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65" r:id="rId6"/>
    <p:sldId id="268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1" autoAdjust="0"/>
    <p:restoredTop sz="94660"/>
  </p:normalViewPr>
  <p:slideViewPr>
    <p:cSldViewPr snapToGrid="0">
      <p:cViewPr>
        <p:scale>
          <a:sx n="68" d="100"/>
          <a:sy n="68" d="100"/>
        </p:scale>
        <p:origin x="-74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349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169910" y="365125"/>
            <a:ext cx="5852181" cy="1100073"/>
            <a:chOff x="3169910" y="365125"/>
            <a:chExt cx="5852181" cy="110007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791588" y="624269"/>
              <a:ext cx="1230503" cy="840929"/>
            </a:xfrm>
            <a:custGeom>
              <a:avLst/>
              <a:gdLst>
                <a:gd name="T0" fmla="*/ 540 w 717"/>
                <a:gd name="T1" fmla="*/ 227 h 490"/>
                <a:gd name="T2" fmla="*/ 717 w 717"/>
                <a:gd name="T3" fmla="*/ 490 h 490"/>
                <a:gd name="T4" fmla="*/ 0 w 717"/>
                <a:gd name="T5" fmla="*/ 490 h 490"/>
                <a:gd name="T6" fmla="*/ 0 w 717"/>
                <a:gd name="T7" fmla="*/ 0 h 490"/>
                <a:gd name="T8" fmla="*/ 717 w 717"/>
                <a:gd name="T9" fmla="*/ 0 h 490"/>
                <a:gd name="T10" fmla="*/ 540 w 717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490">
                  <a:moveTo>
                    <a:pt x="540" y="227"/>
                  </a:moveTo>
                  <a:lnTo>
                    <a:pt x="71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540" y="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91588" y="624269"/>
              <a:ext cx="545746" cy="840929"/>
            </a:xfrm>
            <a:custGeom>
              <a:avLst/>
              <a:gdLst>
                <a:gd name="T0" fmla="*/ 0 w 318"/>
                <a:gd name="T1" fmla="*/ 490 h 490"/>
                <a:gd name="T2" fmla="*/ 318 w 318"/>
                <a:gd name="T3" fmla="*/ 340 h 490"/>
                <a:gd name="T4" fmla="*/ 318 w 318"/>
                <a:gd name="T5" fmla="*/ 0 h 490"/>
                <a:gd name="T6" fmla="*/ 3 w 318"/>
                <a:gd name="T7" fmla="*/ 0 h 490"/>
                <a:gd name="T8" fmla="*/ 0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0" y="490"/>
                  </a:moveTo>
                  <a:lnTo>
                    <a:pt x="318" y="340"/>
                  </a:lnTo>
                  <a:lnTo>
                    <a:pt x="318" y="0"/>
                  </a:lnTo>
                  <a:lnTo>
                    <a:pt x="3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9910" y="624269"/>
              <a:ext cx="1227071" cy="840929"/>
            </a:xfrm>
            <a:custGeom>
              <a:avLst/>
              <a:gdLst>
                <a:gd name="T0" fmla="*/ 175 w 715"/>
                <a:gd name="T1" fmla="*/ 227 h 490"/>
                <a:gd name="T2" fmla="*/ 0 w 715"/>
                <a:gd name="T3" fmla="*/ 490 h 490"/>
                <a:gd name="T4" fmla="*/ 715 w 715"/>
                <a:gd name="T5" fmla="*/ 490 h 490"/>
                <a:gd name="T6" fmla="*/ 715 w 715"/>
                <a:gd name="T7" fmla="*/ 0 h 490"/>
                <a:gd name="T8" fmla="*/ 0 w 715"/>
                <a:gd name="T9" fmla="*/ 0 h 490"/>
                <a:gd name="T10" fmla="*/ 175 w 715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490">
                  <a:moveTo>
                    <a:pt x="175" y="227"/>
                  </a:moveTo>
                  <a:lnTo>
                    <a:pt x="0" y="490"/>
                  </a:lnTo>
                  <a:lnTo>
                    <a:pt x="715" y="490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56383" y="624269"/>
              <a:ext cx="545746" cy="840929"/>
            </a:xfrm>
            <a:custGeom>
              <a:avLst/>
              <a:gdLst>
                <a:gd name="T0" fmla="*/ 318 w 318"/>
                <a:gd name="T1" fmla="*/ 490 h 490"/>
                <a:gd name="T2" fmla="*/ 0 w 318"/>
                <a:gd name="T3" fmla="*/ 340 h 490"/>
                <a:gd name="T4" fmla="*/ 0 w 318"/>
                <a:gd name="T5" fmla="*/ 0 h 490"/>
                <a:gd name="T6" fmla="*/ 315 w 318"/>
                <a:gd name="T7" fmla="*/ 0 h 490"/>
                <a:gd name="T8" fmla="*/ 318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318" y="490"/>
                  </a:moveTo>
                  <a:lnTo>
                    <a:pt x="0" y="340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8" y="49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6383" y="365125"/>
              <a:ext cx="4480952" cy="842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05765"/>
            <a:ext cx="10515600" cy="7727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 rot="253402">
            <a:off x="1364257" y="2221714"/>
            <a:ext cx="2779911" cy="276444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4" name="Freeform 13"/>
          <p:cNvSpPr>
            <a:spLocks noEditPoints="1"/>
          </p:cNvSpPr>
          <p:nvPr userDrawn="1"/>
        </p:nvSpPr>
        <p:spPr bwMode="auto">
          <a:xfrm>
            <a:off x="-1588" y="5359400"/>
            <a:ext cx="12193588" cy="1501775"/>
          </a:xfrm>
          <a:custGeom>
            <a:avLst/>
            <a:gdLst>
              <a:gd name="T0" fmla="*/ 4631 w 4791"/>
              <a:gd name="T1" fmla="*/ 343 h 587"/>
              <a:gd name="T2" fmla="*/ 4478 w 4791"/>
              <a:gd name="T3" fmla="*/ 404 h 587"/>
              <a:gd name="T4" fmla="*/ 4430 w 4791"/>
              <a:gd name="T5" fmla="*/ 209 h 587"/>
              <a:gd name="T6" fmla="*/ 4395 w 4791"/>
              <a:gd name="T7" fmla="*/ 234 h 587"/>
              <a:gd name="T8" fmla="*/ 4303 w 4791"/>
              <a:gd name="T9" fmla="*/ 437 h 587"/>
              <a:gd name="T10" fmla="*/ 4238 w 4791"/>
              <a:gd name="T11" fmla="*/ 106 h 587"/>
              <a:gd name="T12" fmla="*/ 4233 w 4791"/>
              <a:gd name="T13" fmla="*/ 128 h 587"/>
              <a:gd name="T14" fmla="*/ 4182 w 4791"/>
              <a:gd name="T15" fmla="*/ 143 h 587"/>
              <a:gd name="T16" fmla="*/ 4043 w 4791"/>
              <a:gd name="T17" fmla="*/ 453 h 587"/>
              <a:gd name="T18" fmla="*/ 3933 w 4791"/>
              <a:gd name="T19" fmla="*/ 470 h 587"/>
              <a:gd name="T20" fmla="*/ 3865 w 4791"/>
              <a:gd name="T21" fmla="*/ 432 h 587"/>
              <a:gd name="T22" fmla="*/ 3759 w 4791"/>
              <a:gd name="T23" fmla="*/ 441 h 587"/>
              <a:gd name="T24" fmla="*/ 3687 w 4791"/>
              <a:gd name="T25" fmla="*/ 461 h 587"/>
              <a:gd name="T26" fmla="*/ 3444 w 4791"/>
              <a:gd name="T27" fmla="*/ 291 h 587"/>
              <a:gd name="T28" fmla="*/ 3354 w 4791"/>
              <a:gd name="T29" fmla="*/ 408 h 587"/>
              <a:gd name="T30" fmla="*/ 3194 w 4791"/>
              <a:gd name="T31" fmla="*/ 424 h 587"/>
              <a:gd name="T32" fmla="*/ 3015 w 4791"/>
              <a:gd name="T33" fmla="*/ 531 h 587"/>
              <a:gd name="T34" fmla="*/ 2855 w 4791"/>
              <a:gd name="T35" fmla="*/ 368 h 587"/>
              <a:gd name="T36" fmla="*/ 2714 w 4791"/>
              <a:gd name="T37" fmla="*/ 465 h 587"/>
              <a:gd name="T38" fmla="*/ 2523 w 4791"/>
              <a:gd name="T39" fmla="*/ 431 h 587"/>
              <a:gd name="T40" fmla="*/ 2388 w 4791"/>
              <a:gd name="T41" fmla="*/ 326 h 587"/>
              <a:gd name="T42" fmla="*/ 2230 w 4791"/>
              <a:gd name="T43" fmla="*/ 394 h 587"/>
              <a:gd name="T44" fmla="*/ 2072 w 4791"/>
              <a:gd name="T45" fmla="*/ 387 h 587"/>
              <a:gd name="T46" fmla="*/ 1972 w 4791"/>
              <a:gd name="T47" fmla="*/ 396 h 587"/>
              <a:gd name="T48" fmla="*/ 1969 w 4791"/>
              <a:gd name="T49" fmla="*/ 397 h 587"/>
              <a:gd name="T50" fmla="*/ 1890 w 4791"/>
              <a:gd name="T51" fmla="*/ 467 h 587"/>
              <a:gd name="T52" fmla="*/ 1862 w 4791"/>
              <a:gd name="T53" fmla="*/ 428 h 587"/>
              <a:gd name="T54" fmla="*/ 1840 w 4791"/>
              <a:gd name="T55" fmla="*/ 448 h 587"/>
              <a:gd name="T56" fmla="*/ 1820 w 4791"/>
              <a:gd name="T57" fmla="*/ 463 h 587"/>
              <a:gd name="T58" fmla="*/ 1760 w 4791"/>
              <a:gd name="T59" fmla="*/ 444 h 587"/>
              <a:gd name="T60" fmla="*/ 1726 w 4791"/>
              <a:gd name="T61" fmla="*/ 429 h 587"/>
              <a:gd name="T62" fmla="*/ 1700 w 4791"/>
              <a:gd name="T63" fmla="*/ 446 h 587"/>
              <a:gd name="T64" fmla="*/ 1660 w 4791"/>
              <a:gd name="T65" fmla="*/ 435 h 587"/>
              <a:gd name="T66" fmla="*/ 1641 w 4791"/>
              <a:gd name="T67" fmla="*/ 494 h 587"/>
              <a:gd name="T68" fmla="*/ 1575 w 4791"/>
              <a:gd name="T69" fmla="*/ 434 h 587"/>
              <a:gd name="T70" fmla="*/ 1464 w 4791"/>
              <a:gd name="T71" fmla="*/ 452 h 587"/>
              <a:gd name="T72" fmla="*/ 1406 w 4791"/>
              <a:gd name="T73" fmla="*/ 439 h 587"/>
              <a:gd name="T74" fmla="*/ 1357 w 4791"/>
              <a:gd name="T75" fmla="*/ 484 h 587"/>
              <a:gd name="T76" fmla="*/ 1359 w 4791"/>
              <a:gd name="T77" fmla="*/ 409 h 587"/>
              <a:gd name="T78" fmla="*/ 1339 w 4791"/>
              <a:gd name="T79" fmla="*/ 359 h 587"/>
              <a:gd name="T80" fmla="*/ 1300 w 4791"/>
              <a:gd name="T81" fmla="*/ 335 h 587"/>
              <a:gd name="T82" fmla="*/ 1287 w 4791"/>
              <a:gd name="T83" fmla="*/ 308 h 587"/>
              <a:gd name="T84" fmla="*/ 1296 w 4791"/>
              <a:gd name="T85" fmla="*/ 393 h 587"/>
              <a:gd name="T86" fmla="*/ 1275 w 4791"/>
              <a:gd name="T87" fmla="*/ 495 h 587"/>
              <a:gd name="T88" fmla="*/ 1239 w 4791"/>
              <a:gd name="T89" fmla="*/ 466 h 587"/>
              <a:gd name="T90" fmla="*/ 1135 w 4791"/>
              <a:gd name="T91" fmla="*/ 430 h 587"/>
              <a:gd name="T92" fmla="*/ 913 w 4791"/>
              <a:gd name="T93" fmla="*/ 505 h 587"/>
              <a:gd name="T94" fmla="*/ 828 w 4791"/>
              <a:gd name="T95" fmla="*/ 356 h 587"/>
              <a:gd name="T96" fmla="*/ 581 w 4791"/>
              <a:gd name="T97" fmla="*/ 467 h 587"/>
              <a:gd name="T98" fmla="*/ 485 w 4791"/>
              <a:gd name="T99" fmla="*/ 391 h 587"/>
              <a:gd name="T100" fmla="*/ 452 w 4791"/>
              <a:gd name="T101" fmla="*/ 410 h 587"/>
              <a:gd name="T102" fmla="*/ 329 w 4791"/>
              <a:gd name="T103" fmla="*/ 507 h 587"/>
              <a:gd name="T104" fmla="*/ 307 w 4791"/>
              <a:gd name="T105" fmla="*/ 170 h 587"/>
              <a:gd name="T106" fmla="*/ 294 w 4791"/>
              <a:gd name="T107" fmla="*/ 210 h 587"/>
              <a:gd name="T108" fmla="*/ 223 w 4791"/>
              <a:gd name="T109" fmla="*/ 515 h 587"/>
              <a:gd name="T110" fmla="*/ 115 w 4791"/>
              <a:gd name="T111" fmla="*/ 450 h 587"/>
              <a:gd name="T112" fmla="*/ 3 w 4791"/>
              <a:gd name="T113" fmla="*/ 587 h 587"/>
              <a:gd name="T114" fmla="*/ 300 w 4791"/>
              <a:gd name="T115" fmla="*/ 372 h 587"/>
              <a:gd name="T116" fmla="*/ 301 w 4791"/>
              <a:gd name="T117" fmla="*/ 328 h 587"/>
              <a:gd name="T118" fmla="*/ 327 w 4791"/>
              <a:gd name="T119" fmla="*/ 51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1" h="587">
                <a:moveTo>
                  <a:pt x="4771" y="571"/>
                </a:moveTo>
                <a:cubicBezTo>
                  <a:pt x="4770" y="548"/>
                  <a:pt x="4770" y="548"/>
                  <a:pt x="4770" y="548"/>
                </a:cubicBezTo>
                <a:cubicBezTo>
                  <a:pt x="4730" y="547"/>
                  <a:pt x="4730" y="547"/>
                  <a:pt x="4730" y="547"/>
                </a:cubicBezTo>
                <a:cubicBezTo>
                  <a:pt x="4730" y="185"/>
                  <a:pt x="4730" y="185"/>
                  <a:pt x="4730" y="185"/>
                </a:cubicBezTo>
                <a:cubicBezTo>
                  <a:pt x="4731" y="184"/>
                  <a:pt x="4731" y="184"/>
                  <a:pt x="4731" y="184"/>
                </a:cubicBezTo>
                <a:cubicBezTo>
                  <a:pt x="4731" y="181"/>
                  <a:pt x="4731" y="181"/>
                  <a:pt x="4731" y="181"/>
                </a:cubicBezTo>
                <a:cubicBezTo>
                  <a:pt x="4716" y="180"/>
                  <a:pt x="4716" y="180"/>
                  <a:pt x="4716" y="180"/>
                </a:cubicBezTo>
                <a:cubicBezTo>
                  <a:pt x="4715" y="167"/>
                  <a:pt x="4715" y="167"/>
                  <a:pt x="4715" y="167"/>
                </a:cubicBezTo>
                <a:cubicBezTo>
                  <a:pt x="4681" y="166"/>
                  <a:pt x="4681" y="166"/>
                  <a:pt x="4681" y="166"/>
                </a:cubicBezTo>
                <a:cubicBezTo>
                  <a:pt x="4675" y="171"/>
                  <a:pt x="4675" y="171"/>
                  <a:pt x="4675" y="171"/>
                </a:cubicBezTo>
                <a:cubicBezTo>
                  <a:pt x="4675" y="177"/>
                  <a:pt x="4675" y="177"/>
                  <a:pt x="4675" y="177"/>
                </a:cubicBezTo>
                <a:cubicBezTo>
                  <a:pt x="4644" y="211"/>
                  <a:pt x="4644" y="211"/>
                  <a:pt x="4644" y="211"/>
                </a:cubicBezTo>
                <a:cubicBezTo>
                  <a:pt x="4648" y="538"/>
                  <a:pt x="4648" y="538"/>
                  <a:pt x="4648" y="538"/>
                </a:cubicBezTo>
                <a:cubicBezTo>
                  <a:pt x="4647" y="538"/>
                  <a:pt x="4647" y="538"/>
                  <a:pt x="4647" y="538"/>
                </a:cubicBezTo>
                <a:cubicBezTo>
                  <a:pt x="4647" y="539"/>
                  <a:pt x="4647" y="539"/>
                  <a:pt x="4647" y="539"/>
                </a:cubicBezTo>
                <a:cubicBezTo>
                  <a:pt x="4642" y="539"/>
                  <a:pt x="4642" y="539"/>
                  <a:pt x="4642" y="539"/>
                </a:cubicBezTo>
                <a:cubicBezTo>
                  <a:pt x="4641" y="533"/>
                  <a:pt x="4641" y="533"/>
                  <a:pt x="4641" y="533"/>
                </a:cubicBezTo>
                <a:cubicBezTo>
                  <a:pt x="4638" y="533"/>
                  <a:pt x="4638" y="533"/>
                  <a:pt x="4638" y="533"/>
                </a:cubicBezTo>
                <a:cubicBezTo>
                  <a:pt x="4638" y="343"/>
                  <a:pt x="4638" y="343"/>
                  <a:pt x="4638" y="343"/>
                </a:cubicBezTo>
                <a:cubicBezTo>
                  <a:pt x="4631" y="343"/>
                  <a:pt x="4631" y="343"/>
                  <a:pt x="4631" y="343"/>
                </a:cubicBezTo>
                <a:cubicBezTo>
                  <a:pt x="4631" y="331"/>
                  <a:pt x="4631" y="331"/>
                  <a:pt x="4631" y="331"/>
                </a:cubicBezTo>
                <a:cubicBezTo>
                  <a:pt x="4622" y="331"/>
                  <a:pt x="4622" y="331"/>
                  <a:pt x="4622" y="331"/>
                </a:cubicBezTo>
                <a:cubicBezTo>
                  <a:pt x="4621" y="320"/>
                  <a:pt x="4621" y="320"/>
                  <a:pt x="4621" y="320"/>
                </a:cubicBezTo>
                <a:cubicBezTo>
                  <a:pt x="4580" y="318"/>
                  <a:pt x="4580" y="318"/>
                  <a:pt x="4580" y="318"/>
                </a:cubicBezTo>
                <a:cubicBezTo>
                  <a:pt x="4580" y="315"/>
                  <a:pt x="4580" y="315"/>
                  <a:pt x="4580" y="315"/>
                </a:cubicBezTo>
                <a:cubicBezTo>
                  <a:pt x="4563" y="314"/>
                  <a:pt x="4563" y="314"/>
                  <a:pt x="4563" y="314"/>
                </a:cubicBezTo>
                <a:cubicBezTo>
                  <a:pt x="4559" y="318"/>
                  <a:pt x="4559" y="318"/>
                  <a:pt x="4559" y="318"/>
                </a:cubicBezTo>
                <a:cubicBezTo>
                  <a:pt x="4560" y="323"/>
                  <a:pt x="4560" y="323"/>
                  <a:pt x="4560" y="323"/>
                </a:cubicBezTo>
                <a:cubicBezTo>
                  <a:pt x="4558" y="323"/>
                  <a:pt x="4558" y="323"/>
                  <a:pt x="4558" y="323"/>
                </a:cubicBezTo>
                <a:cubicBezTo>
                  <a:pt x="4557" y="325"/>
                  <a:pt x="4557" y="325"/>
                  <a:pt x="4557" y="325"/>
                </a:cubicBezTo>
                <a:cubicBezTo>
                  <a:pt x="4549" y="325"/>
                  <a:pt x="4549" y="325"/>
                  <a:pt x="4549" y="325"/>
                </a:cubicBezTo>
                <a:cubicBezTo>
                  <a:pt x="4542" y="333"/>
                  <a:pt x="4542" y="333"/>
                  <a:pt x="4542" y="333"/>
                </a:cubicBezTo>
                <a:cubicBezTo>
                  <a:pt x="4526" y="334"/>
                  <a:pt x="4526" y="334"/>
                  <a:pt x="4526" y="334"/>
                </a:cubicBezTo>
                <a:cubicBezTo>
                  <a:pt x="4516" y="349"/>
                  <a:pt x="4516" y="349"/>
                  <a:pt x="4516" y="349"/>
                </a:cubicBezTo>
                <a:cubicBezTo>
                  <a:pt x="4517" y="419"/>
                  <a:pt x="4517" y="419"/>
                  <a:pt x="4517" y="419"/>
                </a:cubicBezTo>
                <a:cubicBezTo>
                  <a:pt x="4503" y="419"/>
                  <a:pt x="4503" y="419"/>
                  <a:pt x="4503" y="419"/>
                </a:cubicBezTo>
                <a:cubicBezTo>
                  <a:pt x="4503" y="415"/>
                  <a:pt x="4503" y="415"/>
                  <a:pt x="4503" y="415"/>
                </a:cubicBezTo>
                <a:cubicBezTo>
                  <a:pt x="4493" y="415"/>
                  <a:pt x="4493" y="415"/>
                  <a:pt x="4493" y="415"/>
                </a:cubicBezTo>
                <a:cubicBezTo>
                  <a:pt x="4492" y="403"/>
                  <a:pt x="4492" y="403"/>
                  <a:pt x="4492" y="403"/>
                </a:cubicBezTo>
                <a:cubicBezTo>
                  <a:pt x="4478" y="404"/>
                  <a:pt x="4478" y="404"/>
                  <a:pt x="4478" y="404"/>
                </a:cubicBezTo>
                <a:cubicBezTo>
                  <a:pt x="4477" y="363"/>
                  <a:pt x="4477" y="363"/>
                  <a:pt x="4477" y="363"/>
                </a:cubicBezTo>
                <a:cubicBezTo>
                  <a:pt x="4466" y="363"/>
                  <a:pt x="4466" y="363"/>
                  <a:pt x="4466" y="363"/>
                </a:cubicBezTo>
                <a:cubicBezTo>
                  <a:pt x="4466" y="358"/>
                  <a:pt x="4466" y="358"/>
                  <a:pt x="4466" y="358"/>
                </a:cubicBezTo>
                <a:cubicBezTo>
                  <a:pt x="4458" y="358"/>
                  <a:pt x="4458" y="358"/>
                  <a:pt x="4458" y="358"/>
                </a:cubicBezTo>
                <a:cubicBezTo>
                  <a:pt x="4457" y="311"/>
                  <a:pt x="4457" y="311"/>
                  <a:pt x="4457" y="311"/>
                </a:cubicBezTo>
                <a:cubicBezTo>
                  <a:pt x="4454" y="311"/>
                  <a:pt x="4454" y="311"/>
                  <a:pt x="4454" y="311"/>
                </a:cubicBezTo>
                <a:cubicBezTo>
                  <a:pt x="4454" y="316"/>
                  <a:pt x="4454" y="316"/>
                  <a:pt x="4454" y="316"/>
                </a:cubicBezTo>
                <a:cubicBezTo>
                  <a:pt x="4451" y="315"/>
                  <a:pt x="4451" y="315"/>
                  <a:pt x="4451" y="315"/>
                </a:cubicBezTo>
                <a:cubicBezTo>
                  <a:pt x="4451" y="311"/>
                  <a:pt x="4451" y="311"/>
                  <a:pt x="4451" y="311"/>
                </a:cubicBezTo>
                <a:cubicBezTo>
                  <a:pt x="4444" y="298"/>
                  <a:pt x="4444" y="298"/>
                  <a:pt x="4444" y="298"/>
                </a:cubicBezTo>
                <a:cubicBezTo>
                  <a:pt x="4444" y="292"/>
                  <a:pt x="4444" y="292"/>
                  <a:pt x="4444" y="292"/>
                </a:cubicBezTo>
                <a:cubicBezTo>
                  <a:pt x="4443" y="292"/>
                  <a:pt x="4443" y="292"/>
                  <a:pt x="4443" y="292"/>
                </a:cubicBezTo>
                <a:cubicBezTo>
                  <a:pt x="4443" y="298"/>
                  <a:pt x="4443" y="298"/>
                  <a:pt x="4443" y="298"/>
                </a:cubicBezTo>
                <a:cubicBezTo>
                  <a:pt x="4440" y="298"/>
                  <a:pt x="4440" y="298"/>
                  <a:pt x="4440" y="298"/>
                </a:cubicBezTo>
                <a:cubicBezTo>
                  <a:pt x="4440" y="221"/>
                  <a:pt x="4440" y="221"/>
                  <a:pt x="4440" y="221"/>
                </a:cubicBezTo>
                <a:cubicBezTo>
                  <a:pt x="4438" y="220"/>
                  <a:pt x="4438" y="220"/>
                  <a:pt x="4438" y="220"/>
                </a:cubicBezTo>
                <a:cubicBezTo>
                  <a:pt x="4433" y="213"/>
                  <a:pt x="4433" y="213"/>
                  <a:pt x="4433" y="213"/>
                </a:cubicBezTo>
                <a:cubicBezTo>
                  <a:pt x="4433" y="209"/>
                  <a:pt x="4433" y="209"/>
                  <a:pt x="4433" y="209"/>
                </a:cubicBezTo>
                <a:cubicBezTo>
                  <a:pt x="4431" y="207"/>
                  <a:pt x="4431" y="207"/>
                  <a:pt x="4431" y="207"/>
                </a:cubicBezTo>
                <a:cubicBezTo>
                  <a:pt x="4430" y="209"/>
                  <a:pt x="4430" y="209"/>
                  <a:pt x="4430" y="209"/>
                </a:cubicBezTo>
                <a:cubicBezTo>
                  <a:pt x="4430" y="213"/>
                  <a:pt x="4430" y="213"/>
                  <a:pt x="4430" y="213"/>
                </a:cubicBezTo>
                <a:cubicBezTo>
                  <a:pt x="4426" y="221"/>
                  <a:pt x="4426" y="221"/>
                  <a:pt x="4426" y="221"/>
                </a:cubicBezTo>
                <a:cubicBezTo>
                  <a:pt x="4424" y="222"/>
                  <a:pt x="4424" y="222"/>
                  <a:pt x="4424" y="222"/>
                </a:cubicBezTo>
                <a:cubicBezTo>
                  <a:pt x="4424" y="235"/>
                  <a:pt x="4424" y="235"/>
                  <a:pt x="4424" y="235"/>
                </a:cubicBezTo>
                <a:cubicBezTo>
                  <a:pt x="4420" y="235"/>
                  <a:pt x="4420" y="235"/>
                  <a:pt x="4420" y="235"/>
                </a:cubicBezTo>
                <a:cubicBezTo>
                  <a:pt x="4420" y="233"/>
                  <a:pt x="4420" y="233"/>
                  <a:pt x="4420" y="233"/>
                </a:cubicBezTo>
                <a:cubicBezTo>
                  <a:pt x="4417" y="233"/>
                  <a:pt x="4417" y="233"/>
                  <a:pt x="4417" y="233"/>
                </a:cubicBezTo>
                <a:cubicBezTo>
                  <a:pt x="4417" y="234"/>
                  <a:pt x="4417" y="234"/>
                  <a:pt x="4417" y="234"/>
                </a:cubicBezTo>
                <a:cubicBezTo>
                  <a:pt x="4413" y="234"/>
                  <a:pt x="4413" y="234"/>
                  <a:pt x="4413" y="234"/>
                </a:cubicBezTo>
                <a:cubicBezTo>
                  <a:pt x="4413" y="221"/>
                  <a:pt x="4413" y="221"/>
                  <a:pt x="4413" y="221"/>
                </a:cubicBezTo>
                <a:cubicBezTo>
                  <a:pt x="4411" y="221"/>
                  <a:pt x="4411" y="221"/>
                  <a:pt x="4411" y="221"/>
                </a:cubicBezTo>
                <a:cubicBezTo>
                  <a:pt x="4406" y="213"/>
                  <a:pt x="4406" y="213"/>
                  <a:pt x="4406" y="213"/>
                </a:cubicBezTo>
                <a:cubicBezTo>
                  <a:pt x="4406" y="209"/>
                  <a:pt x="4406" y="209"/>
                  <a:pt x="4406" y="209"/>
                </a:cubicBezTo>
                <a:cubicBezTo>
                  <a:pt x="4405" y="208"/>
                  <a:pt x="4405" y="208"/>
                  <a:pt x="4405" y="208"/>
                </a:cubicBezTo>
                <a:cubicBezTo>
                  <a:pt x="4404" y="209"/>
                  <a:pt x="4404" y="209"/>
                  <a:pt x="4404" y="209"/>
                </a:cubicBezTo>
                <a:cubicBezTo>
                  <a:pt x="4404" y="212"/>
                  <a:pt x="4404" y="212"/>
                  <a:pt x="4404" y="212"/>
                </a:cubicBezTo>
                <a:cubicBezTo>
                  <a:pt x="4399" y="221"/>
                  <a:pt x="4399" y="221"/>
                  <a:pt x="4399" y="221"/>
                </a:cubicBezTo>
                <a:cubicBezTo>
                  <a:pt x="4397" y="221"/>
                  <a:pt x="4397" y="221"/>
                  <a:pt x="4397" y="221"/>
                </a:cubicBezTo>
                <a:cubicBezTo>
                  <a:pt x="4397" y="234"/>
                  <a:pt x="4397" y="234"/>
                  <a:pt x="4397" y="234"/>
                </a:cubicBezTo>
                <a:cubicBezTo>
                  <a:pt x="4395" y="234"/>
                  <a:pt x="4395" y="234"/>
                  <a:pt x="4395" y="234"/>
                </a:cubicBezTo>
                <a:cubicBezTo>
                  <a:pt x="4395" y="279"/>
                  <a:pt x="4395" y="279"/>
                  <a:pt x="4395" y="279"/>
                </a:cubicBezTo>
                <a:cubicBezTo>
                  <a:pt x="4367" y="284"/>
                  <a:pt x="4367" y="284"/>
                  <a:pt x="4367" y="284"/>
                </a:cubicBezTo>
                <a:cubicBezTo>
                  <a:pt x="4366" y="290"/>
                  <a:pt x="4366" y="290"/>
                  <a:pt x="4366" y="290"/>
                </a:cubicBezTo>
                <a:cubicBezTo>
                  <a:pt x="4363" y="291"/>
                  <a:pt x="4363" y="291"/>
                  <a:pt x="4363" y="291"/>
                </a:cubicBezTo>
                <a:cubicBezTo>
                  <a:pt x="4363" y="321"/>
                  <a:pt x="4363" y="321"/>
                  <a:pt x="4363" y="321"/>
                </a:cubicBezTo>
                <a:cubicBezTo>
                  <a:pt x="4352" y="320"/>
                  <a:pt x="4352" y="320"/>
                  <a:pt x="4352" y="320"/>
                </a:cubicBezTo>
                <a:cubicBezTo>
                  <a:pt x="4352" y="479"/>
                  <a:pt x="4352" y="479"/>
                  <a:pt x="4352" y="479"/>
                </a:cubicBezTo>
                <a:cubicBezTo>
                  <a:pt x="4331" y="479"/>
                  <a:pt x="4331" y="479"/>
                  <a:pt x="4331" y="479"/>
                </a:cubicBezTo>
                <a:cubicBezTo>
                  <a:pt x="4330" y="472"/>
                  <a:pt x="4330" y="472"/>
                  <a:pt x="4330" y="472"/>
                </a:cubicBezTo>
                <a:cubicBezTo>
                  <a:pt x="4326" y="464"/>
                  <a:pt x="4326" y="464"/>
                  <a:pt x="4326" y="464"/>
                </a:cubicBezTo>
                <a:cubicBezTo>
                  <a:pt x="4324" y="464"/>
                  <a:pt x="4324" y="464"/>
                  <a:pt x="4324" y="464"/>
                </a:cubicBezTo>
                <a:cubicBezTo>
                  <a:pt x="4323" y="455"/>
                  <a:pt x="4323" y="455"/>
                  <a:pt x="4323" y="455"/>
                </a:cubicBezTo>
                <a:cubicBezTo>
                  <a:pt x="4308" y="454"/>
                  <a:pt x="4308" y="454"/>
                  <a:pt x="4308" y="454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29"/>
                  <a:pt x="4307" y="429"/>
                  <a:pt x="4307" y="429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54"/>
                  <a:pt x="4307" y="454"/>
                  <a:pt x="4307" y="454"/>
                </a:cubicBezTo>
                <a:cubicBezTo>
                  <a:pt x="4307" y="465"/>
                  <a:pt x="4307" y="465"/>
                  <a:pt x="4307" y="465"/>
                </a:cubicBezTo>
                <a:cubicBezTo>
                  <a:pt x="4303" y="465"/>
                  <a:pt x="4303" y="465"/>
                  <a:pt x="4303" y="465"/>
                </a:cubicBezTo>
                <a:cubicBezTo>
                  <a:pt x="4303" y="437"/>
                  <a:pt x="4303" y="437"/>
                  <a:pt x="4303" y="437"/>
                </a:cubicBezTo>
                <a:cubicBezTo>
                  <a:pt x="4290" y="416"/>
                  <a:pt x="4290" y="416"/>
                  <a:pt x="4290" y="416"/>
                </a:cubicBezTo>
                <a:cubicBezTo>
                  <a:pt x="4291" y="350"/>
                  <a:pt x="4291" y="350"/>
                  <a:pt x="4291" y="350"/>
                </a:cubicBezTo>
                <a:cubicBezTo>
                  <a:pt x="4289" y="344"/>
                  <a:pt x="4289" y="344"/>
                  <a:pt x="4289" y="344"/>
                </a:cubicBezTo>
                <a:cubicBezTo>
                  <a:pt x="4285" y="345"/>
                  <a:pt x="4285" y="345"/>
                  <a:pt x="4285" y="345"/>
                </a:cubicBezTo>
                <a:cubicBezTo>
                  <a:pt x="4285" y="343"/>
                  <a:pt x="4285" y="343"/>
                  <a:pt x="4285" y="343"/>
                </a:cubicBezTo>
                <a:cubicBezTo>
                  <a:pt x="4260" y="343"/>
                  <a:pt x="4260" y="343"/>
                  <a:pt x="4260" y="343"/>
                </a:cubicBezTo>
                <a:cubicBezTo>
                  <a:pt x="4250" y="154"/>
                  <a:pt x="4250" y="154"/>
                  <a:pt x="4250" y="154"/>
                </a:cubicBezTo>
                <a:cubicBezTo>
                  <a:pt x="4247" y="144"/>
                  <a:pt x="4247" y="144"/>
                  <a:pt x="4247" y="144"/>
                </a:cubicBezTo>
                <a:cubicBezTo>
                  <a:pt x="4244" y="143"/>
                  <a:pt x="4244" y="143"/>
                  <a:pt x="4244" y="143"/>
                </a:cubicBezTo>
                <a:cubicBezTo>
                  <a:pt x="4244" y="139"/>
                  <a:pt x="4244" y="139"/>
                  <a:pt x="4244" y="139"/>
                </a:cubicBezTo>
                <a:cubicBezTo>
                  <a:pt x="4246" y="139"/>
                  <a:pt x="4246" y="139"/>
                  <a:pt x="4246" y="139"/>
                </a:cubicBezTo>
                <a:cubicBezTo>
                  <a:pt x="4245" y="135"/>
                  <a:pt x="4245" y="135"/>
                  <a:pt x="4245" y="135"/>
                </a:cubicBezTo>
                <a:cubicBezTo>
                  <a:pt x="4240" y="135"/>
                  <a:pt x="4240" y="135"/>
                  <a:pt x="4240" y="135"/>
                </a:cubicBezTo>
                <a:cubicBezTo>
                  <a:pt x="4240" y="131"/>
                  <a:pt x="4240" y="131"/>
                  <a:pt x="4240" y="131"/>
                </a:cubicBezTo>
                <a:cubicBezTo>
                  <a:pt x="4239" y="131"/>
                  <a:pt x="4239" y="131"/>
                  <a:pt x="4239" y="131"/>
                </a:cubicBezTo>
                <a:cubicBezTo>
                  <a:pt x="4239" y="111"/>
                  <a:pt x="4239" y="111"/>
                  <a:pt x="4239" y="111"/>
                </a:cubicBezTo>
                <a:cubicBezTo>
                  <a:pt x="4240" y="111"/>
                  <a:pt x="4240" y="111"/>
                  <a:pt x="4240" y="111"/>
                </a:cubicBezTo>
                <a:cubicBezTo>
                  <a:pt x="4240" y="111"/>
                  <a:pt x="4240" y="109"/>
                  <a:pt x="4240" y="109"/>
                </a:cubicBezTo>
                <a:cubicBezTo>
                  <a:pt x="4240" y="109"/>
                  <a:pt x="4238" y="108"/>
                  <a:pt x="4238" y="108"/>
                </a:cubicBezTo>
                <a:cubicBezTo>
                  <a:pt x="4238" y="106"/>
                  <a:pt x="4238" y="106"/>
                  <a:pt x="4238" y="106"/>
                </a:cubicBezTo>
                <a:cubicBezTo>
                  <a:pt x="4237" y="106"/>
                  <a:pt x="4237" y="106"/>
                  <a:pt x="4237" y="106"/>
                </a:cubicBezTo>
                <a:cubicBezTo>
                  <a:pt x="4237" y="59"/>
                  <a:pt x="4237" y="59"/>
                  <a:pt x="4237" y="59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17"/>
                  <a:pt x="4237" y="17"/>
                  <a:pt x="4237" y="17"/>
                </a:cubicBezTo>
                <a:cubicBezTo>
                  <a:pt x="4235" y="17"/>
                  <a:pt x="4235" y="17"/>
                  <a:pt x="4235" y="17"/>
                </a:cubicBezTo>
                <a:cubicBezTo>
                  <a:pt x="4235" y="46"/>
                  <a:pt x="4235" y="46"/>
                  <a:pt x="4235" y="46"/>
                </a:cubicBezTo>
                <a:cubicBezTo>
                  <a:pt x="4234" y="46"/>
                  <a:pt x="4234" y="46"/>
                  <a:pt x="4234" y="46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3" y="110"/>
                  <a:pt x="4233" y="110"/>
                  <a:pt x="4233" y="110"/>
                </a:cubicBezTo>
                <a:cubicBezTo>
                  <a:pt x="4232" y="110"/>
                  <a:pt x="4232" y="110"/>
                  <a:pt x="4232" y="110"/>
                </a:cubicBezTo>
                <a:cubicBezTo>
                  <a:pt x="4232" y="109"/>
                  <a:pt x="4232" y="109"/>
                  <a:pt x="4232" y="109"/>
                </a:cubicBezTo>
                <a:cubicBezTo>
                  <a:pt x="4231" y="109"/>
                  <a:pt x="4231" y="109"/>
                  <a:pt x="4231" y="109"/>
                </a:cubicBezTo>
                <a:cubicBezTo>
                  <a:pt x="4230" y="111"/>
                  <a:pt x="4230" y="111"/>
                  <a:pt x="4230" y="111"/>
                </a:cubicBezTo>
                <a:cubicBezTo>
                  <a:pt x="4233" y="111"/>
                  <a:pt x="4233" y="111"/>
                  <a:pt x="4233" y="111"/>
                </a:cubicBezTo>
                <a:cubicBezTo>
                  <a:pt x="4233" y="117"/>
                  <a:pt x="4233" y="117"/>
                  <a:pt x="4233" y="117"/>
                </a:cubicBezTo>
                <a:cubicBezTo>
                  <a:pt x="4232" y="117"/>
                  <a:pt x="4232" y="117"/>
                  <a:pt x="4232" y="117"/>
                </a:cubicBezTo>
                <a:cubicBezTo>
                  <a:pt x="4232" y="128"/>
                  <a:pt x="4232" y="128"/>
                  <a:pt x="4232" y="128"/>
                </a:cubicBezTo>
                <a:cubicBezTo>
                  <a:pt x="4233" y="128"/>
                  <a:pt x="4233" y="128"/>
                  <a:pt x="4233" y="128"/>
                </a:cubicBezTo>
                <a:cubicBezTo>
                  <a:pt x="4233" y="137"/>
                  <a:pt x="4233" y="137"/>
                  <a:pt x="4233" y="137"/>
                </a:cubicBezTo>
                <a:cubicBezTo>
                  <a:pt x="4198" y="138"/>
                  <a:pt x="4198" y="138"/>
                  <a:pt x="4198" y="138"/>
                </a:cubicBezTo>
                <a:cubicBezTo>
                  <a:pt x="4198" y="113"/>
                  <a:pt x="4198" y="113"/>
                  <a:pt x="4198" y="113"/>
                </a:cubicBezTo>
                <a:cubicBezTo>
                  <a:pt x="4200" y="113"/>
                  <a:pt x="4200" y="113"/>
                  <a:pt x="4200" y="113"/>
                </a:cubicBezTo>
                <a:cubicBezTo>
                  <a:pt x="4200" y="113"/>
                  <a:pt x="4200" y="109"/>
                  <a:pt x="4200" y="109"/>
                </a:cubicBezTo>
                <a:cubicBezTo>
                  <a:pt x="4200" y="109"/>
                  <a:pt x="4198" y="109"/>
                  <a:pt x="4198" y="109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4" y="34"/>
                  <a:pt x="4194" y="34"/>
                  <a:pt x="4194" y="34"/>
                </a:cubicBezTo>
                <a:cubicBezTo>
                  <a:pt x="4193" y="34"/>
                  <a:pt x="4193" y="34"/>
                  <a:pt x="4193" y="34"/>
                </a:cubicBezTo>
                <a:cubicBezTo>
                  <a:pt x="4192" y="109"/>
                  <a:pt x="4192" y="109"/>
                  <a:pt x="4192" y="109"/>
                </a:cubicBezTo>
                <a:cubicBezTo>
                  <a:pt x="4191" y="109"/>
                  <a:pt x="4191" y="109"/>
                  <a:pt x="4191" y="109"/>
                </a:cubicBezTo>
                <a:cubicBezTo>
                  <a:pt x="4191" y="109"/>
                  <a:pt x="4191" y="111"/>
                  <a:pt x="4191" y="112"/>
                </a:cubicBezTo>
                <a:cubicBezTo>
                  <a:pt x="4191" y="112"/>
                  <a:pt x="4192" y="112"/>
                  <a:pt x="4192" y="112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1" y="143"/>
                  <a:pt x="4191" y="143"/>
                  <a:pt x="4191" y="143"/>
                </a:cubicBezTo>
                <a:cubicBezTo>
                  <a:pt x="4182" y="143"/>
                  <a:pt x="4182" y="143"/>
                  <a:pt x="4182" y="143"/>
                </a:cubicBezTo>
                <a:cubicBezTo>
                  <a:pt x="4180" y="144"/>
                  <a:pt x="4180" y="144"/>
                  <a:pt x="4180" y="144"/>
                </a:cubicBezTo>
                <a:cubicBezTo>
                  <a:pt x="4173" y="274"/>
                  <a:pt x="4173" y="274"/>
                  <a:pt x="4173" y="274"/>
                </a:cubicBezTo>
                <a:cubicBezTo>
                  <a:pt x="4163" y="275"/>
                  <a:pt x="4163" y="275"/>
                  <a:pt x="4163" y="275"/>
                </a:cubicBezTo>
                <a:cubicBezTo>
                  <a:pt x="4163" y="273"/>
                  <a:pt x="4163" y="273"/>
                  <a:pt x="4163" y="273"/>
                </a:cubicBezTo>
                <a:cubicBezTo>
                  <a:pt x="4161" y="271"/>
                  <a:pt x="4161" y="271"/>
                  <a:pt x="4161" y="271"/>
                </a:cubicBezTo>
                <a:cubicBezTo>
                  <a:pt x="4145" y="271"/>
                  <a:pt x="4145" y="271"/>
                  <a:pt x="4145" y="271"/>
                </a:cubicBezTo>
                <a:cubicBezTo>
                  <a:pt x="4145" y="274"/>
                  <a:pt x="4145" y="274"/>
                  <a:pt x="4145" y="274"/>
                </a:cubicBezTo>
                <a:cubicBezTo>
                  <a:pt x="4110" y="275"/>
                  <a:pt x="4110" y="275"/>
                  <a:pt x="4110" y="275"/>
                </a:cubicBezTo>
                <a:cubicBezTo>
                  <a:pt x="4109" y="495"/>
                  <a:pt x="4109" y="495"/>
                  <a:pt x="4109" y="495"/>
                </a:cubicBezTo>
                <a:cubicBezTo>
                  <a:pt x="4097" y="495"/>
                  <a:pt x="4097" y="495"/>
                  <a:pt x="4097" y="495"/>
                </a:cubicBezTo>
                <a:cubicBezTo>
                  <a:pt x="4097" y="459"/>
                  <a:pt x="4097" y="459"/>
                  <a:pt x="4097" y="459"/>
                </a:cubicBezTo>
                <a:cubicBezTo>
                  <a:pt x="4093" y="456"/>
                  <a:pt x="4093" y="456"/>
                  <a:pt x="4093" y="456"/>
                </a:cubicBezTo>
                <a:cubicBezTo>
                  <a:pt x="4080" y="457"/>
                  <a:pt x="4080" y="457"/>
                  <a:pt x="4080" y="457"/>
                </a:cubicBezTo>
                <a:cubicBezTo>
                  <a:pt x="4065" y="457"/>
                  <a:pt x="4065" y="457"/>
                  <a:pt x="4065" y="457"/>
                </a:cubicBezTo>
                <a:cubicBezTo>
                  <a:pt x="4064" y="487"/>
                  <a:pt x="4064" y="487"/>
                  <a:pt x="4064" y="487"/>
                </a:cubicBezTo>
                <a:cubicBezTo>
                  <a:pt x="4057" y="484"/>
                  <a:pt x="4057" y="484"/>
                  <a:pt x="4057" y="484"/>
                </a:cubicBezTo>
                <a:cubicBezTo>
                  <a:pt x="4051" y="483"/>
                  <a:pt x="4051" y="483"/>
                  <a:pt x="4051" y="483"/>
                </a:cubicBezTo>
                <a:cubicBezTo>
                  <a:pt x="4050" y="461"/>
                  <a:pt x="4050" y="461"/>
                  <a:pt x="4050" y="461"/>
                </a:cubicBezTo>
                <a:cubicBezTo>
                  <a:pt x="4050" y="456"/>
                  <a:pt x="4050" y="456"/>
                  <a:pt x="4050" y="456"/>
                </a:cubicBezTo>
                <a:cubicBezTo>
                  <a:pt x="4043" y="453"/>
                  <a:pt x="4043" y="453"/>
                  <a:pt x="4043" y="453"/>
                </a:cubicBezTo>
                <a:cubicBezTo>
                  <a:pt x="4043" y="449"/>
                  <a:pt x="4043" y="449"/>
                  <a:pt x="4043" y="449"/>
                </a:cubicBezTo>
                <a:cubicBezTo>
                  <a:pt x="4039" y="447"/>
                  <a:pt x="4039" y="447"/>
                  <a:pt x="4039" y="447"/>
                </a:cubicBezTo>
                <a:cubicBezTo>
                  <a:pt x="4003" y="448"/>
                  <a:pt x="4003" y="448"/>
                  <a:pt x="4003" y="448"/>
                </a:cubicBezTo>
                <a:cubicBezTo>
                  <a:pt x="4003" y="453"/>
                  <a:pt x="4003" y="453"/>
                  <a:pt x="4003" y="453"/>
                </a:cubicBezTo>
                <a:cubicBezTo>
                  <a:pt x="3996" y="454"/>
                  <a:pt x="3996" y="454"/>
                  <a:pt x="3996" y="454"/>
                </a:cubicBezTo>
                <a:cubicBezTo>
                  <a:pt x="3996" y="461"/>
                  <a:pt x="3996" y="461"/>
                  <a:pt x="3996" y="461"/>
                </a:cubicBezTo>
                <a:cubicBezTo>
                  <a:pt x="3980" y="461"/>
                  <a:pt x="3980" y="461"/>
                  <a:pt x="3980" y="461"/>
                </a:cubicBezTo>
                <a:cubicBezTo>
                  <a:pt x="3979" y="458"/>
                  <a:pt x="3979" y="458"/>
                  <a:pt x="3979" y="458"/>
                </a:cubicBezTo>
                <a:cubicBezTo>
                  <a:pt x="3976" y="457"/>
                  <a:pt x="3976" y="457"/>
                  <a:pt x="3976" y="457"/>
                </a:cubicBezTo>
                <a:cubicBezTo>
                  <a:pt x="3971" y="457"/>
                  <a:pt x="3971" y="457"/>
                  <a:pt x="3971" y="457"/>
                </a:cubicBezTo>
                <a:cubicBezTo>
                  <a:pt x="3971" y="437"/>
                  <a:pt x="3971" y="437"/>
                  <a:pt x="3971" y="437"/>
                </a:cubicBezTo>
                <a:cubicBezTo>
                  <a:pt x="3964" y="433"/>
                  <a:pt x="3964" y="433"/>
                  <a:pt x="3964" y="433"/>
                </a:cubicBezTo>
                <a:cubicBezTo>
                  <a:pt x="3959" y="433"/>
                  <a:pt x="3959" y="433"/>
                  <a:pt x="3959" y="433"/>
                </a:cubicBezTo>
                <a:cubicBezTo>
                  <a:pt x="3958" y="432"/>
                  <a:pt x="3958" y="432"/>
                  <a:pt x="3958" y="432"/>
                </a:cubicBezTo>
                <a:cubicBezTo>
                  <a:pt x="3942" y="433"/>
                  <a:pt x="3942" y="433"/>
                  <a:pt x="3942" y="433"/>
                </a:cubicBezTo>
                <a:cubicBezTo>
                  <a:pt x="3936" y="434"/>
                  <a:pt x="3936" y="434"/>
                  <a:pt x="3936" y="434"/>
                </a:cubicBezTo>
                <a:cubicBezTo>
                  <a:pt x="3936" y="437"/>
                  <a:pt x="3936" y="437"/>
                  <a:pt x="3936" y="437"/>
                </a:cubicBezTo>
                <a:cubicBezTo>
                  <a:pt x="3934" y="437"/>
                  <a:pt x="3934" y="437"/>
                  <a:pt x="3934" y="437"/>
                </a:cubicBezTo>
                <a:cubicBezTo>
                  <a:pt x="3934" y="470"/>
                  <a:pt x="3934" y="470"/>
                  <a:pt x="3934" y="470"/>
                </a:cubicBezTo>
                <a:cubicBezTo>
                  <a:pt x="3933" y="470"/>
                  <a:pt x="3933" y="470"/>
                  <a:pt x="3933" y="470"/>
                </a:cubicBezTo>
                <a:cubicBezTo>
                  <a:pt x="3933" y="476"/>
                  <a:pt x="3933" y="476"/>
                  <a:pt x="3933" y="476"/>
                </a:cubicBezTo>
                <a:cubicBezTo>
                  <a:pt x="3931" y="476"/>
                  <a:pt x="3931" y="476"/>
                  <a:pt x="3931" y="476"/>
                </a:cubicBezTo>
                <a:cubicBezTo>
                  <a:pt x="3931" y="482"/>
                  <a:pt x="3931" y="482"/>
                  <a:pt x="3931" y="482"/>
                </a:cubicBezTo>
                <a:cubicBezTo>
                  <a:pt x="3919" y="482"/>
                  <a:pt x="3919" y="482"/>
                  <a:pt x="3919" y="482"/>
                </a:cubicBezTo>
                <a:cubicBezTo>
                  <a:pt x="3919" y="501"/>
                  <a:pt x="3919" y="501"/>
                  <a:pt x="3919" y="501"/>
                </a:cubicBezTo>
                <a:cubicBezTo>
                  <a:pt x="3915" y="501"/>
                  <a:pt x="3915" y="501"/>
                  <a:pt x="3915" y="501"/>
                </a:cubicBezTo>
                <a:cubicBezTo>
                  <a:pt x="3914" y="472"/>
                  <a:pt x="3914" y="472"/>
                  <a:pt x="3914" y="472"/>
                </a:cubicBezTo>
                <a:cubicBezTo>
                  <a:pt x="3910" y="471"/>
                  <a:pt x="3910" y="471"/>
                  <a:pt x="3910" y="471"/>
                </a:cubicBezTo>
                <a:cubicBezTo>
                  <a:pt x="3899" y="471"/>
                  <a:pt x="3899" y="471"/>
                  <a:pt x="3899" y="471"/>
                </a:cubicBezTo>
                <a:cubicBezTo>
                  <a:pt x="3899" y="470"/>
                  <a:pt x="3899" y="470"/>
                  <a:pt x="3899" y="470"/>
                </a:cubicBezTo>
                <a:cubicBezTo>
                  <a:pt x="3893" y="470"/>
                  <a:pt x="3893" y="470"/>
                  <a:pt x="3893" y="470"/>
                </a:cubicBezTo>
                <a:cubicBezTo>
                  <a:pt x="3893" y="465"/>
                  <a:pt x="3893" y="465"/>
                  <a:pt x="3893" y="465"/>
                </a:cubicBezTo>
                <a:cubicBezTo>
                  <a:pt x="3889" y="463"/>
                  <a:pt x="3889" y="463"/>
                  <a:pt x="3889" y="463"/>
                </a:cubicBezTo>
                <a:cubicBezTo>
                  <a:pt x="3889" y="456"/>
                  <a:pt x="3889" y="456"/>
                  <a:pt x="3889" y="456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84" y="453"/>
                  <a:pt x="3884" y="453"/>
                  <a:pt x="3884" y="453"/>
                </a:cubicBezTo>
                <a:cubicBezTo>
                  <a:pt x="3884" y="435"/>
                  <a:pt x="3884" y="435"/>
                  <a:pt x="3884" y="435"/>
                </a:cubicBezTo>
                <a:cubicBezTo>
                  <a:pt x="3876" y="433"/>
                  <a:pt x="3876" y="433"/>
                  <a:pt x="3876" y="433"/>
                </a:cubicBezTo>
                <a:cubicBezTo>
                  <a:pt x="3865" y="432"/>
                  <a:pt x="3865" y="432"/>
                  <a:pt x="3865" y="432"/>
                </a:cubicBezTo>
                <a:cubicBezTo>
                  <a:pt x="3865" y="427"/>
                  <a:pt x="3865" y="427"/>
                  <a:pt x="3865" y="427"/>
                </a:cubicBezTo>
                <a:cubicBezTo>
                  <a:pt x="3862" y="427"/>
                  <a:pt x="3862" y="427"/>
                  <a:pt x="3862" y="427"/>
                </a:cubicBezTo>
                <a:cubicBezTo>
                  <a:pt x="3855" y="427"/>
                  <a:pt x="3855" y="427"/>
                  <a:pt x="3855" y="427"/>
                </a:cubicBezTo>
                <a:cubicBezTo>
                  <a:pt x="3855" y="433"/>
                  <a:pt x="3855" y="433"/>
                  <a:pt x="3855" y="433"/>
                </a:cubicBezTo>
                <a:cubicBezTo>
                  <a:pt x="3829" y="433"/>
                  <a:pt x="3829" y="433"/>
                  <a:pt x="3829" y="433"/>
                </a:cubicBezTo>
                <a:cubicBezTo>
                  <a:pt x="3830" y="447"/>
                  <a:pt x="3830" y="447"/>
                  <a:pt x="3830" y="447"/>
                </a:cubicBezTo>
                <a:cubicBezTo>
                  <a:pt x="3827" y="447"/>
                  <a:pt x="3827" y="447"/>
                  <a:pt x="3827" y="447"/>
                </a:cubicBezTo>
                <a:cubicBezTo>
                  <a:pt x="3828" y="442"/>
                  <a:pt x="3828" y="442"/>
                  <a:pt x="3828" y="442"/>
                </a:cubicBezTo>
                <a:cubicBezTo>
                  <a:pt x="3820" y="441"/>
                  <a:pt x="3820" y="441"/>
                  <a:pt x="3820" y="441"/>
                </a:cubicBezTo>
                <a:cubicBezTo>
                  <a:pt x="3799" y="442"/>
                  <a:pt x="3799" y="442"/>
                  <a:pt x="3799" y="44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0" y="451"/>
                  <a:pt x="3790" y="451"/>
                  <a:pt x="3790" y="451"/>
                </a:cubicBezTo>
                <a:cubicBezTo>
                  <a:pt x="3791" y="446"/>
                  <a:pt x="3791" y="446"/>
                  <a:pt x="3791" y="446"/>
                </a:cubicBezTo>
                <a:cubicBezTo>
                  <a:pt x="3787" y="444"/>
                  <a:pt x="3787" y="444"/>
                  <a:pt x="3787" y="444"/>
                </a:cubicBezTo>
                <a:cubicBezTo>
                  <a:pt x="3787" y="442"/>
                  <a:pt x="3787" y="442"/>
                  <a:pt x="3787" y="442"/>
                </a:cubicBezTo>
                <a:cubicBezTo>
                  <a:pt x="3781" y="440"/>
                  <a:pt x="3781" y="440"/>
                  <a:pt x="3781" y="440"/>
                </a:cubicBezTo>
                <a:cubicBezTo>
                  <a:pt x="3781" y="436"/>
                  <a:pt x="3781" y="436"/>
                  <a:pt x="3781" y="436"/>
                </a:cubicBezTo>
                <a:cubicBezTo>
                  <a:pt x="3775" y="435"/>
                  <a:pt x="3775" y="435"/>
                  <a:pt x="3775" y="435"/>
                </a:cubicBezTo>
                <a:cubicBezTo>
                  <a:pt x="3759" y="435"/>
                  <a:pt x="3759" y="435"/>
                  <a:pt x="3759" y="435"/>
                </a:cubicBezTo>
                <a:cubicBezTo>
                  <a:pt x="3759" y="441"/>
                  <a:pt x="3759" y="441"/>
                  <a:pt x="3759" y="441"/>
                </a:cubicBezTo>
                <a:cubicBezTo>
                  <a:pt x="3753" y="441"/>
                  <a:pt x="3753" y="441"/>
                  <a:pt x="3753" y="441"/>
                </a:cubicBezTo>
                <a:cubicBezTo>
                  <a:pt x="3753" y="444"/>
                  <a:pt x="3753" y="444"/>
                  <a:pt x="3753" y="444"/>
                </a:cubicBezTo>
                <a:cubicBezTo>
                  <a:pt x="3749" y="444"/>
                  <a:pt x="3749" y="444"/>
                  <a:pt x="3749" y="444"/>
                </a:cubicBezTo>
                <a:cubicBezTo>
                  <a:pt x="3749" y="456"/>
                  <a:pt x="3749" y="456"/>
                  <a:pt x="3749" y="456"/>
                </a:cubicBezTo>
                <a:cubicBezTo>
                  <a:pt x="3739" y="457"/>
                  <a:pt x="3739" y="457"/>
                  <a:pt x="3739" y="457"/>
                </a:cubicBezTo>
                <a:cubicBezTo>
                  <a:pt x="3739" y="461"/>
                  <a:pt x="3739" y="461"/>
                  <a:pt x="3739" y="461"/>
                </a:cubicBezTo>
                <a:cubicBezTo>
                  <a:pt x="3736" y="460"/>
                  <a:pt x="3736" y="460"/>
                  <a:pt x="3736" y="460"/>
                </a:cubicBezTo>
                <a:cubicBezTo>
                  <a:pt x="3736" y="462"/>
                  <a:pt x="3736" y="462"/>
                  <a:pt x="3736" y="462"/>
                </a:cubicBezTo>
                <a:cubicBezTo>
                  <a:pt x="3734" y="462"/>
                  <a:pt x="3734" y="462"/>
                  <a:pt x="3734" y="462"/>
                </a:cubicBezTo>
                <a:cubicBezTo>
                  <a:pt x="3734" y="463"/>
                  <a:pt x="3734" y="463"/>
                  <a:pt x="3734" y="463"/>
                </a:cubicBezTo>
                <a:cubicBezTo>
                  <a:pt x="3731" y="463"/>
                  <a:pt x="3731" y="463"/>
                  <a:pt x="3731" y="463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4"/>
                  <a:pt x="3731" y="514"/>
                  <a:pt x="3731" y="514"/>
                </a:cubicBezTo>
                <a:cubicBezTo>
                  <a:pt x="3726" y="514"/>
                  <a:pt x="3726" y="514"/>
                  <a:pt x="3726" y="514"/>
                </a:cubicBezTo>
                <a:cubicBezTo>
                  <a:pt x="3726" y="467"/>
                  <a:pt x="3726" y="467"/>
                  <a:pt x="3726" y="467"/>
                </a:cubicBezTo>
                <a:cubicBezTo>
                  <a:pt x="3724" y="467"/>
                  <a:pt x="3724" y="467"/>
                  <a:pt x="3724" y="467"/>
                </a:cubicBezTo>
                <a:cubicBezTo>
                  <a:pt x="3724" y="460"/>
                  <a:pt x="3724" y="460"/>
                  <a:pt x="3724" y="460"/>
                </a:cubicBezTo>
                <a:cubicBezTo>
                  <a:pt x="3719" y="459"/>
                  <a:pt x="3719" y="459"/>
                  <a:pt x="3719" y="459"/>
                </a:cubicBezTo>
                <a:cubicBezTo>
                  <a:pt x="3687" y="461"/>
                  <a:pt x="3687" y="461"/>
                  <a:pt x="3687" y="461"/>
                </a:cubicBezTo>
                <a:cubicBezTo>
                  <a:pt x="3687" y="461"/>
                  <a:pt x="3686" y="535"/>
                  <a:pt x="3685" y="571"/>
                </a:cubicBezTo>
                <a:cubicBezTo>
                  <a:pt x="3635" y="571"/>
                  <a:pt x="3635" y="571"/>
                  <a:pt x="3635" y="571"/>
                </a:cubicBezTo>
                <a:cubicBezTo>
                  <a:pt x="3630" y="416"/>
                  <a:pt x="3630" y="416"/>
                  <a:pt x="3630" y="416"/>
                </a:cubicBezTo>
                <a:cubicBezTo>
                  <a:pt x="3621" y="378"/>
                  <a:pt x="3621" y="378"/>
                  <a:pt x="3621" y="378"/>
                </a:cubicBezTo>
                <a:cubicBezTo>
                  <a:pt x="3612" y="373"/>
                  <a:pt x="3612" y="373"/>
                  <a:pt x="3612" y="373"/>
                </a:cubicBezTo>
                <a:cubicBezTo>
                  <a:pt x="3573" y="377"/>
                  <a:pt x="3573" y="377"/>
                  <a:pt x="3573" y="377"/>
                </a:cubicBezTo>
                <a:cubicBezTo>
                  <a:pt x="3567" y="423"/>
                  <a:pt x="3567" y="423"/>
                  <a:pt x="3567" y="423"/>
                </a:cubicBezTo>
                <a:cubicBezTo>
                  <a:pt x="3572" y="521"/>
                  <a:pt x="3572" y="521"/>
                  <a:pt x="3572" y="521"/>
                </a:cubicBezTo>
                <a:cubicBezTo>
                  <a:pt x="3544" y="521"/>
                  <a:pt x="3544" y="521"/>
                  <a:pt x="3544" y="521"/>
                </a:cubicBezTo>
                <a:cubicBezTo>
                  <a:pt x="3540" y="447"/>
                  <a:pt x="3540" y="447"/>
                  <a:pt x="3540" y="447"/>
                </a:cubicBezTo>
                <a:cubicBezTo>
                  <a:pt x="3500" y="447"/>
                  <a:pt x="3500" y="447"/>
                  <a:pt x="3500" y="447"/>
                </a:cubicBezTo>
                <a:cubicBezTo>
                  <a:pt x="3485" y="449"/>
                  <a:pt x="3485" y="449"/>
                  <a:pt x="3485" y="449"/>
                </a:cubicBezTo>
                <a:cubicBezTo>
                  <a:pt x="3486" y="517"/>
                  <a:pt x="3486" y="517"/>
                  <a:pt x="3486" y="517"/>
                </a:cubicBezTo>
                <a:cubicBezTo>
                  <a:pt x="3472" y="517"/>
                  <a:pt x="3472" y="517"/>
                  <a:pt x="3472" y="517"/>
                </a:cubicBezTo>
                <a:cubicBezTo>
                  <a:pt x="3463" y="523"/>
                  <a:pt x="3463" y="523"/>
                  <a:pt x="3463" y="523"/>
                </a:cubicBezTo>
                <a:cubicBezTo>
                  <a:pt x="3448" y="523"/>
                  <a:pt x="3448" y="523"/>
                  <a:pt x="3448" y="523"/>
                </a:cubicBezTo>
                <a:cubicBezTo>
                  <a:pt x="3446" y="454"/>
                  <a:pt x="3446" y="454"/>
                  <a:pt x="3446" y="454"/>
                </a:cubicBezTo>
                <a:cubicBezTo>
                  <a:pt x="3446" y="444"/>
                  <a:pt x="3446" y="444"/>
                  <a:pt x="3446" y="444"/>
                </a:cubicBezTo>
                <a:cubicBezTo>
                  <a:pt x="3446" y="444"/>
                  <a:pt x="3445" y="294"/>
                  <a:pt x="3445" y="293"/>
                </a:cubicBezTo>
                <a:cubicBezTo>
                  <a:pt x="3445" y="293"/>
                  <a:pt x="3445" y="292"/>
                  <a:pt x="3444" y="291"/>
                </a:cubicBezTo>
                <a:cubicBezTo>
                  <a:pt x="3444" y="291"/>
                  <a:pt x="3443" y="230"/>
                  <a:pt x="3443" y="229"/>
                </a:cubicBezTo>
                <a:cubicBezTo>
                  <a:pt x="3443" y="229"/>
                  <a:pt x="3441" y="227"/>
                  <a:pt x="3441" y="227"/>
                </a:cubicBezTo>
                <a:cubicBezTo>
                  <a:pt x="3440" y="177"/>
                  <a:pt x="3440" y="177"/>
                  <a:pt x="3440" y="177"/>
                </a:cubicBezTo>
                <a:cubicBezTo>
                  <a:pt x="3439" y="173"/>
                  <a:pt x="3439" y="173"/>
                  <a:pt x="3439" y="173"/>
                </a:cubicBezTo>
                <a:cubicBezTo>
                  <a:pt x="3439" y="173"/>
                  <a:pt x="3436" y="139"/>
                  <a:pt x="3433" y="129"/>
                </a:cubicBezTo>
                <a:cubicBezTo>
                  <a:pt x="3430" y="119"/>
                  <a:pt x="3419" y="95"/>
                  <a:pt x="3416" y="94"/>
                </a:cubicBezTo>
                <a:cubicBezTo>
                  <a:pt x="3412" y="93"/>
                  <a:pt x="3393" y="95"/>
                  <a:pt x="3393" y="95"/>
                </a:cubicBezTo>
                <a:cubicBezTo>
                  <a:pt x="3393" y="95"/>
                  <a:pt x="3392" y="95"/>
                  <a:pt x="3391" y="96"/>
                </a:cubicBezTo>
                <a:cubicBezTo>
                  <a:pt x="3389" y="97"/>
                  <a:pt x="3386" y="101"/>
                  <a:pt x="3383" y="108"/>
                </a:cubicBezTo>
                <a:cubicBezTo>
                  <a:pt x="3379" y="114"/>
                  <a:pt x="3376" y="127"/>
                  <a:pt x="3376" y="127"/>
                </a:cubicBezTo>
                <a:cubicBezTo>
                  <a:pt x="3376" y="127"/>
                  <a:pt x="3374" y="128"/>
                  <a:pt x="3373" y="132"/>
                </a:cubicBezTo>
                <a:cubicBezTo>
                  <a:pt x="3372" y="135"/>
                  <a:pt x="3372" y="144"/>
                  <a:pt x="3372" y="144"/>
                </a:cubicBezTo>
                <a:cubicBezTo>
                  <a:pt x="3372" y="144"/>
                  <a:pt x="3370" y="146"/>
                  <a:pt x="3370" y="148"/>
                </a:cubicBezTo>
                <a:cubicBezTo>
                  <a:pt x="3369" y="150"/>
                  <a:pt x="3369" y="183"/>
                  <a:pt x="3369" y="183"/>
                </a:cubicBezTo>
                <a:cubicBezTo>
                  <a:pt x="3369" y="183"/>
                  <a:pt x="3368" y="185"/>
                  <a:pt x="3367" y="187"/>
                </a:cubicBezTo>
                <a:cubicBezTo>
                  <a:pt x="3366" y="189"/>
                  <a:pt x="3368" y="234"/>
                  <a:pt x="3368" y="234"/>
                </a:cubicBezTo>
                <a:cubicBezTo>
                  <a:pt x="3368" y="234"/>
                  <a:pt x="3367" y="237"/>
                  <a:pt x="3366" y="238"/>
                </a:cubicBezTo>
                <a:cubicBezTo>
                  <a:pt x="3366" y="239"/>
                  <a:pt x="3369" y="411"/>
                  <a:pt x="3369" y="411"/>
                </a:cubicBezTo>
                <a:cubicBezTo>
                  <a:pt x="3355" y="412"/>
                  <a:pt x="3355" y="412"/>
                  <a:pt x="3355" y="412"/>
                </a:cubicBezTo>
                <a:cubicBezTo>
                  <a:pt x="3354" y="408"/>
                  <a:pt x="3354" y="408"/>
                  <a:pt x="3354" y="408"/>
                </a:cubicBezTo>
                <a:cubicBezTo>
                  <a:pt x="3341" y="409"/>
                  <a:pt x="3341" y="409"/>
                  <a:pt x="3341" y="409"/>
                </a:cubicBezTo>
                <a:cubicBezTo>
                  <a:pt x="3341" y="413"/>
                  <a:pt x="3341" y="413"/>
                  <a:pt x="3341" y="413"/>
                </a:cubicBezTo>
                <a:cubicBezTo>
                  <a:pt x="3335" y="413"/>
                  <a:pt x="3335" y="413"/>
                  <a:pt x="3335" y="413"/>
                </a:cubicBezTo>
                <a:cubicBezTo>
                  <a:pt x="3335" y="409"/>
                  <a:pt x="3335" y="409"/>
                  <a:pt x="3335" y="409"/>
                </a:cubicBezTo>
                <a:cubicBezTo>
                  <a:pt x="3321" y="409"/>
                  <a:pt x="3321" y="409"/>
                  <a:pt x="3321" y="409"/>
                </a:cubicBezTo>
                <a:cubicBezTo>
                  <a:pt x="3320" y="412"/>
                  <a:pt x="3320" y="412"/>
                  <a:pt x="3320" y="412"/>
                </a:cubicBezTo>
                <a:cubicBezTo>
                  <a:pt x="3311" y="413"/>
                  <a:pt x="3311" y="413"/>
                  <a:pt x="3311" y="413"/>
                </a:cubicBezTo>
                <a:cubicBezTo>
                  <a:pt x="3310" y="487"/>
                  <a:pt x="3310" y="487"/>
                  <a:pt x="3310" y="487"/>
                </a:cubicBezTo>
                <a:cubicBezTo>
                  <a:pt x="3285" y="489"/>
                  <a:pt x="3285" y="489"/>
                  <a:pt x="3285" y="489"/>
                </a:cubicBezTo>
                <a:cubicBezTo>
                  <a:pt x="3277" y="481"/>
                  <a:pt x="3277" y="481"/>
                  <a:pt x="3277" y="481"/>
                </a:cubicBezTo>
                <a:cubicBezTo>
                  <a:pt x="3267" y="480"/>
                  <a:pt x="3267" y="480"/>
                  <a:pt x="3267" y="480"/>
                </a:cubicBezTo>
                <a:cubicBezTo>
                  <a:pt x="3267" y="431"/>
                  <a:pt x="3267" y="431"/>
                  <a:pt x="3267" y="431"/>
                </a:cubicBezTo>
                <a:cubicBezTo>
                  <a:pt x="3258" y="419"/>
                  <a:pt x="3258" y="419"/>
                  <a:pt x="3258" y="419"/>
                </a:cubicBezTo>
                <a:cubicBezTo>
                  <a:pt x="3239" y="418"/>
                  <a:pt x="3239" y="418"/>
                  <a:pt x="3239" y="418"/>
                </a:cubicBezTo>
                <a:cubicBezTo>
                  <a:pt x="3224" y="420"/>
                  <a:pt x="3224" y="420"/>
                  <a:pt x="3224" y="420"/>
                </a:cubicBezTo>
                <a:cubicBezTo>
                  <a:pt x="3213" y="429"/>
                  <a:pt x="3213" y="429"/>
                  <a:pt x="3213" y="429"/>
                </a:cubicBezTo>
                <a:cubicBezTo>
                  <a:pt x="3213" y="441"/>
                  <a:pt x="3213" y="441"/>
                  <a:pt x="3213" y="441"/>
                </a:cubicBezTo>
                <a:cubicBezTo>
                  <a:pt x="3202" y="441"/>
                  <a:pt x="3202" y="441"/>
                  <a:pt x="3202" y="441"/>
                </a:cubicBezTo>
                <a:cubicBezTo>
                  <a:pt x="3201" y="430"/>
                  <a:pt x="3201" y="430"/>
                  <a:pt x="3201" y="430"/>
                </a:cubicBezTo>
                <a:cubicBezTo>
                  <a:pt x="3194" y="424"/>
                  <a:pt x="3194" y="424"/>
                  <a:pt x="3194" y="424"/>
                </a:cubicBezTo>
                <a:cubicBezTo>
                  <a:pt x="3187" y="432"/>
                  <a:pt x="3187" y="432"/>
                  <a:pt x="3187" y="432"/>
                </a:cubicBezTo>
                <a:cubicBezTo>
                  <a:pt x="3187" y="436"/>
                  <a:pt x="3187" y="436"/>
                  <a:pt x="3187" y="436"/>
                </a:cubicBezTo>
                <a:cubicBezTo>
                  <a:pt x="3186" y="436"/>
                  <a:pt x="3186" y="436"/>
                  <a:pt x="3186" y="436"/>
                </a:cubicBezTo>
                <a:cubicBezTo>
                  <a:pt x="3186" y="442"/>
                  <a:pt x="3186" y="442"/>
                  <a:pt x="3186" y="442"/>
                </a:cubicBezTo>
                <a:cubicBezTo>
                  <a:pt x="3183" y="445"/>
                  <a:pt x="3183" y="445"/>
                  <a:pt x="3183" y="445"/>
                </a:cubicBezTo>
                <a:cubicBezTo>
                  <a:pt x="3183" y="473"/>
                  <a:pt x="3183" y="473"/>
                  <a:pt x="3183" y="473"/>
                </a:cubicBezTo>
                <a:cubicBezTo>
                  <a:pt x="3169" y="474"/>
                  <a:pt x="3169" y="474"/>
                  <a:pt x="3169" y="474"/>
                </a:cubicBezTo>
                <a:cubicBezTo>
                  <a:pt x="3169" y="462"/>
                  <a:pt x="3169" y="462"/>
                  <a:pt x="3169" y="462"/>
                </a:cubicBezTo>
                <a:cubicBezTo>
                  <a:pt x="3131" y="462"/>
                  <a:pt x="3131" y="462"/>
                  <a:pt x="3131" y="462"/>
                </a:cubicBezTo>
                <a:cubicBezTo>
                  <a:pt x="3131" y="485"/>
                  <a:pt x="3131" y="485"/>
                  <a:pt x="3131" y="485"/>
                </a:cubicBezTo>
                <a:cubicBezTo>
                  <a:pt x="3122" y="484"/>
                  <a:pt x="3122" y="484"/>
                  <a:pt x="3122" y="484"/>
                </a:cubicBezTo>
                <a:cubicBezTo>
                  <a:pt x="3120" y="443"/>
                  <a:pt x="3120" y="443"/>
                  <a:pt x="3120" y="443"/>
                </a:cubicBezTo>
                <a:cubicBezTo>
                  <a:pt x="3103" y="443"/>
                  <a:pt x="3103" y="443"/>
                  <a:pt x="3103" y="443"/>
                </a:cubicBezTo>
                <a:cubicBezTo>
                  <a:pt x="3103" y="455"/>
                  <a:pt x="3103" y="455"/>
                  <a:pt x="3103" y="455"/>
                </a:cubicBezTo>
                <a:cubicBezTo>
                  <a:pt x="3054" y="455"/>
                  <a:pt x="3054" y="455"/>
                  <a:pt x="3054" y="455"/>
                </a:cubicBezTo>
                <a:cubicBezTo>
                  <a:pt x="3041" y="462"/>
                  <a:pt x="3041" y="462"/>
                  <a:pt x="3041" y="462"/>
                </a:cubicBezTo>
                <a:cubicBezTo>
                  <a:pt x="3040" y="487"/>
                  <a:pt x="3040" y="487"/>
                  <a:pt x="3040" y="487"/>
                </a:cubicBezTo>
                <a:cubicBezTo>
                  <a:pt x="3028" y="487"/>
                  <a:pt x="3028" y="487"/>
                  <a:pt x="3028" y="487"/>
                </a:cubicBezTo>
                <a:cubicBezTo>
                  <a:pt x="3029" y="532"/>
                  <a:pt x="3029" y="532"/>
                  <a:pt x="3029" y="532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3014" y="513"/>
                  <a:pt x="3014" y="513"/>
                  <a:pt x="3014" y="513"/>
                </a:cubicBezTo>
                <a:cubicBezTo>
                  <a:pt x="2992" y="512"/>
                  <a:pt x="2992" y="512"/>
                  <a:pt x="2992" y="512"/>
                </a:cubicBezTo>
                <a:cubicBezTo>
                  <a:pt x="2989" y="374"/>
                  <a:pt x="2989" y="374"/>
                  <a:pt x="2989" y="374"/>
                </a:cubicBezTo>
                <a:cubicBezTo>
                  <a:pt x="2972" y="368"/>
                  <a:pt x="2972" y="368"/>
                  <a:pt x="2972" y="368"/>
                </a:cubicBezTo>
                <a:cubicBezTo>
                  <a:pt x="2941" y="371"/>
                  <a:pt x="2941" y="371"/>
                  <a:pt x="2941" y="371"/>
                </a:cubicBezTo>
                <a:cubicBezTo>
                  <a:pt x="2940" y="446"/>
                  <a:pt x="2940" y="446"/>
                  <a:pt x="2940" y="446"/>
                </a:cubicBezTo>
                <a:cubicBezTo>
                  <a:pt x="2936" y="446"/>
                  <a:pt x="2936" y="446"/>
                  <a:pt x="2936" y="446"/>
                </a:cubicBezTo>
                <a:cubicBezTo>
                  <a:pt x="2934" y="435"/>
                  <a:pt x="2934" y="435"/>
                  <a:pt x="2934" y="435"/>
                </a:cubicBezTo>
                <a:cubicBezTo>
                  <a:pt x="2901" y="421"/>
                  <a:pt x="2901" y="421"/>
                  <a:pt x="2901" y="421"/>
                </a:cubicBezTo>
                <a:cubicBezTo>
                  <a:pt x="2897" y="439"/>
                  <a:pt x="2897" y="439"/>
                  <a:pt x="2897" y="439"/>
                </a:cubicBezTo>
                <a:cubicBezTo>
                  <a:pt x="2895" y="368"/>
                  <a:pt x="2895" y="368"/>
                  <a:pt x="2895" y="368"/>
                </a:cubicBezTo>
                <a:cubicBezTo>
                  <a:pt x="2884" y="354"/>
                  <a:pt x="2884" y="354"/>
                  <a:pt x="2884" y="354"/>
                </a:cubicBezTo>
                <a:cubicBezTo>
                  <a:pt x="2882" y="306"/>
                  <a:pt x="2882" y="306"/>
                  <a:pt x="2882" y="306"/>
                </a:cubicBezTo>
                <a:cubicBezTo>
                  <a:pt x="2882" y="306"/>
                  <a:pt x="2881" y="306"/>
                  <a:pt x="2881" y="306"/>
                </a:cubicBezTo>
                <a:cubicBezTo>
                  <a:pt x="2881" y="307"/>
                  <a:pt x="2881" y="342"/>
                  <a:pt x="2881" y="342"/>
                </a:cubicBezTo>
                <a:cubicBezTo>
                  <a:pt x="2870" y="342"/>
                  <a:pt x="2870" y="342"/>
                  <a:pt x="2870" y="342"/>
                </a:cubicBezTo>
                <a:cubicBezTo>
                  <a:pt x="2869" y="307"/>
                  <a:pt x="2869" y="307"/>
                  <a:pt x="2869" y="307"/>
                </a:cubicBezTo>
                <a:cubicBezTo>
                  <a:pt x="2869" y="307"/>
                  <a:pt x="2869" y="307"/>
                  <a:pt x="2868" y="307"/>
                </a:cubicBezTo>
                <a:cubicBezTo>
                  <a:pt x="2868" y="307"/>
                  <a:pt x="2868" y="353"/>
                  <a:pt x="2868" y="353"/>
                </a:cubicBezTo>
                <a:cubicBezTo>
                  <a:pt x="2855" y="368"/>
                  <a:pt x="2855" y="368"/>
                  <a:pt x="2855" y="368"/>
                </a:cubicBezTo>
                <a:cubicBezTo>
                  <a:pt x="2854" y="512"/>
                  <a:pt x="2854" y="512"/>
                  <a:pt x="2854" y="512"/>
                </a:cubicBezTo>
                <a:cubicBezTo>
                  <a:pt x="2844" y="512"/>
                  <a:pt x="2844" y="512"/>
                  <a:pt x="2844" y="512"/>
                </a:cubicBezTo>
                <a:cubicBezTo>
                  <a:pt x="2843" y="455"/>
                  <a:pt x="2843" y="455"/>
                  <a:pt x="2843" y="455"/>
                </a:cubicBezTo>
                <a:cubicBezTo>
                  <a:pt x="2825" y="454"/>
                  <a:pt x="2825" y="454"/>
                  <a:pt x="2825" y="454"/>
                </a:cubicBezTo>
                <a:cubicBezTo>
                  <a:pt x="2824" y="425"/>
                  <a:pt x="2824" y="425"/>
                  <a:pt x="2824" y="425"/>
                </a:cubicBezTo>
                <a:cubicBezTo>
                  <a:pt x="2816" y="423"/>
                  <a:pt x="2816" y="423"/>
                  <a:pt x="2816" y="423"/>
                </a:cubicBezTo>
                <a:cubicBezTo>
                  <a:pt x="2816" y="423"/>
                  <a:pt x="2816" y="423"/>
                  <a:pt x="2814" y="424"/>
                </a:cubicBezTo>
                <a:cubicBezTo>
                  <a:pt x="2811" y="424"/>
                  <a:pt x="2803" y="428"/>
                  <a:pt x="2803" y="428"/>
                </a:cubicBezTo>
                <a:cubicBezTo>
                  <a:pt x="2803" y="469"/>
                  <a:pt x="2803" y="469"/>
                  <a:pt x="2803" y="469"/>
                </a:cubicBezTo>
                <a:cubicBezTo>
                  <a:pt x="2768" y="470"/>
                  <a:pt x="2768" y="470"/>
                  <a:pt x="2768" y="470"/>
                </a:cubicBezTo>
                <a:cubicBezTo>
                  <a:pt x="2767" y="476"/>
                  <a:pt x="2767" y="476"/>
                  <a:pt x="2767" y="476"/>
                </a:cubicBezTo>
                <a:cubicBezTo>
                  <a:pt x="2756" y="476"/>
                  <a:pt x="2756" y="476"/>
                  <a:pt x="2756" y="476"/>
                </a:cubicBezTo>
                <a:cubicBezTo>
                  <a:pt x="2748" y="464"/>
                  <a:pt x="2748" y="464"/>
                  <a:pt x="2748" y="464"/>
                </a:cubicBezTo>
                <a:cubicBezTo>
                  <a:pt x="2748" y="449"/>
                  <a:pt x="2748" y="449"/>
                  <a:pt x="2748" y="449"/>
                </a:cubicBezTo>
                <a:cubicBezTo>
                  <a:pt x="2732" y="448"/>
                  <a:pt x="2732" y="448"/>
                  <a:pt x="2732" y="448"/>
                </a:cubicBezTo>
                <a:cubicBezTo>
                  <a:pt x="2719" y="450"/>
                  <a:pt x="2719" y="450"/>
                  <a:pt x="2719" y="450"/>
                </a:cubicBezTo>
                <a:cubicBezTo>
                  <a:pt x="2719" y="463"/>
                  <a:pt x="2719" y="463"/>
                  <a:pt x="2719" y="463"/>
                </a:cubicBezTo>
                <a:cubicBezTo>
                  <a:pt x="2716" y="463"/>
                  <a:pt x="2716" y="463"/>
                  <a:pt x="2716" y="463"/>
                </a:cubicBezTo>
                <a:cubicBezTo>
                  <a:pt x="2716" y="465"/>
                  <a:pt x="2716" y="465"/>
                  <a:pt x="2716" y="465"/>
                </a:cubicBezTo>
                <a:cubicBezTo>
                  <a:pt x="2714" y="465"/>
                  <a:pt x="2714" y="465"/>
                  <a:pt x="2714" y="465"/>
                </a:cubicBezTo>
                <a:cubicBezTo>
                  <a:pt x="2714" y="439"/>
                  <a:pt x="2714" y="439"/>
                  <a:pt x="2714" y="439"/>
                </a:cubicBezTo>
                <a:cubicBezTo>
                  <a:pt x="2713" y="435"/>
                  <a:pt x="2713" y="435"/>
                  <a:pt x="2713" y="435"/>
                </a:cubicBezTo>
                <a:cubicBezTo>
                  <a:pt x="2697" y="430"/>
                  <a:pt x="2697" y="430"/>
                  <a:pt x="2697" y="430"/>
                </a:cubicBezTo>
                <a:cubicBezTo>
                  <a:pt x="2673" y="431"/>
                  <a:pt x="2673" y="431"/>
                  <a:pt x="2673" y="431"/>
                </a:cubicBezTo>
                <a:cubicBezTo>
                  <a:pt x="2671" y="437"/>
                  <a:pt x="2671" y="437"/>
                  <a:pt x="2671" y="437"/>
                </a:cubicBezTo>
                <a:cubicBezTo>
                  <a:pt x="2667" y="434"/>
                  <a:pt x="2667" y="434"/>
                  <a:pt x="2667" y="434"/>
                </a:cubicBezTo>
                <a:cubicBezTo>
                  <a:pt x="2646" y="434"/>
                  <a:pt x="2646" y="434"/>
                  <a:pt x="2646" y="434"/>
                </a:cubicBezTo>
                <a:cubicBezTo>
                  <a:pt x="2646" y="437"/>
                  <a:pt x="2646" y="437"/>
                  <a:pt x="2646" y="437"/>
                </a:cubicBezTo>
                <a:cubicBezTo>
                  <a:pt x="2636" y="438"/>
                  <a:pt x="2636" y="438"/>
                  <a:pt x="2636" y="438"/>
                </a:cubicBezTo>
                <a:cubicBezTo>
                  <a:pt x="2637" y="552"/>
                  <a:pt x="2637" y="552"/>
                  <a:pt x="2637" y="552"/>
                </a:cubicBezTo>
                <a:cubicBezTo>
                  <a:pt x="2630" y="550"/>
                  <a:pt x="2630" y="550"/>
                  <a:pt x="2630" y="550"/>
                </a:cubicBezTo>
                <a:cubicBezTo>
                  <a:pt x="2629" y="424"/>
                  <a:pt x="2629" y="424"/>
                  <a:pt x="2629" y="424"/>
                </a:cubicBezTo>
                <a:cubicBezTo>
                  <a:pt x="2623" y="422"/>
                  <a:pt x="2623" y="422"/>
                  <a:pt x="2623" y="422"/>
                </a:cubicBezTo>
                <a:cubicBezTo>
                  <a:pt x="2623" y="422"/>
                  <a:pt x="2621" y="421"/>
                  <a:pt x="2612" y="422"/>
                </a:cubicBezTo>
                <a:cubicBezTo>
                  <a:pt x="2604" y="422"/>
                  <a:pt x="2591" y="425"/>
                  <a:pt x="2591" y="425"/>
                </a:cubicBezTo>
                <a:cubicBezTo>
                  <a:pt x="2591" y="473"/>
                  <a:pt x="2591" y="473"/>
                  <a:pt x="2591" y="473"/>
                </a:cubicBezTo>
                <a:cubicBezTo>
                  <a:pt x="2567" y="472"/>
                  <a:pt x="2567" y="472"/>
                  <a:pt x="2567" y="472"/>
                </a:cubicBezTo>
                <a:cubicBezTo>
                  <a:pt x="2567" y="467"/>
                  <a:pt x="2567" y="467"/>
                  <a:pt x="2567" y="467"/>
                </a:cubicBezTo>
                <a:cubicBezTo>
                  <a:pt x="2567" y="437"/>
                  <a:pt x="2567" y="437"/>
                  <a:pt x="2567" y="437"/>
                </a:cubicBezTo>
                <a:cubicBezTo>
                  <a:pt x="2567" y="437"/>
                  <a:pt x="2539" y="431"/>
                  <a:pt x="2523" y="431"/>
                </a:cubicBezTo>
                <a:cubicBezTo>
                  <a:pt x="2508" y="431"/>
                  <a:pt x="2511" y="431"/>
                  <a:pt x="2511" y="431"/>
                </a:cubicBezTo>
                <a:cubicBezTo>
                  <a:pt x="2511" y="459"/>
                  <a:pt x="2511" y="459"/>
                  <a:pt x="2511" y="459"/>
                </a:cubicBezTo>
                <a:cubicBezTo>
                  <a:pt x="2505" y="461"/>
                  <a:pt x="2505" y="461"/>
                  <a:pt x="2505" y="461"/>
                </a:cubicBezTo>
                <a:cubicBezTo>
                  <a:pt x="2504" y="469"/>
                  <a:pt x="2504" y="469"/>
                  <a:pt x="2504" y="469"/>
                </a:cubicBezTo>
                <a:cubicBezTo>
                  <a:pt x="2495" y="472"/>
                  <a:pt x="2495" y="472"/>
                  <a:pt x="2495" y="472"/>
                </a:cubicBezTo>
                <a:cubicBezTo>
                  <a:pt x="2495" y="493"/>
                  <a:pt x="2495" y="493"/>
                  <a:pt x="2495" y="493"/>
                </a:cubicBezTo>
                <a:cubicBezTo>
                  <a:pt x="2500" y="495"/>
                  <a:pt x="2500" y="495"/>
                  <a:pt x="2500" y="495"/>
                </a:cubicBezTo>
                <a:cubicBezTo>
                  <a:pt x="2500" y="531"/>
                  <a:pt x="2500" y="531"/>
                  <a:pt x="2500" y="531"/>
                </a:cubicBezTo>
                <a:cubicBezTo>
                  <a:pt x="2475" y="530"/>
                  <a:pt x="2475" y="530"/>
                  <a:pt x="2475" y="530"/>
                </a:cubicBezTo>
                <a:cubicBezTo>
                  <a:pt x="2470" y="529"/>
                  <a:pt x="2470" y="529"/>
                  <a:pt x="2470" y="529"/>
                </a:cubicBezTo>
                <a:cubicBezTo>
                  <a:pt x="2468" y="464"/>
                  <a:pt x="2468" y="464"/>
                  <a:pt x="2468" y="464"/>
                </a:cubicBezTo>
                <a:cubicBezTo>
                  <a:pt x="2454" y="461"/>
                  <a:pt x="2454" y="461"/>
                  <a:pt x="2454" y="461"/>
                </a:cubicBezTo>
                <a:cubicBezTo>
                  <a:pt x="2436" y="460"/>
                  <a:pt x="2436" y="460"/>
                  <a:pt x="2436" y="460"/>
                </a:cubicBezTo>
                <a:cubicBezTo>
                  <a:pt x="2434" y="385"/>
                  <a:pt x="2434" y="385"/>
                  <a:pt x="2434" y="385"/>
                </a:cubicBezTo>
                <a:cubicBezTo>
                  <a:pt x="2425" y="375"/>
                  <a:pt x="2425" y="375"/>
                  <a:pt x="2425" y="375"/>
                </a:cubicBezTo>
                <a:cubicBezTo>
                  <a:pt x="2413" y="376"/>
                  <a:pt x="2413" y="376"/>
                  <a:pt x="2413" y="376"/>
                </a:cubicBezTo>
                <a:cubicBezTo>
                  <a:pt x="2407" y="370"/>
                  <a:pt x="2407" y="370"/>
                  <a:pt x="2407" y="370"/>
                </a:cubicBezTo>
                <a:cubicBezTo>
                  <a:pt x="2407" y="347"/>
                  <a:pt x="2407" y="347"/>
                  <a:pt x="2407" y="347"/>
                </a:cubicBezTo>
                <a:cubicBezTo>
                  <a:pt x="2389" y="349"/>
                  <a:pt x="2389" y="349"/>
                  <a:pt x="2389" y="349"/>
                </a:cubicBezTo>
                <a:cubicBezTo>
                  <a:pt x="2388" y="326"/>
                  <a:pt x="2388" y="326"/>
                  <a:pt x="2388" y="326"/>
                </a:cubicBezTo>
                <a:cubicBezTo>
                  <a:pt x="2389" y="326"/>
                  <a:pt x="2389" y="326"/>
                  <a:pt x="2389" y="326"/>
                </a:cubicBezTo>
                <a:cubicBezTo>
                  <a:pt x="2390" y="319"/>
                  <a:pt x="2390" y="319"/>
                  <a:pt x="2390" y="319"/>
                </a:cubicBezTo>
                <a:cubicBezTo>
                  <a:pt x="2369" y="295"/>
                  <a:pt x="2369" y="295"/>
                  <a:pt x="2369" y="295"/>
                </a:cubicBezTo>
                <a:cubicBezTo>
                  <a:pt x="2295" y="312"/>
                  <a:pt x="2295" y="312"/>
                  <a:pt x="2295" y="312"/>
                </a:cubicBezTo>
                <a:cubicBezTo>
                  <a:pt x="2295" y="320"/>
                  <a:pt x="2295" y="320"/>
                  <a:pt x="2295" y="320"/>
                </a:cubicBezTo>
                <a:cubicBezTo>
                  <a:pt x="2297" y="322"/>
                  <a:pt x="2297" y="322"/>
                  <a:pt x="2297" y="322"/>
                </a:cubicBezTo>
                <a:cubicBezTo>
                  <a:pt x="2298" y="359"/>
                  <a:pt x="2298" y="359"/>
                  <a:pt x="2298" y="359"/>
                </a:cubicBezTo>
                <a:cubicBezTo>
                  <a:pt x="2298" y="359"/>
                  <a:pt x="2281" y="361"/>
                  <a:pt x="2281" y="361"/>
                </a:cubicBezTo>
                <a:cubicBezTo>
                  <a:pt x="2280" y="361"/>
                  <a:pt x="2262" y="373"/>
                  <a:pt x="2262" y="373"/>
                </a:cubicBezTo>
                <a:cubicBezTo>
                  <a:pt x="2265" y="476"/>
                  <a:pt x="2265" y="476"/>
                  <a:pt x="2265" y="476"/>
                </a:cubicBezTo>
                <a:cubicBezTo>
                  <a:pt x="2264" y="476"/>
                  <a:pt x="2264" y="476"/>
                  <a:pt x="2264" y="476"/>
                </a:cubicBezTo>
                <a:cubicBezTo>
                  <a:pt x="2264" y="457"/>
                  <a:pt x="2264" y="457"/>
                  <a:pt x="2264" y="457"/>
                </a:cubicBezTo>
                <a:cubicBezTo>
                  <a:pt x="2250" y="455"/>
                  <a:pt x="2250" y="455"/>
                  <a:pt x="2250" y="455"/>
                </a:cubicBezTo>
                <a:cubicBezTo>
                  <a:pt x="2249" y="447"/>
                  <a:pt x="2249" y="447"/>
                  <a:pt x="2249" y="447"/>
                </a:cubicBezTo>
                <a:cubicBezTo>
                  <a:pt x="2245" y="446"/>
                  <a:pt x="2245" y="446"/>
                  <a:pt x="2245" y="446"/>
                </a:cubicBezTo>
                <a:cubicBezTo>
                  <a:pt x="2241" y="446"/>
                  <a:pt x="2241" y="446"/>
                  <a:pt x="2241" y="446"/>
                </a:cubicBezTo>
                <a:cubicBezTo>
                  <a:pt x="2231" y="448"/>
                  <a:pt x="2231" y="448"/>
                  <a:pt x="2231" y="448"/>
                </a:cubicBezTo>
                <a:cubicBezTo>
                  <a:pt x="2230" y="397"/>
                  <a:pt x="2230" y="397"/>
                  <a:pt x="2230" y="397"/>
                </a:cubicBezTo>
                <a:cubicBezTo>
                  <a:pt x="2230" y="396"/>
                  <a:pt x="2230" y="396"/>
                  <a:pt x="2230" y="396"/>
                </a:cubicBezTo>
                <a:cubicBezTo>
                  <a:pt x="2230" y="394"/>
                  <a:pt x="2230" y="394"/>
                  <a:pt x="2230" y="394"/>
                </a:cubicBezTo>
                <a:cubicBezTo>
                  <a:pt x="2212" y="390"/>
                  <a:pt x="2212" y="390"/>
                  <a:pt x="2212" y="390"/>
                </a:cubicBezTo>
                <a:cubicBezTo>
                  <a:pt x="2212" y="385"/>
                  <a:pt x="2212" y="385"/>
                  <a:pt x="2212" y="385"/>
                </a:cubicBezTo>
                <a:cubicBezTo>
                  <a:pt x="2201" y="382"/>
                  <a:pt x="2201" y="382"/>
                  <a:pt x="2201" y="382"/>
                </a:cubicBezTo>
                <a:cubicBezTo>
                  <a:pt x="2191" y="384"/>
                  <a:pt x="2191" y="384"/>
                  <a:pt x="2191" y="384"/>
                </a:cubicBezTo>
                <a:cubicBezTo>
                  <a:pt x="2191" y="392"/>
                  <a:pt x="2191" y="392"/>
                  <a:pt x="2191" y="392"/>
                </a:cubicBezTo>
                <a:cubicBezTo>
                  <a:pt x="2160" y="396"/>
                  <a:pt x="2160" y="396"/>
                  <a:pt x="2160" y="396"/>
                </a:cubicBezTo>
                <a:cubicBezTo>
                  <a:pt x="2159" y="359"/>
                  <a:pt x="2159" y="359"/>
                  <a:pt x="2159" y="359"/>
                </a:cubicBezTo>
                <a:cubicBezTo>
                  <a:pt x="2159" y="359"/>
                  <a:pt x="2158" y="359"/>
                  <a:pt x="2154" y="358"/>
                </a:cubicBezTo>
                <a:cubicBezTo>
                  <a:pt x="2149" y="358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3"/>
                  <a:pt x="2143" y="353"/>
                  <a:pt x="2143" y="353"/>
                </a:cubicBezTo>
                <a:cubicBezTo>
                  <a:pt x="2143" y="353"/>
                  <a:pt x="2132" y="350"/>
                  <a:pt x="2127" y="350"/>
                </a:cubicBezTo>
                <a:cubicBezTo>
                  <a:pt x="2122" y="351"/>
                  <a:pt x="2107" y="355"/>
                  <a:pt x="2107" y="355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1"/>
                  <a:pt x="2107" y="361"/>
                  <a:pt x="2107" y="361"/>
                </a:cubicBezTo>
                <a:cubicBezTo>
                  <a:pt x="2090" y="365"/>
                  <a:pt x="2090" y="365"/>
                  <a:pt x="2090" y="365"/>
                </a:cubicBezTo>
                <a:cubicBezTo>
                  <a:pt x="2091" y="390"/>
                  <a:pt x="2091" y="390"/>
                  <a:pt x="2091" y="390"/>
                </a:cubicBezTo>
                <a:cubicBezTo>
                  <a:pt x="2072" y="387"/>
                  <a:pt x="2072" y="387"/>
                  <a:pt x="2072" y="387"/>
                </a:cubicBezTo>
                <a:cubicBezTo>
                  <a:pt x="2038" y="395"/>
                  <a:pt x="2038" y="395"/>
                  <a:pt x="2038" y="395"/>
                </a:cubicBezTo>
                <a:cubicBezTo>
                  <a:pt x="2038" y="442"/>
                  <a:pt x="2038" y="442"/>
                  <a:pt x="2038" y="442"/>
                </a:cubicBezTo>
                <a:cubicBezTo>
                  <a:pt x="2025" y="439"/>
                  <a:pt x="2025" y="439"/>
                  <a:pt x="2025" y="439"/>
                </a:cubicBezTo>
                <a:cubicBezTo>
                  <a:pt x="1998" y="443"/>
                  <a:pt x="1998" y="443"/>
                  <a:pt x="1998" y="443"/>
                </a:cubicBezTo>
                <a:cubicBezTo>
                  <a:pt x="1998" y="441"/>
                  <a:pt x="1998" y="441"/>
                  <a:pt x="1998" y="441"/>
                </a:cubicBezTo>
                <a:cubicBezTo>
                  <a:pt x="1983" y="438"/>
                  <a:pt x="1983" y="438"/>
                  <a:pt x="1983" y="438"/>
                </a:cubicBezTo>
                <a:cubicBezTo>
                  <a:pt x="1982" y="428"/>
                  <a:pt x="1982" y="428"/>
                  <a:pt x="1982" y="428"/>
                </a:cubicBezTo>
                <a:cubicBezTo>
                  <a:pt x="1982" y="427"/>
                  <a:pt x="1982" y="427"/>
                  <a:pt x="1982" y="427"/>
                </a:cubicBezTo>
                <a:cubicBezTo>
                  <a:pt x="1982" y="427"/>
                  <a:pt x="1981" y="421"/>
                  <a:pt x="1981" y="421"/>
                </a:cubicBezTo>
                <a:cubicBezTo>
                  <a:pt x="1981" y="421"/>
                  <a:pt x="1980" y="420"/>
                  <a:pt x="1980" y="420"/>
                </a:cubicBezTo>
                <a:cubicBezTo>
                  <a:pt x="1980" y="415"/>
                  <a:pt x="1980" y="415"/>
                  <a:pt x="1980" y="415"/>
                </a:cubicBezTo>
                <a:cubicBezTo>
                  <a:pt x="1980" y="414"/>
                  <a:pt x="1980" y="414"/>
                  <a:pt x="1980" y="414"/>
                </a:cubicBezTo>
                <a:cubicBezTo>
                  <a:pt x="1980" y="413"/>
                  <a:pt x="1980" y="413"/>
                  <a:pt x="1980" y="413"/>
                </a:cubicBezTo>
                <a:cubicBezTo>
                  <a:pt x="1980" y="413"/>
                  <a:pt x="1979" y="413"/>
                  <a:pt x="1979" y="413"/>
                </a:cubicBezTo>
                <a:cubicBezTo>
                  <a:pt x="1979" y="413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3" y="401"/>
                  <a:pt x="1973" y="401"/>
                  <a:pt x="1973" y="401"/>
                </a:cubicBezTo>
                <a:cubicBezTo>
                  <a:pt x="1973" y="401"/>
                  <a:pt x="1973" y="397"/>
                  <a:pt x="1973" y="397"/>
                </a:cubicBezTo>
                <a:cubicBezTo>
                  <a:pt x="1973" y="396"/>
                  <a:pt x="1972" y="396"/>
                  <a:pt x="1972" y="396"/>
                </a:cubicBezTo>
                <a:cubicBezTo>
                  <a:pt x="1972" y="396"/>
                  <a:pt x="1972" y="396"/>
                  <a:pt x="1972" y="396"/>
                </a:cubicBezTo>
                <a:cubicBezTo>
                  <a:pt x="1972" y="396"/>
                  <a:pt x="1972" y="390"/>
                  <a:pt x="1972" y="390"/>
                </a:cubicBezTo>
                <a:cubicBezTo>
                  <a:pt x="1972" y="390"/>
                  <a:pt x="1972" y="390"/>
                  <a:pt x="1972" y="390"/>
                </a:cubicBezTo>
                <a:cubicBezTo>
                  <a:pt x="1972" y="389"/>
                  <a:pt x="1972" y="389"/>
                  <a:pt x="1972" y="389"/>
                </a:cubicBezTo>
                <a:cubicBezTo>
                  <a:pt x="1971" y="389"/>
                  <a:pt x="1971" y="389"/>
                  <a:pt x="1971" y="389"/>
                </a:cubicBezTo>
                <a:cubicBezTo>
                  <a:pt x="1971" y="389"/>
                  <a:pt x="1971" y="385"/>
                  <a:pt x="1971" y="385"/>
                </a:cubicBezTo>
                <a:cubicBezTo>
                  <a:pt x="1971" y="385"/>
                  <a:pt x="1971" y="384"/>
                  <a:pt x="1971" y="384"/>
                </a:cubicBezTo>
                <a:cubicBezTo>
                  <a:pt x="1971" y="378"/>
                  <a:pt x="1971" y="378"/>
                  <a:pt x="1971" y="378"/>
                </a:cubicBezTo>
                <a:cubicBezTo>
                  <a:pt x="1971" y="378"/>
                  <a:pt x="1971" y="384"/>
                  <a:pt x="1971" y="385"/>
                </a:cubicBezTo>
                <a:cubicBezTo>
                  <a:pt x="1970" y="385"/>
                  <a:pt x="1970" y="385"/>
                  <a:pt x="1970" y="385"/>
                </a:cubicBezTo>
                <a:cubicBezTo>
                  <a:pt x="1970" y="385"/>
                  <a:pt x="1970" y="389"/>
                  <a:pt x="1970" y="389"/>
                </a:cubicBezTo>
                <a:cubicBezTo>
                  <a:pt x="1970" y="389"/>
                  <a:pt x="1970" y="389"/>
                  <a:pt x="1970" y="389"/>
                </a:cubicBezTo>
                <a:cubicBezTo>
                  <a:pt x="1970" y="389"/>
                  <a:pt x="1970" y="390"/>
                  <a:pt x="1970" y="390"/>
                </a:cubicBezTo>
                <a:cubicBezTo>
                  <a:pt x="1970" y="390"/>
                  <a:pt x="1970" y="390"/>
                  <a:pt x="1970" y="390"/>
                </a:cubicBezTo>
                <a:cubicBezTo>
                  <a:pt x="1970" y="390"/>
                  <a:pt x="1969" y="390"/>
                  <a:pt x="1969" y="390"/>
                </a:cubicBezTo>
                <a:cubicBezTo>
                  <a:pt x="1969" y="390"/>
                  <a:pt x="1969" y="395"/>
                  <a:pt x="1969" y="396"/>
                </a:cubicBezTo>
                <a:cubicBezTo>
                  <a:pt x="1969" y="396"/>
                  <a:pt x="1970" y="396"/>
                  <a:pt x="1970" y="396"/>
                </a:cubicBezTo>
                <a:cubicBezTo>
                  <a:pt x="1969" y="396"/>
                  <a:pt x="1969" y="396"/>
                  <a:pt x="1969" y="396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401"/>
                  <a:pt x="1969" y="401"/>
                </a:cubicBezTo>
                <a:cubicBezTo>
                  <a:pt x="1969" y="401"/>
                  <a:pt x="1965" y="410"/>
                  <a:pt x="1965" y="410"/>
                </a:cubicBezTo>
                <a:cubicBezTo>
                  <a:pt x="1921" y="410"/>
                  <a:pt x="1921" y="410"/>
                  <a:pt x="1921" y="410"/>
                </a:cubicBezTo>
                <a:cubicBezTo>
                  <a:pt x="1919" y="414"/>
                  <a:pt x="1919" y="414"/>
                  <a:pt x="1919" y="414"/>
                </a:cubicBezTo>
                <a:cubicBezTo>
                  <a:pt x="1919" y="445"/>
                  <a:pt x="1919" y="445"/>
                  <a:pt x="1919" y="445"/>
                </a:cubicBezTo>
                <a:cubicBezTo>
                  <a:pt x="1902" y="445"/>
                  <a:pt x="1902" y="445"/>
                  <a:pt x="1902" y="445"/>
                </a:cubicBezTo>
                <a:cubicBezTo>
                  <a:pt x="1902" y="452"/>
                  <a:pt x="1902" y="452"/>
                  <a:pt x="1902" y="452"/>
                </a:cubicBezTo>
                <a:cubicBezTo>
                  <a:pt x="1896" y="452"/>
                  <a:pt x="1896" y="452"/>
                  <a:pt x="1896" y="452"/>
                </a:cubicBezTo>
                <a:cubicBezTo>
                  <a:pt x="1896" y="452"/>
                  <a:pt x="1895" y="452"/>
                  <a:pt x="1895" y="453"/>
                </a:cubicBezTo>
                <a:cubicBezTo>
                  <a:pt x="1894" y="453"/>
                  <a:pt x="1895" y="454"/>
                  <a:pt x="1895" y="454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5" y="455"/>
                  <a:pt x="1895" y="455"/>
                </a:cubicBezTo>
                <a:cubicBezTo>
                  <a:pt x="1895" y="461"/>
                  <a:pt x="1895" y="461"/>
                  <a:pt x="1895" y="461"/>
                </a:cubicBezTo>
                <a:cubicBezTo>
                  <a:pt x="1893" y="461"/>
                  <a:pt x="1893" y="461"/>
                  <a:pt x="1893" y="461"/>
                </a:cubicBezTo>
                <a:cubicBezTo>
                  <a:pt x="1891" y="464"/>
                  <a:pt x="1891" y="464"/>
                  <a:pt x="1891" y="464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8"/>
                  <a:pt x="1891" y="468"/>
                  <a:pt x="1891" y="468"/>
                </a:cubicBezTo>
                <a:cubicBezTo>
                  <a:pt x="1890" y="467"/>
                  <a:pt x="1890" y="467"/>
                  <a:pt x="1890" y="467"/>
                </a:cubicBezTo>
                <a:cubicBezTo>
                  <a:pt x="1890" y="438"/>
                  <a:pt x="1890" y="438"/>
                  <a:pt x="1890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4"/>
                  <a:pt x="1876" y="434"/>
                  <a:pt x="1876" y="434"/>
                </a:cubicBezTo>
                <a:cubicBezTo>
                  <a:pt x="1875" y="433"/>
                  <a:pt x="1875" y="433"/>
                  <a:pt x="1875" y="433"/>
                </a:cubicBezTo>
                <a:cubicBezTo>
                  <a:pt x="1875" y="429"/>
                  <a:pt x="1875" y="429"/>
                  <a:pt x="1875" y="429"/>
                </a:cubicBezTo>
                <a:cubicBezTo>
                  <a:pt x="1874" y="429"/>
                  <a:pt x="1874" y="429"/>
                  <a:pt x="1874" y="429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3" y="422"/>
                  <a:pt x="1873" y="422"/>
                  <a:pt x="1873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67" y="422"/>
                  <a:pt x="1867" y="422"/>
                  <a:pt x="1867" y="422"/>
                </a:cubicBezTo>
                <a:cubicBezTo>
                  <a:pt x="1866" y="422"/>
                  <a:pt x="1866" y="422"/>
                  <a:pt x="1866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4"/>
                  <a:pt x="1862" y="424"/>
                  <a:pt x="1862" y="424"/>
                </a:cubicBezTo>
                <a:cubicBezTo>
                  <a:pt x="1862" y="428"/>
                  <a:pt x="1862" y="428"/>
                  <a:pt x="1862" y="428"/>
                </a:cubicBezTo>
                <a:cubicBezTo>
                  <a:pt x="1861" y="429"/>
                  <a:pt x="1861" y="429"/>
                  <a:pt x="1861" y="429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4"/>
                  <a:pt x="1861" y="434"/>
                  <a:pt x="1861" y="434"/>
                </a:cubicBezTo>
                <a:cubicBezTo>
                  <a:pt x="1860" y="434"/>
                  <a:pt x="1860" y="434"/>
                  <a:pt x="1860" y="434"/>
                </a:cubicBezTo>
                <a:cubicBezTo>
                  <a:pt x="1860" y="438"/>
                  <a:pt x="1860" y="438"/>
                  <a:pt x="1860" y="438"/>
                </a:cubicBezTo>
                <a:cubicBezTo>
                  <a:pt x="1855" y="438"/>
                  <a:pt x="1855" y="438"/>
                  <a:pt x="1855" y="438"/>
                </a:cubicBezTo>
                <a:cubicBezTo>
                  <a:pt x="1855" y="436"/>
                  <a:pt x="1855" y="436"/>
                  <a:pt x="1855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8"/>
                  <a:pt x="1852" y="438"/>
                  <a:pt x="1852" y="438"/>
                </a:cubicBezTo>
                <a:cubicBezTo>
                  <a:pt x="1850" y="438"/>
                  <a:pt x="1850" y="438"/>
                  <a:pt x="1850" y="438"/>
                </a:cubicBezTo>
                <a:cubicBezTo>
                  <a:pt x="1848" y="440"/>
                  <a:pt x="1848" y="440"/>
                  <a:pt x="1848" y="440"/>
                </a:cubicBezTo>
                <a:cubicBezTo>
                  <a:pt x="1848" y="450"/>
                  <a:pt x="1848" y="450"/>
                  <a:pt x="1848" y="450"/>
                </a:cubicBezTo>
                <a:cubicBezTo>
                  <a:pt x="1846" y="450"/>
                  <a:pt x="1846" y="450"/>
                  <a:pt x="1846" y="450"/>
                </a:cubicBezTo>
                <a:cubicBezTo>
                  <a:pt x="1846" y="447"/>
                  <a:pt x="1846" y="447"/>
                  <a:pt x="1846" y="447"/>
                </a:cubicBezTo>
                <a:cubicBezTo>
                  <a:pt x="1841" y="447"/>
                  <a:pt x="1841" y="447"/>
                  <a:pt x="1841" y="447"/>
                </a:cubicBezTo>
                <a:cubicBezTo>
                  <a:pt x="1840" y="448"/>
                  <a:pt x="1840" y="448"/>
                  <a:pt x="1840" y="448"/>
                </a:cubicBezTo>
                <a:cubicBezTo>
                  <a:pt x="1840" y="450"/>
                  <a:pt x="1840" y="450"/>
                  <a:pt x="1840" y="450"/>
                </a:cubicBezTo>
                <a:cubicBezTo>
                  <a:pt x="1835" y="450"/>
                  <a:pt x="1835" y="450"/>
                  <a:pt x="1835" y="450"/>
                </a:cubicBezTo>
                <a:cubicBezTo>
                  <a:pt x="1834" y="451"/>
                  <a:pt x="1834" y="451"/>
                  <a:pt x="1834" y="451"/>
                </a:cubicBezTo>
                <a:cubicBezTo>
                  <a:pt x="1834" y="455"/>
                  <a:pt x="1834" y="455"/>
                  <a:pt x="1834" y="455"/>
                </a:cubicBezTo>
                <a:cubicBezTo>
                  <a:pt x="1833" y="458"/>
                  <a:pt x="1833" y="458"/>
                  <a:pt x="1833" y="458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7"/>
                  <a:pt x="1832" y="457"/>
                  <a:pt x="1832" y="457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29" y="456"/>
                  <a:pt x="1829" y="456"/>
                  <a:pt x="1829" y="456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7"/>
                  <a:pt x="1829" y="457"/>
                  <a:pt x="1829" y="457"/>
                </a:cubicBezTo>
                <a:cubicBezTo>
                  <a:pt x="1822" y="457"/>
                  <a:pt x="1822" y="457"/>
                  <a:pt x="1822" y="457"/>
                </a:cubicBezTo>
                <a:cubicBezTo>
                  <a:pt x="1821" y="459"/>
                  <a:pt x="1821" y="459"/>
                  <a:pt x="1821" y="459"/>
                </a:cubicBezTo>
                <a:cubicBezTo>
                  <a:pt x="1821" y="463"/>
                  <a:pt x="1821" y="463"/>
                  <a:pt x="1821" y="463"/>
                </a:cubicBezTo>
                <a:cubicBezTo>
                  <a:pt x="1820" y="463"/>
                  <a:pt x="1820" y="463"/>
                  <a:pt x="1820" y="463"/>
                </a:cubicBezTo>
                <a:cubicBezTo>
                  <a:pt x="1820" y="457"/>
                  <a:pt x="1820" y="457"/>
                  <a:pt x="1820" y="457"/>
                </a:cubicBezTo>
                <a:cubicBezTo>
                  <a:pt x="1815" y="456"/>
                  <a:pt x="1815" y="456"/>
                  <a:pt x="1815" y="456"/>
                </a:cubicBezTo>
                <a:cubicBezTo>
                  <a:pt x="1814" y="456"/>
                  <a:pt x="1814" y="456"/>
                  <a:pt x="1814" y="456"/>
                </a:cubicBezTo>
                <a:cubicBezTo>
                  <a:pt x="1814" y="459"/>
                  <a:pt x="1814" y="459"/>
                  <a:pt x="1814" y="459"/>
                </a:cubicBezTo>
                <a:cubicBezTo>
                  <a:pt x="1809" y="459"/>
                  <a:pt x="1809" y="459"/>
                  <a:pt x="1809" y="459"/>
                </a:cubicBezTo>
                <a:cubicBezTo>
                  <a:pt x="1809" y="430"/>
                  <a:pt x="1809" y="430"/>
                  <a:pt x="1809" y="430"/>
                </a:cubicBezTo>
                <a:cubicBezTo>
                  <a:pt x="1798" y="429"/>
                  <a:pt x="1798" y="429"/>
                  <a:pt x="1798" y="429"/>
                </a:cubicBezTo>
                <a:cubicBezTo>
                  <a:pt x="1798" y="427"/>
                  <a:pt x="1798" y="427"/>
                  <a:pt x="1798" y="427"/>
                </a:cubicBezTo>
                <a:cubicBezTo>
                  <a:pt x="1788" y="427"/>
                  <a:pt x="1788" y="427"/>
                  <a:pt x="1788" y="427"/>
                </a:cubicBezTo>
                <a:cubicBezTo>
                  <a:pt x="1787" y="427"/>
                  <a:pt x="1787" y="427"/>
                  <a:pt x="1787" y="427"/>
                </a:cubicBezTo>
                <a:cubicBezTo>
                  <a:pt x="1787" y="429"/>
                  <a:pt x="1787" y="429"/>
                  <a:pt x="1787" y="429"/>
                </a:cubicBezTo>
                <a:cubicBezTo>
                  <a:pt x="1764" y="427"/>
                  <a:pt x="1764" y="427"/>
                  <a:pt x="1764" y="427"/>
                </a:cubicBezTo>
                <a:cubicBezTo>
                  <a:pt x="1760" y="432"/>
                  <a:pt x="1760" y="432"/>
                  <a:pt x="1760" y="432"/>
                </a:cubicBezTo>
                <a:cubicBezTo>
                  <a:pt x="1760" y="468"/>
                  <a:pt x="1760" y="468"/>
                  <a:pt x="1760" y="468"/>
                </a:cubicBezTo>
                <a:cubicBezTo>
                  <a:pt x="1759" y="468"/>
                  <a:pt x="1759" y="468"/>
                  <a:pt x="1759" y="468"/>
                </a:cubicBezTo>
                <a:cubicBezTo>
                  <a:pt x="1759" y="449"/>
                  <a:pt x="1759" y="449"/>
                  <a:pt x="1759" y="449"/>
                </a:cubicBezTo>
                <a:cubicBezTo>
                  <a:pt x="1759" y="449"/>
                  <a:pt x="1759" y="448"/>
                  <a:pt x="1759" y="448"/>
                </a:cubicBezTo>
                <a:cubicBezTo>
                  <a:pt x="1759" y="448"/>
                  <a:pt x="1759" y="446"/>
                  <a:pt x="1759" y="446"/>
                </a:cubicBezTo>
                <a:cubicBezTo>
                  <a:pt x="1759" y="446"/>
                  <a:pt x="1759" y="445"/>
                  <a:pt x="1759" y="445"/>
                </a:cubicBezTo>
                <a:cubicBezTo>
                  <a:pt x="1759" y="444"/>
                  <a:pt x="1760" y="444"/>
                  <a:pt x="1760" y="444"/>
                </a:cubicBezTo>
                <a:cubicBezTo>
                  <a:pt x="1760" y="443"/>
                  <a:pt x="1759" y="440"/>
                  <a:pt x="1759" y="440"/>
                </a:cubicBezTo>
                <a:cubicBezTo>
                  <a:pt x="1754" y="439"/>
                  <a:pt x="1754" y="439"/>
                  <a:pt x="1754" y="439"/>
                </a:cubicBezTo>
                <a:cubicBezTo>
                  <a:pt x="1754" y="435"/>
                  <a:pt x="1754" y="435"/>
                  <a:pt x="1754" y="435"/>
                </a:cubicBezTo>
                <a:cubicBezTo>
                  <a:pt x="1754" y="435"/>
                  <a:pt x="1751" y="434"/>
                  <a:pt x="1751" y="434"/>
                </a:cubicBezTo>
                <a:cubicBezTo>
                  <a:pt x="1751" y="434"/>
                  <a:pt x="1751" y="433"/>
                  <a:pt x="1751" y="433"/>
                </a:cubicBezTo>
                <a:cubicBezTo>
                  <a:pt x="1751" y="433"/>
                  <a:pt x="1751" y="432"/>
                  <a:pt x="1751" y="432"/>
                </a:cubicBezTo>
                <a:cubicBezTo>
                  <a:pt x="1751" y="432"/>
                  <a:pt x="1751" y="431"/>
                  <a:pt x="1751" y="431"/>
                </a:cubicBezTo>
                <a:cubicBezTo>
                  <a:pt x="1751" y="431"/>
                  <a:pt x="1751" y="431"/>
                  <a:pt x="1751" y="431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1" y="429"/>
                  <a:pt x="1741" y="429"/>
                </a:cubicBezTo>
                <a:cubicBezTo>
                  <a:pt x="1741" y="429"/>
                  <a:pt x="1735" y="431"/>
                  <a:pt x="1735" y="431"/>
                </a:cubicBezTo>
                <a:cubicBezTo>
                  <a:pt x="1734" y="431"/>
                  <a:pt x="1734" y="431"/>
                  <a:pt x="1734" y="431"/>
                </a:cubicBezTo>
                <a:cubicBezTo>
                  <a:pt x="1734" y="424"/>
                  <a:pt x="1734" y="424"/>
                  <a:pt x="1734" y="424"/>
                </a:cubicBezTo>
                <a:cubicBezTo>
                  <a:pt x="1734" y="424"/>
                  <a:pt x="1734" y="424"/>
                  <a:pt x="1734" y="423"/>
                </a:cubicBezTo>
                <a:cubicBezTo>
                  <a:pt x="1734" y="423"/>
                  <a:pt x="1731" y="421"/>
                  <a:pt x="1731" y="421"/>
                </a:cubicBezTo>
                <a:cubicBezTo>
                  <a:pt x="1731" y="421"/>
                  <a:pt x="1728" y="422"/>
                  <a:pt x="1728" y="423"/>
                </a:cubicBezTo>
                <a:cubicBezTo>
                  <a:pt x="1728" y="423"/>
                  <a:pt x="1728" y="423"/>
                  <a:pt x="1728" y="423"/>
                </a:cubicBezTo>
                <a:cubicBezTo>
                  <a:pt x="1728" y="423"/>
                  <a:pt x="1728" y="428"/>
                  <a:pt x="1728" y="428"/>
                </a:cubicBezTo>
                <a:cubicBezTo>
                  <a:pt x="1726" y="429"/>
                  <a:pt x="1726" y="429"/>
                  <a:pt x="1726" y="429"/>
                </a:cubicBezTo>
                <a:cubicBezTo>
                  <a:pt x="1726" y="432"/>
                  <a:pt x="1726" y="432"/>
                  <a:pt x="1726" y="432"/>
                </a:cubicBezTo>
                <a:cubicBezTo>
                  <a:pt x="1725" y="432"/>
                  <a:pt x="1725" y="432"/>
                  <a:pt x="1725" y="432"/>
                </a:cubicBezTo>
                <a:cubicBezTo>
                  <a:pt x="1724" y="432"/>
                  <a:pt x="1724" y="432"/>
                  <a:pt x="1724" y="432"/>
                </a:cubicBezTo>
                <a:cubicBezTo>
                  <a:pt x="1724" y="418"/>
                  <a:pt x="1724" y="418"/>
                  <a:pt x="1724" y="418"/>
                </a:cubicBezTo>
                <a:cubicBezTo>
                  <a:pt x="1719" y="417"/>
                  <a:pt x="1719" y="417"/>
                  <a:pt x="1719" y="417"/>
                </a:cubicBezTo>
                <a:cubicBezTo>
                  <a:pt x="1719" y="416"/>
                  <a:pt x="1719" y="416"/>
                  <a:pt x="1719" y="416"/>
                </a:cubicBezTo>
                <a:cubicBezTo>
                  <a:pt x="1717" y="416"/>
                  <a:pt x="1717" y="416"/>
                  <a:pt x="1717" y="416"/>
                </a:cubicBezTo>
                <a:cubicBezTo>
                  <a:pt x="1716" y="406"/>
                  <a:pt x="1716" y="406"/>
                  <a:pt x="1716" y="406"/>
                </a:cubicBezTo>
                <a:cubicBezTo>
                  <a:pt x="1707" y="405"/>
                  <a:pt x="1707" y="405"/>
                  <a:pt x="1707" y="405"/>
                </a:cubicBezTo>
                <a:cubicBezTo>
                  <a:pt x="1705" y="406"/>
                  <a:pt x="1705" y="406"/>
                  <a:pt x="1705" y="406"/>
                </a:cubicBezTo>
                <a:cubicBezTo>
                  <a:pt x="1705" y="415"/>
                  <a:pt x="1705" y="415"/>
                  <a:pt x="1705" y="415"/>
                </a:cubicBezTo>
                <a:cubicBezTo>
                  <a:pt x="1703" y="414"/>
                  <a:pt x="1703" y="414"/>
                  <a:pt x="1703" y="414"/>
                </a:cubicBezTo>
                <a:cubicBezTo>
                  <a:pt x="1702" y="415"/>
                  <a:pt x="1702" y="415"/>
                  <a:pt x="1702" y="415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8"/>
                  <a:pt x="1702" y="418"/>
                </a:cubicBezTo>
                <a:cubicBezTo>
                  <a:pt x="1702" y="418"/>
                  <a:pt x="1701" y="418"/>
                  <a:pt x="1701" y="418"/>
                </a:cubicBezTo>
                <a:cubicBezTo>
                  <a:pt x="1701" y="445"/>
                  <a:pt x="1701" y="445"/>
                  <a:pt x="1701" y="445"/>
                </a:cubicBezTo>
                <a:cubicBezTo>
                  <a:pt x="1700" y="445"/>
                  <a:pt x="1700" y="445"/>
                  <a:pt x="1700" y="445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9"/>
                  <a:pt x="1700" y="449"/>
                  <a:pt x="1700" y="449"/>
                </a:cubicBezTo>
                <a:cubicBezTo>
                  <a:pt x="1700" y="451"/>
                  <a:pt x="1700" y="451"/>
                  <a:pt x="1700" y="451"/>
                </a:cubicBezTo>
                <a:cubicBezTo>
                  <a:pt x="1699" y="452"/>
                  <a:pt x="1699" y="452"/>
                  <a:pt x="1699" y="452"/>
                </a:cubicBezTo>
                <a:cubicBezTo>
                  <a:pt x="1698" y="456"/>
                  <a:pt x="1698" y="456"/>
                  <a:pt x="1698" y="456"/>
                </a:cubicBezTo>
                <a:cubicBezTo>
                  <a:pt x="1692" y="456"/>
                  <a:pt x="1692" y="456"/>
                  <a:pt x="1692" y="456"/>
                </a:cubicBezTo>
                <a:cubicBezTo>
                  <a:pt x="1690" y="456"/>
                  <a:pt x="1690" y="456"/>
                  <a:pt x="1690" y="456"/>
                </a:cubicBezTo>
                <a:cubicBezTo>
                  <a:pt x="1690" y="436"/>
                  <a:pt x="1690" y="436"/>
                  <a:pt x="1690" y="436"/>
                </a:cubicBezTo>
                <a:cubicBezTo>
                  <a:pt x="1689" y="436"/>
                  <a:pt x="1689" y="436"/>
                  <a:pt x="1689" y="436"/>
                </a:cubicBezTo>
                <a:cubicBezTo>
                  <a:pt x="1690" y="434"/>
                  <a:pt x="1690" y="434"/>
                  <a:pt x="1690" y="434"/>
                </a:cubicBezTo>
                <a:cubicBezTo>
                  <a:pt x="1690" y="433"/>
                  <a:pt x="1690" y="433"/>
                  <a:pt x="1690" y="433"/>
                </a:cubicBezTo>
                <a:cubicBezTo>
                  <a:pt x="1689" y="433"/>
                  <a:pt x="1689" y="433"/>
                  <a:pt x="1689" y="433"/>
                </a:cubicBezTo>
                <a:cubicBezTo>
                  <a:pt x="1689" y="432"/>
                  <a:pt x="1689" y="432"/>
                  <a:pt x="1689" y="432"/>
                </a:cubicBezTo>
                <a:cubicBezTo>
                  <a:pt x="1664" y="430"/>
                  <a:pt x="1664" y="430"/>
                  <a:pt x="1664" y="430"/>
                </a:cubicBezTo>
                <a:cubicBezTo>
                  <a:pt x="1660" y="433"/>
                  <a:pt x="1660" y="433"/>
                  <a:pt x="1660" y="433"/>
                </a:cubicBezTo>
                <a:cubicBezTo>
                  <a:pt x="1660" y="435"/>
                  <a:pt x="1660" y="435"/>
                  <a:pt x="1660" y="435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34"/>
                  <a:pt x="1659" y="434"/>
                  <a:pt x="1659" y="434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81"/>
                  <a:pt x="1659" y="481"/>
                  <a:pt x="1659" y="481"/>
                </a:cubicBezTo>
                <a:cubicBezTo>
                  <a:pt x="1659" y="482"/>
                  <a:pt x="1659" y="482"/>
                  <a:pt x="1659" y="482"/>
                </a:cubicBezTo>
                <a:cubicBezTo>
                  <a:pt x="1659" y="489"/>
                  <a:pt x="1659" y="489"/>
                  <a:pt x="1659" y="489"/>
                </a:cubicBezTo>
                <a:cubicBezTo>
                  <a:pt x="1659" y="489"/>
                  <a:pt x="1658" y="489"/>
                  <a:pt x="1658" y="489"/>
                </a:cubicBezTo>
                <a:cubicBezTo>
                  <a:pt x="1658" y="489"/>
                  <a:pt x="1658" y="487"/>
                  <a:pt x="1658" y="487"/>
                </a:cubicBezTo>
                <a:cubicBezTo>
                  <a:pt x="1657" y="487"/>
                  <a:pt x="1657" y="487"/>
                  <a:pt x="1657" y="487"/>
                </a:cubicBezTo>
                <a:cubicBezTo>
                  <a:pt x="1657" y="485"/>
                  <a:pt x="1657" y="485"/>
                  <a:pt x="1657" y="485"/>
                </a:cubicBezTo>
                <a:cubicBezTo>
                  <a:pt x="1655" y="484"/>
                  <a:pt x="1655" y="484"/>
                  <a:pt x="1655" y="484"/>
                </a:cubicBezTo>
                <a:cubicBezTo>
                  <a:pt x="1653" y="484"/>
                  <a:pt x="1653" y="484"/>
                  <a:pt x="1653" y="484"/>
                </a:cubicBezTo>
                <a:cubicBezTo>
                  <a:pt x="1650" y="485"/>
                  <a:pt x="1650" y="485"/>
                  <a:pt x="1650" y="485"/>
                </a:cubicBezTo>
                <a:cubicBezTo>
                  <a:pt x="1650" y="487"/>
                  <a:pt x="1650" y="487"/>
                  <a:pt x="1650" y="487"/>
                </a:cubicBezTo>
                <a:cubicBezTo>
                  <a:pt x="1649" y="487"/>
                  <a:pt x="1649" y="487"/>
                  <a:pt x="1649" y="487"/>
                </a:cubicBezTo>
                <a:cubicBezTo>
                  <a:pt x="1649" y="490"/>
                  <a:pt x="1649" y="490"/>
                  <a:pt x="1649" y="490"/>
                </a:cubicBezTo>
                <a:cubicBezTo>
                  <a:pt x="1648" y="491"/>
                  <a:pt x="1648" y="491"/>
                  <a:pt x="1648" y="491"/>
                </a:cubicBezTo>
                <a:cubicBezTo>
                  <a:pt x="1648" y="492"/>
                  <a:pt x="1648" y="492"/>
                  <a:pt x="1648" y="492"/>
                </a:cubicBezTo>
                <a:cubicBezTo>
                  <a:pt x="1644" y="492"/>
                  <a:pt x="1644" y="492"/>
                  <a:pt x="1644" y="492"/>
                </a:cubicBezTo>
                <a:cubicBezTo>
                  <a:pt x="1641" y="494"/>
                  <a:pt x="1641" y="494"/>
                  <a:pt x="1641" y="494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4"/>
                  <a:pt x="1641" y="514"/>
                  <a:pt x="1641" y="514"/>
                </a:cubicBezTo>
                <a:cubicBezTo>
                  <a:pt x="1639" y="514"/>
                  <a:pt x="1639" y="514"/>
                  <a:pt x="1639" y="514"/>
                </a:cubicBezTo>
                <a:cubicBezTo>
                  <a:pt x="1639" y="517"/>
                  <a:pt x="1639" y="517"/>
                  <a:pt x="1639" y="517"/>
                </a:cubicBezTo>
                <a:cubicBezTo>
                  <a:pt x="1635" y="517"/>
                  <a:pt x="1635" y="517"/>
                  <a:pt x="1635" y="517"/>
                </a:cubicBezTo>
                <a:cubicBezTo>
                  <a:pt x="1635" y="519"/>
                  <a:pt x="1635" y="519"/>
                  <a:pt x="1635" y="519"/>
                </a:cubicBezTo>
                <a:cubicBezTo>
                  <a:pt x="1630" y="519"/>
                  <a:pt x="1630" y="519"/>
                  <a:pt x="1630" y="519"/>
                </a:cubicBezTo>
                <a:cubicBezTo>
                  <a:pt x="1629" y="519"/>
                  <a:pt x="1629" y="519"/>
                  <a:pt x="1629" y="519"/>
                </a:cubicBezTo>
                <a:cubicBezTo>
                  <a:pt x="1630" y="419"/>
                  <a:pt x="1630" y="419"/>
                  <a:pt x="1630" y="419"/>
                </a:cubicBezTo>
                <a:cubicBezTo>
                  <a:pt x="1630" y="418"/>
                  <a:pt x="1630" y="418"/>
                  <a:pt x="1630" y="418"/>
                </a:cubicBezTo>
                <a:cubicBezTo>
                  <a:pt x="1629" y="418"/>
                  <a:pt x="1629" y="418"/>
                  <a:pt x="1629" y="418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14" y="411"/>
                  <a:pt x="1614" y="411"/>
                  <a:pt x="1614" y="411"/>
                </a:cubicBezTo>
                <a:cubicBezTo>
                  <a:pt x="1614" y="402"/>
                  <a:pt x="1614" y="402"/>
                  <a:pt x="1614" y="402"/>
                </a:cubicBezTo>
                <a:cubicBezTo>
                  <a:pt x="1585" y="388"/>
                  <a:pt x="1585" y="388"/>
                  <a:pt x="1585" y="388"/>
                </a:cubicBezTo>
                <a:cubicBezTo>
                  <a:pt x="1582" y="388"/>
                  <a:pt x="1582" y="388"/>
                  <a:pt x="1582" y="388"/>
                </a:cubicBezTo>
                <a:cubicBezTo>
                  <a:pt x="1580" y="388"/>
                  <a:pt x="1580" y="388"/>
                  <a:pt x="1580" y="388"/>
                </a:cubicBezTo>
                <a:cubicBezTo>
                  <a:pt x="1579" y="432"/>
                  <a:pt x="1579" y="432"/>
                  <a:pt x="1579" y="432"/>
                </a:cubicBezTo>
                <a:cubicBezTo>
                  <a:pt x="1575" y="434"/>
                  <a:pt x="1575" y="434"/>
                  <a:pt x="1575" y="434"/>
                </a:cubicBezTo>
                <a:cubicBezTo>
                  <a:pt x="1572" y="436"/>
                  <a:pt x="1572" y="436"/>
                  <a:pt x="1572" y="436"/>
                </a:cubicBezTo>
                <a:cubicBezTo>
                  <a:pt x="1572" y="399"/>
                  <a:pt x="1572" y="399"/>
                  <a:pt x="1572" y="399"/>
                </a:cubicBezTo>
                <a:cubicBezTo>
                  <a:pt x="1541" y="393"/>
                  <a:pt x="1541" y="393"/>
                  <a:pt x="1541" y="393"/>
                </a:cubicBezTo>
                <a:cubicBezTo>
                  <a:pt x="1527" y="394"/>
                  <a:pt x="1527" y="394"/>
                  <a:pt x="1527" y="394"/>
                </a:cubicBezTo>
                <a:cubicBezTo>
                  <a:pt x="1527" y="447"/>
                  <a:pt x="1527" y="447"/>
                  <a:pt x="1527" y="447"/>
                </a:cubicBezTo>
                <a:cubicBezTo>
                  <a:pt x="1526" y="446"/>
                  <a:pt x="1526" y="446"/>
                  <a:pt x="1526" y="446"/>
                </a:cubicBezTo>
                <a:cubicBezTo>
                  <a:pt x="1513" y="446"/>
                  <a:pt x="1513" y="446"/>
                  <a:pt x="1513" y="446"/>
                </a:cubicBezTo>
                <a:cubicBezTo>
                  <a:pt x="1513" y="450"/>
                  <a:pt x="1513" y="450"/>
                  <a:pt x="1513" y="450"/>
                </a:cubicBezTo>
                <a:cubicBezTo>
                  <a:pt x="1511" y="450"/>
                  <a:pt x="1511" y="450"/>
                  <a:pt x="1511" y="450"/>
                </a:cubicBezTo>
                <a:cubicBezTo>
                  <a:pt x="1510" y="448"/>
                  <a:pt x="1510" y="448"/>
                  <a:pt x="1510" y="448"/>
                </a:cubicBezTo>
                <a:cubicBezTo>
                  <a:pt x="1507" y="448"/>
                  <a:pt x="1507" y="448"/>
                  <a:pt x="1507" y="448"/>
                </a:cubicBezTo>
                <a:cubicBezTo>
                  <a:pt x="1507" y="443"/>
                  <a:pt x="1507" y="443"/>
                  <a:pt x="1507" y="443"/>
                </a:cubicBezTo>
                <a:cubicBezTo>
                  <a:pt x="1499" y="436"/>
                  <a:pt x="1499" y="436"/>
                  <a:pt x="1499" y="436"/>
                </a:cubicBezTo>
                <a:cubicBezTo>
                  <a:pt x="1480" y="434"/>
                  <a:pt x="1480" y="434"/>
                  <a:pt x="1480" y="434"/>
                </a:cubicBezTo>
                <a:cubicBezTo>
                  <a:pt x="1474" y="440"/>
                  <a:pt x="1474" y="440"/>
                  <a:pt x="1474" y="440"/>
                </a:cubicBezTo>
                <a:cubicBezTo>
                  <a:pt x="1471" y="443"/>
                  <a:pt x="1471" y="443"/>
                  <a:pt x="1471" y="443"/>
                </a:cubicBezTo>
                <a:cubicBezTo>
                  <a:pt x="1471" y="445"/>
                  <a:pt x="1471" y="445"/>
                  <a:pt x="1471" y="445"/>
                </a:cubicBezTo>
                <a:cubicBezTo>
                  <a:pt x="1467" y="448"/>
                  <a:pt x="1467" y="448"/>
                  <a:pt x="1467" y="448"/>
                </a:cubicBezTo>
                <a:cubicBezTo>
                  <a:pt x="1467" y="450"/>
                  <a:pt x="1467" y="450"/>
                  <a:pt x="1467" y="450"/>
                </a:cubicBezTo>
                <a:cubicBezTo>
                  <a:pt x="1464" y="452"/>
                  <a:pt x="1464" y="452"/>
                  <a:pt x="1464" y="452"/>
                </a:cubicBezTo>
                <a:cubicBezTo>
                  <a:pt x="1464" y="460"/>
                  <a:pt x="1464" y="460"/>
                  <a:pt x="1464" y="460"/>
                </a:cubicBezTo>
                <a:cubicBezTo>
                  <a:pt x="1463" y="460"/>
                  <a:pt x="1463" y="460"/>
                  <a:pt x="1463" y="460"/>
                </a:cubicBezTo>
                <a:cubicBezTo>
                  <a:pt x="1463" y="494"/>
                  <a:pt x="1463" y="494"/>
                  <a:pt x="1463" y="494"/>
                </a:cubicBezTo>
                <a:cubicBezTo>
                  <a:pt x="1459" y="497"/>
                  <a:pt x="1459" y="497"/>
                  <a:pt x="1459" y="497"/>
                </a:cubicBezTo>
                <a:cubicBezTo>
                  <a:pt x="1459" y="506"/>
                  <a:pt x="1459" y="506"/>
                  <a:pt x="1459" y="506"/>
                </a:cubicBezTo>
                <a:cubicBezTo>
                  <a:pt x="1455" y="506"/>
                  <a:pt x="1455" y="506"/>
                  <a:pt x="1455" y="506"/>
                </a:cubicBezTo>
                <a:cubicBezTo>
                  <a:pt x="1455" y="464"/>
                  <a:pt x="1455" y="464"/>
                  <a:pt x="1455" y="464"/>
                </a:cubicBezTo>
                <a:cubicBezTo>
                  <a:pt x="1454" y="464"/>
                  <a:pt x="1454" y="464"/>
                  <a:pt x="1454" y="464"/>
                </a:cubicBezTo>
                <a:cubicBezTo>
                  <a:pt x="1454" y="455"/>
                  <a:pt x="1454" y="455"/>
                  <a:pt x="1454" y="455"/>
                </a:cubicBezTo>
                <a:cubicBezTo>
                  <a:pt x="1452" y="454"/>
                  <a:pt x="1452" y="454"/>
                  <a:pt x="1452" y="454"/>
                </a:cubicBezTo>
                <a:cubicBezTo>
                  <a:pt x="1453" y="451"/>
                  <a:pt x="1453" y="451"/>
                  <a:pt x="1453" y="451"/>
                </a:cubicBezTo>
                <a:cubicBezTo>
                  <a:pt x="1449" y="448"/>
                  <a:pt x="1449" y="448"/>
                  <a:pt x="1449" y="448"/>
                </a:cubicBezTo>
                <a:cubicBezTo>
                  <a:pt x="1449" y="446"/>
                  <a:pt x="1449" y="446"/>
                  <a:pt x="1449" y="446"/>
                </a:cubicBezTo>
                <a:cubicBezTo>
                  <a:pt x="1447" y="444"/>
                  <a:pt x="1447" y="444"/>
                  <a:pt x="1447" y="444"/>
                </a:cubicBezTo>
                <a:cubicBezTo>
                  <a:pt x="1446" y="443"/>
                  <a:pt x="1446" y="443"/>
                  <a:pt x="1446" y="443"/>
                </a:cubicBezTo>
                <a:cubicBezTo>
                  <a:pt x="1428" y="428"/>
                  <a:pt x="1428" y="428"/>
                  <a:pt x="1428" y="428"/>
                </a:cubicBezTo>
                <a:cubicBezTo>
                  <a:pt x="1428" y="428"/>
                  <a:pt x="1428" y="428"/>
                  <a:pt x="1427" y="428"/>
                </a:cubicBezTo>
                <a:cubicBezTo>
                  <a:pt x="1427" y="428"/>
                  <a:pt x="1407" y="436"/>
                  <a:pt x="1407" y="436"/>
                </a:cubicBezTo>
                <a:cubicBezTo>
                  <a:pt x="1407" y="438"/>
                  <a:pt x="1407" y="438"/>
                  <a:pt x="1407" y="438"/>
                </a:cubicBezTo>
                <a:cubicBezTo>
                  <a:pt x="1407" y="438"/>
                  <a:pt x="1407" y="438"/>
                  <a:pt x="1406" y="439"/>
                </a:cubicBezTo>
                <a:cubicBezTo>
                  <a:pt x="1404" y="439"/>
                  <a:pt x="1403" y="440"/>
                  <a:pt x="1403" y="440"/>
                </a:cubicBezTo>
                <a:cubicBezTo>
                  <a:pt x="1402" y="444"/>
                  <a:pt x="1402" y="444"/>
                  <a:pt x="1402" y="444"/>
                </a:cubicBezTo>
                <a:cubicBezTo>
                  <a:pt x="1401" y="446"/>
                  <a:pt x="1401" y="446"/>
                  <a:pt x="1401" y="446"/>
                </a:cubicBezTo>
                <a:cubicBezTo>
                  <a:pt x="1401" y="455"/>
                  <a:pt x="1401" y="455"/>
                  <a:pt x="1401" y="455"/>
                </a:cubicBezTo>
                <a:cubicBezTo>
                  <a:pt x="1400" y="455"/>
                  <a:pt x="1400" y="455"/>
                  <a:pt x="1400" y="455"/>
                </a:cubicBezTo>
                <a:cubicBezTo>
                  <a:pt x="1399" y="501"/>
                  <a:pt x="1399" y="501"/>
                  <a:pt x="1399" y="501"/>
                </a:cubicBezTo>
                <a:cubicBezTo>
                  <a:pt x="1393" y="499"/>
                  <a:pt x="1393" y="499"/>
                  <a:pt x="1393" y="499"/>
                </a:cubicBezTo>
                <a:cubicBezTo>
                  <a:pt x="1393" y="502"/>
                  <a:pt x="1393" y="502"/>
                  <a:pt x="1393" y="502"/>
                </a:cubicBezTo>
                <a:cubicBezTo>
                  <a:pt x="1392" y="502"/>
                  <a:pt x="1392" y="502"/>
                  <a:pt x="1392" y="502"/>
                </a:cubicBezTo>
                <a:cubicBezTo>
                  <a:pt x="1392" y="496"/>
                  <a:pt x="1392" y="496"/>
                  <a:pt x="1392" y="496"/>
                </a:cubicBezTo>
                <a:cubicBezTo>
                  <a:pt x="1385" y="495"/>
                  <a:pt x="1385" y="495"/>
                  <a:pt x="1385" y="495"/>
                </a:cubicBezTo>
                <a:cubicBezTo>
                  <a:pt x="1385" y="494"/>
                  <a:pt x="1385" y="494"/>
                  <a:pt x="1385" y="494"/>
                </a:cubicBezTo>
                <a:cubicBezTo>
                  <a:pt x="1377" y="494"/>
                  <a:pt x="1377" y="494"/>
                  <a:pt x="1377" y="494"/>
                </a:cubicBezTo>
                <a:cubicBezTo>
                  <a:pt x="1377" y="490"/>
                  <a:pt x="1377" y="490"/>
                  <a:pt x="1377" y="490"/>
                </a:cubicBezTo>
                <a:cubicBezTo>
                  <a:pt x="1367" y="489"/>
                  <a:pt x="1367" y="489"/>
                  <a:pt x="1367" y="489"/>
                </a:cubicBezTo>
                <a:cubicBezTo>
                  <a:pt x="1366" y="493"/>
                  <a:pt x="1366" y="493"/>
                  <a:pt x="1366" y="493"/>
                </a:cubicBezTo>
                <a:cubicBezTo>
                  <a:pt x="1360" y="493"/>
                  <a:pt x="1360" y="493"/>
                  <a:pt x="1360" y="493"/>
                </a:cubicBezTo>
                <a:cubicBezTo>
                  <a:pt x="1360" y="489"/>
                  <a:pt x="1360" y="489"/>
                  <a:pt x="1360" y="489"/>
                </a:cubicBezTo>
                <a:cubicBezTo>
                  <a:pt x="1357" y="487"/>
                  <a:pt x="1357" y="487"/>
                  <a:pt x="1357" y="487"/>
                </a:cubicBezTo>
                <a:cubicBezTo>
                  <a:pt x="1357" y="484"/>
                  <a:pt x="1357" y="484"/>
                  <a:pt x="1357" y="484"/>
                </a:cubicBezTo>
                <a:cubicBezTo>
                  <a:pt x="1354" y="483"/>
                  <a:pt x="1354" y="483"/>
                  <a:pt x="1354" y="483"/>
                </a:cubicBezTo>
                <a:cubicBezTo>
                  <a:pt x="1354" y="480"/>
                  <a:pt x="1354" y="480"/>
                  <a:pt x="1354" y="480"/>
                </a:cubicBezTo>
                <a:cubicBezTo>
                  <a:pt x="1351" y="479"/>
                  <a:pt x="1351" y="479"/>
                  <a:pt x="1351" y="479"/>
                </a:cubicBezTo>
                <a:cubicBezTo>
                  <a:pt x="1351" y="477"/>
                  <a:pt x="1351" y="477"/>
                  <a:pt x="1351" y="477"/>
                </a:cubicBezTo>
                <a:cubicBezTo>
                  <a:pt x="1348" y="476"/>
                  <a:pt x="1348" y="476"/>
                  <a:pt x="1348" y="476"/>
                </a:cubicBezTo>
                <a:cubicBezTo>
                  <a:pt x="1348" y="474"/>
                  <a:pt x="1348" y="474"/>
                  <a:pt x="1348" y="474"/>
                </a:cubicBezTo>
                <a:cubicBezTo>
                  <a:pt x="1345" y="472"/>
                  <a:pt x="1345" y="472"/>
                  <a:pt x="1345" y="472"/>
                </a:cubicBezTo>
                <a:cubicBezTo>
                  <a:pt x="1345" y="466"/>
                  <a:pt x="1345" y="466"/>
                  <a:pt x="1345" y="466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5" y="460"/>
                  <a:pt x="1345" y="460"/>
                  <a:pt x="1345" y="460"/>
                </a:cubicBezTo>
                <a:cubicBezTo>
                  <a:pt x="1343" y="446"/>
                  <a:pt x="1343" y="446"/>
                  <a:pt x="1343" y="446"/>
                </a:cubicBezTo>
                <a:cubicBezTo>
                  <a:pt x="1341" y="433"/>
                  <a:pt x="1341" y="433"/>
                  <a:pt x="1341" y="433"/>
                </a:cubicBezTo>
                <a:cubicBezTo>
                  <a:pt x="1344" y="432"/>
                  <a:pt x="1344" y="432"/>
                  <a:pt x="1344" y="432"/>
                </a:cubicBezTo>
                <a:cubicBezTo>
                  <a:pt x="1350" y="426"/>
                  <a:pt x="1350" y="426"/>
                  <a:pt x="1350" y="426"/>
                </a:cubicBezTo>
                <a:cubicBezTo>
                  <a:pt x="1353" y="425"/>
                  <a:pt x="1353" y="425"/>
                  <a:pt x="1353" y="425"/>
                </a:cubicBezTo>
                <a:cubicBezTo>
                  <a:pt x="1353" y="425"/>
                  <a:pt x="1359" y="419"/>
                  <a:pt x="1359" y="418"/>
                </a:cubicBezTo>
                <a:cubicBezTo>
                  <a:pt x="1359" y="417"/>
                  <a:pt x="1358" y="415"/>
                  <a:pt x="1358" y="415"/>
                </a:cubicBezTo>
                <a:cubicBezTo>
                  <a:pt x="1359" y="412"/>
                  <a:pt x="1359" y="412"/>
                  <a:pt x="1359" y="412"/>
                </a:cubicBezTo>
                <a:cubicBezTo>
                  <a:pt x="1359" y="409"/>
                  <a:pt x="1359" y="409"/>
                  <a:pt x="1359" y="409"/>
                </a:cubicBezTo>
                <a:cubicBezTo>
                  <a:pt x="1347" y="402"/>
                  <a:pt x="1347" y="402"/>
                  <a:pt x="1347" y="402"/>
                </a:cubicBezTo>
                <a:cubicBezTo>
                  <a:pt x="1339" y="411"/>
                  <a:pt x="1339" y="411"/>
                  <a:pt x="1339" y="411"/>
                </a:cubicBezTo>
                <a:cubicBezTo>
                  <a:pt x="1339" y="410"/>
                  <a:pt x="1339" y="407"/>
                  <a:pt x="1338" y="406"/>
                </a:cubicBezTo>
                <a:cubicBezTo>
                  <a:pt x="1337" y="404"/>
                  <a:pt x="1336" y="401"/>
                  <a:pt x="1336" y="398"/>
                </a:cubicBezTo>
                <a:cubicBezTo>
                  <a:pt x="1336" y="395"/>
                  <a:pt x="1334" y="393"/>
                  <a:pt x="1333" y="392"/>
                </a:cubicBezTo>
                <a:cubicBezTo>
                  <a:pt x="1332" y="391"/>
                  <a:pt x="1329" y="389"/>
                  <a:pt x="1329" y="388"/>
                </a:cubicBezTo>
                <a:cubicBezTo>
                  <a:pt x="1329" y="387"/>
                  <a:pt x="1328" y="384"/>
                  <a:pt x="1327" y="383"/>
                </a:cubicBezTo>
                <a:cubicBezTo>
                  <a:pt x="1327" y="383"/>
                  <a:pt x="1327" y="382"/>
                  <a:pt x="1327" y="381"/>
                </a:cubicBezTo>
                <a:cubicBezTo>
                  <a:pt x="1327" y="380"/>
                  <a:pt x="1328" y="378"/>
                  <a:pt x="1328" y="377"/>
                </a:cubicBezTo>
                <a:cubicBezTo>
                  <a:pt x="1328" y="377"/>
                  <a:pt x="1327" y="376"/>
                  <a:pt x="1327" y="376"/>
                </a:cubicBezTo>
                <a:cubicBezTo>
                  <a:pt x="1327" y="376"/>
                  <a:pt x="1327" y="374"/>
                  <a:pt x="1327" y="374"/>
                </a:cubicBezTo>
                <a:cubicBezTo>
                  <a:pt x="1327" y="373"/>
                  <a:pt x="1328" y="373"/>
                  <a:pt x="1328" y="372"/>
                </a:cubicBezTo>
                <a:cubicBezTo>
                  <a:pt x="1328" y="371"/>
                  <a:pt x="1327" y="370"/>
                  <a:pt x="1327" y="370"/>
                </a:cubicBezTo>
                <a:cubicBezTo>
                  <a:pt x="1327" y="370"/>
                  <a:pt x="1327" y="369"/>
                  <a:pt x="1327" y="369"/>
                </a:cubicBezTo>
                <a:cubicBezTo>
                  <a:pt x="1328" y="369"/>
                  <a:pt x="1328" y="367"/>
                  <a:pt x="1328" y="367"/>
                </a:cubicBezTo>
                <a:cubicBezTo>
                  <a:pt x="1339" y="367"/>
                  <a:pt x="1339" y="367"/>
                  <a:pt x="1339" y="367"/>
                </a:cubicBezTo>
                <a:cubicBezTo>
                  <a:pt x="1339" y="366"/>
                  <a:pt x="1339" y="366"/>
                  <a:pt x="1339" y="366"/>
                </a:cubicBezTo>
                <a:cubicBezTo>
                  <a:pt x="1328" y="365"/>
                  <a:pt x="1328" y="365"/>
                  <a:pt x="1328" y="365"/>
                </a:cubicBezTo>
                <a:cubicBezTo>
                  <a:pt x="1329" y="364"/>
                  <a:pt x="1328" y="363"/>
                  <a:pt x="1328" y="363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27" y="361"/>
                  <a:pt x="1327" y="361"/>
                  <a:pt x="1327" y="361"/>
                </a:cubicBezTo>
                <a:cubicBezTo>
                  <a:pt x="1327" y="361"/>
                  <a:pt x="1325" y="360"/>
                  <a:pt x="1325" y="360"/>
                </a:cubicBezTo>
                <a:cubicBezTo>
                  <a:pt x="1334" y="351"/>
                  <a:pt x="1334" y="351"/>
                  <a:pt x="1334" y="351"/>
                </a:cubicBezTo>
                <a:cubicBezTo>
                  <a:pt x="1333" y="350"/>
                  <a:pt x="1333" y="350"/>
                  <a:pt x="1333" y="350"/>
                </a:cubicBezTo>
                <a:cubicBezTo>
                  <a:pt x="1324" y="359"/>
                  <a:pt x="1324" y="359"/>
                  <a:pt x="1324" y="359"/>
                </a:cubicBezTo>
                <a:cubicBezTo>
                  <a:pt x="1322" y="358"/>
                  <a:pt x="1320" y="358"/>
                  <a:pt x="1320" y="358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8" y="358"/>
                  <a:pt x="1318" y="358"/>
                  <a:pt x="1318" y="358"/>
                </a:cubicBezTo>
                <a:cubicBezTo>
                  <a:pt x="1316" y="358"/>
                  <a:pt x="1314" y="358"/>
                  <a:pt x="1314" y="358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13" y="359"/>
                  <a:pt x="1313" y="359"/>
                  <a:pt x="1313" y="359"/>
                </a:cubicBezTo>
                <a:cubicBezTo>
                  <a:pt x="1312" y="360"/>
                  <a:pt x="1310" y="362"/>
                  <a:pt x="1310" y="362"/>
                </a:cubicBezTo>
                <a:cubicBezTo>
                  <a:pt x="1302" y="359"/>
                  <a:pt x="1302" y="359"/>
                  <a:pt x="1302" y="359"/>
                </a:cubicBezTo>
                <a:cubicBezTo>
                  <a:pt x="1302" y="358"/>
                  <a:pt x="1301" y="356"/>
                  <a:pt x="1301" y="355"/>
                </a:cubicBezTo>
                <a:cubicBezTo>
                  <a:pt x="1302" y="352"/>
                  <a:pt x="1299" y="342"/>
                  <a:pt x="1299" y="340"/>
                </a:cubicBezTo>
                <a:cubicBezTo>
                  <a:pt x="1298" y="339"/>
                  <a:pt x="1298" y="338"/>
                  <a:pt x="1299" y="337"/>
                </a:cubicBezTo>
                <a:cubicBezTo>
                  <a:pt x="1300" y="337"/>
                  <a:pt x="1300" y="336"/>
                  <a:pt x="1300" y="335"/>
                </a:cubicBezTo>
                <a:cubicBezTo>
                  <a:pt x="1300" y="335"/>
                  <a:pt x="1299" y="334"/>
                  <a:pt x="1299" y="334"/>
                </a:cubicBezTo>
                <a:cubicBezTo>
                  <a:pt x="1299" y="333"/>
                  <a:pt x="1299" y="333"/>
                  <a:pt x="1299" y="333"/>
                </a:cubicBezTo>
                <a:cubicBezTo>
                  <a:pt x="1299" y="332"/>
                  <a:pt x="1300" y="331"/>
                  <a:pt x="1300" y="328"/>
                </a:cubicBezTo>
                <a:cubicBezTo>
                  <a:pt x="1300" y="326"/>
                  <a:pt x="1297" y="321"/>
                  <a:pt x="1296" y="321"/>
                </a:cubicBezTo>
                <a:cubicBezTo>
                  <a:pt x="1296" y="321"/>
                  <a:pt x="1296" y="320"/>
                  <a:pt x="1296" y="320"/>
                </a:cubicBezTo>
                <a:cubicBezTo>
                  <a:pt x="1296" y="319"/>
                  <a:pt x="1297" y="319"/>
                  <a:pt x="1297" y="319"/>
                </a:cubicBezTo>
                <a:cubicBezTo>
                  <a:pt x="1297" y="317"/>
                  <a:pt x="1297" y="317"/>
                  <a:pt x="1297" y="317"/>
                </a:cubicBezTo>
                <a:cubicBezTo>
                  <a:pt x="1298" y="317"/>
                  <a:pt x="1300" y="315"/>
                  <a:pt x="1301" y="314"/>
                </a:cubicBezTo>
                <a:cubicBezTo>
                  <a:pt x="1301" y="312"/>
                  <a:pt x="1299" y="311"/>
                  <a:pt x="1299" y="311"/>
                </a:cubicBezTo>
                <a:cubicBezTo>
                  <a:pt x="1299" y="309"/>
                  <a:pt x="1299" y="309"/>
                  <a:pt x="1299" y="309"/>
                </a:cubicBezTo>
                <a:cubicBezTo>
                  <a:pt x="1298" y="309"/>
                  <a:pt x="1298" y="309"/>
                  <a:pt x="1298" y="309"/>
                </a:cubicBezTo>
                <a:cubicBezTo>
                  <a:pt x="1298" y="308"/>
                  <a:pt x="1298" y="308"/>
                  <a:pt x="1298" y="308"/>
                </a:cubicBezTo>
                <a:cubicBezTo>
                  <a:pt x="1299" y="307"/>
                  <a:pt x="1298" y="304"/>
                  <a:pt x="1298" y="302"/>
                </a:cubicBezTo>
                <a:cubicBezTo>
                  <a:pt x="1298" y="301"/>
                  <a:pt x="1296" y="297"/>
                  <a:pt x="1296" y="298"/>
                </a:cubicBezTo>
                <a:cubicBezTo>
                  <a:pt x="1296" y="300"/>
                  <a:pt x="1295" y="301"/>
                  <a:pt x="1295" y="301"/>
                </a:cubicBezTo>
                <a:cubicBezTo>
                  <a:pt x="1295" y="301"/>
                  <a:pt x="1295" y="300"/>
                  <a:pt x="1295" y="298"/>
                </a:cubicBezTo>
                <a:cubicBezTo>
                  <a:pt x="1295" y="296"/>
                  <a:pt x="1293" y="294"/>
                  <a:pt x="1292" y="295"/>
                </a:cubicBezTo>
                <a:cubicBezTo>
                  <a:pt x="1292" y="295"/>
                  <a:pt x="1289" y="300"/>
                  <a:pt x="1288" y="302"/>
                </a:cubicBezTo>
                <a:cubicBezTo>
                  <a:pt x="1287" y="303"/>
                  <a:pt x="1287" y="306"/>
                  <a:pt x="1287" y="306"/>
                </a:cubicBezTo>
                <a:cubicBezTo>
                  <a:pt x="1287" y="307"/>
                  <a:pt x="1287" y="308"/>
                  <a:pt x="1287" y="308"/>
                </a:cubicBezTo>
                <a:cubicBezTo>
                  <a:pt x="1287" y="309"/>
                  <a:pt x="1287" y="309"/>
                  <a:pt x="1287" y="309"/>
                </a:cubicBezTo>
                <a:cubicBezTo>
                  <a:pt x="1286" y="309"/>
                  <a:pt x="1286" y="309"/>
                  <a:pt x="1286" y="309"/>
                </a:cubicBezTo>
                <a:cubicBezTo>
                  <a:pt x="1286" y="309"/>
                  <a:pt x="1287" y="311"/>
                  <a:pt x="1286" y="311"/>
                </a:cubicBezTo>
                <a:cubicBezTo>
                  <a:pt x="1286" y="312"/>
                  <a:pt x="1285" y="313"/>
                  <a:pt x="1285" y="314"/>
                </a:cubicBezTo>
                <a:cubicBezTo>
                  <a:pt x="1285" y="316"/>
                  <a:pt x="1289" y="317"/>
                  <a:pt x="1289" y="317"/>
                </a:cubicBezTo>
                <a:cubicBezTo>
                  <a:pt x="1289" y="317"/>
                  <a:pt x="1289" y="319"/>
                  <a:pt x="1289" y="320"/>
                </a:cubicBezTo>
                <a:cubicBezTo>
                  <a:pt x="1289" y="320"/>
                  <a:pt x="1289" y="320"/>
                  <a:pt x="1289" y="320"/>
                </a:cubicBezTo>
                <a:cubicBezTo>
                  <a:pt x="1289" y="321"/>
                  <a:pt x="1289" y="323"/>
                  <a:pt x="1289" y="323"/>
                </a:cubicBezTo>
                <a:cubicBezTo>
                  <a:pt x="1288" y="324"/>
                  <a:pt x="1289" y="327"/>
                  <a:pt x="1289" y="328"/>
                </a:cubicBezTo>
                <a:cubicBezTo>
                  <a:pt x="1289" y="329"/>
                  <a:pt x="1291" y="331"/>
                  <a:pt x="1291" y="332"/>
                </a:cubicBezTo>
                <a:cubicBezTo>
                  <a:pt x="1292" y="332"/>
                  <a:pt x="1292" y="333"/>
                  <a:pt x="1291" y="333"/>
                </a:cubicBezTo>
                <a:cubicBezTo>
                  <a:pt x="1291" y="334"/>
                  <a:pt x="1290" y="335"/>
                  <a:pt x="1291" y="336"/>
                </a:cubicBezTo>
                <a:cubicBezTo>
                  <a:pt x="1291" y="337"/>
                  <a:pt x="1292" y="338"/>
                  <a:pt x="1292" y="338"/>
                </a:cubicBezTo>
                <a:cubicBezTo>
                  <a:pt x="1292" y="338"/>
                  <a:pt x="1293" y="356"/>
                  <a:pt x="1293" y="359"/>
                </a:cubicBezTo>
                <a:cubicBezTo>
                  <a:pt x="1293" y="361"/>
                  <a:pt x="1295" y="366"/>
                  <a:pt x="1295" y="366"/>
                </a:cubicBezTo>
                <a:cubicBezTo>
                  <a:pt x="1295" y="366"/>
                  <a:pt x="1295" y="367"/>
                  <a:pt x="1293" y="370"/>
                </a:cubicBezTo>
                <a:cubicBezTo>
                  <a:pt x="1290" y="373"/>
                  <a:pt x="1289" y="377"/>
                  <a:pt x="1290" y="381"/>
                </a:cubicBezTo>
                <a:cubicBezTo>
                  <a:pt x="1290" y="385"/>
                  <a:pt x="1292" y="386"/>
                  <a:pt x="1293" y="386"/>
                </a:cubicBezTo>
                <a:cubicBezTo>
                  <a:pt x="1294" y="386"/>
                  <a:pt x="1294" y="385"/>
                  <a:pt x="1293" y="388"/>
                </a:cubicBezTo>
                <a:cubicBezTo>
                  <a:pt x="1293" y="390"/>
                  <a:pt x="1295" y="392"/>
                  <a:pt x="1296" y="393"/>
                </a:cubicBezTo>
                <a:cubicBezTo>
                  <a:pt x="1297" y="394"/>
                  <a:pt x="1296" y="397"/>
                  <a:pt x="1295" y="399"/>
                </a:cubicBezTo>
                <a:cubicBezTo>
                  <a:pt x="1294" y="402"/>
                  <a:pt x="1298" y="406"/>
                  <a:pt x="1299" y="410"/>
                </a:cubicBezTo>
                <a:cubicBezTo>
                  <a:pt x="1300" y="414"/>
                  <a:pt x="1296" y="421"/>
                  <a:pt x="1295" y="424"/>
                </a:cubicBezTo>
                <a:cubicBezTo>
                  <a:pt x="1294" y="426"/>
                  <a:pt x="1296" y="429"/>
                  <a:pt x="1298" y="429"/>
                </a:cubicBezTo>
                <a:cubicBezTo>
                  <a:pt x="1299" y="429"/>
                  <a:pt x="1299" y="432"/>
                  <a:pt x="1299" y="433"/>
                </a:cubicBezTo>
                <a:cubicBezTo>
                  <a:pt x="1300" y="435"/>
                  <a:pt x="1298" y="437"/>
                  <a:pt x="1297" y="440"/>
                </a:cubicBezTo>
                <a:cubicBezTo>
                  <a:pt x="1296" y="442"/>
                  <a:pt x="1296" y="445"/>
                  <a:pt x="1296" y="445"/>
                </a:cubicBezTo>
                <a:cubicBezTo>
                  <a:pt x="1296" y="445"/>
                  <a:pt x="1298" y="458"/>
                  <a:pt x="1298" y="461"/>
                </a:cubicBezTo>
                <a:cubicBezTo>
                  <a:pt x="1299" y="464"/>
                  <a:pt x="1298" y="468"/>
                  <a:pt x="1298" y="469"/>
                </a:cubicBezTo>
                <a:cubicBezTo>
                  <a:pt x="1297" y="469"/>
                  <a:pt x="1297" y="471"/>
                  <a:pt x="1298" y="472"/>
                </a:cubicBezTo>
                <a:cubicBezTo>
                  <a:pt x="1298" y="473"/>
                  <a:pt x="1298" y="478"/>
                  <a:pt x="1297" y="479"/>
                </a:cubicBezTo>
                <a:cubicBezTo>
                  <a:pt x="1297" y="481"/>
                  <a:pt x="1297" y="486"/>
                  <a:pt x="1297" y="487"/>
                </a:cubicBezTo>
                <a:cubicBezTo>
                  <a:pt x="1297" y="488"/>
                  <a:pt x="1297" y="489"/>
                  <a:pt x="1296" y="490"/>
                </a:cubicBezTo>
                <a:cubicBezTo>
                  <a:pt x="1290" y="490"/>
                  <a:pt x="1290" y="490"/>
                  <a:pt x="1290" y="490"/>
                </a:cubicBezTo>
                <a:cubicBezTo>
                  <a:pt x="1290" y="494"/>
                  <a:pt x="1290" y="494"/>
                  <a:pt x="1290" y="494"/>
                </a:cubicBezTo>
                <a:cubicBezTo>
                  <a:pt x="1281" y="493"/>
                  <a:pt x="1281" y="493"/>
                  <a:pt x="1281" y="493"/>
                </a:cubicBezTo>
                <a:cubicBezTo>
                  <a:pt x="1281" y="494"/>
                  <a:pt x="1281" y="494"/>
                  <a:pt x="1281" y="494"/>
                </a:cubicBezTo>
                <a:cubicBezTo>
                  <a:pt x="1279" y="494"/>
                  <a:pt x="1279" y="494"/>
                  <a:pt x="1279" y="494"/>
                </a:cubicBezTo>
                <a:cubicBezTo>
                  <a:pt x="1279" y="495"/>
                  <a:pt x="1279" y="495"/>
                  <a:pt x="1279" y="495"/>
                </a:cubicBezTo>
                <a:cubicBezTo>
                  <a:pt x="1275" y="495"/>
                  <a:pt x="1275" y="495"/>
                  <a:pt x="1275" y="495"/>
                </a:cubicBezTo>
                <a:cubicBezTo>
                  <a:pt x="1275" y="487"/>
                  <a:pt x="1275" y="487"/>
                  <a:pt x="1275" y="487"/>
                </a:cubicBezTo>
                <a:cubicBezTo>
                  <a:pt x="1272" y="487"/>
                  <a:pt x="1272" y="487"/>
                  <a:pt x="1272" y="487"/>
                </a:cubicBezTo>
                <a:cubicBezTo>
                  <a:pt x="1267" y="487"/>
                  <a:pt x="1267" y="487"/>
                  <a:pt x="1267" y="487"/>
                </a:cubicBezTo>
                <a:cubicBezTo>
                  <a:pt x="1267" y="479"/>
                  <a:pt x="1267" y="479"/>
                  <a:pt x="1267" y="479"/>
                </a:cubicBezTo>
                <a:cubicBezTo>
                  <a:pt x="1263" y="479"/>
                  <a:pt x="1263" y="479"/>
                  <a:pt x="1263" y="479"/>
                </a:cubicBezTo>
                <a:cubicBezTo>
                  <a:pt x="1263" y="460"/>
                  <a:pt x="1263" y="460"/>
                  <a:pt x="1263" y="460"/>
                </a:cubicBezTo>
                <a:cubicBezTo>
                  <a:pt x="1263" y="455"/>
                  <a:pt x="1263" y="455"/>
                  <a:pt x="1263" y="455"/>
                </a:cubicBezTo>
                <a:cubicBezTo>
                  <a:pt x="1259" y="455"/>
                  <a:pt x="1259" y="455"/>
                  <a:pt x="1259" y="455"/>
                </a:cubicBezTo>
                <a:cubicBezTo>
                  <a:pt x="1259" y="460"/>
                  <a:pt x="1259" y="460"/>
                  <a:pt x="1259" y="460"/>
                </a:cubicBezTo>
                <a:cubicBezTo>
                  <a:pt x="1259" y="471"/>
                  <a:pt x="1259" y="471"/>
                  <a:pt x="1259" y="471"/>
                </a:cubicBezTo>
                <a:cubicBezTo>
                  <a:pt x="1255" y="471"/>
                  <a:pt x="1255" y="471"/>
                  <a:pt x="1255" y="471"/>
                </a:cubicBezTo>
                <a:cubicBezTo>
                  <a:pt x="1255" y="475"/>
                  <a:pt x="1255" y="475"/>
                  <a:pt x="1255" y="475"/>
                </a:cubicBezTo>
                <a:cubicBezTo>
                  <a:pt x="1251" y="475"/>
                  <a:pt x="1251" y="475"/>
                  <a:pt x="1251" y="475"/>
                </a:cubicBezTo>
                <a:cubicBezTo>
                  <a:pt x="1251" y="479"/>
                  <a:pt x="1251" y="479"/>
                  <a:pt x="1251" y="479"/>
                </a:cubicBezTo>
                <a:cubicBezTo>
                  <a:pt x="1247" y="479"/>
                  <a:pt x="1247" y="479"/>
                  <a:pt x="1247" y="479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43" y="487"/>
                  <a:pt x="1243" y="487"/>
                  <a:pt x="1243" y="487"/>
                </a:cubicBezTo>
                <a:cubicBezTo>
                  <a:pt x="1243" y="495"/>
                  <a:pt x="1243" y="495"/>
                  <a:pt x="1243" y="495"/>
                </a:cubicBezTo>
                <a:cubicBezTo>
                  <a:pt x="1239" y="495"/>
                  <a:pt x="1239" y="495"/>
                  <a:pt x="1239" y="495"/>
                </a:cubicBezTo>
                <a:cubicBezTo>
                  <a:pt x="1239" y="466"/>
                  <a:pt x="1239" y="466"/>
                  <a:pt x="1239" y="466"/>
                </a:cubicBezTo>
                <a:cubicBezTo>
                  <a:pt x="1225" y="465"/>
                  <a:pt x="1225" y="465"/>
                  <a:pt x="1225" y="465"/>
                </a:cubicBezTo>
                <a:cubicBezTo>
                  <a:pt x="1222" y="462"/>
                  <a:pt x="1222" y="462"/>
                  <a:pt x="1222" y="462"/>
                </a:cubicBezTo>
                <a:cubicBezTo>
                  <a:pt x="1216" y="463"/>
                  <a:pt x="1216" y="463"/>
                  <a:pt x="1216" y="463"/>
                </a:cubicBezTo>
                <a:cubicBezTo>
                  <a:pt x="1215" y="472"/>
                  <a:pt x="1215" y="472"/>
                  <a:pt x="1215" y="472"/>
                </a:cubicBezTo>
                <a:cubicBezTo>
                  <a:pt x="1208" y="472"/>
                  <a:pt x="1208" y="472"/>
                  <a:pt x="1208" y="472"/>
                </a:cubicBezTo>
                <a:cubicBezTo>
                  <a:pt x="1204" y="475"/>
                  <a:pt x="1204" y="475"/>
                  <a:pt x="1204" y="475"/>
                </a:cubicBezTo>
                <a:cubicBezTo>
                  <a:pt x="1204" y="448"/>
                  <a:pt x="1204" y="448"/>
                  <a:pt x="1204" y="448"/>
                </a:cubicBezTo>
                <a:cubicBezTo>
                  <a:pt x="1199" y="443"/>
                  <a:pt x="1199" y="443"/>
                  <a:pt x="1199" y="443"/>
                </a:cubicBezTo>
                <a:cubicBezTo>
                  <a:pt x="1186" y="444"/>
                  <a:pt x="1186" y="444"/>
                  <a:pt x="1186" y="444"/>
                </a:cubicBezTo>
                <a:cubicBezTo>
                  <a:pt x="1186" y="450"/>
                  <a:pt x="1186" y="450"/>
                  <a:pt x="1186" y="450"/>
                </a:cubicBezTo>
                <a:cubicBezTo>
                  <a:pt x="1178" y="451"/>
                  <a:pt x="1178" y="451"/>
                  <a:pt x="1178" y="451"/>
                </a:cubicBezTo>
                <a:cubicBezTo>
                  <a:pt x="1178" y="454"/>
                  <a:pt x="1178" y="454"/>
                  <a:pt x="1178" y="454"/>
                </a:cubicBezTo>
                <a:cubicBezTo>
                  <a:pt x="1173" y="455"/>
                  <a:pt x="1173" y="455"/>
                  <a:pt x="1173" y="455"/>
                </a:cubicBezTo>
                <a:cubicBezTo>
                  <a:pt x="1173" y="462"/>
                  <a:pt x="1173" y="462"/>
                  <a:pt x="1173" y="462"/>
                </a:cubicBezTo>
                <a:cubicBezTo>
                  <a:pt x="1165" y="463"/>
                  <a:pt x="1165" y="463"/>
                  <a:pt x="1165" y="463"/>
                </a:cubicBezTo>
                <a:cubicBezTo>
                  <a:pt x="1166" y="493"/>
                  <a:pt x="1166" y="493"/>
                  <a:pt x="1166" y="493"/>
                </a:cubicBezTo>
                <a:cubicBezTo>
                  <a:pt x="1159" y="493"/>
                  <a:pt x="1159" y="493"/>
                  <a:pt x="1159" y="493"/>
                </a:cubicBezTo>
                <a:cubicBezTo>
                  <a:pt x="1159" y="430"/>
                  <a:pt x="1159" y="430"/>
                  <a:pt x="1159" y="430"/>
                </a:cubicBezTo>
                <a:cubicBezTo>
                  <a:pt x="1148" y="428"/>
                  <a:pt x="1148" y="428"/>
                  <a:pt x="1148" y="428"/>
                </a:cubicBezTo>
                <a:cubicBezTo>
                  <a:pt x="1135" y="430"/>
                  <a:pt x="1135" y="430"/>
                  <a:pt x="1135" y="430"/>
                </a:cubicBezTo>
                <a:cubicBezTo>
                  <a:pt x="1132" y="442"/>
                  <a:pt x="1132" y="442"/>
                  <a:pt x="1132" y="442"/>
                </a:cubicBezTo>
                <a:cubicBezTo>
                  <a:pt x="1127" y="442"/>
                  <a:pt x="1127" y="442"/>
                  <a:pt x="1127" y="442"/>
                </a:cubicBezTo>
                <a:cubicBezTo>
                  <a:pt x="1128" y="455"/>
                  <a:pt x="1128" y="455"/>
                  <a:pt x="1128" y="455"/>
                </a:cubicBezTo>
                <a:cubicBezTo>
                  <a:pt x="1122" y="455"/>
                  <a:pt x="1122" y="455"/>
                  <a:pt x="1122" y="455"/>
                </a:cubicBezTo>
                <a:cubicBezTo>
                  <a:pt x="1122" y="455"/>
                  <a:pt x="1120" y="489"/>
                  <a:pt x="1120" y="490"/>
                </a:cubicBezTo>
                <a:cubicBezTo>
                  <a:pt x="1121" y="491"/>
                  <a:pt x="1118" y="493"/>
                  <a:pt x="1118" y="493"/>
                </a:cubicBezTo>
                <a:cubicBezTo>
                  <a:pt x="1109" y="491"/>
                  <a:pt x="1109" y="491"/>
                  <a:pt x="1109" y="491"/>
                </a:cubicBezTo>
                <a:cubicBezTo>
                  <a:pt x="1108" y="424"/>
                  <a:pt x="1108" y="424"/>
                  <a:pt x="1108" y="424"/>
                </a:cubicBezTo>
                <a:cubicBezTo>
                  <a:pt x="1092" y="415"/>
                  <a:pt x="1092" y="415"/>
                  <a:pt x="1092" y="415"/>
                </a:cubicBezTo>
                <a:cubicBezTo>
                  <a:pt x="1061" y="414"/>
                  <a:pt x="1061" y="414"/>
                  <a:pt x="1061" y="414"/>
                </a:cubicBezTo>
                <a:cubicBezTo>
                  <a:pt x="1061" y="360"/>
                  <a:pt x="1061" y="360"/>
                  <a:pt x="1061" y="360"/>
                </a:cubicBezTo>
                <a:cubicBezTo>
                  <a:pt x="1031" y="350"/>
                  <a:pt x="1031" y="350"/>
                  <a:pt x="1031" y="350"/>
                </a:cubicBezTo>
                <a:cubicBezTo>
                  <a:pt x="993" y="356"/>
                  <a:pt x="993" y="356"/>
                  <a:pt x="993" y="356"/>
                </a:cubicBezTo>
                <a:cubicBezTo>
                  <a:pt x="993" y="337"/>
                  <a:pt x="993" y="337"/>
                  <a:pt x="993" y="337"/>
                </a:cubicBezTo>
                <a:cubicBezTo>
                  <a:pt x="993" y="337"/>
                  <a:pt x="983" y="333"/>
                  <a:pt x="963" y="334"/>
                </a:cubicBezTo>
                <a:cubicBezTo>
                  <a:pt x="944" y="335"/>
                  <a:pt x="930" y="336"/>
                  <a:pt x="930" y="336"/>
                </a:cubicBezTo>
                <a:cubicBezTo>
                  <a:pt x="929" y="532"/>
                  <a:pt x="929" y="532"/>
                  <a:pt x="929" y="532"/>
                </a:cubicBezTo>
                <a:cubicBezTo>
                  <a:pt x="919" y="531"/>
                  <a:pt x="919" y="531"/>
                  <a:pt x="919" y="531"/>
                </a:cubicBezTo>
                <a:cubicBezTo>
                  <a:pt x="918" y="514"/>
                  <a:pt x="918" y="514"/>
                  <a:pt x="918" y="514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4" y="308"/>
                  <a:pt x="914" y="308"/>
                  <a:pt x="914" y="308"/>
                </a:cubicBezTo>
                <a:cubicBezTo>
                  <a:pt x="903" y="302"/>
                  <a:pt x="903" y="302"/>
                  <a:pt x="903" y="302"/>
                </a:cubicBezTo>
                <a:cubicBezTo>
                  <a:pt x="881" y="306"/>
                  <a:pt x="881" y="306"/>
                  <a:pt x="881" y="306"/>
                </a:cubicBezTo>
                <a:cubicBezTo>
                  <a:pt x="873" y="309"/>
                  <a:pt x="873" y="309"/>
                  <a:pt x="873" y="309"/>
                </a:cubicBezTo>
                <a:cubicBezTo>
                  <a:pt x="873" y="378"/>
                  <a:pt x="873" y="378"/>
                  <a:pt x="873" y="378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7" y="311"/>
                  <a:pt x="867" y="311"/>
                  <a:pt x="867" y="311"/>
                </a:cubicBezTo>
                <a:cubicBezTo>
                  <a:pt x="863" y="310"/>
                  <a:pt x="863" y="310"/>
                  <a:pt x="863" y="310"/>
                </a:cubicBezTo>
                <a:cubicBezTo>
                  <a:pt x="863" y="310"/>
                  <a:pt x="862" y="305"/>
                  <a:pt x="860" y="301"/>
                </a:cubicBezTo>
                <a:cubicBezTo>
                  <a:pt x="858" y="297"/>
                  <a:pt x="852" y="294"/>
                  <a:pt x="852" y="294"/>
                </a:cubicBezTo>
                <a:cubicBezTo>
                  <a:pt x="852" y="294"/>
                  <a:pt x="851" y="285"/>
                  <a:pt x="851" y="283"/>
                </a:cubicBezTo>
                <a:cubicBezTo>
                  <a:pt x="850" y="282"/>
                  <a:pt x="849" y="281"/>
                  <a:pt x="849" y="281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7" y="281"/>
                  <a:pt x="847" y="281"/>
                  <a:pt x="847" y="281"/>
                </a:cubicBezTo>
                <a:cubicBezTo>
                  <a:pt x="847" y="281"/>
                  <a:pt x="845" y="283"/>
                  <a:pt x="845" y="284"/>
                </a:cubicBezTo>
                <a:cubicBezTo>
                  <a:pt x="844" y="285"/>
                  <a:pt x="844" y="294"/>
                  <a:pt x="844" y="294"/>
                </a:cubicBezTo>
                <a:cubicBezTo>
                  <a:pt x="844" y="294"/>
                  <a:pt x="840" y="297"/>
                  <a:pt x="837" y="300"/>
                </a:cubicBezTo>
                <a:cubicBezTo>
                  <a:pt x="833" y="303"/>
                  <a:pt x="833" y="310"/>
                  <a:pt x="833" y="310"/>
                </a:cubicBezTo>
                <a:cubicBezTo>
                  <a:pt x="829" y="311"/>
                  <a:pt x="829" y="311"/>
                  <a:pt x="829" y="311"/>
                </a:cubicBezTo>
                <a:cubicBezTo>
                  <a:pt x="828" y="356"/>
                  <a:pt x="828" y="356"/>
                  <a:pt x="828" y="356"/>
                </a:cubicBezTo>
                <a:cubicBezTo>
                  <a:pt x="827" y="376"/>
                  <a:pt x="827" y="376"/>
                  <a:pt x="827" y="376"/>
                </a:cubicBezTo>
                <a:cubicBezTo>
                  <a:pt x="827" y="376"/>
                  <a:pt x="819" y="381"/>
                  <a:pt x="818" y="381"/>
                </a:cubicBezTo>
                <a:cubicBezTo>
                  <a:pt x="817" y="382"/>
                  <a:pt x="817" y="409"/>
                  <a:pt x="817" y="409"/>
                </a:cubicBezTo>
                <a:cubicBezTo>
                  <a:pt x="817" y="409"/>
                  <a:pt x="801" y="402"/>
                  <a:pt x="795" y="403"/>
                </a:cubicBezTo>
                <a:cubicBezTo>
                  <a:pt x="790" y="403"/>
                  <a:pt x="782" y="404"/>
                  <a:pt x="782" y="404"/>
                </a:cubicBezTo>
                <a:cubicBezTo>
                  <a:pt x="782" y="366"/>
                  <a:pt x="782" y="366"/>
                  <a:pt x="782" y="366"/>
                </a:cubicBezTo>
                <a:cubicBezTo>
                  <a:pt x="782" y="366"/>
                  <a:pt x="754" y="375"/>
                  <a:pt x="753" y="375"/>
                </a:cubicBezTo>
                <a:cubicBezTo>
                  <a:pt x="752" y="375"/>
                  <a:pt x="717" y="354"/>
                  <a:pt x="717" y="354"/>
                </a:cubicBezTo>
                <a:cubicBezTo>
                  <a:pt x="716" y="480"/>
                  <a:pt x="716" y="480"/>
                  <a:pt x="716" y="480"/>
                </a:cubicBezTo>
                <a:cubicBezTo>
                  <a:pt x="662" y="479"/>
                  <a:pt x="662" y="479"/>
                  <a:pt x="662" y="479"/>
                </a:cubicBezTo>
                <a:cubicBezTo>
                  <a:pt x="662" y="456"/>
                  <a:pt x="662" y="456"/>
                  <a:pt x="662" y="456"/>
                </a:cubicBezTo>
                <a:cubicBezTo>
                  <a:pt x="647" y="447"/>
                  <a:pt x="647" y="447"/>
                  <a:pt x="647" y="447"/>
                </a:cubicBezTo>
                <a:cubicBezTo>
                  <a:pt x="631" y="454"/>
                  <a:pt x="631" y="454"/>
                  <a:pt x="631" y="454"/>
                </a:cubicBezTo>
                <a:cubicBezTo>
                  <a:pt x="631" y="459"/>
                  <a:pt x="631" y="459"/>
                  <a:pt x="631" y="459"/>
                </a:cubicBezTo>
                <a:cubicBezTo>
                  <a:pt x="630" y="479"/>
                  <a:pt x="630" y="479"/>
                  <a:pt x="630" y="479"/>
                </a:cubicBezTo>
                <a:cubicBezTo>
                  <a:pt x="609" y="481"/>
                  <a:pt x="609" y="481"/>
                  <a:pt x="609" y="481"/>
                </a:cubicBezTo>
                <a:cubicBezTo>
                  <a:pt x="602" y="485"/>
                  <a:pt x="602" y="485"/>
                  <a:pt x="602" y="485"/>
                </a:cubicBezTo>
                <a:cubicBezTo>
                  <a:pt x="601" y="466"/>
                  <a:pt x="601" y="466"/>
                  <a:pt x="601" y="466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81" y="467"/>
                  <a:pt x="581" y="467"/>
                  <a:pt x="581" y="467"/>
                </a:cubicBezTo>
                <a:cubicBezTo>
                  <a:pt x="577" y="460"/>
                  <a:pt x="577" y="460"/>
                  <a:pt x="577" y="460"/>
                </a:cubicBezTo>
                <a:cubicBezTo>
                  <a:pt x="577" y="383"/>
                  <a:pt x="577" y="383"/>
                  <a:pt x="577" y="383"/>
                </a:cubicBezTo>
                <a:cubicBezTo>
                  <a:pt x="577" y="383"/>
                  <a:pt x="578" y="377"/>
                  <a:pt x="577" y="376"/>
                </a:cubicBezTo>
                <a:cubicBezTo>
                  <a:pt x="577" y="374"/>
                  <a:pt x="565" y="369"/>
                  <a:pt x="564" y="370"/>
                </a:cubicBezTo>
                <a:cubicBezTo>
                  <a:pt x="563" y="370"/>
                  <a:pt x="552" y="374"/>
                  <a:pt x="552" y="374"/>
                </a:cubicBezTo>
                <a:cubicBezTo>
                  <a:pt x="552" y="374"/>
                  <a:pt x="551" y="376"/>
                  <a:pt x="550" y="378"/>
                </a:cubicBezTo>
                <a:cubicBezTo>
                  <a:pt x="550" y="379"/>
                  <a:pt x="552" y="383"/>
                  <a:pt x="552" y="384"/>
                </a:cubicBezTo>
                <a:cubicBezTo>
                  <a:pt x="552" y="385"/>
                  <a:pt x="551" y="464"/>
                  <a:pt x="551" y="464"/>
                </a:cubicBezTo>
                <a:cubicBezTo>
                  <a:pt x="543" y="476"/>
                  <a:pt x="543" y="476"/>
                  <a:pt x="543" y="476"/>
                </a:cubicBezTo>
                <a:cubicBezTo>
                  <a:pt x="543" y="433"/>
                  <a:pt x="543" y="433"/>
                  <a:pt x="543" y="433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387"/>
                  <a:pt x="528" y="387"/>
                  <a:pt x="528" y="387"/>
                </a:cubicBezTo>
                <a:cubicBezTo>
                  <a:pt x="525" y="387"/>
                  <a:pt x="525" y="387"/>
                  <a:pt x="525" y="387"/>
                </a:cubicBezTo>
                <a:cubicBezTo>
                  <a:pt x="525" y="359"/>
                  <a:pt x="525" y="359"/>
                  <a:pt x="525" y="359"/>
                </a:cubicBezTo>
                <a:cubicBezTo>
                  <a:pt x="523" y="359"/>
                  <a:pt x="523" y="359"/>
                  <a:pt x="523" y="359"/>
                </a:cubicBezTo>
                <a:cubicBezTo>
                  <a:pt x="522" y="388"/>
                  <a:pt x="522" y="388"/>
                  <a:pt x="522" y="388"/>
                </a:cubicBezTo>
                <a:cubicBezTo>
                  <a:pt x="510" y="398"/>
                  <a:pt x="510" y="398"/>
                  <a:pt x="510" y="398"/>
                </a:cubicBezTo>
                <a:cubicBezTo>
                  <a:pt x="505" y="400"/>
                  <a:pt x="505" y="400"/>
                  <a:pt x="505" y="400"/>
                </a:cubicBezTo>
                <a:cubicBezTo>
                  <a:pt x="504" y="393"/>
                  <a:pt x="504" y="393"/>
                  <a:pt x="504" y="393"/>
                </a:cubicBezTo>
                <a:cubicBezTo>
                  <a:pt x="504" y="393"/>
                  <a:pt x="487" y="392"/>
                  <a:pt x="485" y="391"/>
                </a:cubicBezTo>
                <a:cubicBezTo>
                  <a:pt x="484" y="391"/>
                  <a:pt x="472" y="398"/>
                  <a:pt x="472" y="398"/>
                </a:cubicBezTo>
                <a:cubicBezTo>
                  <a:pt x="471" y="410"/>
                  <a:pt x="471" y="410"/>
                  <a:pt x="471" y="410"/>
                </a:cubicBezTo>
                <a:cubicBezTo>
                  <a:pt x="471" y="410"/>
                  <a:pt x="471" y="410"/>
                  <a:pt x="469" y="409"/>
                </a:cubicBezTo>
                <a:cubicBezTo>
                  <a:pt x="467" y="408"/>
                  <a:pt x="464" y="408"/>
                  <a:pt x="464" y="408"/>
                </a:cubicBezTo>
                <a:cubicBezTo>
                  <a:pt x="464" y="406"/>
                  <a:pt x="464" y="406"/>
                  <a:pt x="464" y="406"/>
                </a:cubicBezTo>
                <a:cubicBezTo>
                  <a:pt x="464" y="406"/>
                  <a:pt x="465" y="405"/>
                  <a:pt x="464" y="403"/>
                </a:cubicBezTo>
                <a:cubicBezTo>
                  <a:pt x="464" y="401"/>
                  <a:pt x="463" y="401"/>
                  <a:pt x="463" y="401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97"/>
                  <a:pt x="464" y="394"/>
                  <a:pt x="464" y="393"/>
                </a:cubicBezTo>
                <a:cubicBezTo>
                  <a:pt x="464" y="392"/>
                  <a:pt x="462" y="391"/>
                  <a:pt x="462" y="391"/>
                </a:cubicBezTo>
                <a:cubicBezTo>
                  <a:pt x="462" y="379"/>
                  <a:pt x="462" y="379"/>
                  <a:pt x="462" y="379"/>
                </a:cubicBezTo>
                <a:cubicBezTo>
                  <a:pt x="460" y="379"/>
                  <a:pt x="460" y="379"/>
                  <a:pt x="460" y="379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0" y="391"/>
                  <a:pt x="458" y="392"/>
                  <a:pt x="458" y="393"/>
                </a:cubicBezTo>
                <a:cubicBezTo>
                  <a:pt x="457" y="395"/>
                  <a:pt x="459" y="396"/>
                  <a:pt x="459" y="396"/>
                </a:cubicBezTo>
                <a:cubicBezTo>
                  <a:pt x="459" y="400"/>
                  <a:pt x="459" y="400"/>
                  <a:pt x="459" y="400"/>
                </a:cubicBezTo>
                <a:cubicBezTo>
                  <a:pt x="459" y="400"/>
                  <a:pt x="457" y="401"/>
                  <a:pt x="457" y="402"/>
                </a:cubicBezTo>
                <a:cubicBezTo>
                  <a:pt x="457" y="404"/>
                  <a:pt x="459" y="405"/>
                  <a:pt x="459" y="405"/>
                </a:cubicBezTo>
                <a:cubicBezTo>
                  <a:pt x="459" y="408"/>
                  <a:pt x="459" y="408"/>
                  <a:pt x="459" y="408"/>
                </a:cubicBezTo>
                <a:cubicBezTo>
                  <a:pt x="459" y="408"/>
                  <a:pt x="454" y="409"/>
                  <a:pt x="452" y="410"/>
                </a:cubicBezTo>
                <a:cubicBezTo>
                  <a:pt x="450" y="411"/>
                  <a:pt x="447" y="415"/>
                  <a:pt x="447" y="415"/>
                </a:cubicBezTo>
                <a:cubicBezTo>
                  <a:pt x="447" y="415"/>
                  <a:pt x="439" y="417"/>
                  <a:pt x="439" y="417"/>
                </a:cubicBezTo>
                <a:cubicBezTo>
                  <a:pt x="438" y="418"/>
                  <a:pt x="440" y="421"/>
                  <a:pt x="440" y="421"/>
                </a:cubicBezTo>
                <a:cubicBezTo>
                  <a:pt x="431" y="421"/>
                  <a:pt x="431" y="421"/>
                  <a:pt x="431" y="421"/>
                </a:cubicBezTo>
                <a:cubicBezTo>
                  <a:pt x="431" y="426"/>
                  <a:pt x="431" y="426"/>
                  <a:pt x="431" y="426"/>
                </a:cubicBezTo>
                <a:cubicBezTo>
                  <a:pt x="422" y="427"/>
                  <a:pt x="422" y="427"/>
                  <a:pt x="422" y="427"/>
                </a:cubicBezTo>
                <a:cubicBezTo>
                  <a:pt x="421" y="465"/>
                  <a:pt x="421" y="465"/>
                  <a:pt x="421" y="465"/>
                </a:cubicBezTo>
                <a:cubicBezTo>
                  <a:pt x="416" y="465"/>
                  <a:pt x="416" y="465"/>
                  <a:pt x="416" y="465"/>
                </a:cubicBezTo>
                <a:cubicBezTo>
                  <a:pt x="416" y="449"/>
                  <a:pt x="416" y="449"/>
                  <a:pt x="416" y="449"/>
                </a:cubicBezTo>
                <a:cubicBezTo>
                  <a:pt x="412" y="449"/>
                  <a:pt x="412" y="449"/>
                  <a:pt x="412" y="449"/>
                </a:cubicBezTo>
                <a:cubicBezTo>
                  <a:pt x="412" y="436"/>
                  <a:pt x="412" y="436"/>
                  <a:pt x="412" y="436"/>
                </a:cubicBezTo>
                <a:cubicBezTo>
                  <a:pt x="379" y="435"/>
                  <a:pt x="379" y="435"/>
                  <a:pt x="379" y="435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75" y="542"/>
                  <a:pt x="375" y="542"/>
                  <a:pt x="375" y="542"/>
                </a:cubicBezTo>
                <a:cubicBezTo>
                  <a:pt x="359" y="541"/>
                  <a:pt x="359" y="541"/>
                  <a:pt x="359" y="541"/>
                </a:cubicBezTo>
                <a:cubicBezTo>
                  <a:pt x="353" y="535"/>
                  <a:pt x="353" y="535"/>
                  <a:pt x="353" y="535"/>
                </a:cubicBezTo>
                <a:cubicBezTo>
                  <a:pt x="345" y="533"/>
                  <a:pt x="345" y="533"/>
                  <a:pt x="345" y="533"/>
                </a:cubicBezTo>
                <a:cubicBezTo>
                  <a:pt x="333" y="515"/>
                  <a:pt x="333" y="515"/>
                  <a:pt x="333" y="515"/>
                </a:cubicBezTo>
                <a:cubicBezTo>
                  <a:pt x="333" y="515"/>
                  <a:pt x="334" y="511"/>
                  <a:pt x="333" y="509"/>
                </a:cubicBezTo>
                <a:cubicBezTo>
                  <a:pt x="331" y="507"/>
                  <a:pt x="329" y="507"/>
                  <a:pt x="329" y="507"/>
                </a:cubicBezTo>
                <a:cubicBezTo>
                  <a:pt x="315" y="483"/>
                  <a:pt x="315" y="483"/>
                  <a:pt x="315" y="483"/>
                </a:cubicBezTo>
                <a:cubicBezTo>
                  <a:pt x="315" y="483"/>
                  <a:pt x="316" y="482"/>
                  <a:pt x="317" y="479"/>
                </a:cubicBezTo>
                <a:cubicBezTo>
                  <a:pt x="319" y="477"/>
                  <a:pt x="325" y="463"/>
                  <a:pt x="323" y="449"/>
                </a:cubicBezTo>
                <a:cubicBezTo>
                  <a:pt x="320" y="436"/>
                  <a:pt x="311" y="437"/>
                  <a:pt x="311" y="437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6" y="298"/>
                  <a:pt x="319" y="291"/>
                </a:cubicBezTo>
                <a:cubicBezTo>
                  <a:pt x="322" y="284"/>
                  <a:pt x="323" y="272"/>
                  <a:pt x="319" y="265"/>
                </a:cubicBezTo>
                <a:cubicBezTo>
                  <a:pt x="315" y="258"/>
                  <a:pt x="307" y="255"/>
                  <a:pt x="307" y="255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6" y="245"/>
                  <a:pt x="308" y="243"/>
                  <a:pt x="308" y="240"/>
                </a:cubicBezTo>
                <a:cubicBezTo>
                  <a:pt x="308" y="238"/>
                  <a:pt x="307" y="238"/>
                  <a:pt x="307" y="238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6"/>
                  <a:pt x="310" y="210"/>
                  <a:pt x="310" y="207"/>
                </a:cubicBezTo>
                <a:cubicBezTo>
                  <a:pt x="309" y="203"/>
                  <a:pt x="307" y="201"/>
                  <a:pt x="307" y="201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200"/>
                  <a:pt x="309" y="198"/>
                  <a:pt x="308" y="196"/>
                </a:cubicBezTo>
                <a:cubicBezTo>
                  <a:pt x="308" y="195"/>
                  <a:pt x="306" y="194"/>
                  <a:pt x="306" y="194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5" y="174"/>
                  <a:pt x="305" y="174"/>
                  <a:pt x="306" y="173"/>
                </a:cubicBezTo>
                <a:cubicBezTo>
                  <a:pt x="306" y="173"/>
                  <a:pt x="307" y="171"/>
                  <a:pt x="307" y="170"/>
                </a:cubicBezTo>
                <a:cubicBezTo>
                  <a:pt x="306" y="169"/>
                  <a:pt x="305" y="167"/>
                  <a:pt x="305" y="167"/>
                </a:cubicBezTo>
                <a:cubicBezTo>
                  <a:pt x="305" y="167"/>
                  <a:pt x="305" y="167"/>
                  <a:pt x="305" y="167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05" y="142"/>
                  <a:pt x="305" y="142"/>
                  <a:pt x="306" y="141"/>
                </a:cubicBezTo>
                <a:cubicBezTo>
                  <a:pt x="306" y="141"/>
                  <a:pt x="306" y="139"/>
                  <a:pt x="306" y="138"/>
                </a:cubicBezTo>
                <a:cubicBezTo>
                  <a:pt x="306" y="137"/>
                  <a:pt x="305" y="137"/>
                  <a:pt x="305" y="137"/>
                </a:cubicBezTo>
                <a:cubicBezTo>
                  <a:pt x="304" y="87"/>
                  <a:pt x="304" y="87"/>
                  <a:pt x="304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37"/>
                  <a:pt x="300" y="137"/>
                  <a:pt x="299" y="138"/>
                </a:cubicBezTo>
                <a:cubicBezTo>
                  <a:pt x="299" y="140"/>
                  <a:pt x="300" y="141"/>
                  <a:pt x="300" y="141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298" y="168"/>
                  <a:pt x="298" y="170"/>
                </a:cubicBezTo>
                <a:cubicBezTo>
                  <a:pt x="297" y="171"/>
                  <a:pt x="298" y="172"/>
                  <a:pt x="299" y="173"/>
                </a:cubicBezTo>
                <a:cubicBezTo>
                  <a:pt x="299" y="173"/>
                  <a:pt x="299" y="194"/>
                  <a:pt x="299" y="194"/>
                </a:cubicBezTo>
                <a:cubicBezTo>
                  <a:pt x="299" y="194"/>
                  <a:pt x="297" y="195"/>
                  <a:pt x="296" y="197"/>
                </a:cubicBezTo>
                <a:cubicBezTo>
                  <a:pt x="295" y="199"/>
                  <a:pt x="296" y="199"/>
                  <a:pt x="297" y="199"/>
                </a:cubicBezTo>
                <a:cubicBezTo>
                  <a:pt x="297" y="200"/>
                  <a:pt x="297" y="201"/>
                  <a:pt x="297" y="201"/>
                </a:cubicBezTo>
                <a:cubicBezTo>
                  <a:pt x="297" y="201"/>
                  <a:pt x="296" y="202"/>
                  <a:pt x="295" y="203"/>
                </a:cubicBezTo>
                <a:cubicBezTo>
                  <a:pt x="294" y="205"/>
                  <a:pt x="293" y="207"/>
                  <a:pt x="294" y="210"/>
                </a:cubicBezTo>
                <a:cubicBezTo>
                  <a:pt x="295" y="213"/>
                  <a:pt x="297" y="215"/>
                  <a:pt x="297" y="215"/>
                </a:cubicBezTo>
                <a:cubicBezTo>
                  <a:pt x="297" y="238"/>
                  <a:pt x="297" y="238"/>
                  <a:pt x="297" y="238"/>
                </a:cubicBezTo>
                <a:cubicBezTo>
                  <a:pt x="297" y="238"/>
                  <a:pt x="296" y="238"/>
                  <a:pt x="295" y="239"/>
                </a:cubicBezTo>
                <a:cubicBezTo>
                  <a:pt x="295" y="240"/>
                  <a:pt x="295" y="240"/>
                  <a:pt x="295" y="242"/>
                </a:cubicBezTo>
                <a:cubicBezTo>
                  <a:pt x="295" y="243"/>
                  <a:pt x="296" y="244"/>
                  <a:pt x="296" y="244"/>
                </a:cubicBezTo>
                <a:cubicBezTo>
                  <a:pt x="296" y="255"/>
                  <a:pt x="296" y="255"/>
                  <a:pt x="296" y="255"/>
                </a:cubicBezTo>
                <a:cubicBezTo>
                  <a:pt x="296" y="255"/>
                  <a:pt x="287" y="259"/>
                  <a:pt x="284" y="264"/>
                </a:cubicBezTo>
                <a:cubicBezTo>
                  <a:pt x="281" y="269"/>
                  <a:pt x="276" y="275"/>
                  <a:pt x="280" y="285"/>
                </a:cubicBezTo>
                <a:cubicBezTo>
                  <a:pt x="283" y="295"/>
                  <a:pt x="287" y="297"/>
                  <a:pt x="287" y="297"/>
                </a:cubicBezTo>
                <a:cubicBezTo>
                  <a:pt x="287" y="439"/>
                  <a:pt x="287" y="439"/>
                  <a:pt x="287" y="439"/>
                </a:cubicBezTo>
                <a:cubicBezTo>
                  <a:pt x="287" y="439"/>
                  <a:pt x="283" y="440"/>
                  <a:pt x="280" y="445"/>
                </a:cubicBezTo>
                <a:cubicBezTo>
                  <a:pt x="277" y="449"/>
                  <a:pt x="275" y="455"/>
                  <a:pt x="275" y="462"/>
                </a:cubicBezTo>
                <a:cubicBezTo>
                  <a:pt x="276" y="469"/>
                  <a:pt x="278" y="474"/>
                  <a:pt x="278" y="474"/>
                </a:cubicBezTo>
                <a:cubicBezTo>
                  <a:pt x="261" y="474"/>
                  <a:pt x="261" y="474"/>
                  <a:pt x="261" y="474"/>
                </a:cubicBezTo>
                <a:cubicBezTo>
                  <a:pt x="260" y="541"/>
                  <a:pt x="260" y="541"/>
                  <a:pt x="260" y="541"/>
                </a:cubicBezTo>
                <a:cubicBezTo>
                  <a:pt x="240" y="540"/>
                  <a:pt x="240" y="540"/>
                  <a:pt x="240" y="540"/>
                </a:cubicBezTo>
                <a:cubicBezTo>
                  <a:pt x="240" y="512"/>
                  <a:pt x="240" y="512"/>
                  <a:pt x="240" y="512"/>
                </a:cubicBezTo>
                <a:cubicBezTo>
                  <a:pt x="229" y="512"/>
                  <a:pt x="229" y="512"/>
                  <a:pt x="229" y="512"/>
                </a:cubicBezTo>
                <a:cubicBezTo>
                  <a:pt x="228" y="515"/>
                  <a:pt x="228" y="515"/>
                  <a:pt x="228" y="515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09" y="506"/>
                  <a:pt x="209" y="506"/>
                  <a:pt x="209" y="506"/>
                </a:cubicBezTo>
                <a:cubicBezTo>
                  <a:pt x="183" y="496"/>
                  <a:pt x="183" y="496"/>
                  <a:pt x="183" y="496"/>
                </a:cubicBezTo>
                <a:cubicBezTo>
                  <a:pt x="171" y="495"/>
                  <a:pt x="171" y="495"/>
                  <a:pt x="171" y="495"/>
                </a:cubicBezTo>
                <a:cubicBezTo>
                  <a:pt x="171" y="495"/>
                  <a:pt x="166" y="489"/>
                  <a:pt x="158" y="485"/>
                </a:cubicBezTo>
                <a:cubicBezTo>
                  <a:pt x="150" y="481"/>
                  <a:pt x="144" y="483"/>
                  <a:pt x="144" y="483"/>
                </a:cubicBezTo>
                <a:cubicBezTo>
                  <a:pt x="144" y="470"/>
                  <a:pt x="144" y="470"/>
                  <a:pt x="144" y="470"/>
                </a:cubicBezTo>
                <a:cubicBezTo>
                  <a:pt x="141" y="465"/>
                  <a:pt x="141" y="465"/>
                  <a:pt x="141" y="465"/>
                </a:cubicBezTo>
                <a:cubicBezTo>
                  <a:pt x="140" y="451"/>
                  <a:pt x="140" y="451"/>
                  <a:pt x="140" y="451"/>
                </a:cubicBezTo>
                <a:cubicBezTo>
                  <a:pt x="138" y="450"/>
                  <a:pt x="138" y="450"/>
                  <a:pt x="138" y="450"/>
                </a:cubicBezTo>
                <a:cubicBezTo>
                  <a:pt x="138" y="441"/>
                  <a:pt x="138" y="441"/>
                  <a:pt x="138" y="441"/>
                </a:cubicBezTo>
                <a:cubicBezTo>
                  <a:pt x="128" y="433"/>
                  <a:pt x="128" y="433"/>
                  <a:pt x="128" y="433"/>
                </a:cubicBezTo>
                <a:cubicBezTo>
                  <a:pt x="127" y="414"/>
                  <a:pt x="127" y="414"/>
                  <a:pt x="127" y="414"/>
                </a:cubicBezTo>
                <a:cubicBezTo>
                  <a:pt x="126" y="415"/>
                  <a:pt x="126" y="415"/>
                  <a:pt x="126" y="415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31"/>
                  <a:pt x="125" y="431"/>
                  <a:pt x="125" y="43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15" y="450"/>
                  <a:pt x="115" y="450"/>
                  <a:pt x="115" y="450"/>
                </a:cubicBezTo>
                <a:cubicBezTo>
                  <a:pt x="113" y="451"/>
                  <a:pt x="113" y="451"/>
                  <a:pt x="113" y="451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1" y="468"/>
                  <a:pt x="111" y="468"/>
                  <a:pt x="111" y="468"/>
                </a:cubicBezTo>
                <a:cubicBezTo>
                  <a:pt x="111" y="489"/>
                  <a:pt x="111" y="489"/>
                  <a:pt x="111" y="489"/>
                </a:cubicBezTo>
                <a:cubicBezTo>
                  <a:pt x="98" y="497"/>
                  <a:pt x="98" y="497"/>
                  <a:pt x="98" y="497"/>
                </a:cubicBezTo>
                <a:cubicBezTo>
                  <a:pt x="85" y="500"/>
                  <a:pt x="85" y="500"/>
                  <a:pt x="85" y="500"/>
                </a:cubicBezTo>
                <a:cubicBezTo>
                  <a:pt x="85" y="500"/>
                  <a:pt x="85" y="504"/>
                  <a:pt x="85" y="504"/>
                </a:cubicBezTo>
                <a:cubicBezTo>
                  <a:pt x="85" y="505"/>
                  <a:pt x="86" y="506"/>
                  <a:pt x="86" y="506"/>
                </a:cubicBezTo>
                <a:cubicBezTo>
                  <a:pt x="86" y="506"/>
                  <a:pt x="86" y="507"/>
                  <a:pt x="86" y="508"/>
                </a:cubicBezTo>
                <a:cubicBezTo>
                  <a:pt x="86" y="508"/>
                  <a:pt x="88" y="510"/>
                  <a:pt x="88" y="510"/>
                </a:cubicBezTo>
                <a:cubicBezTo>
                  <a:pt x="88" y="510"/>
                  <a:pt x="88" y="542"/>
                  <a:pt x="88" y="544"/>
                </a:cubicBezTo>
                <a:cubicBezTo>
                  <a:pt x="77" y="543"/>
                  <a:pt x="77" y="543"/>
                  <a:pt x="77" y="543"/>
                </a:cubicBezTo>
                <a:cubicBezTo>
                  <a:pt x="75" y="541"/>
                  <a:pt x="75" y="541"/>
                  <a:pt x="75" y="541"/>
                </a:cubicBezTo>
                <a:cubicBezTo>
                  <a:pt x="75" y="541"/>
                  <a:pt x="65" y="540"/>
                  <a:pt x="62" y="542"/>
                </a:cubicBezTo>
                <a:cubicBezTo>
                  <a:pt x="52" y="541"/>
                  <a:pt x="52" y="541"/>
                  <a:pt x="52" y="541"/>
                </a:cubicBezTo>
                <a:cubicBezTo>
                  <a:pt x="52" y="541"/>
                  <a:pt x="48" y="533"/>
                  <a:pt x="43" y="530"/>
                </a:cubicBezTo>
                <a:cubicBezTo>
                  <a:pt x="39" y="527"/>
                  <a:pt x="23" y="528"/>
                  <a:pt x="23" y="528"/>
                </a:cubicBezTo>
                <a:cubicBezTo>
                  <a:pt x="23" y="528"/>
                  <a:pt x="8" y="530"/>
                  <a:pt x="4" y="532"/>
                </a:cubicBezTo>
                <a:cubicBezTo>
                  <a:pt x="0" y="535"/>
                  <a:pt x="3" y="551"/>
                  <a:pt x="3" y="551"/>
                </a:cubicBezTo>
                <a:cubicBezTo>
                  <a:pt x="3" y="587"/>
                  <a:pt x="3" y="587"/>
                  <a:pt x="3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1" y="587"/>
                  <a:pt x="1211" y="587"/>
                  <a:pt x="1211" y="587"/>
                </a:cubicBezTo>
                <a:cubicBezTo>
                  <a:pt x="1239" y="587"/>
                  <a:pt x="1239" y="587"/>
                  <a:pt x="1239" y="587"/>
                </a:cubicBezTo>
                <a:cubicBezTo>
                  <a:pt x="1239" y="585"/>
                  <a:pt x="1239" y="585"/>
                  <a:pt x="1239" y="585"/>
                </a:cubicBezTo>
                <a:cubicBezTo>
                  <a:pt x="2315" y="583"/>
                  <a:pt x="2315" y="583"/>
                  <a:pt x="2315" y="583"/>
                </a:cubicBezTo>
                <a:cubicBezTo>
                  <a:pt x="2316" y="587"/>
                  <a:pt x="2316" y="587"/>
                  <a:pt x="2316" y="587"/>
                </a:cubicBezTo>
                <a:cubicBezTo>
                  <a:pt x="3573" y="587"/>
                  <a:pt x="3573" y="587"/>
                  <a:pt x="3573" y="587"/>
                </a:cubicBezTo>
                <a:cubicBezTo>
                  <a:pt x="3635" y="587"/>
                  <a:pt x="3635" y="587"/>
                  <a:pt x="3635" y="587"/>
                </a:cubicBezTo>
                <a:cubicBezTo>
                  <a:pt x="4791" y="587"/>
                  <a:pt x="4791" y="587"/>
                  <a:pt x="4791" y="587"/>
                </a:cubicBezTo>
                <a:cubicBezTo>
                  <a:pt x="4791" y="571"/>
                  <a:pt x="4791" y="571"/>
                  <a:pt x="4791" y="571"/>
                </a:cubicBezTo>
                <a:lnTo>
                  <a:pt x="4771" y="571"/>
                </a:lnTo>
                <a:close/>
                <a:moveTo>
                  <a:pt x="295" y="346"/>
                </a:moveTo>
                <a:cubicBezTo>
                  <a:pt x="300" y="349"/>
                  <a:pt x="300" y="349"/>
                  <a:pt x="300" y="349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295" y="359"/>
                  <a:pt x="295" y="359"/>
                  <a:pt x="295" y="359"/>
                </a:cubicBezTo>
                <a:cubicBezTo>
                  <a:pt x="295" y="348"/>
                  <a:pt x="295" y="348"/>
                  <a:pt x="295" y="348"/>
                </a:cubicBezTo>
                <a:lnTo>
                  <a:pt x="295" y="346"/>
                </a:lnTo>
                <a:close/>
                <a:moveTo>
                  <a:pt x="295" y="368"/>
                </a:moveTo>
                <a:cubicBezTo>
                  <a:pt x="300" y="372"/>
                  <a:pt x="300" y="372"/>
                  <a:pt x="300" y="372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295" y="383"/>
                  <a:pt x="295" y="383"/>
                  <a:pt x="295" y="383"/>
                </a:cubicBezTo>
                <a:cubicBezTo>
                  <a:pt x="295" y="370"/>
                  <a:pt x="295" y="370"/>
                  <a:pt x="295" y="370"/>
                </a:cubicBezTo>
                <a:lnTo>
                  <a:pt x="295" y="368"/>
                </a:lnTo>
                <a:close/>
                <a:moveTo>
                  <a:pt x="300" y="429"/>
                </a:moveTo>
                <a:cubicBezTo>
                  <a:pt x="300" y="429"/>
                  <a:pt x="295" y="429"/>
                  <a:pt x="295" y="429"/>
                </a:cubicBezTo>
                <a:cubicBezTo>
                  <a:pt x="295" y="429"/>
                  <a:pt x="295" y="417"/>
                  <a:pt x="295" y="417"/>
                </a:cubicBezTo>
                <a:cubicBezTo>
                  <a:pt x="295" y="415"/>
                  <a:pt x="295" y="415"/>
                  <a:pt x="295" y="415"/>
                </a:cubicBezTo>
                <a:cubicBezTo>
                  <a:pt x="300" y="419"/>
                  <a:pt x="300" y="419"/>
                  <a:pt x="300" y="419"/>
                </a:cubicBezTo>
                <a:cubicBezTo>
                  <a:pt x="300" y="419"/>
                  <a:pt x="300" y="429"/>
                  <a:pt x="300" y="429"/>
                </a:cubicBezTo>
                <a:close/>
                <a:moveTo>
                  <a:pt x="295" y="407"/>
                </a:moveTo>
                <a:cubicBezTo>
                  <a:pt x="295" y="394"/>
                  <a:pt x="295" y="394"/>
                  <a:pt x="295" y="394"/>
                </a:cubicBezTo>
                <a:cubicBezTo>
                  <a:pt x="295" y="392"/>
                  <a:pt x="295" y="392"/>
                  <a:pt x="295" y="392"/>
                </a:cubicBezTo>
                <a:cubicBezTo>
                  <a:pt x="300" y="396"/>
                  <a:pt x="300" y="396"/>
                  <a:pt x="300" y="396"/>
                </a:cubicBezTo>
                <a:cubicBezTo>
                  <a:pt x="300" y="407"/>
                  <a:pt x="300" y="407"/>
                  <a:pt x="300" y="407"/>
                </a:cubicBezTo>
                <a:lnTo>
                  <a:pt x="295" y="407"/>
                </a:lnTo>
                <a:close/>
                <a:moveTo>
                  <a:pt x="295" y="339"/>
                </a:moveTo>
                <a:cubicBezTo>
                  <a:pt x="295" y="326"/>
                  <a:pt x="295" y="326"/>
                  <a:pt x="295" y="326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301" y="328"/>
                  <a:pt x="301" y="328"/>
                  <a:pt x="301" y="328"/>
                </a:cubicBezTo>
                <a:cubicBezTo>
                  <a:pt x="301" y="339"/>
                  <a:pt x="301" y="339"/>
                  <a:pt x="301" y="339"/>
                </a:cubicBezTo>
                <a:lnTo>
                  <a:pt x="295" y="339"/>
                </a:lnTo>
                <a:close/>
                <a:moveTo>
                  <a:pt x="295" y="315"/>
                </a:moveTo>
                <a:cubicBezTo>
                  <a:pt x="295" y="301"/>
                  <a:pt x="295" y="301"/>
                  <a:pt x="295" y="301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301" y="302"/>
                  <a:pt x="301" y="302"/>
                  <a:pt x="301" y="302"/>
                </a:cubicBezTo>
                <a:cubicBezTo>
                  <a:pt x="301" y="315"/>
                  <a:pt x="301" y="315"/>
                  <a:pt x="301" y="315"/>
                </a:cubicBezTo>
                <a:lnTo>
                  <a:pt x="295" y="315"/>
                </a:lnTo>
                <a:close/>
                <a:moveTo>
                  <a:pt x="309" y="484"/>
                </a:moveTo>
                <a:cubicBezTo>
                  <a:pt x="324" y="510"/>
                  <a:pt x="324" y="510"/>
                  <a:pt x="324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0" y="526"/>
                  <a:pt x="310" y="526"/>
                  <a:pt x="310" y="526"/>
                </a:cubicBezTo>
                <a:cubicBezTo>
                  <a:pt x="309" y="487"/>
                  <a:pt x="309" y="487"/>
                  <a:pt x="309" y="487"/>
                </a:cubicBezTo>
                <a:lnTo>
                  <a:pt x="309" y="484"/>
                </a:lnTo>
                <a:close/>
                <a:moveTo>
                  <a:pt x="326" y="536"/>
                </a:moveTo>
                <a:cubicBezTo>
                  <a:pt x="326" y="537"/>
                  <a:pt x="309" y="537"/>
                  <a:pt x="309" y="537"/>
                </a:cubicBezTo>
                <a:cubicBezTo>
                  <a:pt x="309" y="532"/>
                  <a:pt x="309" y="532"/>
                  <a:pt x="309" y="532"/>
                </a:cubicBezTo>
                <a:cubicBezTo>
                  <a:pt x="309" y="532"/>
                  <a:pt x="325" y="517"/>
                  <a:pt x="326" y="516"/>
                </a:cubicBezTo>
                <a:cubicBezTo>
                  <a:pt x="326" y="516"/>
                  <a:pt x="326" y="516"/>
                  <a:pt x="326" y="516"/>
                </a:cubicBezTo>
                <a:cubicBezTo>
                  <a:pt x="326" y="516"/>
                  <a:pt x="326" y="516"/>
                  <a:pt x="327" y="517"/>
                </a:cubicBezTo>
                <a:cubicBezTo>
                  <a:pt x="327" y="517"/>
                  <a:pt x="328" y="517"/>
                  <a:pt x="328" y="517"/>
                </a:cubicBezTo>
                <a:cubicBezTo>
                  <a:pt x="337" y="533"/>
                  <a:pt x="337" y="533"/>
                  <a:pt x="337" y="533"/>
                </a:cubicBezTo>
                <a:cubicBezTo>
                  <a:pt x="337" y="533"/>
                  <a:pt x="326" y="536"/>
                  <a:pt x="326" y="536"/>
                </a:cubicBezTo>
                <a:close/>
                <a:moveTo>
                  <a:pt x="1305" y="366"/>
                </a:moveTo>
                <a:cubicBezTo>
                  <a:pt x="1305" y="364"/>
                  <a:pt x="1302" y="363"/>
                  <a:pt x="1302" y="363"/>
                </a:cubicBezTo>
                <a:cubicBezTo>
                  <a:pt x="1302" y="363"/>
                  <a:pt x="1302" y="361"/>
                  <a:pt x="1302" y="360"/>
                </a:cubicBezTo>
                <a:cubicBezTo>
                  <a:pt x="1304" y="360"/>
                  <a:pt x="1310" y="363"/>
                  <a:pt x="1310" y="363"/>
                </a:cubicBezTo>
                <a:cubicBezTo>
                  <a:pt x="1309" y="363"/>
                  <a:pt x="1309" y="365"/>
                  <a:pt x="1309" y="365"/>
                </a:cubicBezTo>
                <a:cubicBezTo>
                  <a:pt x="1305" y="366"/>
                  <a:pt x="1305" y="366"/>
                  <a:pt x="1305" y="366"/>
                </a:cubicBezTo>
                <a:cubicBezTo>
                  <a:pt x="1305" y="366"/>
                  <a:pt x="1305" y="366"/>
                  <a:pt x="1305" y="366"/>
                </a:cubicBezTo>
                <a:close/>
                <a:moveTo>
                  <a:pt x="1310" y="372"/>
                </a:moveTo>
                <a:cubicBezTo>
                  <a:pt x="1310" y="373"/>
                  <a:pt x="1309" y="375"/>
                  <a:pt x="1308" y="375"/>
                </a:cubicBezTo>
                <a:cubicBezTo>
                  <a:pt x="1307" y="375"/>
                  <a:pt x="1306" y="374"/>
                  <a:pt x="1306" y="372"/>
                </a:cubicBezTo>
                <a:cubicBezTo>
                  <a:pt x="1306" y="370"/>
                  <a:pt x="1306" y="368"/>
                  <a:pt x="1305" y="367"/>
                </a:cubicBezTo>
                <a:cubicBezTo>
                  <a:pt x="1309" y="367"/>
                  <a:pt x="1309" y="367"/>
                  <a:pt x="1309" y="367"/>
                </a:cubicBezTo>
                <a:cubicBezTo>
                  <a:pt x="1310" y="367"/>
                  <a:pt x="1310" y="367"/>
                  <a:pt x="1310" y="367"/>
                </a:cubicBezTo>
                <a:lnTo>
                  <a:pt x="1310" y="372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83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169910" y="365125"/>
            <a:ext cx="5852181" cy="1100073"/>
            <a:chOff x="3169910" y="365125"/>
            <a:chExt cx="5852181" cy="1100073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791588" y="624269"/>
              <a:ext cx="1230503" cy="840929"/>
            </a:xfrm>
            <a:custGeom>
              <a:avLst/>
              <a:gdLst>
                <a:gd name="T0" fmla="*/ 540 w 717"/>
                <a:gd name="T1" fmla="*/ 227 h 490"/>
                <a:gd name="T2" fmla="*/ 717 w 717"/>
                <a:gd name="T3" fmla="*/ 490 h 490"/>
                <a:gd name="T4" fmla="*/ 0 w 717"/>
                <a:gd name="T5" fmla="*/ 490 h 490"/>
                <a:gd name="T6" fmla="*/ 0 w 717"/>
                <a:gd name="T7" fmla="*/ 0 h 490"/>
                <a:gd name="T8" fmla="*/ 717 w 717"/>
                <a:gd name="T9" fmla="*/ 0 h 490"/>
                <a:gd name="T10" fmla="*/ 540 w 717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490">
                  <a:moveTo>
                    <a:pt x="540" y="227"/>
                  </a:moveTo>
                  <a:lnTo>
                    <a:pt x="71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540" y="2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91588" y="624269"/>
              <a:ext cx="545746" cy="840929"/>
            </a:xfrm>
            <a:custGeom>
              <a:avLst/>
              <a:gdLst>
                <a:gd name="T0" fmla="*/ 0 w 318"/>
                <a:gd name="T1" fmla="*/ 490 h 490"/>
                <a:gd name="T2" fmla="*/ 318 w 318"/>
                <a:gd name="T3" fmla="*/ 340 h 490"/>
                <a:gd name="T4" fmla="*/ 318 w 318"/>
                <a:gd name="T5" fmla="*/ 0 h 490"/>
                <a:gd name="T6" fmla="*/ 3 w 318"/>
                <a:gd name="T7" fmla="*/ 0 h 490"/>
                <a:gd name="T8" fmla="*/ 0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0" y="490"/>
                  </a:moveTo>
                  <a:lnTo>
                    <a:pt x="318" y="340"/>
                  </a:lnTo>
                  <a:lnTo>
                    <a:pt x="318" y="0"/>
                  </a:lnTo>
                  <a:lnTo>
                    <a:pt x="3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9910" y="624269"/>
              <a:ext cx="1227071" cy="840929"/>
            </a:xfrm>
            <a:custGeom>
              <a:avLst/>
              <a:gdLst>
                <a:gd name="T0" fmla="*/ 175 w 715"/>
                <a:gd name="T1" fmla="*/ 227 h 490"/>
                <a:gd name="T2" fmla="*/ 0 w 715"/>
                <a:gd name="T3" fmla="*/ 490 h 490"/>
                <a:gd name="T4" fmla="*/ 715 w 715"/>
                <a:gd name="T5" fmla="*/ 490 h 490"/>
                <a:gd name="T6" fmla="*/ 715 w 715"/>
                <a:gd name="T7" fmla="*/ 0 h 490"/>
                <a:gd name="T8" fmla="*/ 0 w 715"/>
                <a:gd name="T9" fmla="*/ 0 h 490"/>
                <a:gd name="T10" fmla="*/ 175 w 715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490">
                  <a:moveTo>
                    <a:pt x="175" y="227"/>
                  </a:moveTo>
                  <a:lnTo>
                    <a:pt x="0" y="490"/>
                  </a:lnTo>
                  <a:lnTo>
                    <a:pt x="715" y="490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56383" y="624269"/>
              <a:ext cx="545746" cy="840929"/>
            </a:xfrm>
            <a:custGeom>
              <a:avLst/>
              <a:gdLst>
                <a:gd name="T0" fmla="*/ 318 w 318"/>
                <a:gd name="T1" fmla="*/ 490 h 490"/>
                <a:gd name="T2" fmla="*/ 0 w 318"/>
                <a:gd name="T3" fmla="*/ 340 h 490"/>
                <a:gd name="T4" fmla="*/ 0 w 318"/>
                <a:gd name="T5" fmla="*/ 0 h 490"/>
                <a:gd name="T6" fmla="*/ 315 w 318"/>
                <a:gd name="T7" fmla="*/ 0 h 490"/>
                <a:gd name="T8" fmla="*/ 318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318" y="490"/>
                  </a:moveTo>
                  <a:lnTo>
                    <a:pt x="0" y="340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8" y="49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6383" y="365125"/>
              <a:ext cx="4480952" cy="842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05765"/>
            <a:ext cx="10515600" cy="7727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reeform 13"/>
          <p:cNvSpPr>
            <a:spLocks noEditPoints="1"/>
          </p:cNvSpPr>
          <p:nvPr userDrawn="1"/>
        </p:nvSpPr>
        <p:spPr bwMode="auto">
          <a:xfrm flipH="1">
            <a:off x="-1588" y="5359400"/>
            <a:ext cx="12193588" cy="1501775"/>
          </a:xfrm>
          <a:custGeom>
            <a:avLst/>
            <a:gdLst>
              <a:gd name="T0" fmla="*/ 4631 w 4791"/>
              <a:gd name="T1" fmla="*/ 343 h 587"/>
              <a:gd name="T2" fmla="*/ 4478 w 4791"/>
              <a:gd name="T3" fmla="*/ 404 h 587"/>
              <a:gd name="T4" fmla="*/ 4430 w 4791"/>
              <a:gd name="T5" fmla="*/ 209 h 587"/>
              <a:gd name="T6" fmla="*/ 4395 w 4791"/>
              <a:gd name="T7" fmla="*/ 234 h 587"/>
              <a:gd name="T8" fmla="*/ 4303 w 4791"/>
              <a:gd name="T9" fmla="*/ 437 h 587"/>
              <a:gd name="T10" fmla="*/ 4238 w 4791"/>
              <a:gd name="T11" fmla="*/ 106 h 587"/>
              <a:gd name="T12" fmla="*/ 4233 w 4791"/>
              <a:gd name="T13" fmla="*/ 128 h 587"/>
              <a:gd name="T14" fmla="*/ 4182 w 4791"/>
              <a:gd name="T15" fmla="*/ 143 h 587"/>
              <a:gd name="T16" fmla="*/ 4043 w 4791"/>
              <a:gd name="T17" fmla="*/ 453 h 587"/>
              <a:gd name="T18" fmla="*/ 3933 w 4791"/>
              <a:gd name="T19" fmla="*/ 470 h 587"/>
              <a:gd name="T20" fmla="*/ 3865 w 4791"/>
              <a:gd name="T21" fmla="*/ 432 h 587"/>
              <a:gd name="T22" fmla="*/ 3759 w 4791"/>
              <a:gd name="T23" fmla="*/ 441 h 587"/>
              <a:gd name="T24" fmla="*/ 3687 w 4791"/>
              <a:gd name="T25" fmla="*/ 461 h 587"/>
              <a:gd name="T26" fmla="*/ 3444 w 4791"/>
              <a:gd name="T27" fmla="*/ 291 h 587"/>
              <a:gd name="T28" fmla="*/ 3354 w 4791"/>
              <a:gd name="T29" fmla="*/ 408 h 587"/>
              <a:gd name="T30" fmla="*/ 3194 w 4791"/>
              <a:gd name="T31" fmla="*/ 424 h 587"/>
              <a:gd name="T32" fmla="*/ 3015 w 4791"/>
              <a:gd name="T33" fmla="*/ 531 h 587"/>
              <a:gd name="T34" fmla="*/ 2855 w 4791"/>
              <a:gd name="T35" fmla="*/ 368 h 587"/>
              <a:gd name="T36" fmla="*/ 2714 w 4791"/>
              <a:gd name="T37" fmla="*/ 465 h 587"/>
              <a:gd name="T38" fmla="*/ 2523 w 4791"/>
              <a:gd name="T39" fmla="*/ 431 h 587"/>
              <a:gd name="T40" fmla="*/ 2388 w 4791"/>
              <a:gd name="T41" fmla="*/ 326 h 587"/>
              <a:gd name="T42" fmla="*/ 2230 w 4791"/>
              <a:gd name="T43" fmla="*/ 394 h 587"/>
              <a:gd name="T44" fmla="*/ 2072 w 4791"/>
              <a:gd name="T45" fmla="*/ 387 h 587"/>
              <a:gd name="T46" fmla="*/ 1972 w 4791"/>
              <a:gd name="T47" fmla="*/ 396 h 587"/>
              <a:gd name="T48" fmla="*/ 1969 w 4791"/>
              <a:gd name="T49" fmla="*/ 397 h 587"/>
              <a:gd name="T50" fmla="*/ 1890 w 4791"/>
              <a:gd name="T51" fmla="*/ 467 h 587"/>
              <a:gd name="T52" fmla="*/ 1862 w 4791"/>
              <a:gd name="T53" fmla="*/ 428 h 587"/>
              <a:gd name="T54" fmla="*/ 1840 w 4791"/>
              <a:gd name="T55" fmla="*/ 448 h 587"/>
              <a:gd name="T56" fmla="*/ 1820 w 4791"/>
              <a:gd name="T57" fmla="*/ 463 h 587"/>
              <a:gd name="T58" fmla="*/ 1760 w 4791"/>
              <a:gd name="T59" fmla="*/ 444 h 587"/>
              <a:gd name="T60" fmla="*/ 1726 w 4791"/>
              <a:gd name="T61" fmla="*/ 429 h 587"/>
              <a:gd name="T62" fmla="*/ 1700 w 4791"/>
              <a:gd name="T63" fmla="*/ 446 h 587"/>
              <a:gd name="T64" fmla="*/ 1660 w 4791"/>
              <a:gd name="T65" fmla="*/ 435 h 587"/>
              <a:gd name="T66" fmla="*/ 1641 w 4791"/>
              <a:gd name="T67" fmla="*/ 494 h 587"/>
              <a:gd name="T68" fmla="*/ 1575 w 4791"/>
              <a:gd name="T69" fmla="*/ 434 h 587"/>
              <a:gd name="T70" fmla="*/ 1464 w 4791"/>
              <a:gd name="T71" fmla="*/ 452 h 587"/>
              <a:gd name="T72" fmla="*/ 1406 w 4791"/>
              <a:gd name="T73" fmla="*/ 439 h 587"/>
              <a:gd name="T74" fmla="*/ 1357 w 4791"/>
              <a:gd name="T75" fmla="*/ 484 h 587"/>
              <a:gd name="T76" fmla="*/ 1359 w 4791"/>
              <a:gd name="T77" fmla="*/ 409 h 587"/>
              <a:gd name="T78" fmla="*/ 1339 w 4791"/>
              <a:gd name="T79" fmla="*/ 359 h 587"/>
              <a:gd name="T80" fmla="*/ 1300 w 4791"/>
              <a:gd name="T81" fmla="*/ 335 h 587"/>
              <a:gd name="T82" fmla="*/ 1287 w 4791"/>
              <a:gd name="T83" fmla="*/ 308 h 587"/>
              <a:gd name="T84" fmla="*/ 1296 w 4791"/>
              <a:gd name="T85" fmla="*/ 393 h 587"/>
              <a:gd name="T86" fmla="*/ 1275 w 4791"/>
              <a:gd name="T87" fmla="*/ 495 h 587"/>
              <a:gd name="T88" fmla="*/ 1239 w 4791"/>
              <a:gd name="T89" fmla="*/ 466 h 587"/>
              <a:gd name="T90" fmla="*/ 1135 w 4791"/>
              <a:gd name="T91" fmla="*/ 430 h 587"/>
              <a:gd name="T92" fmla="*/ 913 w 4791"/>
              <a:gd name="T93" fmla="*/ 505 h 587"/>
              <a:gd name="T94" fmla="*/ 828 w 4791"/>
              <a:gd name="T95" fmla="*/ 356 h 587"/>
              <a:gd name="T96" fmla="*/ 581 w 4791"/>
              <a:gd name="T97" fmla="*/ 467 h 587"/>
              <a:gd name="T98" fmla="*/ 485 w 4791"/>
              <a:gd name="T99" fmla="*/ 391 h 587"/>
              <a:gd name="T100" fmla="*/ 452 w 4791"/>
              <a:gd name="T101" fmla="*/ 410 h 587"/>
              <a:gd name="T102" fmla="*/ 329 w 4791"/>
              <a:gd name="T103" fmla="*/ 507 h 587"/>
              <a:gd name="T104" fmla="*/ 307 w 4791"/>
              <a:gd name="T105" fmla="*/ 170 h 587"/>
              <a:gd name="T106" fmla="*/ 294 w 4791"/>
              <a:gd name="T107" fmla="*/ 210 h 587"/>
              <a:gd name="T108" fmla="*/ 223 w 4791"/>
              <a:gd name="T109" fmla="*/ 515 h 587"/>
              <a:gd name="T110" fmla="*/ 115 w 4791"/>
              <a:gd name="T111" fmla="*/ 450 h 587"/>
              <a:gd name="T112" fmla="*/ 3 w 4791"/>
              <a:gd name="T113" fmla="*/ 587 h 587"/>
              <a:gd name="T114" fmla="*/ 300 w 4791"/>
              <a:gd name="T115" fmla="*/ 372 h 587"/>
              <a:gd name="T116" fmla="*/ 301 w 4791"/>
              <a:gd name="T117" fmla="*/ 328 h 587"/>
              <a:gd name="T118" fmla="*/ 327 w 4791"/>
              <a:gd name="T119" fmla="*/ 51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1" h="587">
                <a:moveTo>
                  <a:pt x="4771" y="571"/>
                </a:moveTo>
                <a:cubicBezTo>
                  <a:pt x="4770" y="548"/>
                  <a:pt x="4770" y="548"/>
                  <a:pt x="4770" y="548"/>
                </a:cubicBezTo>
                <a:cubicBezTo>
                  <a:pt x="4730" y="547"/>
                  <a:pt x="4730" y="547"/>
                  <a:pt x="4730" y="547"/>
                </a:cubicBezTo>
                <a:cubicBezTo>
                  <a:pt x="4730" y="185"/>
                  <a:pt x="4730" y="185"/>
                  <a:pt x="4730" y="185"/>
                </a:cubicBezTo>
                <a:cubicBezTo>
                  <a:pt x="4731" y="184"/>
                  <a:pt x="4731" y="184"/>
                  <a:pt x="4731" y="184"/>
                </a:cubicBezTo>
                <a:cubicBezTo>
                  <a:pt x="4731" y="181"/>
                  <a:pt x="4731" y="181"/>
                  <a:pt x="4731" y="181"/>
                </a:cubicBezTo>
                <a:cubicBezTo>
                  <a:pt x="4716" y="180"/>
                  <a:pt x="4716" y="180"/>
                  <a:pt x="4716" y="180"/>
                </a:cubicBezTo>
                <a:cubicBezTo>
                  <a:pt x="4715" y="167"/>
                  <a:pt x="4715" y="167"/>
                  <a:pt x="4715" y="167"/>
                </a:cubicBezTo>
                <a:cubicBezTo>
                  <a:pt x="4681" y="166"/>
                  <a:pt x="4681" y="166"/>
                  <a:pt x="4681" y="166"/>
                </a:cubicBezTo>
                <a:cubicBezTo>
                  <a:pt x="4675" y="171"/>
                  <a:pt x="4675" y="171"/>
                  <a:pt x="4675" y="171"/>
                </a:cubicBezTo>
                <a:cubicBezTo>
                  <a:pt x="4675" y="177"/>
                  <a:pt x="4675" y="177"/>
                  <a:pt x="4675" y="177"/>
                </a:cubicBezTo>
                <a:cubicBezTo>
                  <a:pt x="4644" y="211"/>
                  <a:pt x="4644" y="211"/>
                  <a:pt x="4644" y="211"/>
                </a:cubicBezTo>
                <a:cubicBezTo>
                  <a:pt x="4648" y="538"/>
                  <a:pt x="4648" y="538"/>
                  <a:pt x="4648" y="538"/>
                </a:cubicBezTo>
                <a:cubicBezTo>
                  <a:pt x="4647" y="538"/>
                  <a:pt x="4647" y="538"/>
                  <a:pt x="4647" y="538"/>
                </a:cubicBezTo>
                <a:cubicBezTo>
                  <a:pt x="4647" y="539"/>
                  <a:pt x="4647" y="539"/>
                  <a:pt x="4647" y="539"/>
                </a:cubicBezTo>
                <a:cubicBezTo>
                  <a:pt x="4642" y="539"/>
                  <a:pt x="4642" y="539"/>
                  <a:pt x="4642" y="539"/>
                </a:cubicBezTo>
                <a:cubicBezTo>
                  <a:pt x="4641" y="533"/>
                  <a:pt x="4641" y="533"/>
                  <a:pt x="4641" y="533"/>
                </a:cubicBezTo>
                <a:cubicBezTo>
                  <a:pt x="4638" y="533"/>
                  <a:pt x="4638" y="533"/>
                  <a:pt x="4638" y="533"/>
                </a:cubicBezTo>
                <a:cubicBezTo>
                  <a:pt x="4638" y="343"/>
                  <a:pt x="4638" y="343"/>
                  <a:pt x="4638" y="343"/>
                </a:cubicBezTo>
                <a:cubicBezTo>
                  <a:pt x="4631" y="343"/>
                  <a:pt x="4631" y="343"/>
                  <a:pt x="4631" y="343"/>
                </a:cubicBezTo>
                <a:cubicBezTo>
                  <a:pt x="4631" y="331"/>
                  <a:pt x="4631" y="331"/>
                  <a:pt x="4631" y="331"/>
                </a:cubicBezTo>
                <a:cubicBezTo>
                  <a:pt x="4622" y="331"/>
                  <a:pt x="4622" y="331"/>
                  <a:pt x="4622" y="331"/>
                </a:cubicBezTo>
                <a:cubicBezTo>
                  <a:pt x="4621" y="320"/>
                  <a:pt x="4621" y="320"/>
                  <a:pt x="4621" y="320"/>
                </a:cubicBezTo>
                <a:cubicBezTo>
                  <a:pt x="4580" y="318"/>
                  <a:pt x="4580" y="318"/>
                  <a:pt x="4580" y="318"/>
                </a:cubicBezTo>
                <a:cubicBezTo>
                  <a:pt x="4580" y="315"/>
                  <a:pt x="4580" y="315"/>
                  <a:pt x="4580" y="315"/>
                </a:cubicBezTo>
                <a:cubicBezTo>
                  <a:pt x="4563" y="314"/>
                  <a:pt x="4563" y="314"/>
                  <a:pt x="4563" y="314"/>
                </a:cubicBezTo>
                <a:cubicBezTo>
                  <a:pt x="4559" y="318"/>
                  <a:pt x="4559" y="318"/>
                  <a:pt x="4559" y="318"/>
                </a:cubicBezTo>
                <a:cubicBezTo>
                  <a:pt x="4560" y="323"/>
                  <a:pt x="4560" y="323"/>
                  <a:pt x="4560" y="323"/>
                </a:cubicBezTo>
                <a:cubicBezTo>
                  <a:pt x="4558" y="323"/>
                  <a:pt x="4558" y="323"/>
                  <a:pt x="4558" y="323"/>
                </a:cubicBezTo>
                <a:cubicBezTo>
                  <a:pt x="4557" y="325"/>
                  <a:pt x="4557" y="325"/>
                  <a:pt x="4557" y="325"/>
                </a:cubicBezTo>
                <a:cubicBezTo>
                  <a:pt x="4549" y="325"/>
                  <a:pt x="4549" y="325"/>
                  <a:pt x="4549" y="325"/>
                </a:cubicBezTo>
                <a:cubicBezTo>
                  <a:pt x="4542" y="333"/>
                  <a:pt x="4542" y="333"/>
                  <a:pt x="4542" y="333"/>
                </a:cubicBezTo>
                <a:cubicBezTo>
                  <a:pt x="4526" y="334"/>
                  <a:pt x="4526" y="334"/>
                  <a:pt x="4526" y="334"/>
                </a:cubicBezTo>
                <a:cubicBezTo>
                  <a:pt x="4516" y="349"/>
                  <a:pt x="4516" y="349"/>
                  <a:pt x="4516" y="349"/>
                </a:cubicBezTo>
                <a:cubicBezTo>
                  <a:pt x="4517" y="419"/>
                  <a:pt x="4517" y="419"/>
                  <a:pt x="4517" y="419"/>
                </a:cubicBezTo>
                <a:cubicBezTo>
                  <a:pt x="4503" y="419"/>
                  <a:pt x="4503" y="419"/>
                  <a:pt x="4503" y="419"/>
                </a:cubicBezTo>
                <a:cubicBezTo>
                  <a:pt x="4503" y="415"/>
                  <a:pt x="4503" y="415"/>
                  <a:pt x="4503" y="415"/>
                </a:cubicBezTo>
                <a:cubicBezTo>
                  <a:pt x="4493" y="415"/>
                  <a:pt x="4493" y="415"/>
                  <a:pt x="4493" y="415"/>
                </a:cubicBezTo>
                <a:cubicBezTo>
                  <a:pt x="4492" y="403"/>
                  <a:pt x="4492" y="403"/>
                  <a:pt x="4492" y="403"/>
                </a:cubicBezTo>
                <a:cubicBezTo>
                  <a:pt x="4478" y="404"/>
                  <a:pt x="4478" y="404"/>
                  <a:pt x="4478" y="404"/>
                </a:cubicBezTo>
                <a:cubicBezTo>
                  <a:pt x="4477" y="363"/>
                  <a:pt x="4477" y="363"/>
                  <a:pt x="4477" y="363"/>
                </a:cubicBezTo>
                <a:cubicBezTo>
                  <a:pt x="4466" y="363"/>
                  <a:pt x="4466" y="363"/>
                  <a:pt x="4466" y="363"/>
                </a:cubicBezTo>
                <a:cubicBezTo>
                  <a:pt x="4466" y="358"/>
                  <a:pt x="4466" y="358"/>
                  <a:pt x="4466" y="358"/>
                </a:cubicBezTo>
                <a:cubicBezTo>
                  <a:pt x="4458" y="358"/>
                  <a:pt x="4458" y="358"/>
                  <a:pt x="4458" y="358"/>
                </a:cubicBezTo>
                <a:cubicBezTo>
                  <a:pt x="4457" y="311"/>
                  <a:pt x="4457" y="311"/>
                  <a:pt x="4457" y="311"/>
                </a:cubicBezTo>
                <a:cubicBezTo>
                  <a:pt x="4454" y="311"/>
                  <a:pt x="4454" y="311"/>
                  <a:pt x="4454" y="311"/>
                </a:cubicBezTo>
                <a:cubicBezTo>
                  <a:pt x="4454" y="316"/>
                  <a:pt x="4454" y="316"/>
                  <a:pt x="4454" y="316"/>
                </a:cubicBezTo>
                <a:cubicBezTo>
                  <a:pt x="4451" y="315"/>
                  <a:pt x="4451" y="315"/>
                  <a:pt x="4451" y="315"/>
                </a:cubicBezTo>
                <a:cubicBezTo>
                  <a:pt x="4451" y="311"/>
                  <a:pt x="4451" y="311"/>
                  <a:pt x="4451" y="311"/>
                </a:cubicBezTo>
                <a:cubicBezTo>
                  <a:pt x="4444" y="298"/>
                  <a:pt x="4444" y="298"/>
                  <a:pt x="4444" y="298"/>
                </a:cubicBezTo>
                <a:cubicBezTo>
                  <a:pt x="4444" y="292"/>
                  <a:pt x="4444" y="292"/>
                  <a:pt x="4444" y="292"/>
                </a:cubicBezTo>
                <a:cubicBezTo>
                  <a:pt x="4443" y="292"/>
                  <a:pt x="4443" y="292"/>
                  <a:pt x="4443" y="292"/>
                </a:cubicBezTo>
                <a:cubicBezTo>
                  <a:pt x="4443" y="298"/>
                  <a:pt x="4443" y="298"/>
                  <a:pt x="4443" y="298"/>
                </a:cubicBezTo>
                <a:cubicBezTo>
                  <a:pt x="4440" y="298"/>
                  <a:pt x="4440" y="298"/>
                  <a:pt x="4440" y="298"/>
                </a:cubicBezTo>
                <a:cubicBezTo>
                  <a:pt x="4440" y="221"/>
                  <a:pt x="4440" y="221"/>
                  <a:pt x="4440" y="221"/>
                </a:cubicBezTo>
                <a:cubicBezTo>
                  <a:pt x="4438" y="220"/>
                  <a:pt x="4438" y="220"/>
                  <a:pt x="4438" y="220"/>
                </a:cubicBezTo>
                <a:cubicBezTo>
                  <a:pt x="4433" y="213"/>
                  <a:pt x="4433" y="213"/>
                  <a:pt x="4433" y="213"/>
                </a:cubicBezTo>
                <a:cubicBezTo>
                  <a:pt x="4433" y="209"/>
                  <a:pt x="4433" y="209"/>
                  <a:pt x="4433" y="209"/>
                </a:cubicBezTo>
                <a:cubicBezTo>
                  <a:pt x="4431" y="207"/>
                  <a:pt x="4431" y="207"/>
                  <a:pt x="4431" y="207"/>
                </a:cubicBezTo>
                <a:cubicBezTo>
                  <a:pt x="4430" y="209"/>
                  <a:pt x="4430" y="209"/>
                  <a:pt x="4430" y="209"/>
                </a:cubicBezTo>
                <a:cubicBezTo>
                  <a:pt x="4430" y="213"/>
                  <a:pt x="4430" y="213"/>
                  <a:pt x="4430" y="213"/>
                </a:cubicBezTo>
                <a:cubicBezTo>
                  <a:pt x="4426" y="221"/>
                  <a:pt x="4426" y="221"/>
                  <a:pt x="4426" y="221"/>
                </a:cubicBezTo>
                <a:cubicBezTo>
                  <a:pt x="4424" y="222"/>
                  <a:pt x="4424" y="222"/>
                  <a:pt x="4424" y="222"/>
                </a:cubicBezTo>
                <a:cubicBezTo>
                  <a:pt x="4424" y="235"/>
                  <a:pt x="4424" y="235"/>
                  <a:pt x="4424" y="235"/>
                </a:cubicBezTo>
                <a:cubicBezTo>
                  <a:pt x="4420" y="235"/>
                  <a:pt x="4420" y="235"/>
                  <a:pt x="4420" y="235"/>
                </a:cubicBezTo>
                <a:cubicBezTo>
                  <a:pt x="4420" y="233"/>
                  <a:pt x="4420" y="233"/>
                  <a:pt x="4420" y="233"/>
                </a:cubicBezTo>
                <a:cubicBezTo>
                  <a:pt x="4417" y="233"/>
                  <a:pt x="4417" y="233"/>
                  <a:pt x="4417" y="233"/>
                </a:cubicBezTo>
                <a:cubicBezTo>
                  <a:pt x="4417" y="234"/>
                  <a:pt x="4417" y="234"/>
                  <a:pt x="4417" y="234"/>
                </a:cubicBezTo>
                <a:cubicBezTo>
                  <a:pt x="4413" y="234"/>
                  <a:pt x="4413" y="234"/>
                  <a:pt x="4413" y="234"/>
                </a:cubicBezTo>
                <a:cubicBezTo>
                  <a:pt x="4413" y="221"/>
                  <a:pt x="4413" y="221"/>
                  <a:pt x="4413" y="221"/>
                </a:cubicBezTo>
                <a:cubicBezTo>
                  <a:pt x="4411" y="221"/>
                  <a:pt x="4411" y="221"/>
                  <a:pt x="4411" y="221"/>
                </a:cubicBezTo>
                <a:cubicBezTo>
                  <a:pt x="4406" y="213"/>
                  <a:pt x="4406" y="213"/>
                  <a:pt x="4406" y="213"/>
                </a:cubicBezTo>
                <a:cubicBezTo>
                  <a:pt x="4406" y="209"/>
                  <a:pt x="4406" y="209"/>
                  <a:pt x="4406" y="209"/>
                </a:cubicBezTo>
                <a:cubicBezTo>
                  <a:pt x="4405" y="208"/>
                  <a:pt x="4405" y="208"/>
                  <a:pt x="4405" y="208"/>
                </a:cubicBezTo>
                <a:cubicBezTo>
                  <a:pt x="4404" y="209"/>
                  <a:pt x="4404" y="209"/>
                  <a:pt x="4404" y="209"/>
                </a:cubicBezTo>
                <a:cubicBezTo>
                  <a:pt x="4404" y="212"/>
                  <a:pt x="4404" y="212"/>
                  <a:pt x="4404" y="212"/>
                </a:cubicBezTo>
                <a:cubicBezTo>
                  <a:pt x="4399" y="221"/>
                  <a:pt x="4399" y="221"/>
                  <a:pt x="4399" y="221"/>
                </a:cubicBezTo>
                <a:cubicBezTo>
                  <a:pt x="4397" y="221"/>
                  <a:pt x="4397" y="221"/>
                  <a:pt x="4397" y="221"/>
                </a:cubicBezTo>
                <a:cubicBezTo>
                  <a:pt x="4397" y="234"/>
                  <a:pt x="4397" y="234"/>
                  <a:pt x="4397" y="234"/>
                </a:cubicBezTo>
                <a:cubicBezTo>
                  <a:pt x="4395" y="234"/>
                  <a:pt x="4395" y="234"/>
                  <a:pt x="4395" y="234"/>
                </a:cubicBezTo>
                <a:cubicBezTo>
                  <a:pt x="4395" y="279"/>
                  <a:pt x="4395" y="279"/>
                  <a:pt x="4395" y="279"/>
                </a:cubicBezTo>
                <a:cubicBezTo>
                  <a:pt x="4367" y="284"/>
                  <a:pt x="4367" y="284"/>
                  <a:pt x="4367" y="284"/>
                </a:cubicBezTo>
                <a:cubicBezTo>
                  <a:pt x="4366" y="290"/>
                  <a:pt x="4366" y="290"/>
                  <a:pt x="4366" y="290"/>
                </a:cubicBezTo>
                <a:cubicBezTo>
                  <a:pt x="4363" y="291"/>
                  <a:pt x="4363" y="291"/>
                  <a:pt x="4363" y="291"/>
                </a:cubicBezTo>
                <a:cubicBezTo>
                  <a:pt x="4363" y="321"/>
                  <a:pt x="4363" y="321"/>
                  <a:pt x="4363" y="321"/>
                </a:cubicBezTo>
                <a:cubicBezTo>
                  <a:pt x="4352" y="320"/>
                  <a:pt x="4352" y="320"/>
                  <a:pt x="4352" y="320"/>
                </a:cubicBezTo>
                <a:cubicBezTo>
                  <a:pt x="4352" y="479"/>
                  <a:pt x="4352" y="479"/>
                  <a:pt x="4352" y="479"/>
                </a:cubicBezTo>
                <a:cubicBezTo>
                  <a:pt x="4331" y="479"/>
                  <a:pt x="4331" y="479"/>
                  <a:pt x="4331" y="479"/>
                </a:cubicBezTo>
                <a:cubicBezTo>
                  <a:pt x="4330" y="472"/>
                  <a:pt x="4330" y="472"/>
                  <a:pt x="4330" y="472"/>
                </a:cubicBezTo>
                <a:cubicBezTo>
                  <a:pt x="4326" y="464"/>
                  <a:pt x="4326" y="464"/>
                  <a:pt x="4326" y="464"/>
                </a:cubicBezTo>
                <a:cubicBezTo>
                  <a:pt x="4324" y="464"/>
                  <a:pt x="4324" y="464"/>
                  <a:pt x="4324" y="464"/>
                </a:cubicBezTo>
                <a:cubicBezTo>
                  <a:pt x="4323" y="455"/>
                  <a:pt x="4323" y="455"/>
                  <a:pt x="4323" y="455"/>
                </a:cubicBezTo>
                <a:cubicBezTo>
                  <a:pt x="4308" y="454"/>
                  <a:pt x="4308" y="454"/>
                  <a:pt x="4308" y="454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29"/>
                  <a:pt x="4307" y="429"/>
                  <a:pt x="4307" y="429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54"/>
                  <a:pt x="4307" y="454"/>
                  <a:pt x="4307" y="454"/>
                </a:cubicBezTo>
                <a:cubicBezTo>
                  <a:pt x="4307" y="465"/>
                  <a:pt x="4307" y="465"/>
                  <a:pt x="4307" y="465"/>
                </a:cubicBezTo>
                <a:cubicBezTo>
                  <a:pt x="4303" y="465"/>
                  <a:pt x="4303" y="465"/>
                  <a:pt x="4303" y="465"/>
                </a:cubicBezTo>
                <a:cubicBezTo>
                  <a:pt x="4303" y="437"/>
                  <a:pt x="4303" y="437"/>
                  <a:pt x="4303" y="437"/>
                </a:cubicBezTo>
                <a:cubicBezTo>
                  <a:pt x="4290" y="416"/>
                  <a:pt x="4290" y="416"/>
                  <a:pt x="4290" y="416"/>
                </a:cubicBezTo>
                <a:cubicBezTo>
                  <a:pt x="4291" y="350"/>
                  <a:pt x="4291" y="350"/>
                  <a:pt x="4291" y="350"/>
                </a:cubicBezTo>
                <a:cubicBezTo>
                  <a:pt x="4289" y="344"/>
                  <a:pt x="4289" y="344"/>
                  <a:pt x="4289" y="344"/>
                </a:cubicBezTo>
                <a:cubicBezTo>
                  <a:pt x="4285" y="345"/>
                  <a:pt x="4285" y="345"/>
                  <a:pt x="4285" y="345"/>
                </a:cubicBezTo>
                <a:cubicBezTo>
                  <a:pt x="4285" y="343"/>
                  <a:pt x="4285" y="343"/>
                  <a:pt x="4285" y="343"/>
                </a:cubicBezTo>
                <a:cubicBezTo>
                  <a:pt x="4260" y="343"/>
                  <a:pt x="4260" y="343"/>
                  <a:pt x="4260" y="343"/>
                </a:cubicBezTo>
                <a:cubicBezTo>
                  <a:pt x="4250" y="154"/>
                  <a:pt x="4250" y="154"/>
                  <a:pt x="4250" y="154"/>
                </a:cubicBezTo>
                <a:cubicBezTo>
                  <a:pt x="4247" y="144"/>
                  <a:pt x="4247" y="144"/>
                  <a:pt x="4247" y="144"/>
                </a:cubicBezTo>
                <a:cubicBezTo>
                  <a:pt x="4244" y="143"/>
                  <a:pt x="4244" y="143"/>
                  <a:pt x="4244" y="143"/>
                </a:cubicBezTo>
                <a:cubicBezTo>
                  <a:pt x="4244" y="139"/>
                  <a:pt x="4244" y="139"/>
                  <a:pt x="4244" y="139"/>
                </a:cubicBezTo>
                <a:cubicBezTo>
                  <a:pt x="4246" y="139"/>
                  <a:pt x="4246" y="139"/>
                  <a:pt x="4246" y="139"/>
                </a:cubicBezTo>
                <a:cubicBezTo>
                  <a:pt x="4245" y="135"/>
                  <a:pt x="4245" y="135"/>
                  <a:pt x="4245" y="135"/>
                </a:cubicBezTo>
                <a:cubicBezTo>
                  <a:pt x="4240" y="135"/>
                  <a:pt x="4240" y="135"/>
                  <a:pt x="4240" y="135"/>
                </a:cubicBezTo>
                <a:cubicBezTo>
                  <a:pt x="4240" y="131"/>
                  <a:pt x="4240" y="131"/>
                  <a:pt x="4240" y="131"/>
                </a:cubicBezTo>
                <a:cubicBezTo>
                  <a:pt x="4239" y="131"/>
                  <a:pt x="4239" y="131"/>
                  <a:pt x="4239" y="131"/>
                </a:cubicBezTo>
                <a:cubicBezTo>
                  <a:pt x="4239" y="111"/>
                  <a:pt x="4239" y="111"/>
                  <a:pt x="4239" y="111"/>
                </a:cubicBezTo>
                <a:cubicBezTo>
                  <a:pt x="4240" y="111"/>
                  <a:pt x="4240" y="111"/>
                  <a:pt x="4240" y="111"/>
                </a:cubicBezTo>
                <a:cubicBezTo>
                  <a:pt x="4240" y="111"/>
                  <a:pt x="4240" y="109"/>
                  <a:pt x="4240" y="109"/>
                </a:cubicBezTo>
                <a:cubicBezTo>
                  <a:pt x="4240" y="109"/>
                  <a:pt x="4238" y="108"/>
                  <a:pt x="4238" y="108"/>
                </a:cubicBezTo>
                <a:cubicBezTo>
                  <a:pt x="4238" y="106"/>
                  <a:pt x="4238" y="106"/>
                  <a:pt x="4238" y="106"/>
                </a:cubicBezTo>
                <a:cubicBezTo>
                  <a:pt x="4237" y="106"/>
                  <a:pt x="4237" y="106"/>
                  <a:pt x="4237" y="106"/>
                </a:cubicBezTo>
                <a:cubicBezTo>
                  <a:pt x="4237" y="59"/>
                  <a:pt x="4237" y="59"/>
                  <a:pt x="4237" y="59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17"/>
                  <a:pt x="4237" y="17"/>
                  <a:pt x="4237" y="17"/>
                </a:cubicBezTo>
                <a:cubicBezTo>
                  <a:pt x="4235" y="17"/>
                  <a:pt x="4235" y="17"/>
                  <a:pt x="4235" y="17"/>
                </a:cubicBezTo>
                <a:cubicBezTo>
                  <a:pt x="4235" y="46"/>
                  <a:pt x="4235" y="46"/>
                  <a:pt x="4235" y="46"/>
                </a:cubicBezTo>
                <a:cubicBezTo>
                  <a:pt x="4234" y="46"/>
                  <a:pt x="4234" y="46"/>
                  <a:pt x="4234" y="46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3" y="110"/>
                  <a:pt x="4233" y="110"/>
                  <a:pt x="4233" y="110"/>
                </a:cubicBezTo>
                <a:cubicBezTo>
                  <a:pt x="4232" y="110"/>
                  <a:pt x="4232" y="110"/>
                  <a:pt x="4232" y="110"/>
                </a:cubicBezTo>
                <a:cubicBezTo>
                  <a:pt x="4232" y="109"/>
                  <a:pt x="4232" y="109"/>
                  <a:pt x="4232" y="109"/>
                </a:cubicBezTo>
                <a:cubicBezTo>
                  <a:pt x="4231" y="109"/>
                  <a:pt x="4231" y="109"/>
                  <a:pt x="4231" y="109"/>
                </a:cubicBezTo>
                <a:cubicBezTo>
                  <a:pt x="4230" y="111"/>
                  <a:pt x="4230" y="111"/>
                  <a:pt x="4230" y="111"/>
                </a:cubicBezTo>
                <a:cubicBezTo>
                  <a:pt x="4233" y="111"/>
                  <a:pt x="4233" y="111"/>
                  <a:pt x="4233" y="111"/>
                </a:cubicBezTo>
                <a:cubicBezTo>
                  <a:pt x="4233" y="117"/>
                  <a:pt x="4233" y="117"/>
                  <a:pt x="4233" y="117"/>
                </a:cubicBezTo>
                <a:cubicBezTo>
                  <a:pt x="4232" y="117"/>
                  <a:pt x="4232" y="117"/>
                  <a:pt x="4232" y="117"/>
                </a:cubicBezTo>
                <a:cubicBezTo>
                  <a:pt x="4232" y="128"/>
                  <a:pt x="4232" y="128"/>
                  <a:pt x="4232" y="128"/>
                </a:cubicBezTo>
                <a:cubicBezTo>
                  <a:pt x="4233" y="128"/>
                  <a:pt x="4233" y="128"/>
                  <a:pt x="4233" y="128"/>
                </a:cubicBezTo>
                <a:cubicBezTo>
                  <a:pt x="4233" y="137"/>
                  <a:pt x="4233" y="137"/>
                  <a:pt x="4233" y="137"/>
                </a:cubicBezTo>
                <a:cubicBezTo>
                  <a:pt x="4198" y="138"/>
                  <a:pt x="4198" y="138"/>
                  <a:pt x="4198" y="138"/>
                </a:cubicBezTo>
                <a:cubicBezTo>
                  <a:pt x="4198" y="113"/>
                  <a:pt x="4198" y="113"/>
                  <a:pt x="4198" y="113"/>
                </a:cubicBezTo>
                <a:cubicBezTo>
                  <a:pt x="4200" y="113"/>
                  <a:pt x="4200" y="113"/>
                  <a:pt x="4200" y="113"/>
                </a:cubicBezTo>
                <a:cubicBezTo>
                  <a:pt x="4200" y="113"/>
                  <a:pt x="4200" y="109"/>
                  <a:pt x="4200" y="109"/>
                </a:cubicBezTo>
                <a:cubicBezTo>
                  <a:pt x="4200" y="109"/>
                  <a:pt x="4198" y="109"/>
                  <a:pt x="4198" y="109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4" y="34"/>
                  <a:pt x="4194" y="34"/>
                  <a:pt x="4194" y="34"/>
                </a:cubicBezTo>
                <a:cubicBezTo>
                  <a:pt x="4193" y="34"/>
                  <a:pt x="4193" y="34"/>
                  <a:pt x="4193" y="34"/>
                </a:cubicBezTo>
                <a:cubicBezTo>
                  <a:pt x="4192" y="109"/>
                  <a:pt x="4192" y="109"/>
                  <a:pt x="4192" y="109"/>
                </a:cubicBezTo>
                <a:cubicBezTo>
                  <a:pt x="4191" y="109"/>
                  <a:pt x="4191" y="109"/>
                  <a:pt x="4191" y="109"/>
                </a:cubicBezTo>
                <a:cubicBezTo>
                  <a:pt x="4191" y="109"/>
                  <a:pt x="4191" y="111"/>
                  <a:pt x="4191" y="112"/>
                </a:cubicBezTo>
                <a:cubicBezTo>
                  <a:pt x="4191" y="112"/>
                  <a:pt x="4192" y="112"/>
                  <a:pt x="4192" y="112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1" y="143"/>
                  <a:pt x="4191" y="143"/>
                  <a:pt x="4191" y="143"/>
                </a:cubicBezTo>
                <a:cubicBezTo>
                  <a:pt x="4182" y="143"/>
                  <a:pt x="4182" y="143"/>
                  <a:pt x="4182" y="143"/>
                </a:cubicBezTo>
                <a:cubicBezTo>
                  <a:pt x="4180" y="144"/>
                  <a:pt x="4180" y="144"/>
                  <a:pt x="4180" y="144"/>
                </a:cubicBezTo>
                <a:cubicBezTo>
                  <a:pt x="4173" y="274"/>
                  <a:pt x="4173" y="274"/>
                  <a:pt x="4173" y="274"/>
                </a:cubicBezTo>
                <a:cubicBezTo>
                  <a:pt x="4163" y="275"/>
                  <a:pt x="4163" y="275"/>
                  <a:pt x="4163" y="275"/>
                </a:cubicBezTo>
                <a:cubicBezTo>
                  <a:pt x="4163" y="273"/>
                  <a:pt x="4163" y="273"/>
                  <a:pt x="4163" y="273"/>
                </a:cubicBezTo>
                <a:cubicBezTo>
                  <a:pt x="4161" y="271"/>
                  <a:pt x="4161" y="271"/>
                  <a:pt x="4161" y="271"/>
                </a:cubicBezTo>
                <a:cubicBezTo>
                  <a:pt x="4145" y="271"/>
                  <a:pt x="4145" y="271"/>
                  <a:pt x="4145" y="271"/>
                </a:cubicBezTo>
                <a:cubicBezTo>
                  <a:pt x="4145" y="274"/>
                  <a:pt x="4145" y="274"/>
                  <a:pt x="4145" y="274"/>
                </a:cubicBezTo>
                <a:cubicBezTo>
                  <a:pt x="4110" y="275"/>
                  <a:pt x="4110" y="275"/>
                  <a:pt x="4110" y="275"/>
                </a:cubicBezTo>
                <a:cubicBezTo>
                  <a:pt x="4109" y="495"/>
                  <a:pt x="4109" y="495"/>
                  <a:pt x="4109" y="495"/>
                </a:cubicBezTo>
                <a:cubicBezTo>
                  <a:pt x="4097" y="495"/>
                  <a:pt x="4097" y="495"/>
                  <a:pt x="4097" y="495"/>
                </a:cubicBezTo>
                <a:cubicBezTo>
                  <a:pt x="4097" y="459"/>
                  <a:pt x="4097" y="459"/>
                  <a:pt x="4097" y="459"/>
                </a:cubicBezTo>
                <a:cubicBezTo>
                  <a:pt x="4093" y="456"/>
                  <a:pt x="4093" y="456"/>
                  <a:pt x="4093" y="456"/>
                </a:cubicBezTo>
                <a:cubicBezTo>
                  <a:pt x="4080" y="457"/>
                  <a:pt x="4080" y="457"/>
                  <a:pt x="4080" y="457"/>
                </a:cubicBezTo>
                <a:cubicBezTo>
                  <a:pt x="4065" y="457"/>
                  <a:pt x="4065" y="457"/>
                  <a:pt x="4065" y="457"/>
                </a:cubicBezTo>
                <a:cubicBezTo>
                  <a:pt x="4064" y="487"/>
                  <a:pt x="4064" y="487"/>
                  <a:pt x="4064" y="487"/>
                </a:cubicBezTo>
                <a:cubicBezTo>
                  <a:pt x="4057" y="484"/>
                  <a:pt x="4057" y="484"/>
                  <a:pt x="4057" y="484"/>
                </a:cubicBezTo>
                <a:cubicBezTo>
                  <a:pt x="4051" y="483"/>
                  <a:pt x="4051" y="483"/>
                  <a:pt x="4051" y="483"/>
                </a:cubicBezTo>
                <a:cubicBezTo>
                  <a:pt x="4050" y="461"/>
                  <a:pt x="4050" y="461"/>
                  <a:pt x="4050" y="461"/>
                </a:cubicBezTo>
                <a:cubicBezTo>
                  <a:pt x="4050" y="456"/>
                  <a:pt x="4050" y="456"/>
                  <a:pt x="4050" y="456"/>
                </a:cubicBezTo>
                <a:cubicBezTo>
                  <a:pt x="4043" y="453"/>
                  <a:pt x="4043" y="453"/>
                  <a:pt x="4043" y="453"/>
                </a:cubicBezTo>
                <a:cubicBezTo>
                  <a:pt x="4043" y="449"/>
                  <a:pt x="4043" y="449"/>
                  <a:pt x="4043" y="449"/>
                </a:cubicBezTo>
                <a:cubicBezTo>
                  <a:pt x="4039" y="447"/>
                  <a:pt x="4039" y="447"/>
                  <a:pt x="4039" y="447"/>
                </a:cubicBezTo>
                <a:cubicBezTo>
                  <a:pt x="4003" y="448"/>
                  <a:pt x="4003" y="448"/>
                  <a:pt x="4003" y="448"/>
                </a:cubicBezTo>
                <a:cubicBezTo>
                  <a:pt x="4003" y="453"/>
                  <a:pt x="4003" y="453"/>
                  <a:pt x="4003" y="453"/>
                </a:cubicBezTo>
                <a:cubicBezTo>
                  <a:pt x="3996" y="454"/>
                  <a:pt x="3996" y="454"/>
                  <a:pt x="3996" y="454"/>
                </a:cubicBezTo>
                <a:cubicBezTo>
                  <a:pt x="3996" y="461"/>
                  <a:pt x="3996" y="461"/>
                  <a:pt x="3996" y="461"/>
                </a:cubicBezTo>
                <a:cubicBezTo>
                  <a:pt x="3980" y="461"/>
                  <a:pt x="3980" y="461"/>
                  <a:pt x="3980" y="461"/>
                </a:cubicBezTo>
                <a:cubicBezTo>
                  <a:pt x="3979" y="458"/>
                  <a:pt x="3979" y="458"/>
                  <a:pt x="3979" y="458"/>
                </a:cubicBezTo>
                <a:cubicBezTo>
                  <a:pt x="3976" y="457"/>
                  <a:pt x="3976" y="457"/>
                  <a:pt x="3976" y="457"/>
                </a:cubicBezTo>
                <a:cubicBezTo>
                  <a:pt x="3971" y="457"/>
                  <a:pt x="3971" y="457"/>
                  <a:pt x="3971" y="457"/>
                </a:cubicBezTo>
                <a:cubicBezTo>
                  <a:pt x="3971" y="437"/>
                  <a:pt x="3971" y="437"/>
                  <a:pt x="3971" y="437"/>
                </a:cubicBezTo>
                <a:cubicBezTo>
                  <a:pt x="3964" y="433"/>
                  <a:pt x="3964" y="433"/>
                  <a:pt x="3964" y="433"/>
                </a:cubicBezTo>
                <a:cubicBezTo>
                  <a:pt x="3959" y="433"/>
                  <a:pt x="3959" y="433"/>
                  <a:pt x="3959" y="433"/>
                </a:cubicBezTo>
                <a:cubicBezTo>
                  <a:pt x="3958" y="432"/>
                  <a:pt x="3958" y="432"/>
                  <a:pt x="3958" y="432"/>
                </a:cubicBezTo>
                <a:cubicBezTo>
                  <a:pt x="3942" y="433"/>
                  <a:pt x="3942" y="433"/>
                  <a:pt x="3942" y="433"/>
                </a:cubicBezTo>
                <a:cubicBezTo>
                  <a:pt x="3936" y="434"/>
                  <a:pt x="3936" y="434"/>
                  <a:pt x="3936" y="434"/>
                </a:cubicBezTo>
                <a:cubicBezTo>
                  <a:pt x="3936" y="437"/>
                  <a:pt x="3936" y="437"/>
                  <a:pt x="3936" y="437"/>
                </a:cubicBezTo>
                <a:cubicBezTo>
                  <a:pt x="3934" y="437"/>
                  <a:pt x="3934" y="437"/>
                  <a:pt x="3934" y="437"/>
                </a:cubicBezTo>
                <a:cubicBezTo>
                  <a:pt x="3934" y="470"/>
                  <a:pt x="3934" y="470"/>
                  <a:pt x="3934" y="470"/>
                </a:cubicBezTo>
                <a:cubicBezTo>
                  <a:pt x="3933" y="470"/>
                  <a:pt x="3933" y="470"/>
                  <a:pt x="3933" y="470"/>
                </a:cubicBezTo>
                <a:cubicBezTo>
                  <a:pt x="3933" y="476"/>
                  <a:pt x="3933" y="476"/>
                  <a:pt x="3933" y="476"/>
                </a:cubicBezTo>
                <a:cubicBezTo>
                  <a:pt x="3931" y="476"/>
                  <a:pt x="3931" y="476"/>
                  <a:pt x="3931" y="476"/>
                </a:cubicBezTo>
                <a:cubicBezTo>
                  <a:pt x="3931" y="482"/>
                  <a:pt x="3931" y="482"/>
                  <a:pt x="3931" y="482"/>
                </a:cubicBezTo>
                <a:cubicBezTo>
                  <a:pt x="3919" y="482"/>
                  <a:pt x="3919" y="482"/>
                  <a:pt x="3919" y="482"/>
                </a:cubicBezTo>
                <a:cubicBezTo>
                  <a:pt x="3919" y="501"/>
                  <a:pt x="3919" y="501"/>
                  <a:pt x="3919" y="501"/>
                </a:cubicBezTo>
                <a:cubicBezTo>
                  <a:pt x="3915" y="501"/>
                  <a:pt x="3915" y="501"/>
                  <a:pt x="3915" y="501"/>
                </a:cubicBezTo>
                <a:cubicBezTo>
                  <a:pt x="3914" y="472"/>
                  <a:pt x="3914" y="472"/>
                  <a:pt x="3914" y="472"/>
                </a:cubicBezTo>
                <a:cubicBezTo>
                  <a:pt x="3910" y="471"/>
                  <a:pt x="3910" y="471"/>
                  <a:pt x="3910" y="471"/>
                </a:cubicBezTo>
                <a:cubicBezTo>
                  <a:pt x="3899" y="471"/>
                  <a:pt x="3899" y="471"/>
                  <a:pt x="3899" y="471"/>
                </a:cubicBezTo>
                <a:cubicBezTo>
                  <a:pt x="3899" y="470"/>
                  <a:pt x="3899" y="470"/>
                  <a:pt x="3899" y="470"/>
                </a:cubicBezTo>
                <a:cubicBezTo>
                  <a:pt x="3893" y="470"/>
                  <a:pt x="3893" y="470"/>
                  <a:pt x="3893" y="470"/>
                </a:cubicBezTo>
                <a:cubicBezTo>
                  <a:pt x="3893" y="465"/>
                  <a:pt x="3893" y="465"/>
                  <a:pt x="3893" y="465"/>
                </a:cubicBezTo>
                <a:cubicBezTo>
                  <a:pt x="3889" y="463"/>
                  <a:pt x="3889" y="463"/>
                  <a:pt x="3889" y="463"/>
                </a:cubicBezTo>
                <a:cubicBezTo>
                  <a:pt x="3889" y="456"/>
                  <a:pt x="3889" y="456"/>
                  <a:pt x="3889" y="456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84" y="453"/>
                  <a:pt x="3884" y="453"/>
                  <a:pt x="3884" y="453"/>
                </a:cubicBezTo>
                <a:cubicBezTo>
                  <a:pt x="3884" y="435"/>
                  <a:pt x="3884" y="435"/>
                  <a:pt x="3884" y="435"/>
                </a:cubicBezTo>
                <a:cubicBezTo>
                  <a:pt x="3876" y="433"/>
                  <a:pt x="3876" y="433"/>
                  <a:pt x="3876" y="433"/>
                </a:cubicBezTo>
                <a:cubicBezTo>
                  <a:pt x="3865" y="432"/>
                  <a:pt x="3865" y="432"/>
                  <a:pt x="3865" y="432"/>
                </a:cubicBezTo>
                <a:cubicBezTo>
                  <a:pt x="3865" y="427"/>
                  <a:pt x="3865" y="427"/>
                  <a:pt x="3865" y="427"/>
                </a:cubicBezTo>
                <a:cubicBezTo>
                  <a:pt x="3862" y="427"/>
                  <a:pt x="3862" y="427"/>
                  <a:pt x="3862" y="427"/>
                </a:cubicBezTo>
                <a:cubicBezTo>
                  <a:pt x="3855" y="427"/>
                  <a:pt x="3855" y="427"/>
                  <a:pt x="3855" y="427"/>
                </a:cubicBezTo>
                <a:cubicBezTo>
                  <a:pt x="3855" y="433"/>
                  <a:pt x="3855" y="433"/>
                  <a:pt x="3855" y="433"/>
                </a:cubicBezTo>
                <a:cubicBezTo>
                  <a:pt x="3829" y="433"/>
                  <a:pt x="3829" y="433"/>
                  <a:pt x="3829" y="433"/>
                </a:cubicBezTo>
                <a:cubicBezTo>
                  <a:pt x="3830" y="447"/>
                  <a:pt x="3830" y="447"/>
                  <a:pt x="3830" y="447"/>
                </a:cubicBezTo>
                <a:cubicBezTo>
                  <a:pt x="3827" y="447"/>
                  <a:pt x="3827" y="447"/>
                  <a:pt x="3827" y="447"/>
                </a:cubicBezTo>
                <a:cubicBezTo>
                  <a:pt x="3828" y="442"/>
                  <a:pt x="3828" y="442"/>
                  <a:pt x="3828" y="442"/>
                </a:cubicBezTo>
                <a:cubicBezTo>
                  <a:pt x="3820" y="441"/>
                  <a:pt x="3820" y="441"/>
                  <a:pt x="3820" y="441"/>
                </a:cubicBezTo>
                <a:cubicBezTo>
                  <a:pt x="3799" y="442"/>
                  <a:pt x="3799" y="442"/>
                  <a:pt x="3799" y="44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0" y="451"/>
                  <a:pt x="3790" y="451"/>
                  <a:pt x="3790" y="451"/>
                </a:cubicBezTo>
                <a:cubicBezTo>
                  <a:pt x="3791" y="446"/>
                  <a:pt x="3791" y="446"/>
                  <a:pt x="3791" y="446"/>
                </a:cubicBezTo>
                <a:cubicBezTo>
                  <a:pt x="3787" y="444"/>
                  <a:pt x="3787" y="444"/>
                  <a:pt x="3787" y="444"/>
                </a:cubicBezTo>
                <a:cubicBezTo>
                  <a:pt x="3787" y="442"/>
                  <a:pt x="3787" y="442"/>
                  <a:pt x="3787" y="442"/>
                </a:cubicBezTo>
                <a:cubicBezTo>
                  <a:pt x="3781" y="440"/>
                  <a:pt x="3781" y="440"/>
                  <a:pt x="3781" y="440"/>
                </a:cubicBezTo>
                <a:cubicBezTo>
                  <a:pt x="3781" y="436"/>
                  <a:pt x="3781" y="436"/>
                  <a:pt x="3781" y="436"/>
                </a:cubicBezTo>
                <a:cubicBezTo>
                  <a:pt x="3775" y="435"/>
                  <a:pt x="3775" y="435"/>
                  <a:pt x="3775" y="435"/>
                </a:cubicBezTo>
                <a:cubicBezTo>
                  <a:pt x="3759" y="435"/>
                  <a:pt x="3759" y="435"/>
                  <a:pt x="3759" y="435"/>
                </a:cubicBezTo>
                <a:cubicBezTo>
                  <a:pt x="3759" y="441"/>
                  <a:pt x="3759" y="441"/>
                  <a:pt x="3759" y="441"/>
                </a:cubicBezTo>
                <a:cubicBezTo>
                  <a:pt x="3753" y="441"/>
                  <a:pt x="3753" y="441"/>
                  <a:pt x="3753" y="441"/>
                </a:cubicBezTo>
                <a:cubicBezTo>
                  <a:pt x="3753" y="444"/>
                  <a:pt x="3753" y="444"/>
                  <a:pt x="3753" y="444"/>
                </a:cubicBezTo>
                <a:cubicBezTo>
                  <a:pt x="3749" y="444"/>
                  <a:pt x="3749" y="444"/>
                  <a:pt x="3749" y="444"/>
                </a:cubicBezTo>
                <a:cubicBezTo>
                  <a:pt x="3749" y="456"/>
                  <a:pt x="3749" y="456"/>
                  <a:pt x="3749" y="456"/>
                </a:cubicBezTo>
                <a:cubicBezTo>
                  <a:pt x="3739" y="457"/>
                  <a:pt x="3739" y="457"/>
                  <a:pt x="3739" y="457"/>
                </a:cubicBezTo>
                <a:cubicBezTo>
                  <a:pt x="3739" y="461"/>
                  <a:pt x="3739" y="461"/>
                  <a:pt x="3739" y="461"/>
                </a:cubicBezTo>
                <a:cubicBezTo>
                  <a:pt x="3736" y="460"/>
                  <a:pt x="3736" y="460"/>
                  <a:pt x="3736" y="460"/>
                </a:cubicBezTo>
                <a:cubicBezTo>
                  <a:pt x="3736" y="462"/>
                  <a:pt x="3736" y="462"/>
                  <a:pt x="3736" y="462"/>
                </a:cubicBezTo>
                <a:cubicBezTo>
                  <a:pt x="3734" y="462"/>
                  <a:pt x="3734" y="462"/>
                  <a:pt x="3734" y="462"/>
                </a:cubicBezTo>
                <a:cubicBezTo>
                  <a:pt x="3734" y="463"/>
                  <a:pt x="3734" y="463"/>
                  <a:pt x="3734" y="463"/>
                </a:cubicBezTo>
                <a:cubicBezTo>
                  <a:pt x="3731" y="463"/>
                  <a:pt x="3731" y="463"/>
                  <a:pt x="3731" y="463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4"/>
                  <a:pt x="3731" y="514"/>
                  <a:pt x="3731" y="514"/>
                </a:cubicBezTo>
                <a:cubicBezTo>
                  <a:pt x="3726" y="514"/>
                  <a:pt x="3726" y="514"/>
                  <a:pt x="3726" y="514"/>
                </a:cubicBezTo>
                <a:cubicBezTo>
                  <a:pt x="3726" y="467"/>
                  <a:pt x="3726" y="467"/>
                  <a:pt x="3726" y="467"/>
                </a:cubicBezTo>
                <a:cubicBezTo>
                  <a:pt x="3724" y="467"/>
                  <a:pt x="3724" y="467"/>
                  <a:pt x="3724" y="467"/>
                </a:cubicBezTo>
                <a:cubicBezTo>
                  <a:pt x="3724" y="460"/>
                  <a:pt x="3724" y="460"/>
                  <a:pt x="3724" y="460"/>
                </a:cubicBezTo>
                <a:cubicBezTo>
                  <a:pt x="3719" y="459"/>
                  <a:pt x="3719" y="459"/>
                  <a:pt x="3719" y="459"/>
                </a:cubicBezTo>
                <a:cubicBezTo>
                  <a:pt x="3687" y="461"/>
                  <a:pt x="3687" y="461"/>
                  <a:pt x="3687" y="461"/>
                </a:cubicBezTo>
                <a:cubicBezTo>
                  <a:pt x="3687" y="461"/>
                  <a:pt x="3686" y="535"/>
                  <a:pt x="3685" y="571"/>
                </a:cubicBezTo>
                <a:cubicBezTo>
                  <a:pt x="3635" y="571"/>
                  <a:pt x="3635" y="571"/>
                  <a:pt x="3635" y="571"/>
                </a:cubicBezTo>
                <a:cubicBezTo>
                  <a:pt x="3630" y="416"/>
                  <a:pt x="3630" y="416"/>
                  <a:pt x="3630" y="416"/>
                </a:cubicBezTo>
                <a:cubicBezTo>
                  <a:pt x="3621" y="378"/>
                  <a:pt x="3621" y="378"/>
                  <a:pt x="3621" y="378"/>
                </a:cubicBezTo>
                <a:cubicBezTo>
                  <a:pt x="3612" y="373"/>
                  <a:pt x="3612" y="373"/>
                  <a:pt x="3612" y="373"/>
                </a:cubicBezTo>
                <a:cubicBezTo>
                  <a:pt x="3573" y="377"/>
                  <a:pt x="3573" y="377"/>
                  <a:pt x="3573" y="377"/>
                </a:cubicBezTo>
                <a:cubicBezTo>
                  <a:pt x="3567" y="423"/>
                  <a:pt x="3567" y="423"/>
                  <a:pt x="3567" y="423"/>
                </a:cubicBezTo>
                <a:cubicBezTo>
                  <a:pt x="3572" y="521"/>
                  <a:pt x="3572" y="521"/>
                  <a:pt x="3572" y="521"/>
                </a:cubicBezTo>
                <a:cubicBezTo>
                  <a:pt x="3544" y="521"/>
                  <a:pt x="3544" y="521"/>
                  <a:pt x="3544" y="521"/>
                </a:cubicBezTo>
                <a:cubicBezTo>
                  <a:pt x="3540" y="447"/>
                  <a:pt x="3540" y="447"/>
                  <a:pt x="3540" y="447"/>
                </a:cubicBezTo>
                <a:cubicBezTo>
                  <a:pt x="3500" y="447"/>
                  <a:pt x="3500" y="447"/>
                  <a:pt x="3500" y="447"/>
                </a:cubicBezTo>
                <a:cubicBezTo>
                  <a:pt x="3485" y="449"/>
                  <a:pt x="3485" y="449"/>
                  <a:pt x="3485" y="449"/>
                </a:cubicBezTo>
                <a:cubicBezTo>
                  <a:pt x="3486" y="517"/>
                  <a:pt x="3486" y="517"/>
                  <a:pt x="3486" y="517"/>
                </a:cubicBezTo>
                <a:cubicBezTo>
                  <a:pt x="3472" y="517"/>
                  <a:pt x="3472" y="517"/>
                  <a:pt x="3472" y="517"/>
                </a:cubicBezTo>
                <a:cubicBezTo>
                  <a:pt x="3463" y="523"/>
                  <a:pt x="3463" y="523"/>
                  <a:pt x="3463" y="523"/>
                </a:cubicBezTo>
                <a:cubicBezTo>
                  <a:pt x="3448" y="523"/>
                  <a:pt x="3448" y="523"/>
                  <a:pt x="3448" y="523"/>
                </a:cubicBezTo>
                <a:cubicBezTo>
                  <a:pt x="3446" y="454"/>
                  <a:pt x="3446" y="454"/>
                  <a:pt x="3446" y="454"/>
                </a:cubicBezTo>
                <a:cubicBezTo>
                  <a:pt x="3446" y="444"/>
                  <a:pt x="3446" y="444"/>
                  <a:pt x="3446" y="444"/>
                </a:cubicBezTo>
                <a:cubicBezTo>
                  <a:pt x="3446" y="444"/>
                  <a:pt x="3445" y="294"/>
                  <a:pt x="3445" y="293"/>
                </a:cubicBezTo>
                <a:cubicBezTo>
                  <a:pt x="3445" y="293"/>
                  <a:pt x="3445" y="292"/>
                  <a:pt x="3444" y="291"/>
                </a:cubicBezTo>
                <a:cubicBezTo>
                  <a:pt x="3444" y="291"/>
                  <a:pt x="3443" y="230"/>
                  <a:pt x="3443" y="229"/>
                </a:cubicBezTo>
                <a:cubicBezTo>
                  <a:pt x="3443" y="229"/>
                  <a:pt x="3441" y="227"/>
                  <a:pt x="3441" y="227"/>
                </a:cubicBezTo>
                <a:cubicBezTo>
                  <a:pt x="3440" y="177"/>
                  <a:pt x="3440" y="177"/>
                  <a:pt x="3440" y="177"/>
                </a:cubicBezTo>
                <a:cubicBezTo>
                  <a:pt x="3439" y="173"/>
                  <a:pt x="3439" y="173"/>
                  <a:pt x="3439" y="173"/>
                </a:cubicBezTo>
                <a:cubicBezTo>
                  <a:pt x="3439" y="173"/>
                  <a:pt x="3436" y="139"/>
                  <a:pt x="3433" y="129"/>
                </a:cubicBezTo>
                <a:cubicBezTo>
                  <a:pt x="3430" y="119"/>
                  <a:pt x="3419" y="95"/>
                  <a:pt x="3416" y="94"/>
                </a:cubicBezTo>
                <a:cubicBezTo>
                  <a:pt x="3412" y="93"/>
                  <a:pt x="3393" y="95"/>
                  <a:pt x="3393" y="95"/>
                </a:cubicBezTo>
                <a:cubicBezTo>
                  <a:pt x="3393" y="95"/>
                  <a:pt x="3392" y="95"/>
                  <a:pt x="3391" y="96"/>
                </a:cubicBezTo>
                <a:cubicBezTo>
                  <a:pt x="3389" y="97"/>
                  <a:pt x="3386" y="101"/>
                  <a:pt x="3383" y="108"/>
                </a:cubicBezTo>
                <a:cubicBezTo>
                  <a:pt x="3379" y="114"/>
                  <a:pt x="3376" y="127"/>
                  <a:pt x="3376" y="127"/>
                </a:cubicBezTo>
                <a:cubicBezTo>
                  <a:pt x="3376" y="127"/>
                  <a:pt x="3374" y="128"/>
                  <a:pt x="3373" y="132"/>
                </a:cubicBezTo>
                <a:cubicBezTo>
                  <a:pt x="3372" y="135"/>
                  <a:pt x="3372" y="144"/>
                  <a:pt x="3372" y="144"/>
                </a:cubicBezTo>
                <a:cubicBezTo>
                  <a:pt x="3372" y="144"/>
                  <a:pt x="3370" y="146"/>
                  <a:pt x="3370" y="148"/>
                </a:cubicBezTo>
                <a:cubicBezTo>
                  <a:pt x="3369" y="150"/>
                  <a:pt x="3369" y="183"/>
                  <a:pt x="3369" y="183"/>
                </a:cubicBezTo>
                <a:cubicBezTo>
                  <a:pt x="3369" y="183"/>
                  <a:pt x="3368" y="185"/>
                  <a:pt x="3367" y="187"/>
                </a:cubicBezTo>
                <a:cubicBezTo>
                  <a:pt x="3366" y="189"/>
                  <a:pt x="3368" y="234"/>
                  <a:pt x="3368" y="234"/>
                </a:cubicBezTo>
                <a:cubicBezTo>
                  <a:pt x="3368" y="234"/>
                  <a:pt x="3367" y="237"/>
                  <a:pt x="3366" y="238"/>
                </a:cubicBezTo>
                <a:cubicBezTo>
                  <a:pt x="3366" y="239"/>
                  <a:pt x="3369" y="411"/>
                  <a:pt x="3369" y="411"/>
                </a:cubicBezTo>
                <a:cubicBezTo>
                  <a:pt x="3355" y="412"/>
                  <a:pt x="3355" y="412"/>
                  <a:pt x="3355" y="412"/>
                </a:cubicBezTo>
                <a:cubicBezTo>
                  <a:pt x="3354" y="408"/>
                  <a:pt x="3354" y="408"/>
                  <a:pt x="3354" y="408"/>
                </a:cubicBezTo>
                <a:cubicBezTo>
                  <a:pt x="3341" y="409"/>
                  <a:pt x="3341" y="409"/>
                  <a:pt x="3341" y="409"/>
                </a:cubicBezTo>
                <a:cubicBezTo>
                  <a:pt x="3341" y="413"/>
                  <a:pt x="3341" y="413"/>
                  <a:pt x="3341" y="413"/>
                </a:cubicBezTo>
                <a:cubicBezTo>
                  <a:pt x="3335" y="413"/>
                  <a:pt x="3335" y="413"/>
                  <a:pt x="3335" y="413"/>
                </a:cubicBezTo>
                <a:cubicBezTo>
                  <a:pt x="3335" y="409"/>
                  <a:pt x="3335" y="409"/>
                  <a:pt x="3335" y="409"/>
                </a:cubicBezTo>
                <a:cubicBezTo>
                  <a:pt x="3321" y="409"/>
                  <a:pt x="3321" y="409"/>
                  <a:pt x="3321" y="409"/>
                </a:cubicBezTo>
                <a:cubicBezTo>
                  <a:pt x="3320" y="412"/>
                  <a:pt x="3320" y="412"/>
                  <a:pt x="3320" y="412"/>
                </a:cubicBezTo>
                <a:cubicBezTo>
                  <a:pt x="3311" y="413"/>
                  <a:pt x="3311" y="413"/>
                  <a:pt x="3311" y="413"/>
                </a:cubicBezTo>
                <a:cubicBezTo>
                  <a:pt x="3310" y="487"/>
                  <a:pt x="3310" y="487"/>
                  <a:pt x="3310" y="487"/>
                </a:cubicBezTo>
                <a:cubicBezTo>
                  <a:pt x="3285" y="489"/>
                  <a:pt x="3285" y="489"/>
                  <a:pt x="3285" y="489"/>
                </a:cubicBezTo>
                <a:cubicBezTo>
                  <a:pt x="3277" y="481"/>
                  <a:pt x="3277" y="481"/>
                  <a:pt x="3277" y="481"/>
                </a:cubicBezTo>
                <a:cubicBezTo>
                  <a:pt x="3267" y="480"/>
                  <a:pt x="3267" y="480"/>
                  <a:pt x="3267" y="480"/>
                </a:cubicBezTo>
                <a:cubicBezTo>
                  <a:pt x="3267" y="431"/>
                  <a:pt x="3267" y="431"/>
                  <a:pt x="3267" y="431"/>
                </a:cubicBezTo>
                <a:cubicBezTo>
                  <a:pt x="3258" y="419"/>
                  <a:pt x="3258" y="419"/>
                  <a:pt x="3258" y="419"/>
                </a:cubicBezTo>
                <a:cubicBezTo>
                  <a:pt x="3239" y="418"/>
                  <a:pt x="3239" y="418"/>
                  <a:pt x="3239" y="418"/>
                </a:cubicBezTo>
                <a:cubicBezTo>
                  <a:pt x="3224" y="420"/>
                  <a:pt x="3224" y="420"/>
                  <a:pt x="3224" y="420"/>
                </a:cubicBezTo>
                <a:cubicBezTo>
                  <a:pt x="3213" y="429"/>
                  <a:pt x="3213" y="429"/>
                  <a:pt x="3213" y="429"/>
                </a:cubicBezTo>
                <a:cubicBezTo>
                  <a:pt x="3213" y="441"/>
                  <a:pt x="3213" y="441"/>
                  <a:pt x="3213" y="441"/>
                </a:cubicBezTo>
                <a:cubicBezTo>
                  <a:pt x="3202" y="441"/>
                  <a:pt x="3202" y="441"/>
                  <a:pt x="3202" y="441"/>
                </a:cubicBezTo>
                <a:cubicBezTo>
                  <a:pt x="3201" y="430"/>
                  <a:pt x="3201" y="430"/>
                  <a:pt x="3201" y="430"/>
                </a:cubicBezTo>
                <a:cubicBezTo>
                  <a:pt x="3194" y="424"/>
                  <a:pt x="3194" y="424"/>
                  <a:pt x="3194" y="424"/>
                </a:cubicBezTo>
                <a:cubicBezTo>
                  <a:pt x="3187" y="432"/>
                  <a:pt x="3187" y="432"/>
                  <a:pt x="3187" y="432"/>
                </a:cubicBezTo>
                <a:cubicBezTo>
                  <a:pt x="3187" y="436"/>
                  <a:pt x="3187" y="436"/>
                  <a:pt x="3187" y="436"/>
                </a:cubicBezTo>
                <a:cubicBezTo>
                  <a:pt x="3186" y="436"/>
                  <a:pt x="3186" y="436"/>
                  <a:pt x="3186" y="436"/>
                </a:cubicBezTo>
                <a:cubicBezTo>
                  <a:pt x="3186" y="442"/>
                  <a:pt x="3186" y="442"/>
                  <a:pt x="3186" y="442"/>
                </a:cubicBezTo>
                <a:cubicBezTo>
                  <a:pt x="3183" y="445"/>
                  <a:pt x="3183" y="445"/>
                  <a:pt x="3183" y="445"/>
                </a:cubicBezTo>
                <a:cubicBezTo>
                  <a:pt x="3183" y="473"/>
                  <a:pt x="3183" y="473"/>
                  <a:pt x="3183" y="473"/>
                </a:cubicBezTo>
                <a:cubicBezTo>
                  <a:pt x="3169" y="474"/>
                  <a:pt x="3169" y="474"/>
                  <a:pt x="3169" y="474"/>
                </a:cubicBezTo>
                <a:cubicBezTo>
                  <a:pt x="3169" y="462"/>
                  <a:pt x="3169" y="462"/>
                  <a:pt x="3169" y="462"/>
                </a:cubicBezTo>
                <a:cubicBezTo>
                  <a:pt x="3131" y="462"/>
                  <a:pt x="3131" y="462"/>
                  <a:pt x="3131" y="462"/>
                </a:cubicBezTo>
                <a:cubicBezTo>
                  <a:pt x="3131" y="485"/>
                  <a:pt x="3131" y="485"/>
                  <a:pt x="3131" y="485"/>
                </a:cubicBezTo>
                <a:cubicBezTo>
                  <a:pt x="3122" y="484"/>
                  <a:pt x="3122" y="484"/>
                  <a:pt x="3122" y="484"/>
                </a:cubicBezTo>
                <a:cubicBezTo>
                  <a:pt x="3120" y="443"/>
                  <a:pt x="3120" y="443"/>
                  <a:pt x="3120" y="443"/>
                </a:cubicBezTo>
                <a:cubicBezTo>
                  <a:pt x="3103" y="443"/>
                  <a:pt x="3103" y="443"/>
                  <a:pt x="3103" y="443"/>
                </a:cubicBezTo>
                <a:cubicBezTo>
                  <a:pt x="3103" y="455"/>
                  <a:pt x="3103" y="455"/>
                  <a:pt x="3103" y="455"/>
                </a:cubicBezTo>
                <a:cubicBezTo>
                  <a:pt x="3054" y="455"/>
                  <a:pt x="3054" y="455"/>
                  <a:pt x="3054" y="455"/>
                </a:cubicBezTo>
                <a:cubicBezTo>
                  <a:pt x="3041" y="462"/>
                  <a:pt x="3041" y="462"/>
                  <a:pt x="3041" y="462"/>
                </a:cubicBezTo>
                <a:cubicBezTo>
                  <a:pt x="3040" y="487"/>
                  <a:pt x="3040" y="487"/>
                  <a:pt x="3040" y="487"/>
                </a:cubicBezTo>
                <a:cubicBezTo>
                  <a:pt x="3028" y="487"/>
                  <a:pt x="3028" y="487"/>
                  <a:pt x="3028" y="487"/>
                </a:cubicBezTo>
                <a:cubicBezTo>
                  <a:pt x="3029" y="532"/>
                  <a:pt x="3029" y="532"/>
                  <a:pt x="3029" y="532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3014" y="513"/>
                  <a:pt x="3014" y="513"/>
                  <a:pt x="3014" y="513"/>
                </a:cubicBezTo>
                <a:cubicBezTo>
                  <a:pt x="2992" y="512"/>
                  <a:pt x="2992" y="512"/>
                  <a:pt x="2992" y="512"/>
                </a:cubicBezTo>
                <a:cubicBezTo>
                  <a:pt x="2989" y="374"/>
                  <a:pt x="2989" y="374"/>
                  <a:pt x="2989" y="374"/>
                </a:cubicBezTo>
                <a:cubicBezTo>
                  <a:pt x="2972" y="368"/>
                  <a:pt x="2972" y="368"/>
                  <a:pt x="2972" y="368"/>
                </a:cubicBezTo>
                <a:cubicBezTo>
                  <a:pt x="2941" y="371"/>
                  <a:pt x="2941" y="371"/>
                  <a:pt x="2941" y="371"/>
                </a:cubicBezTo>
                <a:cubicBezTo>
                  <a:pt x="2940" y="446"/>
                  <a:pt x="2940" y="446"/>
                  <a:pt x="2940" y="446"/>
                </a:cubicBezTo>
                <a:cubicBezTo>
                  <a:pt x="2936" y="446"/>
                  <a:pt x="2936" y="446"/>
                  <a:pt x="2936" y="446"/>
                </a:cubicBezTo>
                <a:cubicBezTo>
                  <a:pt x="2934" y="435"/>
                  <a:pt x="2934" y="435"/>
                  <a:pt x="2934" y="435"/>
                </a:cubicBezTo>
                <a:cubicBezTo>
                  <a:pt x="2901" y="421"/>
                  <a:pt x="2901" y="421"/>
                  <a:pt x="2901" y="421"/>
                </a:cubicBezTo>
                <a:cubicBezTo>
                  <a:pt x="2897" y="439"/>
                  <a:pt x="2897" y="439"/>
                  <a:pt x="2897" y="439"/>
                </a:cubicBezTo>
                <a:cubicBezTo>
                  <a:pt x="2895" y="368"/>
                  <a:pt x="2895" y="368"/>
                  <a:pt x="2895" y="368"/>
                </a:cubicBezTo>
                <a:cubicBezTo>
                  <a:pt x="2884" y="354"/>
                  <a:pt x="2884" y="354"/>
                  <a:pt x="2884" y="354"/>
                </a:cubicBezTo>
                <a:cubicBezTo>
                  <a:pt x="2882" y="306"/>
                  <a:pt x="2882" y="306"/>
                  <a:pt x="2882" y="306"/>
                </a:cubicBezTo>
                <a:cubicBezTo>
                  <a:pt x="2882" y="306"/>
                  <a:pt x="2881" y="306"/>
                  <a:pt x="2881" y="306"/>
                </a:cubicBezTo>
                <a:cubicBezTo>
                  <a:pt x="2881" y="307"/>
                  <a:pt x="2881" y="342"/>
                  <a:pt x="2881" y="342"/>
                </a:cubicBezTo>
                <a:cubicBezTo>
                  <a:pt x="2870" y="342"/>
                  <a:pt x="2870" y="342"/>
                  <a:pt x="2870" y="342"/>
                </a:cubicBezTo>
                <a:cubicBezTo>
                  <a:pt x="2869" y="307"/>
                  <a:pt x="2869" y="307"/>
                  <a:pt x="2869" y="307"/>
                </a:cubicBezTo>
                <a:cubicBezTo>
                  <a:pt x="2869" y="307"/>
                  <a:pt x="2869" y="307"/>
                  <a:pt x="2868" y="307"/>
                </a:cubicBezTo>
                <a:cubicBezTo>
                  <a:pt x="2868" y="307"/>
                  <a:pt x="2868" y="353"/>
                  <a:pt x="2868" y="353"/>
                </a:cubicBezTo>
                <a:cubicBezTo>
                  <a:pt x="2855" y="368"/>
                  <a:pt x="2855" y="368"/>
                  <a:pt x="2855" y="368"/>
                </a:cubicBezTo>
                <a:cubicBezTo>
                  <a:pt x="2854" y="512"/>
                  <a:pt x="2854" y="512"/>
                  <a:pt x="2854" y="512"/>
                </a:cubicBezTo>
                <a:cubicBezTo>
                  <a:pt x="2844" y="512"/>
                  <a:pt x="2844" y="512"/>
                  <a:pt x="2844" y="512"/>
                </a:cubicBezTo>
                <a:cubicBezTo>
                  <a:pt x="2843" y="455"/>
                  <a:pt x="2843" y="455"/>
                  <a:pt x="2843" y="455"/>
                </a:cubicBezTo>
                <a:cubicBezTo>
                  <a:pt x="2825" y="454"/>
                  <a:pt x="2825" y="454"/>
                  <a:pt x="2825" y="454"/>
                </a:cubicBezTo>
                <a:cubicBezTo>
                  <a:pt x="2824" y="425"/>
                  <a:pt x="2824" y="425"/>
                  <a:pt x="2824" y="425"/>
                </a:cubicBezTo>
                <a:cubicBezTo>
                  <a:pt x="2816" y="423"/>
                  <a:pt x="2816" y="423"/>
                  <a:pt x="2816" y="423"/>
                </a:cubicBezTo>
                <a:cubicBezTo>
                  <a:pt x="2816" y="423"/>
                  <a:pt x="2816" y="423"/>
                  <a:pt x="2814" y="424"/>
                </a:cubicBezTo>
                <a:cubicBezTo>
                  <a:pt x="2811" y="424"/>
                  <a:pt x="2803" y="428"/>
                  <a:pt x="2803" y="428"/>
                </a:cubicBezTo>
                <a:cubicBezTo>
                  <a:pt x="2803" y="469"/>
                  <a:pt x="2803" y="469"/>
                  <a:pt x="2803" y="469"/>
                </a:cubicBezTo>
                <a:cubicBezTo>
                  <a:pt x="2768" y="470"/>
                  <a:pt x="2768" y="470"/>
                  <a:pt x="2768" y="470"/>
                </a:cubicBezTo>
                <a:cubicBezTo>
                  <a:pt x="2767" y="476"/>
                  <a:pt x="2767" y="476"/>
                  <a:pt x="2767" y="476"/>
                </a:cubicBezTo>
                <a:cubicBezTo>
                  <a:pt x="2756" y="476"/>
                  <a:pt x="2756" y="476"/>
                  <a:pt x="2756" y="476"/>
                </a:cubicBezTo>
                <a:cubicBezTo>
                  <a:pt x="2748" y="464"/>
                  <a:pt x="2748" y="464"/>
                  <a:pt x="2748" y="464"/>
                </a:cubicBezTo>
                <a:cubicBezTo>
                  <a:pt x="2748" y="449"/>
                  <a:pt x="2748" y="449"/>
                  <a:pt x="2748" y="449"/>
                </a:cubicBezTo>
                <a:cubicBezTo>
                  <a:pt x="2732" y="448"/>
                  <a:pt x="2732" y="448"/>
                  <a:pt x="2732" y="448"/>
                </a:cubicBezTo>
                <a:cubicBezTo>
                  <a:pt x="2719" y="450"/>
                  <a:pt x="2719" y="450"/>
                  <a:pt x="2719" y="450"/>
                </a:cubicBezTo>
                <a:cubicBezTo>
                  <a:pt x="2719" y="463"/>
                  <a:pt x="2719" y="463"/>
                  <a:pt x="2719" y="463"/>
                </a:cubicBezTo>
                <a:cubicBezTo>
                  <a:pt x="2716" y="463"/>
                  <a:pt x="2716" y="463"/>
                  <a:pt x="2716" y="463"/>
                </a:cubicBezTo>
                <a:cubicBezTo>
                  <a:pt x="2716" y="465"/>
                  <a:pt x="2716" y="465"/>
                  <a:pt x="2716" y="465"/>
                </a:cubicBezTo>
                <a:cubicBezTo>
                  <a:pt x="2714" y="465"/>
                  <a:pt x="2714" y="465"/>
                  <a:pt x="2714" y="465"/>
                </a:cubicBezTo>
                <a:cubicBezTo>
                  <a:pt x="2714" y="439"/>
                  <a:pt x="2714" y="439"/>
                  <a:pt x="2714" y="439"/>
                </a:cubicBezTo>
                <a:cubicBezTo>
                  <a:pt x="2713" y="435"/>
                  <a:pt x="2713" y="435"/>
                  <a:pt x="2713" y="435"/>
                </a:cubicBezTo>
                <a:cubicBezTo>
                  <a:pt x="2697" y="430"/>
                  <a:pt x="2697" y="430"/>
                  <a:pt x="2697" y="430"/>
                </a:cubicBezTo>
                <a:cubicBezTo>
                  <a:pt x="2673" y="431"/>
                  <a:pt x="2673" y="431"/>
                  <a:pt x="2673" y="431"/>
                </a:cubicBezTo>
                <a:cubicBezTo>
                  <a:pt x="2671" y="437"/>
                  <a:pt x="2671" y="437"/>
                  <a:pt x="2671" y="437"/>
                </a:cubicBezTo>
                <a:cubicBezTo>
                  <a:pt x="2667" y="434"/>
                  <a:pt x="2667" y="434"/>
                  <a:pt x="2667" y="434"/>
                </a:cubicBezTo>
                <a:cubicBezTo>
                  <a:pt x="2646" y="434"/>
                  <a:pt x="2646" y="434"/>
                  <a:pt x="2646" y="434"/>
                </a:cubicBezTo>
                <a:cubicBezTo>
                  <a:pt x="2646" y="437"/>
                  <a:pt x="2646" y="437"/>
                  <a:pt x="2646" y="437"/>
                </a:cubicBezTo>
                <a:cubicBezTo>
                  <a:pt x="2636" y="438"/>
                  <a:pt x="2636" y="438"/>
                  <a:pt x="2636" y="438"/>
                </a:cubicBezTo>
                <a:cubicBezTo>
                  <a:pt x="2637" y="552"/>
                  <a:pt x="2637" y="552"/>
                  <a:pt x="2637" y="552"/>
                </a:cubicBezTo>
                <a:cubicBezTo>
                  <a:pt x="2630" y="550"/>
                  <a:pt x="2630" y="550"/>
                  <a:pt x="2630" y="550"/>
                </a:cubicBezTo>
                <a:cubicBezTo>
                  <a:pt x="2629" y="424"/>
                  <a:pt x="2629" y="424"/>
                  <a:pt x="2629" y="424"/>
                </a:cubicBezTo>
                <a:cubicBezTo>
                  <a:pt x="2623" y="422"/>
                  <a:pt x="2623" y="422"/>
                  <a:pt x="2623" y="422"/>
                </a:cubicBezTo>
                <a:cubicBezTo>
                  <a:pt x="2623" y="422"/>
                  <a:pt x="2621" y="421"/>
                  <a:pt x="2612" y="422"/>
                </a:cubicBezTo>
                <a:cubicBezTo>
                  <a:pt x="2604" y="422"/>
                  <a:pt x="2591" y="425"/>
                  <a:pt x="2591" y="425"/>
                </a:cubicBezTo>
                <a:cubicBezTo>
                  <a:pt x="2591" y="473"/>
                  <a:pt x="2591" y="473"/>
                  <a:pt x="2591" y="473"/>
                </a:cubicBezTo>
                <a:cubicBezTo>
                  <a:pt x="2567" y="472"/>
                  <a:pt x="2567" y="472"/>
                  <a:pt x="2567" y="472"/>
                </a:cubicBezTo>
                <a:cubicBezTo>
                  <a:pt x="2567" y="467"/>
                  <a:pt x="2567" y="467"/>
                  <a:pt x="2567" y="467"/>
                </a:cubicBezTo>
                <a:cubicBezTo>
                  <a:pt x="2567" y="437"/>
                  <a:pt x="2567" y="437"/>
                  <a:pt x="2567" y="437"/>
                </a:cubicBezTo>
                <a:cubicBezTo>
                  <a:pt x="2567" y="437"/>
                  <a:pt x="2539" y="431"/>
                  <a:pt x="2523" y="431"/>
                </a:cubicBezTo>
                <a:cubicBezTo>
                  <a:pt x="2508" y="431"/>
                  <a:pt x="2511" y="431"/>
                  <a:pt x="2511" y="431"/>
                </a:cubicBezTo>
                <a:cubicBezTo>
                  <a:pt x="2511" y="459"/>
                  <a:pt x="2511" y="459"/>
                  <a:pt x="2511" y="459"/>
                </a:cubicBezTo>
                <a:cubicBezTo>
                  <a:pt x="2505" y="461"/>
                  <a:pt x="2505" y="461"/>
                  <a:pt x="2505" y="461"/>
                </a:cubicBezTo>
                <a:cubicBezTo>
                  <a:pt x="2504" y="469"/>
                  <a:pt x="2504" y="469"/>
                  <a:pt x="2504" y="469"/>
                </a:cubicBezTo>
                <a:cubicBezTo>
                  <a:pt x="2495" y="472"/>
                  <a:pt x="2495" y="472"/>
                  <a:pt x="2495" y="472"/>
                </a:cubicBezTo>
                <a:cubicBezTo>
                  <a:pt x="2495" y="493"/>
                  <a:pt x="2495" y="493"/>
                  <a:pt x="2495" y="493"/>
                </a:cubicBezTo>
                <a:cubicBezTo>
                  <a:pt x="2500" y="495"/>
                  <a:pt x="2500" y="495"/>
                  <a:pt x="2500" y="495"/>
                </a:cubicBezTo>
                <a:cubicBezTo>
                  <a:pt x="2500" y="531"/>
                  <a:pt x="2500" y="531"/>
                  <a:pt x="2500" y="531"/>
                </a:cubicBezTo>
                <a:cubicBezTo>
                  <a:pt x="2475" y="530"/>
                  <a:pt x="2475" y="530"/>
                  <a:pt x="2475" y="530"/>
                </a:cubicBezTo>
                <a:cubicBezTo>
                  <a:pt x="2470" y="529"/>
                  <a:pt x="2470" y="529"/>
                  <a:pt x="2470" y="529"/>
                </a:cubicBezTo>
                <a:cubicBezTo>
                  <a:pt x="2468" y="464"/>
                  <a:pt x="2468" y="464"/>
                  <a:pt x="2468" y="464"/>
                </a:cubicBezTo>
                <a:cubicBezTo>
                  <a:pt x="2454" y="461"/>
                  <a:pt x="2454" y="461"/>
                  <a:pt x="2454" y="461"/>
                </a:cubicBezTo>
                <a:cubicBezTo>
                  <a:pt x="2436" y="460"/>
                  <a:pt x="2436" y="460"/>
                  <a:pt x="2436" y="460"/>
                </a:cubicBezTo>
                <a:cubicBezTo>
                  <a:pt x="2434" y="385"/>
                  <a:pt x="2434" y="385"/>
                  <a:pt x="2434" y="385"/>
                </a:cubicBezTo>
                <a:cubicBezTo>
                  <a:pt x="2425" y="375"/>
                  <a:pt x="2425" y="375"/>
                  <a:pt x="2425" y="375"/>
                </a:cubicBezTo>
                <a:cubicBezTo>
                  <a:pt x="2413" y="376"/>
                  <a:pt x="2413" y="376"/>
                  <a:pt x="2413" y="376"/>
                </a:cubicBezTo>
                <a:cubicBezTo>
                  <a:pt x="2407" y="370"/>
                  <a:pt x="2407" y="370"/>
                  <a:pt x="2407" y="370"/>
                </a:cubicBezTo>
                <a:cubicBezTo>
                  <a:pt x="2407" y="347"/>
                  <a:pt x="2407" y="347"/>
                  <a:pt x="2407" y="347"/>
                </a:cubicBezTo>
                <a:cubicBezTo>
                  <a:pt x="2389" y="349"/>
                  <a:pt x="2389" y="349"/>
                  <a:pt x="2389" y="349"/>
                </a:cubicBezTo>
                <a:cubicBezTo>
                  <a:pt x="2388" y="326"/>
                  <a:pt x="2388" y="326"/>
                  <a:pt x="2388" y="326"/>
                </a:cubicBezTo>
                <a:cubicBezTo>
                  <a:pt x="2389" y="326"/>
                  <a:pt x="2389" y="326"/>
                  <a:pt x="2389" y="326"/>
                </a:cubicBezTo>
                <a:cubicBezTo>
                  <a:pt x="2390" y="319"/>
                  <a:pt x="2390" y="319"/>
                  <a:pt x="2390" y="319"/>
                </a:cubicBezTo>
                <a:cubicBezTo>
                  <a:pt x="2369" y="295"/>
                  <a:pt x="2369" y="295"/>
                  <a:pt x="2369" y="295"/>
                </a:cubicBezTo>
                <a:cubicBezTo>
                  <a:pt x="2295" y="312"/>
                  <a:pt x="2295" y="312"/>
                  <a:pt x="2295" y="312"/>
                </a:cubicBezTo>
                <a:cubicBezTo>
                  <a:pt x="2295" y="320"/>
                  <a:pt x="2295" y="320"/>
                  <a:pt x="2295" y="320"/>
                </a:cubicBezTo>
                <a:cubicBezTo>
                  <a:pt x="2297" y="322"/>
                  <a:pt x="2297" y="322"/>
                  <a:pt x="2297" y="322"/>
                </a:cubicBezTo>
                <a:cubicBezTo>
                  <a:pt x="2298" y="359"/>
                  <a:pt x="2298" y="359"/>
                  <a:pt x="2298" y="359"/>
                </a:cubicBezTo>
                <a:cubicBezTo>
                  <a:pt x="2298" y="359"/>
                  <a:pt x="2281" y="361"/>
                  <a:pt x="2281" y="361"/>
                </a:cubicBezTo>
                <a:cubicBezTo>
                  <a:pt x="2280" y="361"/>
                  <a:pt x="2262" y="373"/>
                  <a:pt x="2262" y="373"/>
                </a:cubicBezTo>
                <a:cubicBezTo>
                  <a:pt x="2265" y="476"/>
                  <a:pt x="2265" y="476"/>
                  <a:pt x="2265" y="476"/>
                </a:cubicBezTo>
                <a:cubicBezTo>
                  <a:pt x="2264" y="476"/>
                  <a:pt x="2264" y="476"/>
                  <a:pt x="2264" y="476"/>
                </a:cubicBezTo>
                <a:cubicBezTo>
                  <a:pt x="2264" y="457"/>
                  <a:pt x="2264" y="457"/>
                  <a:pt x="2264" y="457"/>
                </a:cubicBezTo>
                <a:cubicBezTo>
                  <a:pt x="2250" y="455"/>
                  <a:pt x="2250" y="455"/>
                  <a:pt x="2250" y="455"/>
                </a:cubicBezTo>
                <a:cubicBezTo>
                  <a:pt x="2249" y="447"/>
                  <a:pt x="2249" y="447"/>
                  <a:pt x="2249" y="447"/>
                </a:cubicBezTo>
                <a:cubicBezTo>
                  <a:pt x="2245" y="446"/>
                  <a:pt x="2245" y="446"/>
                  <a:pt x="2245" y="446"/>
                </a:cubicBezTo>
                <a:cubicBezTo>
                  <a:pt x="2241" y="446"/>
                  <a:pt x="2241" y="446"/>
                  <a:pt x="2241" y="446"/>
                </a:cubicBezTo>
                <a:cubicBezTo>
                  <a:pt x="2231" y="448"/>
                  <a:pt x="2231" y="448"/>
                  <a:pt x="2231" y="448"/>
                </a:cubicBezTo>
                <a:cubicBezTo>
                  <a:pt x="2230" y="397"/>
                  <a:pt x="2230" y="397"/>
                  <a:pt x="2230" y="397"/>
                </a:cubicBezTo>
                <a:cubicBezTo>
                  <a:pt x="2230" y="396"/>
                  <a:pt x="2230" y="396"/>
                  <a:pt x="2230" y="396"/>
                </a:cubicBezTo>
                <a:cubicBezTo>
                  <a:pt x="2230" y="394"/>
                  <a:pt x="2230" y="394"/>
                  <a:pt x="2230" y="394"/>
                </a:cubicBezTo>
                <a:cubicBezTo>
                  <a:pt x="2212" y="390"/>
                  <a:pt x="2212" y="390"/>
                  <a:pt x="2212" y="390"/>
                </a:cubicBezTo>
                <a:cubicBezTo>
                  <a:pt x="2212" y="385"/>
                  <a:pt x="2212" y="385"/>
                  <a:pt x="2212" y="385"/>
                </a:cubicBezTo>
                <a:cubicBezTo>
                  <a:pt x="2201" y="382"/>
                  <a:pt x="2201" y="382"/>
                  <a:pt x="2201" y="382"/>
                </a:cubicBezTo>
                <a:cubicBezTo>
                  <a:pt x="2191" y="384"/>
                  <a:pt x="2191" y="384"/>
                  <a:pt x="2191" y="384"/>
                </a:cubicBezTo>
                <a:cubicBezTo>
                  <a:pt x="2191" y="392"/>
                  <a:pt x="2191" y="392"/>
                  <a:pt x="2191" y="392"/>
                </a:cubicBezTo>
                <a:cubicBezTo>
                  <a:pt x="2160" y="396"/>
                  <a:pt x="2160" y="396"/>
                  <a:pt x="2160" y="396"/>
                </a:cubicBezTo>
                <a:cubicBezTo>
                  <a:pt x="2159" y="359"/>
                  <a:pt x="2159" y="359"/>
                  <a:pt x="2159" y="359"/>
                </a:cubicBezTo>
                <a:cubicBezTo>
                  <a:pt x="2159" y="359"/>
                  <a:pt x="2158" y="359"/>
                  <a:pt x="2154" y="358"/>
                </a:cubicBezTo>
                <a:cubicBezTo>
                  <a:pt x="2149" y="358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3"/>
                  <a:pt x="2143" y="353"/>
                  <a:pt x="2143" y="353"/>
                </a:cubicBezTo>
                <a:cubicBezTo>
                  <a:pt x="2143" y="353"/>
                  <a:pt x="2132" y="350"/>
                  <a:pt x="2127" y="350"/>
                </a:cubicBezTo>
                <a:cubicBezTo>
                  <a:pt x="2122" y="351"/>
                  <a:pt x="2107" y="355"/>
                  <a:pt x="2107" y="355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1"/>
                  <a:pt x="2107" y="361"/>
                  <a:pt x="2107" y="361"/>
                </a:cubicBezTo>
                <a:cubicBezTo>
                  <a:pt x="2090" y="365"/>
                  <a:pt x="2090" y="365"/>
                  <a:pt x="2090" y="365"/>
                </a:cubicBezTo>
                <a:cubicBezTo>
                  <a:pt x="2091" y="390"/>
                  <a:pt x="2091" y="390"/>
                  <a:pt x="2091" y="390"/>
                </a:cubicBezTo>
                <a:cubicBezTo>
                  <a:pt x="2072" y="387"/>
                  <a:pt x="2072" y="387"/>
                  <a:pt x="2072" y="387"/>
                </a:cubicBezTo>
                <a:cubicBezTo>
                  <a:pt x="2038" y="395"/>
                  <a:pt x="2038" y="395"/>
                  <a:pt x="2038" y="395"/>
                </a:cubicBezTo>
                <a:cubicBezTo>
                  <a:pt x="2038" y="442"/>
                  <a:pt x="2038" y="442"/>
                  <a:pt x="2038" y="442"/>
                </a:cubicBezTo>
                <a:cubicBezTo>
                  <a:pt x="2025" y="439"/>
                  <a:pt x="2025" y="439"/>
                  <a:pt x="2025" y="439"/>
                </a:cubicBezTo>
                <a:cubicBezTo>
                  <a:pt x="1998" y="443"/>
                  <a:pt x="1998" y="443"/>
                  <a:pt x="1998" y="443"/>
                </a:cubicBezTo>
                <a:cubicBezTo>
                  <a:pt x="1998" y="441"/>
                  <a:pt x="1998" y="441"/>
                  <a:pt x="1998" y="441"/>
                </a:cubicBezTo>
                <a:cubicBezTo>
                  <a:pt x="1983" y="438"/>
                  <a:pt x="1983" y="438"/>
                  <a:pt x="1983" y="438"/>
                </a:cubicBezTo>
                <a:cubicBezTo>
                  <a:pt x="1982" y="428"/>
                  <a:pt x="1982" y="428"/>
                  <a:pt x="1982" y="428"/>
                </a:cubicBezTo>
                <a:cubicBezTo>
                  <a:pt x="1982" y="427"/>
                  <a:pt x="1982" y="427"/>
                  <a:pt x="1982" y="427"/>
                </a:cubicBezTo>
                <a:cubicBezTo>
                  <a:pt x="1982" y="427"/>
                  <a:pt x="1981" y="421"/>
                  <a:pt x="1981" y="421"/>
                </a:cubicBezTo>
                <a:cubicBezTo>
                  <a:pt x="1981" y="421"/>
                  <a:pt x="1980" y="420"/>
                  <a:pt x="1980" y="420"/>
                </a:cubicBezTo>
                <a:cubicBezTo>
                  <a:pt x="1980" y="415"/>
                  <a:pt x="1980" y="415"/>
                  <a:pt x="1980" y="415"/>
                </a:cubicBezTo>
                <a:cubicBezTo>
                  <a:pt x="1980" y="414"/>
                  <a:pt x="1980" y="414"/>
                  <a:pt x="1980" y="414"/>
                </a:cubicBezTo>
                <a:cubicBezTo>
                  <a:pt x="1980" y="413"/>
                  <a:pt x="1980" y="413"/>
                  <a:pt x="1980" y="413"/>
                </a:cubicBezTo>
                <a:cubicBezTo>
                  <a:pt x="1980" y="413"/>
                  <a:pt x="1979" y="413"/>
                  <a:pt x="1979" y="413"/>
                </a:cubicBezTo>
                <a:cubicBezTo>
                  <a:pt x="1979" y="413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3" y="401"/>
                  <a:pt x="1973" y="401"/>
                  <a:pt x="1973" y="401"/>
                </a:cubicBezTo>
                <a:cubicBezTo>
                  <a:pt x="1973" y="401"/>
                  <a:pt x="1973" y="397"/>
                  <a:pt x="1973" y="397"/>
                </a:cubicBezTo>
                <a:cubicBezTo>
                  <a:pt x="1973" y="396"/>
                  <a:pt x="1972" y="396"/>
                  <a:pt x="1972" y="396"/>
                </a:cubicBezTo>
                <a:cubicBezTo>
                  <a:pt x="1972" y="396"/>
                  <a:pt x="1972" y="396"/>
                  <a:pt x="1972" y="396"/>
                </a:cubicBezTo>
                <a:cubicBezTo>
                  <a:pt x="1972" y="396"/>
                  <a:pt x="1972" y="390"/>
                  <a:pt x="1972" y="390"/>
                </a:cubicBezTo>
                <a:cubicBezTo>
                  <a:pt x="1972" y="390"/>
                  <a:pt x="1972" y="390"/>
                  <a:pt x="1972" y="390"/>
                </a:cubicBezTo>
                <a:cubicBezTo>
                  <a:pt x="1972" y="389"/>
                  <a:pt x="1972" y="389"/>
                  <a:pt x="1972" y="389"/>
                </a:cubicBezTo>
                <a:cubicBezTo>
                  <a:pt x="1971" y="389"/>
                  <a:pt x="1971" y="389"/>
                  <a:pt x="1971" y="389"/>
                </a:cubicBezTo>
                <a:cubicBezTo>
                  <a:pt x="1971" y="389"/>
                  <a:pt x="1971" y="385"/>
                  <a:pt x="1971" y="385"/>
                </a:cubicBezTo>
                <a:cubicBezTo>
                  <a:pt x="1971" y="385"/>
                  <a:pt x="1971" y="384"/>
                  <a:pt x="1971" y="384"/>
                </a:cubicBezTo>
                <a:cubicBezTo>
                  <a:pt x="1971" y="378"/>
                  <a:pt x="1971" y="378"/>
                  <a:pt x="1971" y="378"/>
                </a:cubicBezTo>
                <a:cubicBezTo>
                  <a:pt x="1971" y="378"/>
                  <a:pt x="1971" y="384"/>
                  <a:pt x="1971" y="385"/>
                </a:cubicBezTo>
                <a:cubicBezTo>
                  <a:pt x="1970" y="385"/>
                  <a:pt x="1970" y="385"/>
                  <a:pt x="1970" y="385"/>
                </a:cubicBezTo>
                <a:cubicBezTo>
                  <a:pt x="1970" y="385"/>
                  <a:pt x="1970" y="389"/>
                  <a:pt x="1970" y="389"/>
                </a:cubicBezTo>
                <a:cubicBezTo>
                  <a:pt x="1970" y="389"/>
                  <a:pt x="1970" y="389"/>
                  <a:pt x="1970" y="389"/>
                </a:cubicBezTo>
                <a:cubicBezTo>
                  <a:pt x="1970" y="389"/>
                  <a:pt x="1970" y="390"/>
                  <a:pt x="1970" y="390"/>
                </a:cubicBezTo>
                <a:cubicBezTo>
                  <a:pt x="1970" y="390"/>
                  <a:pt x="1970" y="390"/>
                  <a:pt x="1970" y="390"/>
                </a:cubicBezTo>
                <a:cubicBezTo>
                  <a:pt x="1970" y="390"/>
                  <a:pt x="1969" y="390"/>
                  <a:pt x="1969" y="390"/>
                </a:cubicBezTo>
                <a:cubicBezTo>
                  <a:pt x="1969" y="390"/>
                  <a:pt x="1969" y="395"/>
                  <a:pt x="1969" y="396"/>
                </a:cubicBezTo>
                <a:cubicBezTo>
                  <a:pt x="1969" y="396"/>
                  <a:pt x="1970" y="396"/>
                  <a:pt x="1970" y="396"/>
                </a:cubicBezTo>
                <a:cubicBezTo>
                  <a:pt x="1969" y="396"/>
                  <a:pt x="1969" y="396"/>
                  <a:pt x="1969" y="396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401"/>
                  <a:pt x="1969" y="401"/>
                </a:cubicBezTo>
                <a:cubicBezTo>
                  <a:pt x="1969" y="401"/>
                  <a:pt x="1965" y="410"/>
                  <a:pt x="1965" y="410"/>
                </a:cubicBezTo>
                <a:cubicBezTo>
                  <a:pt x="1921" y="410"/>
                  <a:pt x="1921" y="410"/>
                  <a:pt x="1921" y="410"/>
                </a:cubicBezTo>
                <a:cubicBezTo>
                  <a:pt x="1919" y="414"/>
                  <a:pt x="1919" y="414"/>
                  <a:pt x="1919" y="414"/>
                </a:cubicBezTo>
                <a:cubicBezTo>
                  <a:pt x="1919" y="445"/>
                  <a:pt x="1919" y="445"/>
                  <a:pt x="1919" y="445"/>
                </a:cubicBezTo>
                <a:cubicBezTo>
                  <a:pt x="1902" y="445"/>
                  <a:pt x="1902" y="445"/>
                  <a:pt x="1902" y="445"/>
                </a:cubicBezTo>
                <a:cubicBezTo>
                  <a:pt x="1902" y="452"/>
                  <a:pt x="1902" y="452"/>
                  <a:pt x="1902" y="452"/>
                </a:cubicBezTo>
                <a:cubicBezTo>
                  <a:pt x="1896" y="452"/>
                  <a:pt x="1896" y="452"/>
                  <a:pt x="1896" y="452"/>
                </a:cubicBezTo>
                <a:cubicBezTo>
                  <a:pt x="1896" y="452"/>
                  <a:pt x="1895" y="452"/>
                  <a:pt x="1895" y="453"/>
                </a:cubicBezTo>
                <a:cubicBezTo>
                  <a:pt x="1894" y="453"/>
                  <a:pt x="1895" y="454"/>
                  <a:pt x="1895" y="454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5" y="455"/>
                  <a:pt x="1895" y="455"/>
                </a:cubicBezTo>
                <a:cubicBezTo>
                  <a:pt x="1895" y="461"/>
                  <a:pt x="1895" y="461"/>
                  <a:pt x="1895" y="461"/>
                </a:cubicBezTo>
                <a:cubicBezTo>
                  <a:pt x="1893" y="461"/>
                  <a:pt x="1893" y="461"/>
                  <a:pt x="1893" y="461"/>
                </a:cubicBezTo>
                <a:cubicBezTo>
                  <a:pt x="1891" y="464"/>
                  <a:pt x="1891" y="464"/>
                  <a:pt x="1891" y="464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8"/>
                  <a:pt x="1891" y="468"/>
                  <a:pt x="1891" y="468"/>
                </a:cubicBezTo>
                <a:cubicBezTo>
                  <a:pt x="1890" y="467"/>
                  <a:pt x="1890" y="467"/>
                  <a:pt x="1890" y="467"/>
                </a:cubicBezTo>
                <a:cubicBezTo>
                  <a:pt x="1890" y="438"/>
                  <a:pt x="1890" y="438"/>
                  <a:pt x="1890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4"/>
                  <a:pt x="1876" y="434"/>
                  <a:pt x="1876" y="434"/>
                </a:cubicBezTo>
                <a:cubicBezTo>
                  <a:pt x="1875" y="433"/>
                  <a:pt x="1875" y="433"/>
                  <a:pt x="1875" y="433"/>
                </a:cubicBezTo>
                <a:cubicBezTo>
                  <a:pt x="1875" y="429"/>
                  <a:pt x="1875" y="429"/>
                  <a:pt x="1875" y="429"/>
                </a:cubicBezTo>
                <a:cubicBezTo>
                  <a:pt x="1874" y="429"/>
                  <a:pt x="1874" y="429"/>
                  <a:pt x="1874" y="429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3" y="422"/>
                  <a:pt x="1873" y="422"/>
                  <a:pt x="1873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67" y="422"/>
                  <a:pt x="1867" y="422"/>
                  <a:pt x="1867" y="422"/>
                </a:cubicBezTo>
                <a:cubicBezTo>
                  <a:pt x="1866" y="422"/>
                  <a:pt x="1866" y="422"/>
                  <a:pt x="1866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4"/>
                  <a:pt x="1862" y="424"/>
                  <a:pt x="1862" y="424"/>
                </a:cubicBezTo>
                <a:cubicBezTo>
                  <a:pt x="1862" y="428"/>
                  <a:pt x="1862" y="428"/>
                  <a:pt x="1862" y="428"/>
                </a:cubicBezTo>
                <a:cubicBezTo>
                  <a:pt x="1861" y="429"/>
                  <a:pt x="1861" y="429"/>
                  <a:pt x="1861" y="429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4"/>
                  <a:pt x="1861" y="434"/>
                  <a:pt x="1861" y="434"/>
                </a:cubicBezTo>
                <a:cubicBezTo>
                  <a:pt x="1860" y="434"/>
                  <a:pt x="1860" y="434"/>
                  <a:pt x="1860" y="434"/>
                </a:cubicBezTo>
                <a:cubicBezTo>
                  <a:pt x="1860" y="438"/>
                  <a:pt x="1860" y="438"/>
                  <a:pt x="1860" y="438"/>
                </a:cubicBezTo>
                <a:cubicBezTo>
                  <a:pt x="1855" y="438"/>
                  <a:pt x="1855" y="438"/>
                  <a:pt x="1855" y="438"/>
                </a:cubicBezTo>
                <a:cubicBezTo>
                  <a:pt x="1855" y="436"/>
                  <a:pt x="1855" y="436"/>
                  <a:pt x="1855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8"/>
                  <a:pt x="1852" y="438"/>
                  <a:pt x="1852" y="438"/>
                </a:cubicBezTo>
                <a:cubicBezTo>
                  <a:pt x="1850" y="438"/>
                  <a:pt x="1850" y="438"/>
                  <a:pt x="1850" y="438"/>
                </a:cubicBezTo>
                <a:cubicBezTo>
                  <a:pt x="1848" y="440"/>
                  <a:pt x="1848" y="440"/>
                  <a:pt x="1848" y="440"/>
                </a:cubicBezTo>
                <a:cubicBezTo>
                  <a:pt x="1848" y="450"/>
                  <a:pt x="1848" y="450"/>
                  <a:pt x="1848" y="450"/>
                </a:cubicBezTo>
                <a:cubicBezTo>
                  <a:pt x="1846" y="450"/>
                  <a:pt x="1846" y="450"/>
                  <a:pt x="1846" y="450"/>
                </a:cubicBezTo>
                <a:cubicBezTo>
                  <a:pt x="1846" y="447"/>
                  <a:pt x="1846" y="447"/>
                  <a:pt x="1846" y="447"/>
                </a:cubicBezTo>
                <a:cubicBezTo>
                  <a:pt x="1841" y="447"/>
                  <a:pt x="1841" y="447"/>
                  <a:pt x="1841" y="447"/>
                </a:cubicBezTo>
                <a:cubicBezTo>
                  <a:pt x="1840" y="448"/>
                  <a:pt x="1840" y="448"/>
                  <a:pt x="1840" y="448"/>
                </a:cubicBezTo>
                <a:cubicBezTo>
                  <a:pt x="1840" y="450"/>
                  <a:pt x="1840" y="450"/>
                  <a:pt x="1840" y="450"/>
                </a:cubicBezTo>
                <a:cubicBezTo>
                  <a:pt x="1835" y="450"/>
                  <a:pt x="1835" y="450"/>
                  <a:pt x="1835" y="450"/>
                </a:cubicBezTo>
                <a:cubicBezTo>
                  <a:pt x="1834" y="451"/>
                  <a:pt x="1834" y="451"/>
                  <a:pt x="1834" y="451"/>
                </a:cubicBezTo>
                <a:cubicBezTo>
                  <a:pt x="1834" y="455"/>
                  <a:pt x="1834" y="455"/>
                  <a:pt x="1834" y="455"/>
                </a:cubicBezTo>
                <a:cubicBezTo>
                  <a:pt x="1833" y="458"/>
                  <a:pt x="1833" y="458"/>
                  <a:pt x="1833" y="458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7"/>
                  <a:pt x="1832" y="457"/>
                  <a:pt x="1832" y="457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29" y="456"/>
                  <a:pt x="1829" y="456"/>
                  <a:pt x="1829" y="456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7"/>
                  <a:pt x="1829" y="457"/>
                  <a:pt x="1829" y="457"/>
                </a:cubicBezTo>
                <a:cubicBezTo>
                  <a:pt x="1822" y="457"/>
                  <a:pt x="1822" y="457"/>
                  <a:pt x="1822" y="457"/>
                </a:cubicBezTo>
                <a:cubicBezTo>
                  <a:pt x="1821" y="459"/>
                  <a:pt x="1821" y="459"/>
                  <a:pt x="1821" y="459"/>
                </a:cubicBezTo>
                <a:cubicBezTo>
                  <a:pt x="1821" y="463"/>
                  <a:pt x="1821" y="463"/>
                  <a:pt x="1821" y="463"/>
                </a:cubicBezTo>
                <a:cubicBezTo>
                  <a:pt x="1820" y="463"/>
                  <a:pt x="1820" y="463"/>
                  <a:pt x="1820" y="463"/>
                </a:cubicBezTo>
                <a:cubicBezTo>
                  <a:pt x="1820" y="457"/>
                  <a:pt x="1820" y="457"/>
                  <a:pt x="1820" y="457"/>
                </a:cubicBezTo>
                <a:cubicBezTo>
                  <a:pt x="1815" y="456"/>
                  <a:pt x="1815" y="456"/>
                  <a:pt x="1815" y="456"/>
                </a:cubicBezTo>
                <a:cubicBezTo>
                  <a:pt x="1814" y="456"/>
                  <a:pt x="1814" y="456"/>
                  <a:pt x="1814" y="456"/>
                </a:cubicBezTo>
                <a:cubicBezTo>
                  <a:pt x="1814" y="459"/>
                  <a:pt x="1814" y="459"/>
                  <a:pt x="1814" y="459"/>
                </a:cubicBezTo>
                <a:cubicBezTo>
                  <a:pt x="1809" y="459"/>
                  <a:pt x="1809" y="459"/>
                  <a:pt x="1809" y="459"/>
                </a:cubicBezTo>
                <a:cubicBezTo>
                  <a:pt x="1809" y="430"/>
                  <a:pt x="1809" y="430"/>
                  <a:pt x="1809" y="430"/>
                </a:cubicBezTo>
                <a:cubicBezTo>
                  <a:pt x="1798" y="429"/>
                  <a:pt x="1798" y="429"/>
                  <a:pt x="1798" y="429"/>
                </a:cubicBezTo>
                <a:cubicBezTo>
                  <a:pt x="1798" y="427"/>
                  <a:pt x="1798" y="427"/>
                  <a:pt x="1798" y="427"/>
                </a:cubicBezTo>
                <a:cubicBezTo>
                  <a:pt x="1788" y="427"/>
                  <a:pt x="1788" y="427"/>
                  <a:pt x="1788" y="427"/>
                </a:cubicBezTo>
                <a:cubicBezTo>
                  <a:pt x="1787" y="427"/>
                  <a:pt x="1787" y="427"/>
                  <a:pt x="1787" y="427"/>
                </a:cubicBezTo>
                <a:cubicBezTo>
                  <a:pt x="1787" y="429"/>
                  <a:pt x="1787" y="429"/>
                  <a:pt x="1787" y="429"/>
                </a:cubicBezTo>
                <a:cubicBezTo>
                  <a:pt x="1764" y="427"/>
                  <a:pt x="1764" y="427"/>
                  <a:pt x="1764" y="427"/>
                </a:cubicBezTo>
                <a:cubicBezTo>
                  <a:pt x="1760" y="432"/>
                  <a:pt x="1760" y="432"/>
                  <a:pt x="1760" y="432"/>
                </a:cubicBezTo>
                <a:cubicBezTo>
                  <a:pt x="1760" y="468"/>
                  <a:pt x="1760" y="468"/>
                  <a:pt x="1760" y="468"/>
                </a:cubicBezTo>
                <a:cubicBezTo>
                  <a:pt x="1759" y="468"/>
                  <a:pt x="1759" y="468"/>
                  <a:pt x="1759" y="468"/>
                </a:cubicBezTo>
                <a:cubicBezTo>
                  <a:pt x="1759" y="449"/>
                  <a:pt x="1759" y="449"/>
                  <a:pt x="1759" y="449"/>
                </a:cubicBezTo>
                <a:cubicBezTo>
                  <a:pt x="1759" y="449"/>
                  <a:pt x="1759" y="448"/>
                  <a:pt x="1759" y="448"/>
                </a:cubicBezTo>
                <a:cubicBezTo>
                  <a:pt x="1759" y="448"/>
                  <a:pt x="1759" y="446"/>
                  <a:pt x="1759" y="446"/>
                </a:cubicBezTo>
                <a:cubicBezTo>
                  <a:pt x="1759" y="446"/>
                  <a:pt x="1759" y="445"/>
                  <a:pt x="1759" y="445"/>
                </a:cubicBezTo>
                <a:cubicBezTo>
                  <a:pt x="1759" y="444"/>
                  <a:pt x="1760" y="444"/>
                  <a:pt x="1760" y="444"/>
                </a:cubicBezTo>
                <a:cubicBezTo>
                  <a:pt x="1760" y="443"/>
                  <a:pt x="1759" y="440"/>
                  <a:pt x="1759" y="440"/>
                </a:cubicBezTo>
                <a:cubicBezTo>
                  <a:pt x="1754" y="439"/>
                  <a:pt x="1754" y="439"/>
                  <a:pt x="1754" y="439"/>
                </a:cubicBezTo>
                <a:cubicBezTo>
                  <a:pt x="1754" y="435"/>
                  <a:pt x="1754" y="435"/>
                  <a:pt x="1754" y="435"/>
                </a:cubicBezTo>
                <a:cubicBezTo>
                  <a:pt x="1754" y="435"/>
                  <a:pt x="1751" y="434"/>
                  <a:pt x="1751" y="434"/>
                </a:cubicBezTo>
                <a:cubicBezTo>
                  <a:pt x="1751" y="434"/>
                  <a:pt x="1751" y="433"/>
                  <a:pt x="1751" y="433"/>
                </a:cubicBezTo>
                <a:cubicBezTo>
                  <a:pt x="1751" y="433"/>
                  <a:pt x="1751" y="432"/>
                  <a:pt x="1751" y="432"/>
                </a:cubicBezTo>
                <a:cubicBezTo>
                  <a:pt x="1751" y="432"/>
                  <a:pt x="1751" y="431"/>
                  <a:pt x="1751" y="431"/>
                </a:cubicBezTo>
                <a:cubicBezTo>
                  <a:pt x="1751" y="431"/>
                  <a:pt x="1751" y="431"/>
                  <a:pt x="1751" y="431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1" y="429"/>
                  <a:pt x="1741" y="429"/>
                </a:cubicBezTo>
                <a:cubicBezTo>
                  <a:pt x="1741" y="429"/>
                  <a:pt x="1735" y="431"/>
                  <a:pt x="1735" y="431"/>
                </a:cubicBezTo>
                <a:cubicBezTo>
                  <a:pt x="1734" y="431"/>
                  <a:pt x="1734" y="431"/>
                  <a:pt x="1734" y="431"/>
                </a:cubicBezTo>
                <a:cubicBezTo>
                  <a:pt x="1734" y="424"/>
                  <a:pt x="1734" y="424"/>
                  <a:pt x="1734" y="424"/>
                </a:cubicBezTo>
                <a:cubicBezTo>
                  <a:pt x="1734" y="424"/>
                  <a:pt x="1734" y="424"/>
                  <a:pt x="1734" y="423"/>
                </a:cubicBezTo>
                <a:cubicBezTo>
                  <a:pt x="1734" y="423"/>
                  <a:pt x="1731" y="421"/>
                  <a:pt x="1731" y="421"/>
                </a:cubicBezTo>
                <a:cubicBezTo>
                  <a:pt x="1731" y="421"/>
                  <a:pt x="1728" y="422"/>
                  <a:pt x="1728" y="423"/>
                </a:cubicBezTo>
                <a:cubicBezTo>
                  <a:pt x="1728" y="423"/>
                  <a:pt x="1728" y="423"/>
                  <a:pt x="1728" y="423"/>
                </a:cubicBezTo>
                <a:cubicBezTo>
                  <a:pt x="1728" y="423"/>
                  <a:pt x="1728" y="428"/>
                  <a:pt x="1728" y="428"/>
                </a:cubicBezTo>
                <a:cubicBezTo>
                  <a:pt x="1726" y="429"/>
                  <a:pt x="1726" y="429"/>
                  <a:pt x="1726" y="429"/>
                </a:cubicBezTo>
                <a:cubicBezTo>
                  <a:pt x="1726" y="432"/>
                  <a:pt x="1726" y="432"/>
                  <a:pt x="1726" y="432"/>
                </a:cubicBezTo>
                <a:cubicBezTo>
                  <a:pt x="1725" y="432"/>
                  <a:pt x="1725" y="432"/>
                  <a:pt x="1725" y="432"/>
                </a:cubicBezTo>
                <a:cubicBezTo>
                  <a:pt x="1724" y="432"/>
                  <a:pt x="1724" y="432"/>
                  <a:pt x="1724" y="432"/>
                </a:cubicBezTo>
                <a:cubicBezTo>
                  <a:pt x="1724" y="418"/>
                  <a:pt x="1724" y="418"/>
                  <a:pt x="1724" y="418"/>
                </a:cubicBezTo>
                <a:cubicBezTo>
                  <a:pt x="1719" y="417"/>
                  <a:pt x="1719" y="417"/>
                  <a:pt x="1719" y="417"/>
                </a:cubicBezTo>
                <a:cubicBezTo>
                  <a:pt x="1719" y="416"/>
                  <a:pt x="1719" y="416"/>
                  <a:pt x="1719" y="416"/>
                </a:cubicBezTo>
                <a:cubicBezTo>
                  <a:pt x="1717" y="416"/>
                  <a:pt x="1717" y="416"/>
                  <a:pt x="1717" y="416"/>
                </a:cubicBezTo>
                <a:cubicBezTo>
                  <a:pt x="1716" y="406"/>
                  <a:pt x="1716" y="406"/>
                  <a:pt x="1716" y="406"/>
                </a:cubicBezTo>
                <a:cubicBezTo>
                  <a:pt x="1707" y="405"/>
                  <a:pt x="1707" y="405"/>
                  <a:pt x="1707" y="405"/>
                </a:cubicBezTo>
                <a:cubicBezTo>
                  <a:pt x="1705" y="406"/>
                  <a:pt x="1705" y="406"/>
                  <a:pt x="1705" y="406"/>
                </a:cubicBezTo>
                <a:cubicBezTo>
                  <a:pt x="1705" y="415"/>
                  <a:pt x="1705" y="415"/>
                  <a:pt x="1705" y="415"/>
                </a:cubicBezTo>
                <a:cubicBezTo>
                  <a:pt x="1703" y="414"/>
                  <a:pt x="1703" y="414"/>
                  <a:pt x="1703" y="414"/>
                </a:cubicBezTo>
                <a:cubicBezTo>
                  <a:pt x="1702" y="415"/>
                  <a:pt x="1702" y="415"/>
                  <a:pt x="1702" y="415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8"/>
                  <a:pt x="1702" y="418"/>
                </a:cubicBezTo>
                <a:cubicBezTo>
                  <a:pt x="1702" y="418"/>
                  <a:pt x="1701" y="418"/>
                  <a:pt x="1701" y="418"/>
                </a:cubicBezTo>
                <a:cubicBezTo>
                  <a:pt x="1701" y="445"/>
                  <a:pt x="1701" y="445"/>
                  <a:pt x="1701" y="445"/>
                </a:cubicBezTo>
                <a:cubicBezTo>
                  <a:pt x="1700" y="445"/>
                  <a:pt x="1700" y="445"/>
                  <a:pt x="1700" y="445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9"/>
                  <a:pt x="1700" y="449"/>
                  <a:pt x="1700" y="449"/>
                </a:cubicBezTo>
                <a:cubicBezTo>
                  <a:pt x="1700" y="451"/>
                  <a:pt x="1700" y="451"/>
                  <a:pt x="1700" y="451"/>
                </a:cubicBezTo>
                <a:cubicBezTo>
                  <a:pt x="1699" y="452"/>
                  <a:pt x="1699" y="452"/>
                  <a:pt x="1699" y="452"/>
                </a:cubicBezTo>
                <a:cubicBezTo>
                  <a:pt x="1698" y="456"/>
                  <a:pt x="1698" y="456"/>
                  <a:pt x="1698" y="456"/>
                </a:cubicBezTo>
                <a:cubicBezTo>
                  <a:pt x="1692" y="456"/>
                  <a:pt x="1692" y="456"/>
                  <a:pt x="1692" y="456"/>
                </a:cubicBezTo>
                <a:cubicBezTo>
                  <a:pt x="1690" y="456"/>
                  <a:pt x="1690" y="456"/>
                  <a:pt x="1690" y="456"/>
                </a:cubicBezTo>
                <a:cubicBezTo>
                  <a:pt x="1690" y="436"/>
                  <a:pt x="1690" y="436"/>
                  <a:pt x="1690" y="436"/>
                </a:cubicBezTo>
                <a:cubicBezTo>
                  <a:pt x="1689" y="436"/>
                  <a:pt x="1689" y="436"/>
                  <a:pt x="1689" y="436"/>
                </a:cubicBezTo>
                <a:cubicBezTo>
                  <a:pt x="1690" y="434"/>
                  <a:pt x="1690" y="434"/>
                  <a:pt x="1690" y="434"/>
                </a:cubicBezTo>
                <a:cubicBezTo>
                  <a:pt x="1690" y="433"/>
                  <a:pt x="1690" y="433"/>
                  <a:pt x="1690" y="433"/>
                </a:cubicBezTo>
                <a:cubicBezTo>
                  <a:pt x="1689" y="433"/>
                  <a:pt x="1689" y="433"/>
                  <a:pt x="1689" y="433"/>
                </a:cubicBezTo>
                <a:cubicBezTo>
                  <a:pt x="1689" y="432"/>
                  <a:pt x="1689" y="432"/>
                  <a:pt x="1689" y="432"/>
                </a:cubicBezTo>
                <a:cubicBezTo>
                  <a:pt x="1664" y="430"/>
                  <a:pt x="1664" y="430"/>
                  <a:pt x="1664" y="430"/>
                </a:cubicBezTo>
                <a:cubicBezTo>
                  <a:pt x="1660" y="433"/>
                  <a:pt x="1660" y="433"/>
                  <a:pt x="1660" y="433"/>
                </a:cubicBezTo>
                <a:cubicBezTo>
                  <a:pt x="1660" y="435"/>
                  <a:pt x="1660" y="435"/>
                  <a:pt x="1660" y="435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34"/>
                  <a:pt x="1659" y="434"/>
                  <a:pt x="1659" y="434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81"/>
                  <a:pt x="1659" y="481"/>
                  <a:pt x="1659" y="481"/>
                </a:cubicBezTo>
                <a:cubicBezTo>
                  <a:pt x="1659" y="482"/>
                  <a:pt x="1659" y="482"/>
                  <a:pt x="1659" y="482"/>
                </a:cubicBezTo>
                <a:cubicBezTo>
                  <a:pt x="1659" y="489"/>
                  <a:pt x="1659" y="489"/>
                  <a:pt x="1659" y="489"/>
                </a:cubicBezTo>
                <a:cubicBezTo>
                  <a:pt x="1659" y="489"/>
                  <a:pt x="1658" y="489"/>
                  <a:pt x="1658" y="489"/>
                </a:cubicBezTo>
                <a:cubicBezTo>
                  <a:pt x="1658" y="489"/>
                  <a:pt x="1658" y="487"/>
                  <a:pt x="1658" y="487"/>
                </a:cubicBezTo>
                <a:cubicBezTo>
                  <a:pt x="1657" y="487"/>
                  <a:pt x="1657" y="487"/>
                  <a:pt x="1657" y="487"/>
                </a:cubicBezTo>
                <a:cubicBezTo>
                  <a:pt x="1657" y="485"/>
                  <a:pt x="1657" y="485"/>
                  <a:pt x="1657" y="485"/>
                </a:cubicBezTo>
                <a:cubicBezTo>
                  <a:pt x="1655" y="484"/>
                  <a:pt x="1655" y="484"/>
                  <a:pt x="1655" y="484"/>
                </a:cubicBezTo>
                <a:cubicBezTo>
                  <a:pt x="1653" y="484"/>
                  <a:pt x="1653" y="484"/>
                  <a:pt x="1653" y="484"/>
                </a:cubicBezTo>
                <a:cubicBezTo>
                  <a:pt x="1650" y="485"/>
                  <a:pt x="1650" y="485"/>
                  <a:pt x="1650" y="485"/>
                </a:cubicBezTo>
                <a:cubicBezTo>
                  <a:pt x="1650" y="487"/>
                  <a:pt x="1650" y="487"/>
                  <a:pt x="1650" y="487"/>
                </a:cubicBezTo>
                <a:cubicBezTo>
                  <a:pt x="1649" y="487"/>
                  <a:pt x="1649" y="487"/>
                  <a:pt x="1649" y="487"/>
                </a:cubicBezTo>
                <a:cubicBezTo>
                  <a:pt x="1649" y="490"/>
                  <a:pt x="1649" y="490"/>
                  <a:pt x="1649" y="490"/>
                </a:cubicBezTo>
                <a:cubicBezTo>
                  <a:pt x="1648" y="491"/>
                  <a:pt x="1648" y="491"/>
                  <a:pt x="1648" y="491"/>
                </a:cubicBezTo>
                <a:cubicBezTo>
                  <a:pt x="1648" y="492"/>
                  <a:pt x="1648" y="492"/>
                  <a:pt x="1648" y="492"/>
                </a:cubicBezTo>
                <a:cubicBezTo>
                  <a:pt x="1644" y="492"/>
                  <a:pt x="1644" y="492"/>
                  <a:pt x="1644" y="492"/>
                </a:cubicBezTo>
                <a:cubicBezTo>
                  <a:pt x="1641" y="494"/>
                  <a:pt x="1641" y="494"/>
                  <a:pt x="1641" y="494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4"/>
                  <a:pt x="1641" y="514"/>
                  <a:pt x="1641" y="514"/>
                </a:cubicBezTo>
                <a:cubicBezTo>
                  <a:pt x="1639" y="514"/>
                  <a:pt x="1639" y="514"/>
                  <a:pt x="1639" y="514"/>
                </a:cubicBezTo>
                <a:cubicBezTo>
                  <a:pt x="1639" y="517"/>
                  <a:pt x="1639" y="517"/>
                  <a:pt x="1639" y="517"/>
                </a:cubicBezTo>
                <a:cubicBezTo>
                  <a:pt x="1635" y="517"/>
                  <a:pt x="1635" y="517"/>
                  <a:pt x="1635" y="517"/>
                </a:cubicBezTo>
                <a:cubicBezTo>
                  <a:pt x="1635" y="519"/>
                  <a:pt x="1635" y="519"/>
                  <a:pt x="1635" y="519"/>
                </a:cubicBezTo>
                <a:cubicBezTo>
                  <a:pt x="1630" y="519"/>
                  <a:pt x="1630" y="519"/>
                  <a:pt x="1630" y="519"/>
                </a:cubicBezTo>
                <a:cubicBezTo>
                  <a:pt x="1629" y="519"/>
                  <a:pt x="1629" y="519"/>
                  <a:pt x="1629" y="519"/>
                </a:cubicBezTo>
                <a:cubicBezTo>
                  <a:pt x="1630" y="419"/>
                  <a:pt x="1630" y="419"/>
                  <a:pt x="1630" y="419"/>
                </a:cubicBezTo>
                <a:cubicBezTo>
                  <a:pt x="1630" y="418"/>
                  <a:pt x="1630" y="418"/>
                  <a:pt x="1630" y="418"/>
                </a:cubicBezTo>
                <a:cubicBezTo>
                  <a:pt x="1629" y="418"/>
                  <a:pt x="1629" y="418"/>
                  <a:pt x="1629" y="418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14" y="411"/>
                  <a:pt x="1614" y="411"/>
                  <a:pt x="1614" y="411"/>
                </a:cubicBezTo>
                <a:cubicBezTo>
                  <a:pt x="1614" y="402"/>
                  <a:pt x="1614" y="402"/>
                  <a:pt x="1614" y="402"/>
                </a:cubicBezTo>
                <a:cubicBezTo>
                  <a:pt x="1585" y="388"/>
                  <a:pt x="1585" y="388"/>
                  <a:pt x="1585" y="388"/>
                </a:cubicBezTo>
                <a:cubicBezTo>
                  <a:pt x="1582" y="388"/>
                  <a:pt x="1582" y="388"/>
                  <a:pt x="1582" y="388"/>
                </a:cubicBezTo>
                <a:cubicBezTo>
                  <a:pt x="1580" y="388"/>
                  <a:pt x="1580" y="388"/>
                  <a:pt x="1580" y="388"/>
                </a:cubicBezTo>
                <a:cubicBezTo>
                  <a:pt x="1579" y="432"/>
                  <a:pt x="1579" y="432"/>
                  <a:pt x="1579" y="432"/>
                </a:cubicBezTo>
                <a:cubicBezTo>
                  <a:pt x="1575" y="434"/>
                  <a:pt x="1575" y="434"/>
                  <a:pt x="1575" y="434"/>
                </a:cubicBezTo>
                <a:cubicBezTo>
                  <a:pt x="1572" y="436"/>
                  <a:pt x="1572" y="436"/>
                  <a:pt x="1572" y="436"/>
                </a:cubicBezTo>
                <a:cubicBezTo>
                  <a:pt x="1572" y="399"/>
                  <a:pt x="1572" y="399"/>
                  <a:pt x="1572" y="399"/>
                </a:cubicBezTo>
                <a:cubicBezTo>
                  <a:pt x="1541" y="393"/>
                  <a:pt x="1541" y="393"/>
                  <a:pt x="1541" y="393"/>
                </a:cubicBezTo>
                <a:cubicBezTo>
                  <a:pt x="1527" y="394"/>
                  <a:pt x="1527" y="394"/>
                  <a:pt x="1527" y="394"/>
                </a:cubicBezTo>
                <a:cubicBezTo>
                  <a:pt x="1527" y="447"/>
                  <a:pt x="1527" y="447"/>
                  <a:pt x="1527" y="447"/>
                </a:cubicBezTo>
                <a:cubicBezTo>
                  <a:pt x="1526" y="446"/>
                  <a:pt x="1526" y="446"/>
                  <a:pt x="1526" y="446"/>
                </a:cubicBezTo>
                <a:cubicBezTo>
                  <a:pt x="1513" y="446"/>
                  <a:pt x="1513" y="446"/>
                  <a:pt x="1513" y="446"/>
                </a:cubicBezTo>
                <a:cubicBezTo>
                  <a:pt x="1513" y="450"/>
                  <a:pt x="1513" y="450"/>
                  <a:pt x="1513" y="450"/>
                </a:cubicBezTo>
                <a:cubicBezTo>
                  <a:pt x="1511" y="450"/>
                  <a:pt x="1511" y="450"/>
                  <a:pt x="1511" y="450"/>
                </a:cubicBezTo>
                <a:cubicBezTo>
                  <a:pt x="1510" y="448"/>
                  <a:pt x="1510" y="448"/>
                  <a:pt x="1510" y="448"/>
                </a:cubicBezTo>
                <a:cubicBezTo>
                  <a:pt x="1507" y="448"/>
                  <a:pt x="1507" y="448"/>
                  <a:pt x="1507" y="448"/>
                </a:cubicBezTo>
                <a:cubicBezTo>
                  <a:pt x="1507" y="443"/>
                  <a:pt x="1507" y="443"/>
                  <a:pt x="1507" y="443"/>
                </a:cubicBezTo>
                <a:cubicBezTo>
                  <a:pt x="1499" y="436"/>
                  <a:pt x="1499" y="436"/>
                  <a:pt x="1499" y="436"/>
                </a:cubicBezTo>
                <a:cubicBezTo>
                  <a:pt x="1480" y="434"/>
                  <a:pt x="1480" y="434"/>
                  <a:pt x="1480" y="434"/>
                </a:cubicBezTo>
                <a:cubicBezTo>
                  <a:pt x="1474" y="440"/>
                  <a:pt x="1474" y="440"/>
                  <a:pt x="1474" y="440"/>
                </a:cubicBezTo>
                <a:cubicBezTo>
                  <a:pt x="1471" y="443"/>
                  <a:pt x="1471" y="443"/>
                  <a:pt x="1471" y="443"/>
                </a:cubicBezTo>
                <a:cubicBezTo>
                  <a:pt x="1471" y="445"/>
                  <a:pt x="1471" y="445"/>
                  <a:pt x="1471" y="445"/>
                </a:cubicBezTo>
                <a:cubicBezTo>
                  <a:pt x="1467" y="448"/>
                  <a:pt x="1467" y="448"/>
                  <a:pt x="1467" y="448"/>
                </a:cubicBezTo>
                <a:cubicBezTo>
                  <a:pt x="1467" y="450"/>
                  <a:pt x="1467" y="450"/>
                  <a:pt x="1467" y="450"/>
                </a:cubicBezTo>
                <a:cubicBezTo>
                  <a:pt x="1464" y="452"/>
                  <a:pt x="1464" y="452"/>
                  <a:pt x="1464" y="452"/>
                </a:cubicBezTo>
                <a:cubicBezTo>
                  <a:pt x="1464" y="460"/>
                  <a:pt x="1464" y="460"/>
                  <a:pt x="1464" y="460"/>
                </a:cubicBezTo>
                <a:cubicBezTo>
                  <a:pt x="1463" y="460"/>
                  <a:pt x="1463" y="460"/>
                  <a:pt x="1463" y="460"/>
                </a:cubicBezTo>
                <a:cubicBezTo>
                  <a:pt x="1463" y="494"/>
                  <a:pt x="1463" y="494"/>
                  <a:pt x="1463" y="494"/>
                </a:cubicBezTo>
                <a:cubicBezTo>
                  <a:pt x="1459" y="497"/>
                  <a:pt x="1459" y="497"/>
                  <a:pt x="1459" y="497"/>
                </a:cubicBezTo>
                <a:cubicBezTo>
                  <a:pt x="1459" y="506"/>
                  <a:pt x="1459" y="506"/>
                  <a:pt x="1459" y="506"/>
                </a:cubicBezTo>
                <a:cubicBezTo>
                  <a:pt x="1455" y="506"/>
                  <a:pt x="1455" y="506"/>
                  <a:pt x="1455" y="506"/>
                </a:cubicBezTo>
                <a:cubicBezTo>
                  <a:pt x="1455" y="464"/>
                  <a:pt x="1455" y="464"/>
                  <a:pt x="1455" y="464"/>
                </a:cubicBezTo>
                <a:cubicBezTo>
                  <a:pt x="1454" y="464"/>
                  <a:pt x="1454" y="464"/>
                  <a:pt x="1454" y="464"/>
                </a:cubicBezTo>
                <a:cubicBezTo>
                  <a:pt x="1454" y="455"/>
                  <a:pt x="1454" y="455"/>
                  <a:pt x="1454" y="455"/>
                </a:cubicBezTo>
                <a:cubicBezTo>
                  <a:pt x="1452" y="454"/>
                  <a:pt x="1452" y="454"/>
                  <a:pt x="1452" y="454"/>
                </a:cubicBezTo>
                <a:cubicBezTo>
                  <a:pt x="1453" y="451"/>
                  <a:pt x="1453" y="451"/>
                  <a:pt x="1453" y="451"/>
                </a:cubicBezTo>
                <a:cubicBezTo>
                  <a:pt x="1449" y="448"/>
                  <a:pt x="1449" y="448"/>
                  <a:pt x="1449" y="448"/>
                </a:cubicBezTo>
                <a:cubicBezTo>
                  <a:pt x="1449" y="446"/>
                  <a:pt x="1449" y="446"/>
                  <a:pt x="1449" y="446"/>
                </a:cubicBezTo>
                <a:cubicBezTo>
                  <a:pt x="1447" y="444"/>
                  <a:pt x="1447" y="444"/>
                  <a:pt x="1447" y="444"/>
                </a:cubicBezTo>
                <a:cubicBezTo>
                  <a:pt x="1446" y="443"/>
                  <a:pt x="1446" y="443"/>
                  <a:pt x="1446" y="443"/>
                </a:cubicBezTo>
                <a:cubicBezTo>
                  <a:pt x="1428" y="428"/>
                  <a:pt x="1428" y="428"/>
                  <a:pt x="1428" y="428"/>
                </a:cubicBezTo>
                <a:cubicBezTo>
                  <a:pt x="1428" y="428"/>
                  <a:pt x="1428" y="428"/>
                  <a:pt x="1427" y="428"/>
                </a:cubicBezTo>
                <a:cubicBezTo>
                  <a:pt x="1427" y="428"/>
                  <a:pt x="1407" y="436"/>
                  <a:pt x="1407" y="436"/>
                </a:cubicBezTo>
                <a:cubicBezTo>
                  <a:pt x="1407" y="438"/>
                  <a:pt x="1407" y="438"/>
                  <a:pt x="1407" y="438"/>
                </a:cubicBezTo>
                <a:cubicBezTo>
                  <a:pt x="1407" y="438"/>
                  <a:pt x="1407" y="438"/>
                  <a:pt x="1406" y="439"/>
                </a:cubicBezTo>
                <a:cubicBezTo>
                  <a:pt x="1404" y="439"/>
                  <a:pt x="1403" y="440"/>
                  <a:pt x="1403" y="440"/>
                </a:cubicBezTo>
                <a:cubicBezTo>
                  <a:pt x="1402" y="444"/>
                  <a:pt x="1402" y="444"/>
                  <a:pt x="1402" y="444"/>
                </a:cubicBezTo>
                <a:cubicBezTo>
                  <a:pt x="1401" y="446"/>
                  <a:pt x="1401" y="446"/>
                  <a:pt x="1401" y="446"/>
                </a:cubicBezTo>
                <a:cubicBezTo>
                  <a:pt x="1401" y="455"/>
                  <a:pt x="1401" y="455"/>
                  <a:pt x="1401" y="455"/>
                </a:cubicBezTo>
                <a:cubicBezTo>
                  <a:pt x="1400" y="455"/>
                  <a:pt x="1400" y="455"/>
                  <a:pt x="1400" y="455"/>
                </a:cubicBezTo>
                <a:cubicBezTo>
                  <a:pt x="1399" y="501"/>
                  <a:pt x="1399" y="501"/>
                  <a:pt x="1399" y="501"/>
                </a:cubicBezTo>
                <a:cubicBezTo>
                  <a:pt x="1393" y="499"/>
                  <a:pt x="1393" y="499"/>
                  <a:pt x="1393" y="499"/>
                </a:cubicBezTo>
                <a:cubicBezTo>
                  <a:pt x="1393" y="502"/>
                  <a:pt x="1393" y="502"/>
                  <a:pt x="1393" y="502"/>
                </a:cubicBezTo>
                <a:cubicBezTo>
                  <a:pt x="1392" y="502"/>
                  <a:pt x="1392" y="502"/>
                  <a:pt x="1392" y="502"/>
                </a:cubicBezTo>
                <a:cubicBezTo>
                  <a:pt x="1392" y="496"/>
                  <a:pt x="1392" y="496"/>
                  <a:pt x="1392" y="496"/>
                </a:cubicBezTo>
                <a:cubicBezTo>
                  <a:pt x="1385" y="495"/>
                  <a:pt x="1385" y="495"/>
                  <a:pt x="1385" y="495"/>
                </a:cubicBezTo>
                <a:cubicBezTo>
                  <a:pt x="1385" y="494"/>
                  <a:pt x="1385" y="494"/>
                  <a:pt x="1385" y="494"/>
                </a:cubicBezTo>
                <a:cubicBezTo>
                  <a:pt x="1377" y="494"/>
                  <a:pt x="1377" y="494"/>
                  <a:pt x="1377" y="494"/>
                </a:cubicBezTo>
                <a:cubicBezTo>
                  <a:pt x="1377" y="490"/>
                  <a:pt x="1377" y="490"/>
                  <a:pt x="1377" y="490"/>
                </a:cubicBezTo>
                <a:cubicBezTo>
                  <a:pt x="1367" y="489"/>
                  <a:pt x="1367" y="489"/>
                  <a:pt x="1367" y="489"/>
                </a:cubicBezTo>
                <a:cubicBezTo>
                  <a:pt x="1366" y="493"/>
                  <a:pt x="1366" y="493"/>
                  <a:pt x="1366" y="493"/>
                </a:cubicBezTo>
                <a:cubicBezTo>
                  <a:pt x="1360" y="493"/>
                  <a:pt x="1360" y="493"/>
                  <a:pt x="1360" y="493"/>
                </a:cubicBezTo>
                <a:cubicBezTo>
                  <a:pt x="1360" y="489"/>
                  <a:pt x="1360" y="489"/>
                  <a:pt x="1360" y="489"/>
                </a:cubicBezTo>
                <a:cubicBezTo>
                  <a:pt x="1357" y="487"/>
                  <a:pt x="1357" y="487"/>
                  <a:pt x="1357" y="487"/>
                </a:cubicBezTo>
                <a:cubicBezTo>
                  <a:pt x="1357" y="484"/>
                  <a:pt x="1357" y="484"/>
                  <a:pt x="1357" y="484"/>
                </a:cubicBezTo>
                <a:cubicBezTo>
                  <a:pt x="1354" y="483"/>
                  <a:pt x="1354" y="483"/>
                  <a:pt x="1354" y="483"/>
                </a:cubicBezTo>
                <a:cubicBezTo>
                  <a:pt x="1354" y="480"/>
                  <a:pt x="1354" y="480"/>
                  <a:pt x="1354" y="480"/>
                </a:cubicBezTo>
                <a:cubicBezTo>
                  <a:pt x="1351" y="479"/>
                  <a:pt x="1351" y="479"/>
                  <a:pt x="1351" y="479"/>
                </a:cubicBezTo>
                <a:cubicBezTo>
                  <a:pt x="1351" y="477"/>
                  <a:pt x="1351" y="477"/>
                  <a:pt x="1351" y="477"/>
                </a:cubicBezTo>
                <a:cubicBezTo>
                  <a:pt x="1348" y="476"/>
                  <a:pt x="1348" y="476"/>
                  <a:pt x="1348" y="476"/>
                </a:cubicBezTo>
                <a:cubicBezTo>
                  <a:pt x="1348" y="474"/>
                  <a:pt x="1348" y="474"/>
                  <a:pt x="1348" y="474"/>
                </a:cubicBezTo>
                <a:cubicBezTo>
                  <a:pt x="1345" y="472"/>
                  <a:pt x="1345" y="472"/>
                  <a:pt x="1345" y="472"/>
                </a:cubicBezTo>
                <a:cubicBezTo>
                  <a:pt x="1345" y="466"/>
                  <a:pt x="1345" y="466"/>
                  <a:pt x="1345" y="466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5" y="460"/>
                  <a:pt x="1345" y="460"/>
                  <a:pt x="1345" y="460"/>
                </a:cubicBezTo>
                <a:cubicBezTo>
                  <a:pt x="1343" y="446"/>
                  <a:pt x="1343" y="446"/>
                  <a:pt x="1343" y="446"/>
                </a:cubicBezTo>
                <a:cubicBezTo>
                  <a:pt x="1341" y="433"/>
                  <a:pt x="1341" y="433"/>
                  <a:pt x="1341" y="433"/>
                </a:cubicBezTo>
                <a:cubicBezTo>
                  <a:pt x="1344" y="432"/>
                  <a:pt x="1344" y="432"/>
                  <a:pt x="1344" y="432"/>
                </a:cubicBezTo>
                <a:cubicBezTo>
                  <a:pt x="1350" y="426"/>
                  <a:pt x="1350" y="426"/>
                  <a:pt x="1350" y="426"/>
                </a:cubicBezTo>
                <a:cubicBezTo>
                  <a:pt x="1353" y="425"/>
                  <a:pt x="1353" y="425"/>
                  <a:pt x="1353" y="425"/>
                </a:cubicBezTo>
                <a:cubicBezTo>
                  <a:pt x="1353" y="425"/>
                  <a:pt x="1359" y="419"/>
                  <a:pt x="1359" y="418"/>
                </a:cubicBezTo>
                <a:cubicBezTo>
                  <a:pt x="1359" y="417"/>
                  <a:pt x="1358" y="415"/>
                  <a:pt x="1358" y="415"/>
                </a:cubicBezTo>
                <a:cubicBezTo>
                  <a:pt x="1359" y="412"/>
                  <a:pt x="1359" y="412"/>
                  <a:pt x="1359" y="412"/>
                </a:cubicBezTo>
                <a:cubicBezTo>
                  <a:pt x="1359" y="409"/>
                  <a:pt x="1359" y="409"/>
                  <a:pt x="1359" y="409"/>
                </a:cubicBezTo>
                <a:cubicBezTo>
                  <a:pt x="1347" y="402"/>
                  <a:pt x="1347" y="402"/>
                  <a:pt x="1347" y="402"/>
                </a:cubicBezTo>
                <a:cubicBezTo>
                  <a:pt x="1339" y="411"/>
                  <a:pt x="1339" y="411"/>
                  <a:pt x="1339" y="411"/>
                </a:cubicBezTo>
                <a:cubicBezTo>
                  <a:pt x="1339" y="410"/>
                  <a:pt x="1339" y="407"/>
                  <a:pt x="1338" y="406"/>
                </a:cubicBezTo>
                <a:cubicBezTo>
                  <a:pt x="1337" y="404"/>
                  <a:pt x="1336" y="401"/>
                  <a:pt x="1336" y="398"/>
                </a:cubicBezTo>
                <a:cubicBezTo>
                  <a:pt x="1336" y="395"/>
                  <a:pt x="1334" y="393"/>
                  <a:pt x="1333" y="392"/>
                </a:cubicBezTo>
                <a:cubicBezTo>
                  <a:pt x="1332" y="391"/>
                  <a:pt x="1329" y="389"/>
                  <a:pt x="1329" y="388"/>
                </a:cubicBezTo>
                <a:cubicBezTo>
                  <a:pt x="1329" y="387"/>
                  <a:pt x="1328" y="384"/>
                  <a:pt x="1327" y="383"/>
                </a:cubicBezTo>
                <a:cubicBezTo>
                  <a:pt x="1327" y="383"/>
                  <a:pt x="1327" y="382"/>
                  <a:pt x="1327" y="381"/>
                </a:cubicBezTo>
                <a:cubicBezTo>
                  <a:pt x="1327" y="380"/>
                  <a:pt x="1328" y="378"/>
                  <a:pt x="1328" y="377"/>
                </a:cubicBezTo>
                <a:cubicBezTo>
                  <a:pt x="1328" y="377"/>
                  <a:pt x="1327" y="376"/>
                  <a:pt x="1327" y="376"/>
                </a:cubicBezTo>
                <a:cubicBezTo>
                  <a:pt x="1327" y="376"/>
                  <a:pt x="1327" y="374"/>
                  <a:pt x="1327" y="374"/>
                </a:cubicBezTo>
                <a:cubicBezTo>
                  <a:pt x="1327" y="373"/>
                  <a:pt x="1328" y="373"/>
                  <a:pt x="1328" y="372"/>
                </a:cubicBezTo>
                <a:cubicBezTo>
                  <a:pt x="1328" y="371"/>
                  <a:pt x="1327" y="370"/>
                  <a:pt x="1327" y="370"/>
                </a:cubicBezTo>
                <a:cubicBezTo>
                  <a:pt x="1327" y="370"/>
                  <a:pt x="1327" y="369"/>
                  <a:pt x="1327" y="369"/>
                </a:cubicBezTo>
                <a:cubicBezTo>
                  <a:pt x="1328" y="369"/>
                  <a:pt x="1328" y="367"/>
                  <a:pt x="1328" y="367"/>
                </a:cubicBezTo>
                <a:cubicBezTo>
                  <a:pt x="1339" y="367"/>
                  <a:pt x="1339" y="367"/>
                  <a:pt x="1339" y="367"/>
                </a:cubicBezTo>
                <a:cubicBezTo>
                  <a:pt x="1339" y="366"/>
                  <a:pt x="1339" y="366"/>
                  <a:pt x="1339" y="366"/>
                </a:cubicBezTo>
                <a:cubicBezTo>
                  <a:pt x="1328" y="365"/>
                  <a:pt x="1328" y="365"/>
                  <a:pt x="1328" y="365"/>
                </a:cubicBezTo>
                <a:cubicBezTo>
                  <a:pt x="1329" y="364"/>
                  <a:pt x="1328" y="363"/>
                  <a:pt x="1328" y="363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27" y="361"/>
                  <a:pt x="1327" y="361"/>
                  <a:pt x="1327" y="361"/>
                </a:cubicBezTo>
                <a:cubicBezTo>
                  <a:pt x="1327" y="361"/>
                  <a:pt x="1325" y="360"/>
                  <a:pt x="1325" y="360"/>
                </a:cubicBezTo>
                <a:cubicBezTo>
                  <a:pt x="1334" y="351"/>
                  <a:pt x="1334" y="351"/>
                  <a:pt x="1334" y="351"/>
                </a:cubicBezTo>
                <a:cubicBezTo>
                  <a:pt x="1333" y="350"/>
                  <a:pt x="1333" y="350"/>
                  <a:pt x="1333" y="350"/>
                </a:cubicBezTo>
                <a:cubicBezTo>
                  <a:pt x="1324" y="359"/>
                  <a:pt x="1324" y="359"/>
                  <a:pt x="1324" y="359"/>
                </a:cubicBezTo>
                <a:cubicBezTo>
                  <a:pt x="1322" y="358"/>
                  <a:pt x="1320" y="358"/>
                  <a:pt x="1320" y="358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8" y="358"/>
                  <a:pt x="1318" y="358"/>
                  <a:pt x="1318" y="358"/>
                </a:cubicBezTo>
                <a:cubicBezTo>
                  <a:pt x="1316" y="358"/>
                  <a:pt x="1314" y="358"/>
                  <a:pt x="1314" y="358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13" y="359"/>
                  <a:pt x="1313" y="359"/>
                  <a:pt x="1313" y="359"/>
                </a:cubicBezTo>
                <a:cubicBezTo>
                  <a:pt x="1312" y="360"/>
                  <a:pt x="1310" y="362"/>
                  <a:pt x="1310" y="362"/>
                </a:cubicBezTo>
                <a:cubicBezTo>
                  <a:pt x="1302" y="359"/>
                  <a:pt x="1302" y="359"/>
                  <a:pt x="1302" y="359"/>
                </a:cubicBezTo>
                <a:cubicBezTo>
                  <a:pt x="1302" y="358"/>
                  <a:pt x="1301" y="356"/>
                  <a:pt x="1301" y="355"/>
                </a:cubicBezTo>
                <a:cubicBezTo>
                  <a:pt x="1302" y="352"/>
                  <a:pt x="1299" y="342"/>
                  <a:pt x="1299" y="340"/>
                </a:cubicBezTo>
                <a:cubicBezTo>
                  <a:pt x="1298" y="339"/>
                  <a:pt x="1298" y="338"/>
                  <a:pt x="1299" y="337"/>
                </a:cubicBezTo>
                <a:cubicBezTo>
                  <a:pt x="1300" y="337"/>
                  <a:pt x="1300" y="336"/>
                  <a:pt x="1300" y="335"/>
                </a:cubicBezTo>
                <a:cubicBezTo>
                  <a:pt x="1300" y="335"/>
                  <a:pt x="1299" y="334"/>
                  <a:pt x="1299" y="334"/>
                </a:cubicBezTo>
                <a:cubicBezTo>
                  <a:pt x="1299" y="333"/>
                  <a:pt x="1299" y="333"/>
                  <a:pt x="1299" y="333"/>
                </a:cubicBezTo>
                <a:cubicBezTo>
                  <a:pt x="1299" y="332"/>
                  <a:pt x="1300" y="331"/>
                  <a:pt x="1300" y="328"/>
                </a:cubicBezTo>
                <a:cubicBezTo>
                  <a:pt x="1300" y="326"/>
                  <a:pt x="1297" y="321"/>
                  <a:pt x="1296" y="321"/>
                </a:cubicBezTo>
                <a:cubicBezTo>
                  <a:pt x="1296" y="321"/>
                  <a:pt x="1296" y="320"/>
                  <a:pt x="1296" y="320"/>
                </a:cubicBezTo>
                <a:cubicBezTo>
                  <a:pt x="1296" y="319"/>
                  <a:pt x="1297" y="319"/>
                  <a:pt x="1297" y="319"/>
                </a:cubicBezTo>
                <a:cubicBezTo>
                  <a:pt x="1297" y="317"/>
                  <a:pt x="1297" y="317"/>
                  <a:pt x="1297" y="317"/>
                </a:cubicBezTo>
                <a:cubicBezTo>
                  <a:pt x="1298" y="317"/>
                  <a:pt x="1300" y="315"/>
                  <a:pt x="1301" y="314"/>
                </a:cubicBezTo>
                <a:cubicBezTo>
                  <a:pt x="1301" y="312"/>
                  <a:pt x="1299" y="311"/>
                  <a:pt x="1299" y="311"/>
                </a:cubicBezTo>
                <a:cubicBezTo>
                  <a:pt x="1299" y="309"/>
                  <a:pt x="1299" y="309"/>
                  <a:pt x="1299" y="309"/>
                </a:cubicBezTo>
                <a:cubicBezTo>
                  <a:pt x="1298" y="309"/>
                  <a:pt x="1298" y="309"/>
                  <a:pt x="1298" y="309"/>
                </a:cubicBezTo>
                <a:cubicBezTo>
                  <a:pt x="1298" y="308"/>
                  <a:pt x="1298" y="308"/>
                  <a:pt x="1298" y="308"/>
                </a:cubicBezTo>
                <a:cubicBezTo>
                  <a:pt x="1299" y="307"/>
                  <a:pt x="1298" y="304"/>
                  <a:pt x="1298" y="302"/>
                </a:cubicBezTo>
                <a:cubicBezTo>
                  <a:pt x="1298" y="301"/>
                  <a:pt x="1296" y="297"/>
                  <a:pt x="1296" y="298"/>
                </a:cubicBezTo>
                <a:cubicBezTo>
                  <a:pt x="1296" y="300"/>
                  <a:pt x="1295" y="301"/>
                  <a:pt x="1295" y="301"/>
                </a:cubicBezTo>
                <a:cubicBezTo>
                  <a:pt x="1295" y="301"/>
                  <a:pt x="1295" y="300"/>
                  <a:pt x="1295" y="298"/>
                </a:cubicBezTo>
                <a:cubicBezTo>
                  <a:pt x="1295" y="296"/>
                  <a:pt x="1293" y="294"/>
                  <a:pt x="1292" y="295"/>
                </a:cubicBezTo>
                <a:cubicBezTo>
                  <a:pt x="1292" y="295"/>
                  <a:pt x="1289" y="300"/>
                  <a:pt x="1288" y="302"/>
                </a:cubicBezTo>
                <a:cubicBezTo>
                  <a:pt x="1287" y="303"/>
                  <a:pt x="1287" y="306"/>
                  <a:pt x="1287" y="306"/>
                </a:cubicBezTo>
                <a:cubicBezTo>
                  <a:pt x="1287" y="307"/>
                  <a:pt x="1287" y="308"/>
                  <a:pt x="1287" y="308"/>
                </a:cubicBezTo>
                <a:cubicBezTo>
                  <a:pt x="1287" y="309"/>
                  <a:pt x="1287" y="309"/>
                  <a:pt x="1287" y="309"/>
                </a:cubicBezTo>
                <a:cubicBezTo>
                  <a:pt x="1286" y="309"/>
                  <a:pt x="1286" y="309"/>
                  <a:pt x="1286" y="309"/>
                </a:cubicBezTo>
                <a:cubicBezTo>
                  <a:pt x="1286" y="309"/>
                  <a:pt x="1287" y="311"/>
                  <a:pt x="1286" y="311"/>
                </a:cubicBezTo>
                <a:cubicBezTo>
                  <a:pt x="1286" y="312"/>
                  <a:pt x="1285" y="313"/>
                  <a:pt x="1285" y="314"/>
                </a:cubicBezTo>
                <a:cubicBezTo>
                  <a:pt x="1285" y="316"/>
                  <a:pt x="1289" y="317"/>
                  <a:pt x="1289" y="317"/>
                </a:cubicBezTo>
                <a:cubicBezTo>
                  <a:pt x="1289" y="317"/>
                  <a:pt x="1289" y="319"/>
                  <a:pt x="1289" y="320"/>
                </a:cubicBezTo>
                <a:cubicBezTo>
                  <a:pt x="1289" y="320"/>
                  <a:pt x="1289" y="320"/>
                  <a:pt x="1289" y="320"/>
                </a:cubicBezTo>
                <a:cubicBezTo>
                  <a:pt x="1289" y="321"/>
                  <a:pt x="1289" y="323"/>
                  <a:pt x="1289" y="323"/>
                </a:cubicBezTo>
                <a:cubicBezTo>
                  <a:pt x="1288" y="324"/>
                  <a:pt x="1289" y="327"/>
                  <a:pt x="1289" y="328"/>
                </a:cubicBezTo>
                <a:cubicBezTo>
                  <a:pt x="1289" y="329"/>
                  <a:pt x="1291" y="331"/>
                  <a:pt x="1291" y="332"/>
                </a:cubicBezTo>
                <a:cubicBezTo>
                  <a:pt x="1292" y="332"/>
                  <a:pt x="1292" y="333"/>
                  <a:pt x="1291" y="333"/>
                </a:cubicBezTo>
                <a:cubicBezTo>
                  <a:pt x="1291" y="334"/>
                  <a:pt x="1290" y="335"/>
                  <a:pt x="1291" y="336"/>
                </a:cubicBezTo>
                <a:cubicBezTo>
                  <a:pt x="1291" y="337"/>
                  <a:pt x="1292" y="338"/>
                  <a:pt x="1292" y="338"/>
                </a:cubicBezTo>
                <a:cubicBezTo>
                  <a:pt x="1292" y="338"/>
                  <a:pt x="1293" y="356"/>
                  <a:pt x="1293" y="359"/>
                </a:cubicBezTo>
                <a:cubicBezTo>
                  <a:pt x="1293" y="361"/>
                  <a:pt x="1295" y="366"/>
                  <a:pt x="1295" y="366"/>
                </a:cubicBezTo>
                <a:cubicBezTo>
                  <a:pt x="1295" y="366"/>
                  <a:pt x="1295" y="367"/>
                  <a:pt x="1293" y="370"/>
                </a:cubicBezTo>
                <a:cubicBezTo>
                  <a:pt x="1290" y="373"/>
                  <a:pt x="1289" y="377"/>
                  <a:pt x="1290" y="381"/>
                </a:cubicBezTo>
                <a:cubicBezTo>
                  <a:pt x="1290" y="385"/>
                  <a:pt x="1292" y="386"/>
                  <a:pt x="1293" y="386"/>
                </a:cubicBezTo>
                <a:cubicBezTo>
                  <a:pt x="1294" y="386"/>
                  <a:pt x="1294" y="385"/>
                  <a:pt x="1293" y="388"/>
                </a:cubicBezTo>
                <a:cubicBezTo>
                  <a:pt x="1293" y="390"/>
                  <a:pt x="1295" y="392"/>
                  <a:pt x="1296" y="393"/>
                </a:cubicBezTo>
                <a:cubicBezTo>
                  <a:pt x="1297" y="394"/>
                  <a:pt x="1296" y="397"/>
                  <a:pt x="1295" y="399"/>
                </a:cubicBezTo>
                <a:cubicBezTo>
                  <a:pt x="1294" y="402"/>
                  <a:pt x="1298" y="406"/>
                  <a:pt x="1299" y="410"/>
                </a:cubicBezTo>
                <a:cubicBezTo>
                  <a:pt x="1300" y="414"/>
                  <a:pt x="1296" y="421"/>
                  <a:pt x="1295" y="424"/>
                </a:cubicBezTo>
                <a:cubicBezTo>
                  <a:pt x="1294" y="426"/>
                  <a:pt x="1296" y="429"/>
                  <a:pt x="1298" y="429"/>
                </a:cubicBezTo>
                <a:cubicBezTo>
                  <a:pt x="1299" y="429"/>
                  <a:pt x="1299" y="432"/>
                  <a:pt x="1299" y="433"/>
                </a:cubicBezTo>
                <a:cubicBezTo>
                  <a:pt x="1300" y="435"/>
                  <a:pt x="1298" y="437"/>
                  <a:pt x="1297" y="440"/>
                </a:cubicBezTo>
                <a:cubicBezTo>
                  <a:pt x="1296" y="442"/>
                  <a:pt x="1296" y="445"/>
                  <a:pt x="1296" y="445"/>
                </a:cubicBezTo>
                <a:cubicBezTo>
                  <a:pt x="1296" y="445"/>
                  <a:pt x="1298" y="458"/>
                  <a:pt x="1298" y="461"/>
                </a:cubicBezTo>
                <a:cubicBezTo>
                  <a:pt x="1299" y="464"/>
                  <a:pt x="1298" y="468"/>
                  <a:pt x="1298" y="469"/>
                </a:cubicBezTo>
                <a:cubicBezTo>
                  <a:pt x="1297" y="469"/>
                  <a:pt x="1297" y="471"/>
                  <a:pt x="1298" y="472"/>
                </a:cubicBezTo>
                <a:cubicBezTo>
                  <a:pt x="1298" y="473"/>
                  <a:pt x="1298" y="478"/>
                  <a:pt x="1297" y="479"/>
                </a:cubicBezTo>
                <a:cubicBezTo>
                  <a:pt x="1297" y="481"/>
                  <a:pt x="1297" y="486"/>
                  <a:pt x="1297" y="487"/>
                </a:cubicBezTo>
                <a:cubicBezTo>
                  <a:pt x="1297" y="488"/>
                  <a:pt x="1297" y="489"/>
                  <a:pt x="1296" y="490"/>
                </a:cubicBezTo>
                <a:cubicBezTo>
                  <a:pt x="1290" y="490"/>
                  <a:pt x="1290" y="490"/>
                  <a:pt x="1290" y="490"/>
                </a:cubicBezTo>
                <a:cubicBezTo>
                  <a:pt x="1290" y="494"/>
                  <a:pt x="1290" y="494"/>
                  <a:pt x="1290" y="494"/>
                </a:cubicBezTo>
                <a:cubicBezTo>
                  <a:pt x="1281" y="493"/>
                  <a:pt x="1281" y="493"/>
                  <a:pt x="1281" y="493"/>
                </a:cubicBezTo>
                <a:cubicBezTo>
                  <a:pt x="1281" y="494"/>
                  <a:pt x="1281" y="494"/>
                  <a:pt x="1281" y="494"/>
                </a:cubicBezTo>
                <a:cubicBezTo>
                  <a:pt x="1279" y="494"/>
                  <a:pt x="1279" y="494"/>
                  <a:pt x="1279" y="494"/>
                </a:cubicBezTo>
                <a:cubicBezTo>
                  <a:pt x="1279" y="495"/>
                  <a:pt x="1279" y="495"/>
                  <a:pt x="1279" y="495"/>
                </a:cubicBezTo>
                <a:cubicBezTo>
                  <a:pt x="1275" y="495"/>
                  <a:pt x="1275" y="495"/>
                  <a:pt x="1275" y="495"/>
                </a:cubicBezTo>
                <a:cubicBezTo>
                  <a:pt x="1275" y="487"/>
                  <a:pt x="1275" y="487"/>
                  <a:pt x="1275" y="487"/>
                </a:cubicBezTo>
                <a:cubicBezTo>
                  <a:pt x="1272" y="487"/>
                  <a:pt x="1272" y="487"/>
                  <a:pt x="1272" y="487"/>
                </a:cubicBezTo>
                <a:cubicBezTo>
                  <a:pt x="1267" y="487"/>
                  <a:pt x="1267" y="487"/>
                  <a:pt x="1267" y="487"/>
                </a:cubicBezTo>
                <a:cubicBezTo>
                  <a:pt x="1267" y="479"/>
                  <a:pt x="1267" y="479"/>
                  <a:pt x="1267" y="479"/>
                </a:cubicBezTo>
                <a:cubicBezTo>
                  <a:pt x="1263" y="479"/>
                  <a:pt x="1263" y="479"/>
                  <a:pt x="1263" y="479"/>
                </a:cubicBezTo>
                <a:cubicBezTo>
                  <a:pt x="1263" y="460"/>
                  <a:pt x="1263" y="460"/>
                  <a:pt x="1263" y="460"/>
                </a:cubicBezTo>
                <a:cubicBezTo>
                  <a:pt x="1263" y="455"/>
                  <a:pt x="1263" y="455"/>
                  <a:pt x="1263" y="455"/>
                </a:cubicBezTo>
                <a:cubicBezTo>
                  <a:pt x="1259" y="455"/>
                  <a:pt x="1259" y="455"/>
                  <a:pt x="1259" y="455"/>
                </a:cubicBezTo>
                <a:cubicBezTo>
                  <a:pt x="1259" y="460"/>
                  <a:pt x="1259" y="460"/>
                  <a:pt x="1259" y="460"/>
                </a:cubicBezTo>
                <a:cubicBezTo>
                  <a:pt x="1259" y="471"/>
                  <a:pt x="1259" y="471"/>
                  <a:pt x="1259" y="471"/>
                </a:cubicBezTo>
                <a:cubicBezTo>
                  <a:pt x="1255" y="471"/>
                  <a:pt x="1255" y="471"/>
                  <a:pt x="1255" y="471"/>
                </a:cubicBezTo>
                <a:cubicBezTo>
                  <a:pt x="1255" y="475"/>
                  <a:pt x="1255" y="475"/>
                  <a:pt x="1255" y="475"/>
                </a:cubicBezTo>
                <a:cubicBezTo>
                  <a:pt x="1251" y="475"/>
                  <a:pt x="1251" y="475"/>
                  <a:pt x="1251" y="475"/>
                </a:cubicBezTo>
                <a:cubicBezTo>
                  <a:pt x="1251" y="479"/>
                  <a:pt x="1251" y="479"/>
                  <a:pt x="1251" y="479"/>
                </a:cubicBezTo>
                <a:cubicBezTo>
                  <a:pt x="1247" y="479"/>
                  <a:pt x="1247" y="479"/>
                  <a:pt x="1247" y="479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43" y="487"/>
                  <a:pt x="1243" y="487"/>
                  <a:pt x="1243" y="487"/>
                </a:cubicBezTo>
                <a:cubicBezTo>
                  <a:pt x="1243" y="495"/>
                  <a:pt x="1243" y="495"/>
                  <a:pt x="1243" y="495"/>
                </a:cubicBezTo>
                <a:cubicBezTo>
                  <a:pt x="1239" y="495"/>
                  <a:pt x="1239" y="495"/>
                  <a:pt x="1239" y="495"/>
                </a:cubicBezTo>
                <a:cubicBezTo>
                  <a:pt x="1239" y="466"/>
                  <a:pt x="1239" y="466"/>
                  <a:pt x="1239" y="466"/>
                </a:cubicBezTo>
                <a:cubicBezTo>
                  <a:pt x="1225" y="465"/>
                  <a:pt x="1225" y="465"/>
                  <a:pt x="1225" y="465"/>
                </a:cubicBezTo>
                <a:cubicBezTo>
                  <a:pt x="1222" y="462"/>
                  <a:pt x="1222" y="462"/>
                  <a:pt x="1222" y="462"/>
                </a:cubicBezTo>
                <a:cubicBezTo>
                  <a:pt x="1216" y="463"/>
                  <a:pt x="1216" y="463"/>
                  <a:pt x="1216" y="463"/>
                </a:cubicBezTo>
                <a:cubicBezTo>
                  <a:pt x="1215" y="472"/>
                  <a:pt x="1215" y="472"/>
                  <a:pt x="1215" y="472"/>
                </a:cubicBezTo>
                <a:cubicBezTo>
                  <a:pt x="1208" y="472"/>
                  <a:pt x="1208" y="472"/>
                  <a:pt x="1208" y="472"/>
                </a:cubicBezTo>
                <a:cubicBezTo>
                  <a:pt x="1204" y="475"/>
                  <a:pt x="1204" y="475"/>
                  <a:pt x="1204" y="475"/>
                </a:cubicBezTo>
                <a:cubicBezTo>
                  <a:pt x="1204" y="448"/>
                  <a:pt x="1204" y="448"/>
                  <a:pt x="1204" y="448"/>
                </a:cubicBezTo>
                <a:cubicBezTo>
                  <a:pt x="1199" y="443"/>
                  <a:pt x="1199" y="443"/>
                  <a:pt x="1199" y="443"/>
                </a:cubicBezTo>
                <a:cubicBezTo>
                  <a:pt x="1186" y="444"/>
                  <a:pt x="1186" y="444"/>
                  <a:pt x="1186" y="444"/>
                </a:cubicBezTo>
                <a:cubicBezTo>
                  <a:pt x="1186" y="450"/>
                  <a:pt x="1186" y="450"/>
                  <a:pt x="1186" y="450"/>
                </a:cubicBezTo>
                <a:cubicBezTo>
                  <a:pt x="1178" y="451"/>
                  <a:pt x="1178" y="451"/>
                  <a:pt x="1178" y="451"/>
                </a:cubicBezTo>
                <a:cubicBezTo>
                  <a:pt x="1178" y="454"/>
                  <a:pt x="1178" y="454"/>
                  <a:pt x="1178" y="454"/>
                </a:cubicBezTo>
                <a:cubicBezTo>
                  <a:pt x="1173" y="455"/>
                  <a:pt x="1173" y="455"/>
                  <a:pt x="1173" y="455"/>
                </a:cubicBezTo>
                <a:cubicBezTo>
                  <a:pt x="1173" y="462"/>
                  <a:pt x="1173" y="462"/>
                  <a:pt x="1173" y="462"/>
                </a:cubicBezTo>
                <a:cubicBezTo>
                  <a:pt x="1165" y="463"/>
                  <a:pt x="1165" y="463"/>
                  <a:pt x="1165" y="463"/>
                </a:cubicBezTo>
                <a:cubicBezTo>
                  <a:pt x="1166" y="493"/>
                  <a:pt x="1166" y="493"/>
                  <a:pt x="1166" y="493"/>
                </a:cubicBezTo>
                <a:cubicBezTo>
                  <a:pt x="1159" y="493"/>
                  <a:pt x="1159" y="493"/>
                  <a:pt x="1159" y="493"/>
                </a:cubicBezTo>
                <a:cubicBezTo>
                  <a:pt x="1159" y="430"/>
                  <a:pt x="1159" y="430"/>
                  <a:pt x="1159" y="430"/>
                </a:cubicBezTo>
                <a:cubicBezTo>
                  <a:pt x="1148" y="428"/>
                  <a:pt x="1148" y="428"/>
                  <a:pt x="1148" y="428"/>
                </a:cubicBezTo>
                <a:cubicBezTo>
                  <a:pt x="1135" y="430"/>
                  <a:pt x="1135" y="430"/>
                  <a:pt x="1135" y="430"/>
                </a:cubicBezTo>
                <a:cubicBezTo>
                  <a:pt x="1132" y="442"/>
                  <a:pt x="1132" y="442"/>
                  <a:pt x="1132" y="442"/>
                </a:cubicBezTo>
                <a:cubicBezTo>
                  <a:pt x="1127" y="442"/>
                  <a:pt x="1127" y="442"/>
                  <a:pt x="1127" y="442"/>
                </a:cubicBezTo>
                <a:cubicBezTo>
                  <a:pt x="1128" y="455"/>
                  <a:pt x="1128" y="455"/>
                  <a:pt x="1128" y="455"/>
                </a:cubicBezTo>
                <a:cubicBezTo>
                  <a:pt x="1122" y="455"/>
                  <a:pt x="1122" y="455"/>
                  <a:pt x="1122" y="455"/>
                </a:cubicBezTo>
                <a:cubicBezTo>
                  <a:pt x="1122" y="455"/>
                  <a:pt x="1120" y="489"/>
                  <a:pt x="1120" y="490"/>
                </a:cubicBezTo>
                <a:cubicBezTo>
                  <a:pt x="1121" y="491"/>
                  <a:pt x="1118" y="493"/>
                  <a:pt x="1118" y="493"/>
                </a:cubicBezTo>
                <a:cubicBezTo>
                  <a:pt x="1109" y="491"/>
                  <a:pt x="1109" y="491"/>
                  <a:pt x="1109" y="491"/>
                </a:cubicBezTo>
                <a:cubicBezTo>
                  <a:pt x="1108" y="424"/>
                  <a:pt x="1108" y="424"/>
                  <a:pt x="1108" y="424"/>
                </a:cubicBezTo>
                <a:cubicBezTo>
                  <a:pt x="1092" y="415"/>
                  <a:pt x="1092" y="415"/>
                  <a:pt x="1092" y="415"/>
                </a:cubicBezTo>
                <a:cubicBezTo>
                  <a:pt x="1061" y="414"/>
                  <a:pt x="1061" y="414"/>
                  <a:pt x="1061" y="414"/>
                </a:cubicBezTo>
                <a:cubicBezTo>
                  <a:pt x="1061" y="360"/>
                  <a:pt x="1061" y="360"/>
                  <a:pt x="1061" y="360"/>
                </a:cubicBezTo>
                <a:cubicBezTo>
                  <a:pt x="1031" y="350"/>
                  <a:pt x="1031" y="350"/>
                  <a:pt x="1031" y="350"/>
                </a:cubicBezTo>
                <a:cubicBezTo>
                  <a:pt x="993" y="356"/>
                  <a:pt x="993" y="356"/>
                  <a:pt x="993" y="356"/>
                </a:cubicBezTo>
                <a:cubicBezTo>
                  <a:pt x="993" y="337"/>
                  <a:pt x="993" y="337"/>
                  <a:pt x="993" y="337"/>
                </a:cubicBezTo>
                <a:cubicBezTo>
                  <a:pt x="993" y="337"/>
                  <a:pt x="983" y="333"/>
                  <a:pt x="963" y="334"/>
                </a:cubicBezTo>
                <a:cubicBezTo>
                  <a:pt x="944" y="335"/>
                  <a:pt x="930" y="336"/>
                  <a:pt x="930" y="336"/>
                </a:cubicBezTo>
                <a:cubicBezTo>
                  <a:pt x="929" y="532"/>
                  <a:pt x="929" y="532"/>
                  <a:pt x="929" y="532"/>
                </a:cubicBezTo>
                <a:cubicBezTo>
                  <a:pt x="919" y="531"/>
                  <a:pt x="919" y="531"/>
                  <a:pt x="919" y="531"/>
                </a:cubicBezTo>
                <a:cubicBezTo>
                  <a:pt x="918" y="514"/>
                  <a:pt x="918" y="514"/>
                  <a:pt x="918" y="514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4" y="308"/>
                  <a:pt x="914" y="308"/>
                  <a:pt x="914" y="308"/>
                </a:cubicBezTo>
                <a:cubicBezTo>
                  <a:pt x="903" y="302"/>
                  <a:pt x="903" y="302"/>
                  <a:pt x="903" y="302"/>
                </a:cubicBezTo>
                <a:cubicBezTo>
                  <a:pt x="881" y="306"/>
                  <a:pt x="881" y="306"/>
                  <a:pt x="881" y="306"/>
                </a:cubicBezTo>
                <a:cubicBezTo>
                  <a:pt x="873" y="309"/>
                  <a:pt x="873" y="309"/>
                  <a:pt x="873" y="309"/>
                </a:cubicBezTo>
                <a:cubicBezTo>
                  <a:pt x="873" y="378"/>
                  <a:pt x="873" y="378"/>
                  <a:pt x="873" y="378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7" y="311"/>
                  <a:pt x="867" y="311"/>
                  <a:pt x="867" y="311"/>
                </a:cubicBezTo>
                <a:cubicBezTo>
                  <a:pt x="863" y="310"/>
                  <a:pt x="863" y="310"/>
                  <a:pt x="863" y="310"/>
                </a:cubicBezTo>
                <a:cubicBezTo>
                  <a:pt x="863" y="310"/>
                  <a:pt x="862" y="305"/>
                  <a:pt x="860" y="301"/>
                </a:cubicBezTo>
                <a:cubicBezTo>
                  <a:pt x="858" y="297"/>
                  <a:pt x="852" y="294"/>
                  <a:pt x="852" y="294"/>
                </a:cubicBezTo>
                <a:cubicBezTo>
                  <a:pt x="852" y="294"/>
                  <a:pt x="851" y="285"/>
                  <a:pt x="851" y="283"/>
                </a:cubicBezTo>
                <a:cubicBezTo>
                  <a:pt x="850" y="282"/>
                  <a:pt x="849" y="281"/>
                  <a:pt x="849" y="281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7" y="281"/>
                  <a:pt x="847" y="281"/>
                  <a:pt x="847" y="281"/>
                </a:cubicBezTo>
                <a:cubicBezTo>
                  <a:pt x="847" y="281"/>
                  <a:pt x="845" y="283"/>
                  <a:pt x="845" y="284"/>
                </a:cubicBezTo>
                <a:cubicBezTo>
                  <a:pt x="844" y="285"/>
                  <a:pt x="844" y="294"/>
                  <a:pt x="844" y="294"/>
                </a:cubicBezTo>
                <a:cubicBezTo>
                  <a:pt x="844" y="294"/>
                  <a:pt x="840" y="297"/>
                  <a:pt x="837" y="300"/>
                </a:cubicBezTo>
                <a:cubicBezTo>
                  <a:pt x="833" y="303"/>
                  <a:pt x="833" y="310"/>
                  <a:pt x="833" y="310"/>
                </a:cubicBezTo>
                <a:cubicBezTo>
                  <a:pt x="829" y="311"/>
                  <a:pt x="829" y="311"/>
                  <a:pt x="829" y="311"/>
                </a:cubicBezTo>
                <a:cubicBezTo>
                  <a:pt x="828" y="356"/>
                  <a:pt x="828" y="356"/>
                  <a:pt x="828" y="356"/>
                </a:cubicBezTo>
                <a:cubicBezTo>
                  <a:pt x="827" y="376"/>
                  <a:pt x="827" y="376"/>
                  <a:pt x="827" y="376"/>
                </a:cubicBezTo>
                <a:cubicBezTo>
                  <a:pt x="827" y="376"/>
                  <a:pt x="819" y="381"/>
                  <a:pt x="818" y="381"/>
                </a:cubicBezTo>
                <a:cubicBezTo>
                  <a:pt x="817" y="382"/>
                  <a:pt x="817" y="409"/>
                  <a:pt x="817" y="409"/>
                </a:cubicBezTo>
                <a:cubicBezTo>
                  <a:pt x="817" y="409"/>
                  <a:pt x="801" y="402"/>
                  <a:pt x="795" y="403"/>
                </a:cubicBezTo>
                <a:cubicBezTo>
                  <a:pt x="790" y="403"/>
                  <a:pt x="782" y="404"/>
                  <a:pt x="782" y="404"/>
                </a:cubicBezTo>
                <a:cubicBezTo>
                  <a:pt x="782" y="366"/>
                  <a:pt x="782" y="366"/>
                  <a:pt x="782" y="366"/>
                </a:cubicBezTo>
                <a:cubicBezTo>
                  <a:pt x="782" y="366"/>
                  <a:pt x="754" y="375"/>
                  <a:pt x="753" y="375"/>
                </a:cubicBezTo>
                <a:cubicBezTo>
                  <a:pt x="752" y="375"/>
                  <a:pt x="717" y="354"/>
                  <a:pt x="717" y="354"/>
                </a:cubicBezTo>
                <a:cubicBezTo>
                  <a:pt x="716" y="480"/>
                  <a:pt x="716" y="480"/>
                  <a:pt x="716" y="480"/>
                </a:cubicBezTo>
                <a:cubicBezTo>
                  <a:pt x="662" y="479"/>
                  <a:pt x="662" y="479"/>
                  <a:pt x="662" y="479"/>
                </a:cubicBezTo>
                <a:cubicBezTo>
                  <a:pt x="662" y="456"/>
                  <a:pt x="662" y="456"/>
                  <a:pt x="662" y="456"/>
                </a:cubicBezTo>
                <a:cubicBezTo>
                  <a:pt x="647" y="447"/>
                  <a:pt x="647" y="447"/>
                  <a:pt x="647" y="447"/>
                </a:cubicBezTo>
                <a:cubicBezTo>
                  <a:pt x="631" y="454"/>
                  <a:pt x="631" y="454"/>
                  <a:pt x="631" y="454"/>
                </a:cubicBezTo>
                <a:cubicBezTo>
                  <a:pt x="631" y="459"/>
                  <a:pt x="631" y="459"/>
                  <a:pt x="631" y="459"/>
                </a:cubicBezTo>
                <a:cubicBezTo>
                  <a:pt x="630" y="479"/>
                  <a:pt x="630" y="479"/>
                  <a:pt x="630" y="479"/>
                </a:cubicBezTo>
                <a:cubicBezTo>
                  <a:pt x="609" y="481"/>
                  <a:pt x="609" y="481"/>
                  <a:pt x="609" y="481"/>
                </a:cubicBezTo>
                <a:cubicBezTo>
                  <a:pt x="602" y="485"/>
                  <a:pt x="602" y="485"/>
                  <a:pt x="602" y="485"/>
                </a:cubicBezTo>
                <a:cubicBezTo>
                  <a:pt x="601" y="466"/>
                  <a:pt x="601" y="466"/>
                  <a:pt x="601" y="466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81" y="467"/>
                  <a:pt x="581" y="467"/>
                  <a:pt x="581" y="467"/>
                </a:cubicBezTo>
                <a:cubicBezTo>
                  <a:pt x="577" y="460"/>
                  <a:pt x="577" y="460"/>
                  <a:pt x="577" y="460"/>
                </a:cubicBezTo>
                <a:cubicBezTo>
                  <a:pt x="577" y="383"/>
                  <a:pt x="577" y="383"/>
                  <a:pt x="577" y="383"/>
                </a:cubicBezTo>
                <a:cubicBezTo>
                  <a:pt x="577" y="383"/>
                  <a:pt x="578" y="377"/>
                  <a:pt x="577" y="376"/>
                </a:cubicBezTo>
                <a:cubicBezTo>
                  <a:pt x="577" y="374"/>
                  <a:pt x="565" y="369"/>
                  <a:pt x="564" y="370"/>
                </a:cubicBezTo>
                <a:cubicBezTo>
                  <a:pt x="563" y="370"/>
                  <a:pt x="552" y="374"/>
                  <a:pt x="552" y="374"/>
                </a:cubicBezTo>
                <a:cubicBezTo>
                  <a:pt x="552" y="374"/>
                  <a:pt x="551" y="376"/>
                  <a:pt x="550" y="378"/>
                </a:cubicBezTo>
                <a:cubicBezTo>
                  <a:pt x="550" y="379"/>
                  <a:pt x="552" y="383"/>
                  <a:pt x="552" y="384"/>
                </a:cubicBezTo>
                <a:cubicBezTo>
                  <a:pt x="552" y="385"/>
                  <a:pt x="551" y="464"/>
                  <a:pt x="551" y="464"/>
                </a:cubicBezTo>
                <a:cubicBezTo>
                  <a:pt x="543" y="476"/>
                  <a:pt x="543" y="476"/>
                  <a:pt x="543" y="476"/>
                </a:cubicBezTo>
                <a:cubicBezTo>
                  <a:pt x="543" y="433"/>
                  <a:pt x="543" y="433"/>
                  <a:pt x="543" y="433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387"/>
                  <a:pt x="528" y="387"/>
                  <a:pt x="528" y="387"/>
                </a:cubicBezTo>
                <a:cubicBezTo>
                  <a:pt x="525" y="387"/>
                  <a:pt x="525" y="387"/>
                  <a:pt x="525" y="387"/>
                </a:cubicBezTo>
                <a:cubicBezTo>
                  <a:pt x="525" y="359"/>
                  <a:pt x="525" y="359"/>
                  <a:pt x="525" y="359"/>
                </a:cubicBezTo>
                <a:cubicBezTo>
                  <a:pt x="523" y="359"/>
                  <a:pt x="523" y="359"/>
                  <a:pt x="523" y="359"/>
                </a:cubicBezTo>
                <a:cubicBezTo>
                  <a:pt x="522" y="388"/>
                  <a:pt x="522" y="388"/>
                  <a:pt x="522" y="388"/>
                </a:cubicBezTo>
                <a:cubicBezTo>
                  <a:pt x="510" y="398"/>
                  <a:pt x="510" y="398"/>
                  <a:pt x="510" y="398"/>
                </a:cubicBezTo>
                <a:cubicBezTo>
                  <a:pt x="505" y="400"/>
                  <a:pt x="505" y="400"/>
                  <a:pt x="505" y="400"/>
                </a:cubicBezTo>
                <a:cubicBezTo>
                  <a:pt x="504" y="393"/>
                  <a:pt x="504" y="393"/>
                  <a:pt x="504" y="393"/>
                </a:cubicBezTo>
                <a:cubicBezTo>
                  <a:pt x="504" y="393"/>
                  <a:pt x="487" y="392"/>
                  <a:pt x="485" y="391"/>
                </a:cubicBezTo>
                <a:cubicBezTo>
                  <a:pt x="484" y="391"/>
                  <a:pt x="472" y="398"/>
                  <a:pt x="472" y="398"/>
                </a:cubicBezTo>
                <a:cubicBezTo>
                  <a:pt x="471" y="410"/>
                  <a:pt x="471" y="410"/>
                  <a:pt x="471" y="410"/>
                </a:cubicBezTo>
                <a:cubicBezTo>
                  <a:pt x="471" y="410"/>
                  <a:pt x="471" y="410"/>
                  <a:pt x="469" y="409"/>
                </a:cubicBezTo>
                <a:cubicBezTo>
                  <a:pt x="467" y="408"/>
                  <a:pt x="464" y="408"/>
                  <a:pt x="464" y="408"/>
                </a:cubicBezTo>
                <a:cubicBezTo>
                  <a:pt x="464" y="406"/>
                  <a:pt x="464" y="406"/>
                  <a:pt x="464" y="406"/>
                </a:cubicBezTo>
                <a:cubicBezTo>
                  <a:pt x="464" y="406"/>
                  <a:pt x="465" y="405"/>
                  <a:pt x="464" y="403"/>
                </a:cubicBezTo>
                <a:cubicBezTo>
                  <a:pt x="464" y="401"/>
                  <a:pt x="463" y="401"/>
                  <a:pt x="463" y="401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97"/>
                  <a:pt x="464" y="394"/>
                  <a:pt x="464" y="393"/>
                </a:cubicBezTo>
                <a:cubicBezTo>
                  <a:pt x="464" y="392"/>
                  <a:pt x="462" y="391"/>
                  <a:pt x="462" y="391"/>
                </a:cubicBezTo>
                <a:cubicBezTo>
                  <a:pt x="462" y="379"/>
                  <a:pt x="462" y="379"/>
                  <a:pt x="462" y="379"/>
                </a:cubicBezTo>
                <a:cubicBezTo>
                  <a:pt x="460" y="379"/>
                  <a:pt x="460" y="379"/>
                  <a:pt x="460" y="379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0" y="391"/>
                  <a:pt x="458" y="392"/>
                  <a:pt x="458" y="393"/>
                </a:cubicBezTo>
                <a:cubicBezTo>
                  <a:pt x="457" y="395"/>
                  <a:pt x="459" y="396"/>
                  <a:pt x="459" y="396"/>
                </a:cubicBezTo>
                <a:cubicBezTo>
                  <a:pt x="459" y="400"/>
                  <a:pt x="459" y="400"/>
                  <a:pt x="459" y="400"/>
                </a:cubicBezTo>
                <a:cubicBezTo>
                  <a:pt x="459" y="400"/>
                  <a:pt x="457" y="401"/>
                  <a:pt x="457" y="402"/>
                </a:cubicBezTo>
                <a:cubicBezTo>
                  <a:pt x="457" y="404"/>
                  <a:pt x="459" y="405"/>
                  <a:pt x="459" y="405"/>
                </a:cubicBezTo>
                <a:cubicBezTo>
                  <a:pt x="459" y="408"/>
                  <a:pt x="459" y="408"/>
                  <a:pt x="459" y="408"/>
                </a:cubicBezTo>
                <a:cubicBezTo>
                  <a:pt x="459" y="408"/>
                  <a:pt x="454" y="409"/>
                  <a:pt x="452" y="410"/>
                </a:cubicBezTo>
                <a:cubicBezTo>
                  <a:pt x="450" y="411"/>
                  <a:pt x="447" y="415"/>
                  <a:pt x="447" y="415"/>
                </a:cubicBezTo>
                <a:cubicBezTo>
                  <a:pt x="447" y="415"/>
                  <a:pt x="439" y="417"/>
                  <a:pt x="439" y="417"/>
                </a:cubicBezTo>
                <a:cubicBezTo>
                  <a:pt x="438" y="418"/>
                  <a:pt x="440" y="421"/>
                  <a:pt x="440" y="421"/>
                </a:cubicBezTo>
                <a:cubicBezTo>
                  <a:pt x="431" y="421"/>
                  <a:pt x="431" y="421"/>
                  <a:pt x="431" y="421"/>
                </a:cubicBezTo>
                <a:cubicBezTo>
                  <a:pt x="431" y="426"/>
                  <a:pt x="431" y="426"/>
                  <a:pt x="431" y="426"/>
                </a:cubicBezTo>
                <a:cubicBezTo>
                  <a:pt x="422" y="427"/>
                  <a:pt x="422" y="427"/>
                  <a:pt x="422" y="427"/>
                </a:cubicBezTo>
                <a:cubicBezTo>
                  <a:pt x="421" y="465"/>
                  <a:pt x="421" y="465"/>
                  <a:pt x="421" y="465"/>
                </a:cubicBezTo>
                <a:cubicBezTo>
                  <a:pt x="416" y="465"/>
                  <a:pt x="416" y="465"/>
                  <a:pt x="416" y="465"/>
                </a:cubicBezTo>
                <a:cubicBezTo>
                  <a:pt x="416" y="449"/>
                  <a:pt x="416" y="449"/>
                  <a:pt x="416" y="449"/>
                </a:cubicBezTo>
                <a:cubicBezTo>
                  <a:pt x="412" y="449"/>
                  <a:pt x="412" y="449"/>
                  <a:pt x="412" y="449"/>
                </a:cubicBezTo>
                <a:cubicBezTo>
                  <a:pt x="412" y="436"/>
                  <a:pt x="412" y="436"/>
                  <a:pt x="412" y="436"/>
                </a:cubicBezTo>
                <a:cubicBezTo>
                  <a:pt x="379" y="435"/>
                  <a:pt x="379" y="435"/>
                  <a:pt x="379" y="435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75" y="542"/>
                  <a:pt x="375" y="542"/>
                  <a:pt x="375" y="542"/>
                </a:cubicBezTo>
                <a:cubicBezTo>
                  <a:pt x="359" y="541"/>
                  <a:pt x="359" y="541"/>
                  <a:pt x="359" y="541"/>
                </a:cubicBezTo>
                <a:cubicBezTo>
                  <a:pt x="353" y="535"/>
                  <a:pt x="353" y="535"/>
                  <a:pt x="353" y="535"/>
                </a:cubicBezTo>
                <a:cubicBezTo>
                  <a:pt x="345" y="533"/>
                  <a:pt x="345" y="533"/>
                  <a:pt x="345" y="533"/>
                </a:cubicBezTo>
                <a:cubicBezTo>
                  <a:pt x="333" y="515"/>
                  <a:pt x="333" y="515"/>
                  <a:pt x="333" y="515"/>
                </a:cubicBezTo>
                <a:cubicBezTo>
                  <a:pt x="333" y="515"/>
                  <a:pt x="334" y="511"/>
                  <a:pt x="333" y="509"/>
                </a:cubicBezTo>
                <a:cubicBezTo>
                  <a:pt x="331" y="507"/>
                  <a:pt x="329" y="507"/>
                  <a:pt x="329" y="507"/>
                </a:cubicBezTo>
                <a:cubicBezTo>
                  <a:pt x="315" y="483"/>
                  <a:pt x="315" y="483"/>
                  <a:pt x="315" y="483"/>
                </a:cubicBezTo>
                <a:cubicBezTo>
                  <a:pt x="315" y="483"/>
                  <a:pt x="316" y="482"/>
                  <a:pt x="317" y="479"/>
                </a:cubicBezTo>
                <a:cubicBezTo>
                  <a:pt x="319" y="477"/>
                  <a:pt x="325" y="463"/>
                  <a:pt x="323" y="449"/>
                </a:cubicBezTo>
                <a:cubicBezTo>
                  <a:pt x="320" y="436"/>
                  <a:pt x="311" y="437"/>
                  <a:pt x="311" y="437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6" y="298"/>
                  <a:pt x="319" y="291"/>
                </a:cubicBezTo>
                <a:cubicBezTo>
                  <a:pt x="322" y="284"/>
                  <a:pt x="323" y="272"/>
                  <a:pt x="319" y="265"/>
                </a:cubicBezTo>
                <a:cubicBezTo>
                  <a:pt x="315" y="258"/>
                  <a:pt x="307" y="255"/>
                  <a:pt x="307" y="255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6" y="245"/>
                  <a:pt x="308" y="243"/>
                  <a:pt x="308" y="240"/>
                </a:cubicBezTo>
                <a:cubicBezTo>
                  <a:pt x="308" y="238"/>
                  <a:pt x="307" y="238"/>
                  <a:pt x="307" y="238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6"/>
                  <a:pt x="310" y="210"/>
                  <a:pt x="310" y="207"/>
                </a:cubicBezTo>
                <a:cubicBezTo>
                  <a:pt x="309" y="203"/>
                  <a:pt x="307" y="201"/>
                  <a:pt x="307" y="201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200"/>
                  <a:pt x="309" y="198"/>
                  <a:pt x="308" y="196"/>
                </a:cubicBezTo>
                <a:cubicBezTo>
                  <a:pt x="308" y="195"/>
                  <a:pt x="306" y="194"/>
                  <a:pt x="306" y="194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5" y="174"/>
                  <a:pt x="305" y="174"/>
                  <a:pt x="306" y="173"/>
                </a:cubicBezTo>
                <a:cubicBezTo>
                  <a:pt x="306" y="173"/>
                  <a:pt x="307" y="171"/>
                  <a:pt x="307" y="170"/>
                </a:cubicBezTo>
                <a:cubicBezTo>
                  <a:pt x="306" y="169"/>
                  <a:pt x="305" y="167"/>
                  <a:pt x="305" y="167"/>
                </a:cubicBezTo>
                <a:cubicBezTo>
                  <a:pt x="305" y="167"/>
                  <a:pt x="305" y="167"/>
                  <a:pt x="305" y="167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05" y="142"/>
                  <a:pt x="305" y="142"/>
                  <a:pt x="306" y="141"/>
                </a:cubicBezTo>
                <a:cubicBezTo>
                  <a:pt x="306" y="141"/>
                  <a:pt x="306" y="139"/>
                  <a:pt x="306" y="138"/>
                </a:cubicBezTo>
                <a:cubicBezTo>
                  <a:pt x="306" y="137"/>
                  <a:pt x="305" y="137"/>
                  <a:pt x="305" y="137"/>
                </a:cubicBezTo>
                <a:cubicBezTo>
                  <a:pt x="304" y="87"/>
                  <a:pt x="304" y="87"/>
                  <a:pt x="304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37"/>
                  <a:pt x="300" y="137"/>
                  <a:pt x="299" y="138"/>
                </a:cubicBezTo>
                <a:cubicBezTo>
                  <a:pt x="299" y="140"/>
                  <a:pt x="300" y="141"/>
                  <a:pt x="300" y="141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298" y="168"/>
                  <a:pt x="298" y="170"/>
                </a:cubicBezTo>
                <a:cubicBezTo>
                  <a:pt x="297" y="171"/>
                  <a:pt x="298" y="172"/>
                  <a:pt x="299" y="173"/>
                </a:cubicBezTo>
                <a:cubicBezTo>
                  <a:pt x="299" y="173"/>
                  <a:pt x="299" y="194"/>
                  <a:pt x="299" y="194"/>
                </a:cubicBezTo>
                <a:cubicBezTo>
                  <a:pt x="299" y="194"/>
                  <a:pt x="297" y="195"/>
                  <a:pt x="296" y="197"/>
                </a:cubicBezTo>
                <a:cubicBezTo>
                  <a:pt x="295" y="199"/>
                  <a:pt x="296" y="199"/>
                  <a:pt x="297" y="199"/>
                </a:cubicBezTo>
                <a:cubicBezTo>
                  <a:pt x="297" y="200"/>
                  <a:pt x="297" y="201"/>
                  <a:pt x="297" y="201"/>
                </a:cubicBezTo>
                <a:cubicBezTo>
                  <a:pt x="297" y="201"/>
                  <a:pt x="296" y="202"/>
                  <a:pt x="295" y="203"/>
                </a:cubicBezTo>
                <a:cubicBezTo>
                  <a:pt x="294" y="205"/>
                  <a:pt x="293" y="207"/>
                  <a:pt x="294" y="210"/>
                </a:cubicBezTo>
                <a:cubicBezTo>
                  <a:pt x="295" y="213"/>
                  <a:pt x="297" y="215"/>
                  <a:pt x="297" y="215"/>
                </a:cubicBezTo>
                <a:cubicBezTo>
                  <a:pt x="297" y="238"/>
                  <a:pt x="297" y="238"/>
                  <a:pt x="297" y="238"/>
                </a:cubicBezTo>
                <a:cubicBezTo>
                  <a:pt x="297" y="238"/>
                  <a:pt x="296" y="238"/>
                  <a:pt x="295" y="239"/>
                </a:cubicBezTo>
                <a:cubicBezTo>
                  <a:pt x="295" y="240"/>
                  <a:pt x="295" y="240"/>
                  <a:pt x="295" y="242"/>
                </a:cubicBezTo>
                <a:cubicBezTo>
                  <a:pt x="295" y="243"/>
                  <a:pt x="296" y="244"/>
                  <a:pt x="296" y="244"/>
                </a:cubicBezTo>
                <a:cubicBezTo>
                  <a:pt x="296" y="255"/>
                  <a:pt x="296" y="255"/>
                  <a:pt x="296" y="255"/>
                </a:cubicBezTo>
                <a:cubicBezTo>
                  <a:pt x="296" y="255"/>
                  <a:pt x="287" y="259"/>
                  <a:pt x="284" y="264"/>
                </a:cubicBezTo>
                <a:cubicBezTo>
                  <a:pt x="281" y="269"/>
                  <a:pt x="276" y="275"/>
                  <a:pt x="280" y="285"/>
                </a:cubicBezTo>
                <a:cubicBezTo>
                  <a:pt x="283" y="295"/>
                  <a:pt x="287" y="297"/>
                  <a:pt x="287" y="297"/>
                </a:cubicBezTo>
                <a:cubicBezTo>
                  <a:pt x="287" y="439"/>
                  <a:pt x="287" y="439"/>
                  <a:pt x="287" y="439"/>
                </a:cubicBezTo>
                <a:cubicBezTo>
                  <a:pt x="287" y="439"/>
                  <a:pt x="283" y="440"/>
                  <a:pt x="280" y="445"/>
                </a:cubicBezTo>
                <a:cubicBezTo>
                  <a:pt x="277" y="449"/>
                  <a:pt x="275" y="455"/>
                  <a:pt x="275" y="462"/>
                </a:cubicBezTo>
                <a:cubicBezTo>
                  <a:pt x="276" y="469"/>
                  <a:pt x="278" y="474"/>
                  <a:pt x="278" y="474"/>
                </a:cubicBezTo>
                <a:cubicBezTo>
                  <a:pt x="261" y="474"/>
                  <a:pt x="261" y="474"/>
                  <a:pt x="261" y="474"/>
                </a:cubicBezTo>
                <a:cubicBezTo>
                  <a:pt x="260" y="541"/>
                  <a:pt x="260" y="541"/>
                  <a:pt x="260" y="541"/>
                </a:cubicBezTo>
                <a:cubicBezTo>
                  <a:pt x="240" y="540"/>
                  <a:pt x="240" y="540"/>
                  <a:pt x="240" y="540"/>
                </a:cubicBezTo>
                <a:cubicBezTo>
                  <a:pt x="240" y="512"/>
                  <a:pt x="240" y="512"/>
                  <a:pt x="240" y="512"/>
                </a:cubicBezTo>
                <a:cubicBezTo>
                  <a:pt x="229" y="512"/>
                  <a:pt x="229" y="512"/>
                  <a:pt x="229" y="512"/>
                </a:cubicBezTo>
                <a:cubicBezTo>
                  <a:pt x="228" y="515"/>
                  <a:pt x="228" y="515"/>
                  <a:pt x="228" y="515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09" y="506"/>
                  <a:pt x="209" y="506"/>
                  <a:pt x="209" y="506"/>
                </a:cubicBezTo>
                <a:cubicBezTo>
                  <a:pt x="183" y="496"/>
                  <a:pt x="183" y="496"/>
                  <a:pt x="183" y="496"/>
                </a:cubicBezTo>
                <a:cubicBezTo>
                  <a:pt x="171" y="495"/>
                  <a:pt x="171" y="495"/>
                  <a:pt x="171" y="495"/>
                </a:cubicBezTo>
                <a:cubicBezTo>
                  <a:pt x="171" y="495"/>
                  <a:pt x="166" y="489"/>
                  <a:pt x="158" y="485"/>
                </a:cubicBezTo>
                <a:cubicBezTo>
                  <a:pt x="150" y="481"/>
                  <a:pt x="144" y="483"/>
                  <a:pt x="144" y="483"/>
                </a:cubicBezTo>
                <a:cubicBezTo>
                  <a:pt x="144" y="470"/>
                  <a:pt x="144" y="470"/>
                  <a:pt x="144" y="470"/>
                </a:cubicBezTo>
                <a:cubicBezTo>
                  <a:pt x="141" y="465"/>
                  <a:pt x="141" y="465"/>
                  <a:pt x="141" y="465"/>
                </a:cubicBezTo>
                <a:cubicBezTo>
                  <a:pt x="140" y="451"/>
                  <a:pt x="140" y="451"/>
                  <a:pt x="140" y="451"/>
                </a:cubicBezTo>
                <a:cubicBezTo>
                  <a:pt x="138" y="450"/>
                  <a:pt x="138" y="450"/>
                  <a:pt x="138" y="450"/>
                </a:cubicBezTo>
                <a:cubicBezTo>
                  <a:pt x="138" y="441"/>
                  <a:pt x="138" y="441"/>
                  <a:pt x="138" y="441"/>
                </a:cubicBezTo>
                <a:cubicBezTo>
                  <a:pt x="128" y="433"/>
                  <a:pt x="128" y="433"/>
                  <a:pt x="128" y="433"/>
                </a:cubicBezTo>
                <a:cubicBezTo>
                  <a:pt x="127" y="414"/>
                  <a:pt x="127" y="414"/>
                  <a:pt x="127" y="414"/>
                </a:cubicBezTo>
                <a:cubicBezTo>
                  <a:pt x="126" y="415"/>
                  <a:pt x="126" y="415"/>
                  <a:pt x="126" y="415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31"/>
                  <a:pt x="125" y="431"/>
                  <a:pt x="125" y="43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15" y="450"/>
                  <a:pt x="115" y="450"/>
                  <a:pt x="115" y="450"/>
                </a:cubicBezTo>
                <a:cubicBezTo>
                  <a:pt x="113" y="451"/>
                  <a:pt x="113" y="451"/>
                  <a:pt x="113" y="451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1" y="468"/>
                  <a:pt x="111" y="468"/>
                  <a:pt x="111" y="468"/>
                </a:cubicBezTo>
                <a:cubicBezTo>
                  <a:pt x="111" y="489"/>
                  <a:pt x="111" y="489"/>
                  <a:pt x="111" y="489"/>
                </a:cubicBezTo>
                <a:cubicBezTo>
                  <a:pt x="98" y="497"/>
                  <a:pt x="98" y="497"/>
                  <a:pt x="98" y="497"/>
                </a:cubicBezTo>
                <a:cubicBezTo>
                  <a:pt x="85" y="500"/>
                  <a:pt x="85" y="500"/>
                  <a:pt x="85" y="500"/>
                </a:cubicBezTo>
                <a:cubicBezTo>
                  <a:pt x="85" y="500"/>
                  <a:pt x="85" y="504"/>
                  <a:pt x="85" y="504"/>
                </a:cubicBezTo>
                <a:cubicBezTo>
                  <a:pt x="85" y="505"/>
                  <a:pt x="86" y="506"/>
                  <a:pt x="86" y="506"/>
                </a:cubicBezTo>
                <a:cubicBezTo>
                  <a:pt x="86" y="506"/>
                  <a:pt x="86" y="507"/>
                  <a:pt x="86" y="508"/>
                </a:cubicBezTo>
                <a:cubicBezTo>
                  <a:pt x="86" y="508"/>
                  <a:pt x="88" y="510"/>
                  <a:pt x="88" y="510"/>
                </a:cubicBezTo>
                <a:cubicBezTo>
                  <a:pt x="88" y="510"/>
                  <a:pt x="88" y="542"/>
                  <a:pt x="88" y="544"/>
                </a:cubicBezTo>
                <a:cubicBezTo>
                  <a:pt x="77" y="543"/>
                  <a:pt x="77" y="543"/>
                  <a:pt x="77" y="543"/>
                </a:cubicBezTo>
                <a:cubicBezTo>
                  <a:pt x="75" y="541"/>
                  <a:pt x="75" y="541"/>
                  <a:pt x="75" y="541"/>
                </a:cubicBezTo>
                <a:cubicBezTo>
                  <a:pt x="75" y="541"/>
                  <a:pt x="65" y="540"/>
                  <a:pt x="62" y="542"/>
                </a:cubicBezTo>
                <a:cubicBezTo>
                  <a:pt x="52" y="541"/>
                  <a:pt x="52" y="541"/>
                  <a:pt x="52" y="541"/>
                </a:cubicBezTo>
                <a:cubicBezTo>
                  <a:pt x="52" y="541"/>
                  <a:pt x="48" y="533"/>
                  <a:pt x="43" y="530"/>
                </a:cubicBezTo>
                <a:cubicBezTo>
                  <a:pt x="39" y="527"/>
                  <a:pt x="23" y="528"/>
                  <a:pt x="23" y="528"/>
                </a:cubicBezTo>
                <a:cubicBezTo>
                  <a:pt x="23" y="528"/>
                  <a:pt x="8" y="530"/>
                  <a:pt x="4" y="532"/>
                </a:cubicBezTo>
                <a:cubicBezTo>
                  <a:pt x="0" y="535"/>
                  <a:pt x="3" y="551"/>
                  <a:pt x="3" y="551"/>
                </a:cubicBezTo>
                <a:cubicBezTo>
                  <a:pt x="3" y="587"/>
                  <a:pt x="3" y="587"/>
                  <a:pt x="3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1" y="587"/>
                  <a:pt x="1211" y="587"/>
                  <a:pt x="1211" y="587"/>
                </a:cubicBezTo>
                <a:cubicBezTo>
                  <a:pt x="1239" y="587"/>
                  <a:pt x="1239" y="587"/>
                  <a:pt x="1239" y="587"/>
                </a:cubicBezTo>
                <a:cubicBezTo>
                  <a:pt x="1239" y="585"/>
                  <a:pt x="1239" y="585"/>
                  <a:pt x="1239" y="585"/>
                </a:cubicBezTo>
                <a:cubicBezTo>
                  <a:pt x="2315" y="583"/>
                  <a:pt x="2315" y="583"/>
                  <a:pt x="2315" y="583"/>
                </a:cubicBezTo>
                <a:cubicBezTo>
                  <a:pt x="2316" y="587"/>
                  <a:pt x="2316" y="587"/>
                  <a:pt x="2316" y="587"/>
                </a:cubicBezTo>
                <a:cubicBezTo>
                  <a:pt x="3573" y="587"/>
                  <a:pt x="3573" y="587"/>
                  <a:pt x="3573" y="587"/>
                </a:cubicBezTo>
                <a:cubicBezTo>
                  <a:pt x="3635" y="587"/>
                  <a:pt x="3635" y="587"/>
                  <a:pt x="3635" y="587"/>
                </a:cubicBezTo>
                <a:cubicBezTo>
                  <a:pt x="4791" y="587"/>
                  <a:pt x="4791" y="587"/>
                  <a:pt x="4791" y="587"/>
                </a:cubicBezTo>
                <a:cubicBezTo>
                  <a:pt x="4791" y="571"/>
                  <a:pt x="4791" y="571"/>
                  <a:pt x="4791" y="571"/>
                </a:cubicBezTo>
                <a:lnTo>
                  <a:pt x="4771" y="571"/>
                </a:lnTo>
                <a:close/>
                <a:moveTo>
                  <a:pt x="295" y="346"/>
                </a:moveTo>
                <a:cubicBezTo>
                  <a:pt x="300" y="349"/>
                  <a:pt x="300" y="349"/>
                  <a:pt x="300" y="349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295" y="359"/>
                  <a:pt x="295" y="359"/>
                  <a:pt x="295" y="359"/>
                </a:cubicBezTo>
                <a:cubicBezTo>
                  <a:pt x="295" y="348"/>
                  <a:pt x="295" y="348"/>
                  <a:pt x="295" y="348"/>
                </a:cubicBezTo>
                <a:lnTo>
                  <a:pt x="295" y="346"/>
                </a:lnTo>
                <a:close/>
                <a:moveTo>
                  <a:pt x="295" y="368"/>
                </a:moveTo>
                <a:cubicBezTo>
                  <a:pt x="300" y="372"/>
                  <a:pt x="300" y="372"/>
                  <a:pt x="300" y="372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295" y="383"/>
                  <a:pt x="295" y="383"/>
                  <a:pt x="295" y="383"/>
                </a:cubicBezTo>
                <a:cubicBezTo>
                  <a:pt x="295" y="370"/>
                  <a:pt x="295" y="370"/>
                  <a:pt x="295" y="370"/>
                </a:cubicBezTo>
                <a:lnTo>
                  <a:pt x="295" y="368"/>
                </a:lnTo>
                <a:close/>
                <a:moveTo>
                  <a:pt x="300" y="429"/>
                </a:moveTo>
                <a:cubicBezTo>
                  <a:pt x="300" y="429"/>
                  <a:pt x="295" y="429"/>
                  <a:pt x="295" y="429"/>
                </a:cubicBezTo>
                <a:cubicBezTo>
                  <a:pt x="295" y="429"/>
                  <a:pt x="295" y="417"/>
                  <a:pt x="295" y="417"/>
                </a:cubicBezTo>
                <a:cubicBezTo>
                  <a:pt x="295" y="415"/>
                  <a:pt x="295" y="415"/>
                  <a:pt x="295" y="415"/>
                </a:cubicBezTo>
                <a:cubicBezTo>
                  <a:pt x="300" y="419"/>
                  <a:pt x="300" y="419"/>
                  <a:pt x="300" y="419"/>
                </a:cubicBezTo>
                <a:cubicBezTo>
                  <a:pt x="300" y="419"/>
                  <a:pt x="300" y="429"/>
                  <a:pt x="300" y="429"/>
                </a:cubicBezTo>
                <a:close/>
                <a:moveTo>
                  <a:pt x="295" y="407"/>
                </a:moveTo>
                <a:cubicBezTo>
                  <a:pt x="295" y="394"/>
                  <a:pt x="295" y="394"/>
                  <a:pt x="295" y="394"/>
                </a:cubicBezTo>
                <a:cubicBezTo>
                  <a:pt x="295" y="392"/>
                  <a:pt x="295" y="392"/>
                  <a:pt x="295" y="392"/>
                </a:cubicBezTo>
                <a:cubicBezTo>
                  <a:pt x="300" y="396"/>
                  <a:pt x="300" y="396"/>
                  <a:pt x="300" y="396"/>
                </a:cubicBezTo>
                <a:cubicBezTo>
                  <a:pt x="300" y="407"/>
                  <a:pt x="300" y="407"/>
                  <a:pt x="300" y="407"/>
                </a:cubicBezTo>
                <a:lnTo>
                  <a:pt x="295" y="407"/>
                </a:lnTo>
                <a:close/>
                <a:moveTo>
                  <a:pt x="295" y="339"/>
                </a:moveTo>
                <a:cubicBezTo>
                  <a:pt x="295" y="326"/>
                  <a:pt x="295" y="326"/>
                  <a:pt x="295" y="326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301" y="328"/>
                  <a:pt x="301" y="328"/>
                  <a:pt x="301" y="328"/>
                </a:cubicBezTo>
                <a:cubicBezTo>
                  <a:pt x="301" y="339"/>
                  <a:pt x="301" y="339"/>
                  <a:pt x="301" y="339"/>
                </a:cubicBezTo>
                <a:lnTo>
                  <a:pt x="295" y="339"/>
                </a:lnTo>
                <a:close/>
                <a:moveTo>
                  <a:pt x="295" y="315"/>
                </a:moveTo>
                <a:cubicBezTo>
                  <a:pt x="295" y="301"/>
                  <a:pt x="295" y="301"/>
                  <a:pt x="295" y="301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301" y="302"/>
                  <a:pt x="301" y="302"/>
                  <a:pt x="301" y="302"/>
                </a:cubicBezTo>
                <a:cubicBezTo>
                  <a:pt x="301" y="315"/>
                  <a:pt x="301" y="315"/>
                  <a:pt x="301" y="315"/>
                </a:cubicBezTo>
                <a:lnTo>
                  <a:pt x="295" y="315"/>
                </a:lnTo>
                <a:close/>
                <a:moveTo>
                  <a:pt x="309" y="484"/>
                </a:moveTo>
                <a:cubicBezTo>
                  <a:pt x="324" y="510"/>
                  <a:pt x="324" y="510"/>
                  <a:pt x="324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0" y="526"/>
                  <a:pt x="310" y="526"/>
                  <a:pt x="310" y="526"/>
                </a:cubicBezTo>
                <a:cubicBezTo>
                  <a:pt x="309" y="487"/>
                  <a:pt x="309" y="487"/>
                  <a:pt x="309" y="487"/>
                </a:cubicBezTo>
                <a:lnTo>
                  <a:pt x="309" y="484"/>
                </a:lnTo>
                <a:close/>
                <a:moveTo>
                  <a:pt x="326" y="536"/>
                </a:moveTo>
                <a:cubicBezTo>
                  <a:pt x="326" y="537"/>
                  <a:pt x="309" y="537"/>
                  <a:pt x="309" y="537"/>
                </a:cubicBezTo>
                <a:cubicBezTo>
                  <a:pt x="309" y="532"/>
                  <a:pt x="309" y="532"/>
                  <a:pt x="309" y="532"/>
                </a:cubicBezTo>
                <a:cubicBezTo>
                  <a:pt x="309" y="532"/>
                  <a:pt x="325" y="517"/>
                  <a:pt x="326" y="516"/>
                </a:cubicBezTo>
                <a:cubicBezTo>
                  <a:pt x="326" y="516"/>
                  <a:pt x="326" y="516"/>
                  <a:pt x="326" y="516"/>
                </a:cubicBezTo>
                <a:cubicBezTo>
                  <a:pt x="326" y="516"/>
                  <a:pt x="326" y="516"/>
                  <a:pt x="327" y="517"/>
                </a:cubicBezTo>
                <a:cubicBezTo>
                  <a:pt x="327" y="517"/>
                  <a:pt x="328" y="517"/>
                  <a:pt x="328" y="517"/>
                </a:cubicBezTo>
                <a:cubicBezTo>
                  <a:pt x="337" y="533"/>
                  <a:pt x="337" y="533"/>
                  <a:pt x="337" y="533"/>
                </a:cubicBezTo>
                <a:cubicBezTo>
                  <a:pt x="337" y="533"/>
                  <a:pt x="326" y="536"/>
                  <a:pt x="326" y="536"/>
                </a:cubicBezTo>
                <a:close/>
                <a:moveTo>
                  <a:pt x="1305" y="366"/>
                </a:moveTo>
                <a:cubicBezTo>
                  <a:pt x="1305" y="364"/>
                  <a:pt x="1302" y="363"/>
                  <a:pt x="1302" y="363"/>
                </a:cubicBezTo>
                <a:cubicBezTo>
                  <a:pt x="1302" y="363"/>
                  <a:pt x="1302" y="361"/>
                  <a:pt x="1302" y="360"/>
                </a:cubicBezTo>
                <a:cubicBezTo>
                  <a:pt x="1304" y="360"/>
                  <a:pt x="1310" y="363"/>
                  <a:pt x="1310" y="363"/>
                </a:cubicBezTo>
                <a:cubicBezTo>
                  <a:pt x="1309" y="363"/>
                  <a:pt x="1309" y="365"/>
                  <a:pt x="1309" y="365"/>
                </a:cubicBezTo>
                <a:cubicBezTo>
                  <a:pt x="1305" y="366"/>
                  <a:pt x="1305" y="366"/>
                  <a:pt x="1305" y="366"/>
                </a:cubicBezTo>
                <a:cubicBezTo>
                  <a:pt x="1305" y="366"/>
                  <a:pt x="1305" y="366"/>
                  <a:pt x="1305" y="366"/>
                </a:cubicBezTo>
                <a:close/>
                <a:moveTo>
                  <a:pt x="1310" y="372"/>
                </a:moveTo>
                <a:cubicBezTo>
                  <a:pt x="1310" y="373"/>
                  <a:pt x="1309" y="375"/>
                  <a:pt x="1308" y="375"/>
                </a:cubicBezTo>
                <a:cubicBezTo>
                  <a:pt x="1307" y="375"/>
                  <a:pt x="1306" y="374"/>
                  <a:pt x="1306" y="372"/>
                </a:cubicBezTo>
                <a:cubicBezTo>
                  <a:pt x="1306" y="370"/>
                  <a:pt x="1306" y="368"/>
                  <a:pt x="1305" y="367"/>
                </a:cubicBezTo>
                <a:cubicBezTo>
                  <a:pt x="1309" y="367"/>
                  <a:pt x="1309" y="367"/>
                  <a:pt x="1309" y="367"/>
                </a:cubicBezTo>
                <a:cubicBezTo>
                  <a:pt x="1310" y="367"/>
                  <a:pt x="1310" y="367"/>
                  <a:pt x="1310" y="367"/>
                </a:cubicBezTo>
                <a:lnTo>
                  <a:pt x="1310" y="372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69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169910" y="365125"/>
            <a:ext cx="5852181" cy="1100073"/>
            <a:chOff x="3169910" y="365125"/>
            <a:chExt cx="5852181" cy="1100073"/>
          </a:xfrm>
          <a:solidFill>
            <a:schemeClr val="accent3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791588" y="624269"/>
              <a:ext cx="1230503" cy="840929"/>
            </a:xfrm>
            <a:custGeom>
              <a:avLst/>
              <a:gdLst>
                <a:gd name="T0" fmla="*/ 540 w 717"/>
                <a:gd name="T1" fmla="*/ 227 h 490"/>
                <a:gd name="T2" fmla="*/ 717 w 717"/>
                <a:gd name="T3" fmla="*/ 490 h 490"/>
                <a:gd name="T4" fmla="*/ 0 w 717"/>
                <a:gd name="T5" fmla="*/ 490 h 490"/>
                <a:gd name="T6" fmla="*/ 0 w 717"/>
                <a:gd name="T7" fmla="*/ 0 h 490"/>
                <a:gd name="T8" fmla="*/ 717 w 717"/>
                <a:gd name="T9" fmla="*/ 0 h 490"/>
                <a:gd name="T10" fmla="*/ 540 w 717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490">
                  <a:moveTo>
                    <a:pt x="540" y="227"/>
                  </a:moveTo>
                  <a:lnTo>
                    <a:pt x="71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540" y="22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91588" y="624269"/>
              <a:ext cx="545746" cy="840929"/>
            </a:xfrm>
            <a:custGeom>
              <a:avLst/>
              <a:gdLst>
                <a:gd name="T0" fmla="*/ 0 w 318"/>
                <a:gd name="T1" fmla="*/ 490 h 490"/>
                <a:gd name="T2" fmla="*/ 318 w 318"/>
                <a:gd name="T3" fmla="*/ 340 h 490"/>
                <a:gd name="T4" fmla="*/ 318 w 318"/>
                <a:gd name="T5" fmla="*/ 0 h 490"/>
                <a:gd name="T6" fmla="*/ 3 w 318"/>
                <a:gd name="T7" fmla="*/ 0 h 490"/>
                <a:gd name="T8" fmla="*/ 0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0" y="490"/>
                  </a:moveTo>
                  <a:lnTo>
                    <a:pt x="318" y="340"/>
                  </a:lnTo>
                  <a:lnTo>
                    <a:pt x="318" y="0"/>
                  </a:lnTo>
                  <a:lnTo>
                    <a:pt x="3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9910" y="624269"/>
              <a:ext cx="1227071" cy="840929"/>
            </a:xfrm>
            <a:custGeom>
              <a:avLst/>
              <a:gdLst>
                <a:gd name="T0" fmla="*/ 175 w 715"/>
                <a:gd name="T1" fmla="*/ 227 h 490"/>
                <a:gd name="T2" fmla="*/ 0 w 715"/>
                <a:gd name="T3" fmla="*/ 490 h 490"/>
                <a:gd name="T4" fmla="*/ 715 w 715"/>
                <a:gd name="T5" fmla="*/ 490 h 490"/>
                <a:gd name="T6" fmla="*/ 715 w 715"/>
                <a:gd name="T7" fmla="*/ 0 h 490"/>
                <a:gd name="T8" fmla="*/ 0 w 715"/>
                <a:gd name="T9" fmla="*/ 0 h 490"/>
                <a:gd name="T10" fmla="*/ 175 w 715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490">
                  <a:moveTo>
                    <a:pt x="175" y="227"/>
                  </a:moveTo>
                  <a:lnTo>
                    <a:pt x="0" y="490"/>
                  </a:lnTo>
                  <a:lnTo>
                    <a:pt x="715" y="490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56383" y="624269"/>
              <a:ext cx="545746" cy="840929"/>
            </a:xfrm>
            <a:custGeom>
              <a:avLst/>
              <a:gdLst>
                <a:gd name="T0" fmla="*/ 318 w 318"/>
                <a:gd name="T1" fmla="*/ 490 h 490"/>
                <a:gd name="T2" fmla="*/ 0 w 318"/>
                <a:gd name="T3" fmla="*/ 340 h 490"/>
                <a:gd name="T4" fmla="*/ 0 w 318"/>
                <a:gd name="T5" fmla="*/ 0 h 490"/>
                <a:gd name="T6" fmla="*/ 315 w 318"/>
                <a:gd name="T7" fmla="*/ 0 h 490"/>
                <a:gd name="T8" fmla="*/ 318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318" y="490"/>
                  </a:moveTo>
                  <a:lnTo>
                    <a:pt x="0" y="340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8" y="49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6383" y="365125"/>
              <a:ext cx="4480952" cy="842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05765"/>
            <a:ext cx="10515600" cy="7727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reeform 13"/>
          <p:cNvSpPr>
            <a:spLocks noEditPoints="1"/>
          </p:cNvSpPr>
          <p:nvPr userDrawn="1"/>
        </p:nvSpPr>
        <p:spPr bwMode="auto">
          <a:xfrm flipH="1">
            <a:off x="-1588" y="5359400"/>
            <a:ext cx="12193588" cy="1501775"/>
          </a:xfrm>
          <a:custGeom>
            <a:avLst/>
            <a:gdLst>
              <a:gd name="T0" fmla="*/ 4631 w 4791"/>
              <a:gd name="T1" fmla="*/ 343 h 587"/>
              <a:gd name="T2" fmla="*/ 4478 w 4791"/>
              <a:gd name="T3" fmla="*/ 404 h 587"/>
              <a:gd name="T4" fmla="*/ 4430 w 4791"/>
              <a:gd name="T5" fmla="*/ 209 h 587"/>
              <a:gd name="T6" fmla="*/ 4395 w 4791"/>
              <a:gd name="T7" fmla="*/ 234 h 587"/>
              <a:gd name="T8" fmla="*/ 4303 w 4791"/>
              <a:gd name="T9" fmla="*/ 437 h 587"/>
              <a:gd name="T10" fmla="*/ 4238 w 4791"/>
              <a:gd name="T11" fmla="*/ 106 h 587"/>
              <a:gd name="T12" fmla="*/ 4233 w 4791"/>
              <a:gd name="T13" fmla="*/ 128 h 587"/>
              <a:gd name="T14" fmla="*/ 4182 w 4791"/>
              <a:gd name="T15" fmla="*/ 143 h 587"/>
              <a:gd name="T16" fmla="*/ 4043 w 4791"/>
              <a:gd name="T17" fmla="*/ 453 h 587"/>
              <a:gd name="T18" fmla="*/ 3933 w 4791"/>
              <a:gd name="T19" fmla="*/ 470 h 587"/>
              <a:gd name="T20" fmla="*/ 3865 w 4791"/>
              <a:gd name="T21" fmla="*/ 432 h 587"/>
              <a:gd name="T22" fmla="*/ 3759 w 4791"/>
              <a:gd name="T23" fmla="*/ 441 h 587"/>
              <a:gd name="T24" fmla="*/ 3687 w 4791"/>
              <a:gd name="T25" fmla="*/ 461 h 587"/>
              <a:gd name="T26" fmla="*/ 3444 w 4791"/>
              <a:gd name="T27" fmla="*/ 291 h 587"/>
              <a:gd name="T28" fmla="*/ 3354 w 4791"/>
              <a:gd name="T29" fmla="*/ 408 h 587"/>
              <a:gd name="T30" fmla="*/ 3194 w 4791"/>
              <a:gd name="T31" fmla="*/ 424 h 587"/>
              <a:gd name="T32" fmla="*/ 3015 w 4791"/>
              <a:gd name="T33" fmla="*/ 531 h 587"/>
              <a:gd name="T34" fmla="*/ 2855 w 4791"/>
              <a:gd name="T35" fmla="*/ 368 h 587"/>
              <a:gd name="T36" fmla="*/ 2714 w 4791"/>
              <a:gd name="T37" fmla="*/ 465 h 587"/>
              <a:gd name="T38" fmla="*/ 2523 w 4791"/>
              <a:gd name="T39" fmla="*/ 431 h 587"/>
              <a:gd name="T40" fmla="*/ 2388 w 4791"/>
              <a:gd name="T41" fmla="*/ 326 h 587"/>
              <a:gd name="T42" fmla="*/ 2230 w 4791"/>
              <a:gd name="T43" fmla="*/ 394 h 587"/>
              <a:gd name="T44" fmla="*/ 2072 w 4791"/>
              <a:gd name="T45" fmla="*/ 387 h 587"/>
              <a:gd name="T46" fmla="*/ 1972 w 4791"/>
              <a:gd name="T47" fmla="*/ 396 h 587"/>
              <a:gd name="T48" fmla="*/ 1969 w 4791"/>
              <a:gd name="T49" fmla="*/ 397 h 587"/>
              <a:gd name="T50" fmla="*/ 1890 w 4791"/>
              <a:gd name="T51" fmla="*/ 467 h 587"/>
              <a:gd name="T52" fmla="*/ 1862 w 4791"/>
              <a:gd name="T53" fmla="*/ 428 h 587"/>
              <a:gd name="T54" fmla="*/ 1840 w 4791"/>
              <a:gd name="T55" fmla="*/ 448 h 587"/>
              <a:gd name="T56" fmla="*/ 1820 w 4791"/>
              <a:gd name="T57" fmla="*/ 463 h 587"/>
              <a:gd name="T58" fmla="*/ 1760 w 4791"/>
              <a:gd name="T59" fmla="*/ 444 h 587"/>
              <a:gd name="T60" fmla="*/ 1726 w 4791"/>
              <a:gd name="T61" fmla="*/ 429 h 587"/>
              <a:gd name="T62" fmla="*/ 1700 w 4791"/>
              <a:gd name="T63" fmla="*/ 446 h 587"/>
              <a:gd name="T64" fmla="*/ 1660 w 4791"/>
              <a:gd name="T65" fmla="*/ 435 h 587"/>
              <a:gd name="T66" fmla="*/ 1641 w 4791"/>
              <a:gd name="T67" fmla="*/ 494 h 587"/>
              <a:gd name="T68" fmla="*/ 1575 w 4791"/>
              <a:gd name="T69" fmla="*/ 434 h 587"/>
              <a:gd name="T70" fmla="*/ 1464 w 4791"/>
              <a:gd name="T71" fmla="*/ 452 h 587"/>
              <a:gd name="T72" fmla="*/ 1406 w 4791"/>
              <a:gd name="T73" fmla="*/ 439 h 587"/>
              <a:gd name="T74" fmla="*/ 1357 w 4791"/>
              <a:gd name="T75" fmla="*/ 484 h 587"/>
              <a:gd name="T76" fmla="*/ 1359 w 4791"/>
              <a:gd name="T77" fmla="*/ 409 h 587"/>
              <a:gd name="T78" fmla="*/ 1339 w 4791"/>
              <a:gd name="T79" fmla="*/ 359 h 587"/>
              <a:gd name="T80" fmla="*/ 1300 w 4791"/>
              <a:gd name="T81" fmla="*/ 335 h 587"/>
              <a:gd name="T82" fmla="*/ 1287 w 4791"/>
              <a:gd name="T83" fmla="*/ 308 h 587"/>
              <a:gd name="T84" fmla="*/ 1296 w 4791"/>
              <a:gd name="T85" fmla="*/ 393 h 587"/>
              <a:gd name="T86" fmla="*/ 1275 w 4791"/>
              <a:gd name="T87" fmla="*/ 495 h 587"/>
              <a:gd name="T88" fmla="*/ 1239 w 4791"/>
              <a:gd name="T89" fmla="*/ 466 h 587"/>
              <a:gd name="T90" fmla="*/ 1135 w 4791"/>
              <a:gd name="T91" fmla="*/ 430 h 587"/>
              <a:gd name="T92" fmla="*/ 913 w 4791"/>
              <a:gd name="T93" fmla="*/ 505 h 587"/>
              <a:gd name="T94" fmla="*/ 828 w 4791"/>
              <a:gd name="T95" fmla="*/ 356 h 587"/>
              <a:gd name="T96" fmla="*/ 581 w 4791"/>
              <a:gd name="T97" fmla="*/ 467 h 587"/>
              <a:gd name="T98" fmla="*/ 485 w 4791"/>
              <a:gd name="T99" fmla="*/ 391 h 587"/>
              <a:gd name="T100" fmla="*/ 452 w 4791"/>
              <a:gd name="T101" fmla="*/ 410 h 587"/>
              <a:gd name="T102" fmla="*/ 329 w 4791"/>
              <a:gd name="T103" fmla="*/ 507 h 587"/>
              <a:gd name="T104" fmla="*/ 307 w 4791"/>
              <a:gd name="T105" fmla="*/ 170 h 587"/>
              <a:gd name="T106" fmla="*/ 294 w 4791"/>
              <a:gd name="T107" fmla="*/ 210 h 587"/>
              <a:gd name="T108" fmla="*/ 223 w 4791"/>
              <a:gd name="T109" fmla="*/ 515 h 587"/>
              <a:gd name="T110" fmla="*/ 115 w 4791"/>
              <a:gd name="T111" fmla="*/ 450 h 587"/>
              <a:gd name="T112" fmla="*/ 3 w 4791"/>
              <a:gd name="T113" fmla="*/ 587 h 587"/>
              <a:gd name="T114" fmla="*/ 300 w 4791"/>
              <a:gd name="T115" fmla="*/ 372 h 587"/>
              <a:gd name="T116" fmla="*/ 301 w 4791"/>
              <a:gd name="T117" fmla="*/ 328 h 587"/>
              <a:gd name="T118" fmla="*/ 327 w 4791"/>
              <a:gd name="T119" fmla="*/ 51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1" h="587">
                <a:moveTo>
                  <a:pt x="4771" y="571"/>
                </a:moveTo>
                <a:cubicBezTo>
                  <a:pt x="4770" y="548"/>
                  <a:pt x="4770" y="548"/>
                  <a:pt x="4770" y="548"/>
                </a:cubicBezTo>
                <a:cubicBezTo>
                  <a:pt x="4730" y="547"/>
                  <a:pt x="4730" y="547"/>
                  <a:pt x="4730" y="547"/>
                </a:cubicBezTo>
                <a:cubicBezTo>
                  <a:pt x="4730" y="185"/>
                  <a:pt x="4730" y="185"/>
                  <a:pt x="4730" y="185"/>
                </a:cubicBezTo>
                <a:cubicBezTo>
                  <a:pt x="4731" y="184"/>
                  <a:pt x="4731" y="184"/>
                  <a:pt x="4731" y="184"/>
                </a:cubicBezTo>
                <a:cubicBezTo>
                  <a:pt x="4731" y="181"/>
                  <a:pt x="4731" y="181"/>
                  <a:pt x="4731" y="181"/>
                </a:cubicBezTo>
                <a:cubicBezTo>
                  <a:pt x="4716" y="180"/>
                  <a:pt x="4716" y="180"/>
                  <a:pt x="4716" y="180"/>
                </a:cubicBezTo>
                <a:cubicBezTo>
                  <a:pt x="4715" y="167"/>
                  <a:pt x="4715" y="167"/>
                  <a:pt x="4715" y="167"/>
                </a:cubicBezTo>
                <a:cubicBezTo>
                  <a:pt x="4681" y="166"/>
                  <a:pt x="4681" y="166"/>
                  <a:pt x="4681" y="166"/>
                </a:cubicBezTo>
                <a:cubicBezTo>
                  <a:pt x="4675" y="171"/>
                  <a:pt x="4675" y="171"/>
                  <a:pt x="4675" y="171"/>
                </a:cubicBezTo>
                <a:cubicBezTo>
                  <a:pt x="4675" y="177"/>
                  <a:pt x="4675" y="177"/>
                  <a:pt x="4675" y="177"/>
                </a:cubicBezTo>
                <a:cubicBezTo>
                  <a:pt x="4644" y="211"/>
                  <a:pt x="4644" y="211"/>
                  <a:pt x="4644" y="211"/>
                </a:cubicBezTo>
                <a:cubicBezTo>
                  <a:pt x="4648" y="538"/>
                  <a:pt x="4648" y="538"/>
                  <a:pt x="4648" y="538"/>
                </a:cubicBezTo>
                <a:cubicBezTo>
                  <a:pt x="4647" y="538"/>
                  <a:pt x="4647" y="538"/>
                  <a:pt x="4647" y="538"/>
                </a:cubicBezTo>
                <a:cubicBezTo>
                  <a:pt x="4647" y="539"/>
                  <a:pt x="4647" y="539"/>
                  <a:pt x="4647" y="539"/>
                </a:cubicBezTo>
                <a:cubicBezTo>
                  <a:pt x="4642" y="539"/>
                  <a:pt x="4642" y="539"/>
                  <a:pt x="4642" y="539"/>
                </a:cubicBezTo>
                <a:cubicBezTo>
                  <a:pt x="4641" y="533"/>
                  <a:pt x="4641" y="533"/>
                  <a:pt x="4641" y="533"/>
                </a:cubicBezTo>
                <a:cubicBezTo>
                  <a:pt x="4638" y="533"/>
                  <a:pt x="4638" y="533"/>
                  <a:pt x="4638" y="533"/>
                </a:cubicBezTo>
                <a:cubicBezTo>
                  <a:pt x="4638" y="343"/>
                  <a:pt x="4638" y="343"/>
                  <a:pt x="4638" y="343"/>
                </a:cubicBezTo>
                <a:cubicBezTo>
                  <a:pt x="4631" y="343"/>
                  <a:pt x="4631" y="343"/>
                  <a:pt x="4631" y="343"/>
                </a:cubicBezTo>
                <a:cubicBezTo>
                  <a:pt x="4631" y="331"/>
                  <a:pt x="4631" y="331"/>
                  <a:pt x="4631" y="331"/>
                </a:cubicBezTo>
                <a:cubicBezTo>
                  <a:pt x="4622" y="331"/>
                  <a:pt x="4622" y="331"/>
                  <a:pt x="4622" y="331"/>
                </a:cubicBezTo>
                <a:cubicBezTo>
                  <a:pt x="4621" y="320"/>
                  <a:pt x="4621" y="320"/>
                  <a:pt x="4621" y="320"/>
                </a:cubicBezTo>
                <a:cubicBezTo>
                  <a:pt x="4580" y="318"/>
                  <a:pt x="4580" y="318"/>
                  <a:pt x="4580" y="318"/>
                </a:cubicBezTo>
                <a:cubicBezTo>
                  <a:pt x="4580" y="315"/>
                  <a:pt x="4580" y="315"/>
                  <a:pt x="4580" y="315"/>
                </a:cubicBezTo>
                <a:cubicBezTo>
                  <a:pt x="4563" y="314"/>
                  <a:pt x="4563" y="314"/>
                  <a:pt x="4563" y="314"/>
                </a:cubicBezTo>
                <a:cubicBezTo>
                  <a:pt x="4559" y="318"/>
                  <a:pt x="4559" y="318"/>
                  <a:pt x="4559" y="318"/>
                </a:cubicBezTo>
                <a:cubicBezTo>
                  <a:pt x="4560" y="323"/>
                  <a:pt x="4560" y="323"/>
                  <a:pt x="4560" y="323"/>
                </a:cubicBezTo>
                <a:cubicBezTo>
                  <a:pt x="4558" y="323"/>
                  <a:pt x="4558" y="323"/>
                  <a:pt x="4558" y="323"/>
                </a:cubicBezTo>
                <a:cubicBezTo>
                  <a:pt x="4557" y="325"/>
                  <a:pt x="4557" y="325"/>
                  <a:pt x="4557" y="325"/>
                </a:cubicBezTo>
                <a:cubicBezTo>
                  <a:pt x="4549" y="325"/>
                  <a:pt x="4549" y="325"/>
                  <a:pt x="4549" y="325"/>
                </a:cubicBezTo>
                <a:cubicBezTo>
                  <a:pt x="4542" y="333"/>
                  <a:pt x="4542" y="333"/>
                  <a:pt x="4542" y="333"/>
                </a:cubicBezTo>
                <a:cubicBezTo>
                  <a:pt x="4526" y="334"/>
                  <a:pt x="4526" y="334"/>
                  <a:pt x="4526" y="334"/>
                </a:cubicBezTo>
                <a:cubicBezTo>
                  <a:pt x="4516" y="349"/>
                  <a:pt x="4516" y="349"/>
                  <a:pt x="4516" y="349"/>
                </a:cubicBezTo>
                <a:cubicBezTo>
                  <a:pt x="4517" y="419"/>
                  <a:pt x="4517" y="419"/>
                  <a:pt x="4517" y="419"/>
                </a:cubicBezTo>
                <a:cubicBezTo>
                  <a:pt x="4503" y="419"/>
                  <a:pt x="4503" y="419"/>
                  <a:pt x="4503" y="419"/>
                </a:cubicBezTo>
                <a:cubicBezTo>
                  <a:pt x="4503" y="415"/>
                  <a:pt x="4503" y="415"/>
                  <a:pt x="4503" y="415"/>
                </a:cubicBezTo>
                <a:cubicBezTo>
                  <a:pt x="4493" y="415"/>
                  <a:pt x="4493" y="415"/>
                  <a:pt x="4493" y="415"/>
                </a:cubicBezTo>
                <a:cubicBezTo>
                  <a:pt x="4492" y="403"/>
                  <a:pt x="4492" y="403"/>
                  <a:pt x="4492" y="403"/>
                </a:cubicBezTo>
                <a:cubicBezTo>
                  <a:pt x="4478" y="404"/>
                  <a:pt x="4478" y="404"/>
                  <a:pt x="4478" y="404"/>
                </a:cubicBezTo>
                <a:cubicBezTo>
                  <a:pt x="4477" y="363"/>
                  <a:pt x="4477" y="363"/>
                  <a:pt x="4477" y="363"/>
                </a:cubicBezTo>
                <a:cubicBezTo>
                  <a:pt x="4466" y="363"/>
                  <a:pt x="4466" y="363"/>
                  <a:pt x="4466" y="363"/>
                </a:cubicBezTo>
                <a:cubicBezTo>
                  <a:pt x="4466" y="358"/>
                  <a:pt x="4466" y="358"/>
                  <a:pt x="4466" y="358"/>
                </a:cubicBezTo>
                <a:cubicBezTo>
                  <a:pt x="4458" y="358"/>
                  <a:pt x="4458" y="358"/>
                  <a:pt x="4458" y="358"/>
                </a:cubicBezTo>
                <a:cubicBezTo>
                  <a:pt x="4457" y="311"/>
                  <a:pt x="4457" y="311"/>
                  <a:pt x="4457" y="311"/>
                </a:cubicBezTo>
                <a:cubicBezTo>
                  <a:pt x="4454" y="311"/>
                  <a:pt x="4454" y="311"/>
                  <a:pt x="4454" y="311"/>
                </a:cubicBezTo>
                <a:cubicBezTo>
                  <a:pt x="4454" y="316"/>
                  <a:pt x="4454" y="316"/>
                  <a:pt x="4454" y="316"/>
                </a:cubicBezTo>
                <a:cubicBezTo>
                  <a:pt x="4451" y="315"/>
                  <a:pt x="4451" y="315"/>
                  <a:pt x="4451" y="315"/>
                </a:cubicBezTo>
                <a:cubicBezTo>
                  <a:pt x="4451" y="311"/>
                  <a:pt x="4451" y="311"/>
                  <a:pt x="4451" y="311"/>
                </a:cubicBezTo>
                <a:cubicBezTo>
                  <a:pt x="4444" y="298"/>
                  <a:pt x="4444" y="298"/>
                  <a:pt x="4444" y="298"/>
                </a:cubicBezTo>
                <a:cubicBezTo>
                  <a:pt x="4444" y="292"/>
                  <a:pt x="4444" y="292"/>
                  <a:pt x="4444" y="292"/>
                </a:cubicBezTo>
                <a:cubicBezTo>
                  <a:pt x="4443" y="292"/>
                  <a:pt x="4443" y="292"/>
                  <a:pt x="4443" y="292"/>
                </a:cubicBezTo>
                <a:cubicBezTo>
                  <a:pt x="4443" y="298"/>
                  <a:pt x="4443" y="298"/>
                  <a:pt x="4443" y="298"/>
                </a:cubicBezTo>
                <a:cubicBezTo>
                  <a:pt x="4440" y="298"/>
                  <a:pt x="4440" y="298"/>
                  <a:pt x="4440" y="298"/>
                </a:cubicBezTo>
                <a:cubicBezTo>
                  <a:pt x="4440" y="221"/>
                  <a:pt x="4440" y="221"/>
                  <a:pt x="4440" y="221"/>
                </a:cubicBezTo>
                <a:cubicBezTo>
                  <a:pt x="4438" y="220"/>
                  <a:pt x="4438" y="220"/>
                  <a:pt x="4438" y="220"/>
                </a:cubicBezTo>
                <a:cubicBezTo>
                  <a:pt x="4433" y="213"/>
                  <a:pt x="4433" y="213"/>
                  <a:pt x="4433" y="213"/>
                </a:cubicBezTo>
                <a:cubicBezTo>
                  <a:pt x="4433" y="209"/>
                  <a:pt x="4433" y="209"/>
                  <a:pt x="4433" y="209"/>
                </a:cubicBezTo>
                <a:cubicBezTo>
                  <a:pt x="4431" y="207"/>
                  <a:pt x="4431" y="207"/>
                  <a:pt x="4431" y="207"/>
                </a:cubicBezTo>
                <a:cubicBezTo>
                  <a:pt x="4430" y="209"/>
                  <a:pt x="4430" y="209"/>
                  <a:pt x="4430" y="209"/>
                </a:cubicBezTo>
                <a:cubicBezTo>
                  <a:pt x="4430" y="213"/>
                  <a:pt x="4430" y="213"/>
                  <a:pt x="4430" y="213"/>
                </a:cubicBezTo>
                <a:cubicBezTo>
                  <a:pt x="4426" y="221"/>
                  <a:pt x="4426" y="221"/>
                  <a:pt x="4426" y="221"/>
                </a:cubicBezTo>
                <a:cubicBezTo>
                  <a:pt x="4424" y="222"/>
                  <a:pt x="4424" y="222"/>
                  <a:pt x="4424" y="222"/>
                </a:cubicBezTo>
                <a:cubicBezTo>
                  <a:pt x="4424" y="235"/>
                  <a:pt x="4424" y="235"/>
                  <a:pt x="4424" y="235"/>
                </a:cubicBezTo>
                <a:cubicBezTo>
                  <a:pt x="4420" y="235"/>
                  <a:pt x="4420" y="235"/>
                  <a:pt x="4420" y="235"/>
                </a:cubicBezTo>
                <a:cubicBezTo>
                  <a:pt x="4420" y="233"/>
                  <a:pt x="4420" y="233"/>
                  <a:pt x="4420" y="233"/>
                </a:cubicBezTo>
                <a:cubicBezTo>
                  <a:pt x="4417" y="233"/>
                  <a:pt x="4417" y="233"/>
                  <a:pt x="4417" y="233"/>
                </a:cubicBezTo>
                <a:cubicBezTo>
                  <a:pt x="4417" y="234"/>
                  <a:pt x="4417" y="234"/>
                  <a:pt x="4417" y="234"/>
                </a:cubicBezTo>
                <a:cubicBezTo>
                  <a:pt x="4413" y="234"/>
                  <a:pt x="4413" y="234"/>
                  <a:pt x="4413" y="234"/>
                </a:cubicBezTo>
                <a:cubicBezTo>
                  <a:pt x="4413" y="221"/>
                  <a:pt x="4413" y="221"/>
                  <a:pt x="4413" y="221"/>
                </a:cubicBezTo>
                <a:cubicBezTo>
                  <a:pt x="4411" y="221"/>
                  <a:pt x="4411" y="221"/>
                  <a:pt x="4411" y="221"/>
                </a:cubicBezTo>
                <a:cubicBezTo>
                  <a:pt x="4406" y="213"/>
                  <a:pt x="4406" y="213"/>
                  <a:pt x="4406" y="213"/>
                </a:cubicBezTo>
                <a:cubicBezTo>
                  <a:pt x="4406" y="209"/>
                  <a:pt x="4406" y="209"/>
                  <a:pt x="4406" y="209"/>
                </a:cubicBezTo>
                <a:cubicBezTo>
                  <a:pt x="4405" y="208"/>
                  <a:pt x="4405" y="208"/>
                  <a:pt x="4405" y="208"/>
                </a:cubicBezTo>
                <a:cubicBezTo>
                  <a:pt x="4404" y="209"/>
                  <a:pt x="4404" y="209"/>
                  <a:pt x="4404" y="209"/>
                </a:cubicBezTo>
                <a:cubicBezTo>
                  <a:pt x="4404" y="212"/>
                  <a:pt x="4404" y="212"/>
                  <a:pt x="4404" y="212"/>
                </a:cubicBezTo>
                <a:cubicBezTo>
                  <a:pt x="4399" y="221"/>
                  <a:pt x="4399" y="221"/>
                  <a:pt x="4399" y="221"/>
                </a:cubicBezTo>
                <a:cubicBezTo>
                  <a:pt x="4397" y="221"/>
                  <a:pt x="4397" y="221"/>
                  <a:pt x="4397" y="221"/>
                </a:cubicBezTo>
                <a:cubicBezTo>
                  <a:pt x="4397" y="234"/>
                  <a:pt x="4397" y="234"/>
                  <a:pt x="4397" y="234"/>
                </a:cubicBezTo>
                <a:cubicBezTo>
                  <a:pt x="4395" y="234"/>
                  <a:pt x="4395" y="234"/>
                  <a:pt x="4395" y="234"/>
                </a:cubicBezTo>
                <a:cubicBezTo>
                  <a:pt x="4395" y="279"/>
                  <a:pt x="4395" y="279"/>
                  <a:pt x="4395" y="279"/>
                </a:cubicBezTo>
                <a:cubicBezTo>
                  <a:pt x="4367" y="284"/>
                  <a:pt x="4367" y="284"/>
                  <a:pt x="4367" y="284"/>
                </a:cubicBezTo>
                <a:cubicBezTo>
                  <a:pt x="4366" y="290"/>
                  <a:pt x="4366" y="290"/>
                  <a:pt x="4366" y="290"/>
                </a:cubicBezTo>
                <a:cubicBezTo>
                  <a:pt x="4363" y="291"/>
                  <a:pt x="4363" y="291"/>
                  <a:pt x="4363" y="291"/>
                </a:cubicBezTo>
                <a:cubicBezTo>
                  <a:pt x="4363" y="321"/>
                  <a:pt x="4363" y="321"/>
                  <a:pt x="4363" y="321"/>
                </a:cubicBezTo>
                <a:cubicBezTo>
                  <a:pt x="4352" y="320"/>
                  <a:pt x="4352" y="320"/>
                  <a:pt x="4352" y="320"/>
                </a:cubicBezTo>
                <a:cubicBezTo>
                  <a:pt x="4352" y="479"/>
                  <a:pt x="4352" y="479"/>
                  <a:pt x="4352" y="479"/>
                </a:cubicBezTo>
                <a:cubicBezTo>
                  <a:pt x="4331" y="479"/>
                  <a:pt x="4331" y="479"/>
                  <a:pt x="4331" y="479"/>
                </a:cubicBezTo>
                <a:cubicBezTo>
                  <a:pt x="4330" y="472"/>
                  <a:pt x="4330" y="472"/>
                  <a:pt x="4330" y="472"/>
                </a:cubicBezTo>
                <a:cubicBezTo>
                  <a:pt x="4326" y="464"/>
                  <a:pt x="4326" y="464"/>
                  <a:pt x="4326" y="464"/>
                </a:cubicBezTo>
                <a:cubicBezTo>
                  <a:pt x="4324" y="464"/>
                  <a:pt x="4324" y="464"/>
                  <a:pt x="4324" y="464"/>
                </a:cubicBezTo>
                <a:cubicBezTo>
                  <a:pt x="4323" y="455"/>
                  <a:pt x="4323" y="455"/>
                  <a:pt x="4323" y="455"/>
                </a:cubicBezTo>
                <a:cubicBezTo>
                  <a:pt x="4308" y="454"/>
                  <a:pt x="4308" y="454"/>
                  <a:pt x="4308" y="454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29"/>
                  <a:pt x="4307" y="429"/>
                  <a:pt x="4307" y="429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54"/>
                  <a:pt x="4307" y="454"/>
                  <a:pt x="4307" y="454"/>
                </a:cubicBezTo>
                <a:cubicBezTo>
                  <a:pt x="4307" y="465"/>
                  <a:pt x="4307" y="465"/>
                  <a:pt x="4307" y="465"/>
                </a:cubicBezTo>
                <a:cubicBezTo>
                  <a:pt x="4303" y="465"/>
                  <a:pt x="4303" y="465"/>
                  <a:pt x="4303" y="465"/>
                </a:cubicBezTo>
                <a:cubicBezTo>
                  <a:pt x="4303" y="437"/>
                  <a:pt x="4303" y="437"/>
                  <a:pt x="4303" y="437"/>
                </a:cubicBezTo>
                <a:cubicBezTo>
                  <a:pt x="4290" y="416"/>
                  <a:pt x="4290" y="416"/>
                  <a:pt x="4290" y="416"/>
                </a:cubicBezTo>
                <a:cubicBezTo>
                  <a:pt x="4291" y="350"/>
                  <a:pt x="4291" y="350"/>
                  <a:pt x="4291" y="350"/>
                </a:cubicBezTo>
                <a:cubicBezTo>
                  <a:pt x="4289" y="344"/>
                  <a:pt x="4289" y="344"/>
                  <a:pt x="4289" y="344"/>
                </a:cubicBezTo>
                <a:cubicBezTo>
                  <a:pt x="4285" y="345"/>
                  <a:pt x="4285" y="345"/>
                  <a:pt x="4285" y="345"/>
                </a:cubicBezTo>
                <a:cubicBezTo>
                  <a:pt x="4285" y="343"/>
                  <a:pt x="4285" y="343"/>
                  <a:pt x="4285" y="343"/>
                </a:cubicBezTo>
                <a:cubicBezTo>
                  <a:pt x="4260" y="343"/>
                  <a:pt x="4260" y="343"/>
                  <a:pt x="4260" y="343"/>
                </a:cubicBezTo>
                <a:cubicBezTo>
                  <a:pt x="4250" y="154"/>
                  <a:pt x="4250" y="154"/>
                  <a:pt x="4250" y="154"/>
                </a:cubicBezTo>
                <a:cubicBezTo>
                  <a:pt x="4247" y="144"/>
                  <a:pt x="4247" y="144"/>
                  <a:pt x="4247" y="144"/>
                </a:cubicBezTo>
                <a:cubicBezTo>
                  <a:pt x="4244" y="143"/>
                  <a:pt x="4244" y="143"/>
                  <a:pt x="4244" y="143"/>
                </a:cubicBezTo>
                <a:cubicBezTo>
                  <a:pt x="4244" y="139"/>
                  <a:pt x="4244" y="139"/>
                  <a:pt x="4244" y="139"/>
                </a:cubicBezTo>
                <a:cubicBezTo>
                  <a:pt x="4246" y="139"/>
                  <a:pt x="4246" y="139"/>
                  <a:pt x="4246" y="139"/>
                </a:cubicBezTo>
                <a:cubicBezTo>
                  <a:pt x="4245" y="135"/>
                  <a:pt x="4245" y="135"/>
                  <a:pt x="4245" y="135"/>
                </a:cubicBezTo>
                <a:cubicBezTo>
                  <a:pt x="4240" y="135"/>
                  <a:pt x="4240" y="135"/>
                  <a:pt x="4240" y="135"/>
                </a:cubicBezTo>
                <a:cubicBezTo>
                  <a:pt x="4240" y="131"/>
                  <a:pt x="4240" y="131"/>
                  <a:pt x="4240" y="131"/>
                </a:cubicBezTo>
                <a:cubicBezTo>
                  <a:pt x="4239" y="131"/>
                  <a:pt x="4239" y="131"/>
                  <a:pt x="4239" y="131"/>
                </a:cubicBezTo>
                <a:cubicBezTo>
                  <a:pt x="4239" y="111"/>
                  <a:pt x="4239" y="111"/>
                  <a:pt x="4239" y="111"/>
                </a:cubicBezTo>
                <a:cubicBezTo>
                  <a:pt x="4240" y="111"/>
                  <a:pt x="4240" y="111"/>
                  <a:pt x="4240" y="111"/>
                </a:cubicBezTo>
                <a:cubicBezTo>
                  <a:pt x="4240" y="111"/>
                  <a:pt x="4240" y="109"/>
                  <a:pt x="4240" y="109"/>
                </a:cubicBezTo>
                <a:cubicBezTo>
                  <a:pt x="4240" y="109"/>
                  <a:pt x="4238" y="108"/>
                  <a:pt x="4238" y="108"/>
                </a:cubicBezTo>
                <a:cubicBezTo>
                  <a:pt x="4238" y="106"/>
                  <a:pt x="4238" y="106"/>
                  <a:pt x="4238" y="106"/>
                </a:cubicBezTo>
                <a:cubicBezTo>
                  <a:pt x="4237" y="106"/>
                  <a:pt x="4237" y="106"/>
                  <a:pt x="4237" y="106"/>
                </a:cubicBezTo>
                <a:cubicBezTo>
                  <a:pt x="4237" y="59"/>
                  <a:pt x="4237" y="59"/>
                  <a:pt x="4237" y="59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17"/>
                  <a:pt x="4237" y="17"/>
                  <a:pt x="4237" y="17"/>
                </a:cubicBezTo>
                <a:cubicBezTo>
                  <a:pt x="4235" y="17"/>
                  <a:pt x="4235" y="17"/>
                  <a:pt x="4235" y="17"/>
                </a:cubicBezTo>
                <a:cubicBezTo>
                  <a:pt x="4235" y="46"/>
                  <a:pt x="4235" y="46"/>
                  <a:pt x="4235" y="46"/>
                </a:cubicBezTo>
                <a:cubicBezTo>
                  <a:pt x="4234" y="46"/>
                  <a:pt x="4234" y="46"/>
                  <a:pt x="4234" y="46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3" y="110"/>
                  <a:pt x="4233" y="110"/>
                  <a:pt x="4233" y="110"/>
                </a:cubicBezTo>
                <a:cubicBezTo>
                  <a:pt x="4232" y="110"/>
                  <a:pt x="4232" y="110"/>
                  <a:pt x="4232" y="110"/>
                </a:cubicBezTo>
                <a:cubicBezTo>
                  <a:pt x="4232" y="109"/>
                  <a:pt x="4232" y="109"/>
                  <a:pt x="4232" y="109"/>
                </a:cubicBezTo>
                <a:cubicBezTo>
                  <a:pt x="4231" y="109"/>
                  <a:pt x="4231" y="109"/>
                  <a:pt x="4231" y="109"/>
                </a:cubicBezTo>
                <a:cubicBezTo>
                  <a:pt x="4230" y="111"/>
                  <a:pt x="4230" y="111"/>
                  <a:pt x="4230" y="111"/>
                </a:cubicBezTo>
                <a:cubicBezTo>
                  <a:pt x="4233" y="111"/>
                  <a:pt x="4233" y="111"/>
                  <a:pt x="4233" y="111"/>
                </a:cubicBezTo>
                <a:cubicBezTo>
                  <a:pt x="4233" y="117"/>
                  <a:pt x="4233" y="117"/>
                  <a:pt x="4233" y="117"/>
                </a:cubicBezTo>
                <a:cubicBezTo>
                  <a:pt x="4232" y="117"/>
                  <a:pt x="4232" y="117"/>
                  <a:pt x="4232" y="117"/>
                </a:cubicBezTo>
                <a:cubicBezTo>
                  <a:pt x="4232" y="128"/>
                  <a:pt x="4232" y="128"/>
                  <a:pt x="4232" y="128"/>
                </a:cubicBezTo>
                <a:cubicBezTo>
                  <a:pt x="4233" y="128"/>
                  <a:pt x="4233" y="128"/>
                  <a:pt x="4233" y="128"/>
                </a:cubicBezTo>
                <a:cubicBezTo>
                  <a:pt x="4233" y="137"/>
                  <a:pt x="4233" y="137"/>
                  <a:pt x="4233" y="137"/>
                </a:cubicBezTo>
                <a:cubicBezTo>
                  <a:pt x="4198" y="138"/>
                  <a:pt x="4198" y="138"/>
                  <a:pt x="4198" y="138"/>
                </a:cubicBezTo>
                <a:cubicBezTo>
                  <a:pt x="4198" y="113"/>
                  <a:pt x="4198" y="113"/>
                  <a:pt x="4198" y="113"/>
                </a:cubicBezTo>
                <a:cubicBezTo>
                  <a:pt x="4200" y="113"/>
                  <a:pt x="4200" y="113"/>
                  <a:pt x="4200" y="113"/>
                </a:cubicBezTo>
                <a:cubicBezTo>
                  <a:pt x="4200" y="113"/>
                  <a:pt x="4200" y="109"/>
                  <a:pt x="4200" y="109"/>
                </a:cubicBezTo>
                <a:cubicBezTo>
                  <a:pt x="4200" y="109"/>
                  <a:pt x="4198" y="109"/>
                  <a:pt x="4198" y="109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4" y="34"/>
                  <a:pt x="4194" y="34"/>
                  <a:pt x="4194" y="34"/>
                </a:cubicBezTo>
                <a:cubicBezTo>
                  <a:pt x="4193" y="34"/>
                  <a:pt x="4193" y="34"/>
                  <a:pt x="4193" y="34"/>
                </a:cubicBezTo>
                <a:cubicBezTo>
                  <a:pt x="4192" y="109"/>
                  <a:pt x="4192" y="109"/>
                  <a:pt x="4192" y="109"/>
                </a:cubicBezTo>
                <a:cubicBezTo>
                  <a:pt x="4191" y="109"/>
                  <a:pt x="4191" y="109"/>
                  <a:pt x="4191" y="109"/>
                </a:cubicBezTo>
                <a:cubicBezTo>
                  <a:pt x="4191" y="109"/>
                  <a:pt x="4191" y="111"/>
                  <a:pt x="4191" y="112"/>
                </a:cubicBezTo>
                <a:cubicBezTo>
                  <a:pt x="4191" y="112"/>
                  <a:pt x="4192" y="112"/>
                  <a:pt x="4192" y="112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1" y="143"/>
                  <a:pt x="4191" y="143"/>
                  <a:pt x="4191" y="143"/>
                </a:cubicBezTo>
                <a:cubicBezTo>
                  <a:pt x="4182" y="143"/>
                  <a:pt x="4182" y="143"/>
                  <a:pt x="4182" y="143"/>
                </a:cubicBezTo>
                <a:cubicBezTo>
                  <a:pt x="4180" y="144"/>
                  <a:pt x="4180" y="144"/>
                  <a:pt x="4180" y="144"/>
                </a:cubicBezTo>
                <a:cubicBezTo>
                  <a:pt x="4173" y="274"/>
                  <a:pt x="4173" y="274"/>
                  <a:pt x="4173" y="274"/>
                </a:cubicBezTo>
                <a:cubicBezTo>
                  <a:pt x="4163" y="275"/>
                  <a:pt x="4163" y="275"/>
                  <a:pt x="4163" y="275"/>
                </a:cubicBezTo>
                <a:cubicBezTo>
                  <a:pt x="4163" y="273"/>
                  <a:pt x="4163" y="273"/>
                  <a:pt x="4163" y="273"/>
                </a:cubicBezTo>
                <a:cubicBezTo>
                  <a:pt x="4161" y="271"/>
                  <a:pt x="4161" y="271"/>
                  <a:pt x="4161" y="271"/>
                </a:cubicBezTo>
                <a:cubicBezTo>
                  <a:pt x="4145" y="271"/>
                  <a:pt x="4145" y="271"/>
                  <a:pt x="4145" y="271"/>
                </a:cubicBezTo>
                <a:cubicBezTo>
                  <a:pt x="4145" y="274"/>
                  <a:pt x="4145" y="274"/>
                  <a:pt x="4145" y="274"/>
                </a:cubicBezTo>
                <a:cubicBezTo>
                  <a:pt x="4110" y="275"/>
                  <a:pt x="4110" y="275"/>
                  <a:pt x="4110" y="275"/>
                </a:cubicBezTo>
                <a:cubicBezTo>
                  <a:pt x="4109" y="495"/>
                  <a:pt x="4109" y="495"/>
                  <a:pt x="4109" y="495"/>
                </a:cubicBezTo>
                <a:cubicBezTo>
                  <a:pt x="4097" y="495"/>
                  <a:pt x="4097" y="495"/>
                  <a:pt x="4097" y="495"/>
                </a:cubicBezTo>
                <a:cubicBezTo>
                  <a:pt x="4097" y="459"/>
                  <a:pt x="4097" y="459"/>
                  <a:pt x="4097" y="459"/>
                </a:cubicBezTo>
                <a:cubicBezTo>
                  <a:pt x="4093" y="456"/>
                  <a:pt x="4093" y="456"/>
                  <a:pt x="4093" y="456"/>
                </a:cubicBezTo>
                <a:cubicBezTo>
                  <a:pt x="4080" y="457"/>
                  <a:pt x="4080" y="457"/>
                  <a:pt x="4080" y="457"/>
                </a:cubicBezTo>
                <a:cubicBezTo>
                  <a:pt x="4065" y="457"/>
                  <a:pt x="4065" y="457"/>
                  <a:pt x="4065" y="457"/>
                </a:cubicBezTo>
                <a:cubicBezTo>
                  <a:pt x="4064" y="487"/>
                  <a:pt x="4064" y="487"/>
                  <a:pt x="4064" y="487"/>
                </a:cubicBezTo>
                <a:cubicBezTo>
                  <a:pt x="4057" y="484"/>
                  <a:pt x="4057" y="484"/>
                  <a:pt x="4057" y="484"/>
                </a:cubicBezTo>
                <a:cubicBezTo>
                  <a:pt x="4051" y="483"/>
                  <a:pt x="4051" y="483"/>
                  <a:pt x="4051" y="483"/>
                </a:cubicBezTo>
                <a:cubicBezTo>
                  <a:pt x="4050" y="461"/>
                  <a:pt x="4050" y="461"/>
                  <a:pt x="4050" y="461"/>
                </a:cubicBezTo>
                <a:cubicBezTo>
                  <a:pt x="4050" y="456"/>
                  <a:pt x="4050" y="456"/>
                  <a:pt x="4050" y="456"/>
                </a:cubicBezTo>
                <a:cubicBezTo>
                  <a:pt x="4043" y="453"/>
                  <a:pt x="4043" y="453"/>
                  <a:pt x="4043" y="453"/>
                </a:cubicBezTo>
                <a:cubicBezTo>
                  <a:pt x="4043" y="449"/>
                  <a:pt x="4043" y="449"/>
                  <a:pt x="4043" y="449"/>
                </a:cubicBezTo>
                <a:cubicBezTo>
                  <a:pt x="4039" y="447"/>
                  <a:pt x="4039" y="447"/>
                  <a:pt x="4039" y="447"/>
                </a:cubicBezTo>
                <a:cubicBezTo>
                  <a:pt x="4003" y="448"/>
                  <a:pt x="4003" y="448"/>
                  <a:pt x="4003" y="448"/>
                </a:cubicBezTo>
                <a:cubicBezTo>
                  <a:pt x="4003" y="453"/>
                  <a:pt x="4003" y="453"/>
                  <a:pt x="4003" y="453"/>
                </a:cubicBezTo>
                <a:cubicBezTo>
                  <a:pt x="3996" y="454"/>
                  <a:pt x="3996" y="454"/>
                  <a:pt x="3996" y="454"/>
                </a:cubicBezTo>
                <a:cubicBezTo>
                  <a:pt x="3996" y="461"/>
                  <a:pt x="3996" y="461"/>
                  <a:pt x="3996" y="461"/>
                </a:cubicBezTo>
                <a:cubicBezTo>
                  <a:pt x="3980" y="461"/>
                  <a:pt x="3980" y="461"/>
                  <a:pt x="3980" y="461"/>
                </a:cubicBezTo>
                <a:cubicBezTo>
                  <a:pt x="3979" y="458"/>
                  <a:pt x="3979" y="458"/>
                  <a:pt x="3979" y="458"/>
                </a:cubicBezTo>
                <a:cubicBezTo>
                  <a:pt x="3976" y="457"/>
                  <a:pt x="3976" y="457"/>
                  <a:pt x="3976" y="457"/>
                </a:cubicBezTo>
                <a:cubicBezTo>
                  <a:pt x="3971" y="457"/>
                  <a:pt x="3971" y="457"/>
                  <a:pt x="3971" y="457"/>
                </a:cubicBezTo>
                <a:cubicBezTo>
                  <a:pt x="3971" y="437"/>
                  <a:pt x="3971" y="437"/>
                  <a:pt x="3971" y="437"/>
                </a:cubicBezTo>
                <a:cubicBezTo>
                  <a:pt x="3964" y="433"/>
                  <a:pt x="3964" y="433"/>
                  <a:pt x="3964" y="433"/>
                </a:cubicBezTo>
                <a:cubicBezTo>
                  <a:pt x="3959" y="433"/>
                  <a:pt x="3959" y="433"/>
                  <a:pt x="3959" y="433"/>
                </a:cubicBezTo>
                <a:cubicBezTo>
                  <a:pt x="3958" y="432"/>
                  <a:pt x="3958" y="432"/>
                  <a:pt x="3958" y="432"/>
                </a:cubicBezTo>
                <a:cubicBezTo>
                  <a:pt x="3942" y="433"/>
                  <a:pt x="3942" y="433"/>
                  <a:pt x="3942" y="433"/>
                </a:cubicBezTo>
                <a:cubicBezTo>
                  <a:pt x="3936" y="434"/>
                  <a:pt x="3936" y="434"/>
                  <a:pt x="3936" y="434"/>
                </a:cubicBezTo>
                <a:cubicBezTo>
                  <a:pt x="3936" y="437"/>
                  <a:pt x="3936" y="437"/>
                  <a:pt x="3936" y="437"/>
                </a:cubicBezTo>
                <a:cubicBezTo>
                  <a:pt x="3934" y="437"/>
                  <a:pt x="3934" y="437"/>
                  <a:pt x="3934" y="437"/>
                </a:cubicBezTo>
                <a:cubicBezTo>
                  <a:pt x="3934" y="470"/>
                  <a:pt x="3934" y="470"/>
                  <a:pt x="3934" y="470"/>
                </a:cubicBezTo>
                <a:cubicBezTo>
                  <a:pt x="3933" y="470"/>
                  <a:pt x="3933" y="470"/>
                  <a:pt x="3933" y="470"/>
                </a:cubicBezTo>
                <a:cubicBezTo>
                  <a:pt x="3933" y="476"/>
                  <a:pt x="3933" y="476"/>
                  <a:pt x="3933" y="476"/>
                </a:cubicBezTo>
                <a:cubicBezTo>
                  <a:pt x="3931" y="476"/>
                  <a:pt x="3931" y="476"/>
                  <a:pt x="3931" y="476"/>
                </a:cubicBezTo>
                <a:cubicBezTo>
                  <a:pt x="3931" y="482"/>
                  <a:pt x="3931" y="482"/>
                  <a:pt x="3931" y="482"/>
                </a:cubicBezTo>
                <a:cubicBezTo>
                  <a:pt x="3919" y="482"/>
                  <a:pt x="3919" y="482"/>
                  <a:pt x="3919" y="482"/>
                </a:cubicBezTo>
                <a:cubicBezTo>
                  <a:pt x="3919" y="501"/>
                  <a:pt x="3919" y="501"/>
                  <a:pt x="3919" y="501"/>
                </a:cubicBezTo>
                <a:cubicBezTo>
                  <a:pt x="3915" y="501"/>
                  <a:pt x="3915" y="501"/>
                  <a:pt x="3915" y="501"/>
                </a:cubicBezTo>
                <a:cubicBezTo>
                  <a:pt x="3914" y="472"/>
                  <a:pt x="3914" y="472"/>
                  <a:pt x="3914" y="472"/>
                </a:cubicBezTo>
                <a:cubicBezTo>
                  <a:pt x="3910" y="471"/>
                  <a:pt x="3910" y="471"/>
                  <a:pt x="3910" y="471"/>
                </a:cubicBezTo>
                <a:cubicBezTo>
                  <a:pt x="3899" y="471"/>
                  <a:pt x="3899" y="471"/>
                  <a:pt x="3899" y="471"/>
                </a:cubicBezTo>
                <a:cubicBezTo>
                  <a:pt x="3899" y="470"/>
                  <a:pt x="3899" y="470"/>
                  <a:pt x="3899" y="470"/>
                </a:cubicBezTo>
                <a:cubicBezTo>
                  <a:pt x="3893" y="470"/>
                  <a:pt x="3893" y="470"/>
                  <a:pt x="3893" y="470"/>
                </a:cubicBezTo>
                <a:cubicBezTo>
                  <a:pt x="3893" y="465"/>
                  <a:pt x="3893" y="465"/>
                  <a:pt x="3893" y="465"/>
                </a:cubicBezTo>
                <a:cubicBezTo>
                  <a:pt x="3889" y="463"/>
                  <a:pt x="3889" y="463"/>
                  <a:pt x="3889" y="463"/>
                </a:cubicBezTo>
                <a:cubicBezTo>
                  <a:pt x="3889" y="456"/>
                  <a:pt x="3889" y="456"/>
                  <a:pt x="3889" y="456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84" y="453"/>
                  <a:pt x="3884" y="453"/>
                  <a:pt x="3884" y="453"/>
                </a:cubicBezTo>
                <a:cubicBezTo>
                  <a:pt x="3884" y="435"/>
                  <a:pt x="3884" y="435"/>
                  <a:pt x="3884" y="435"/>
                </a:cubicBezTo>
                <a:cubicBezTo>
                  <a:pt x="3876" y="433"/>
                  <a:pt x="3876" y="433"/>
                  <a:pt x="3876" y="433"/>
                </a:cubicBezTo>
                <a:cubicBezTo>
                  <a:pt x="3865" y="432"/>
                  <a:pt x="3865" y="432"/>
                  <a:pt x="3865" y="432"/>
                </a:cubicBezTo>
                <a:cubicBezTo>
                  <a:pt x="3865" y="427"/>
                  <a:pt x="3865" y="427"/>
                  <a:pt x="3865" y="427"/>
                </a:cubicBezTo>
                <a:cubicBezTo>
                  <a:pt x="3862" y="427"/>
                  <a:pt x="3862" y="427"/>
                  <a:pt x="3862" y="427"/>
                </a:cubicBezTo>
                <a:cubicBezTo>
                  <a:pt x="3855" y="427"/>
                  <a:pt x="3855" y="427"/>
                  <a:pt x="3855" y="427"/>
                </a:cubicBezTo>
                <a:cubicBezTo>
                  <a:pt x="3855" y="433"/>
                  <a:pt x="3855" y="433"/>
                  <a:pt x="3855" y="433"/>
                </a:cubicBezTo>
                <a:cubicBezTo>
                  <a:pt x="3829" y="433"/>
                  <a:pt x="3829" y="433"/>
                  <a:pt x="3829" y="433"/>
                </a:cubicBezTo>
                <a:cubicBezTo>
                  <a:pt x="3830" y="447"/>
                  <a:pt x="3830" y="447"/>
                  <a:pt x="3830" y="447"/>
                </a:cubicBezTo>
                <a:cubicBezTo>
                  <a:pt x="3827" y="447"/>
                  <a:pt x="3827" y="447"/>
                  <a:pt x="3827" y="447"/>
                </a:cubicBezTo>
                <a:cubicBezTo>
                  <a:pt x="3828" y="442"/>
                  <a:pt x="3828" y="442"/>
                  <a:pt x="3828" y="442"/>
                </a:cubicBezTo>
                <a:cubicBezTo>
                  <a:pt x="3820" y="441"/>
                  <a:pt x="3820" y="441"/>
                  <a:pt x="3820" y="441"/>
                </a:cubicBezTo>
                <a:cubicBezTo>
                  <a:pt x="3799" y="442"/>
                  <a:pt x="3799" y="442"/>
                  <a:pt x="3799" y="44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0" y="451"/>
                  <a:pt x="3790" y="451"/>
                  <a:pt x="3790" y="451"/>
                </a:cubicBezTo>
                <a:cubicBezTo>
                  <a:pt x="3791" y="446"/>
                  <a:pt x="3791" y="446"/>
                  <a:pt x="3791" y="446"/>
                </a:cubicBezTo>
                <a:cubicBezTo>
                  <a:pt x="3787" y="444"/>
                  <a:pt x="3787" y="444"/>
                  <a:pt x="3787" y="444"/>
                </a:cubicBezTo>
                <a:cubicBezTo>
                  <a:pt x="3787" y="442"/>
                  <a:pt x="3787" y="442"/>
                  <a:pt x="3787" y="442"/>
                </a:cubicBezTo>
                <a:cubicBezTo>
                  <a:pt x="3781" y="440"/>
                  <a:pt x="3781" y="440"/>
                  <a:pt x="3781" y="440"/>
                </a:cubicBezTo>
                <a:cubicBezTo>
                  <a:pt x="3781" y="436"/>
                  <a:pt x="3781" y="436"/>
                  <a:pt x="3781" y="436"/>
                </a:cubicBezTo>
                <a:cubicBezTo>
                  <a:pt x="3775" y="435"/>
                  <a:pt x="3775" y="435"/>
                  <a:pt x="3775" y="435"/>
                </a:cubicBezTo>
                <a:cubicBezTo>
                  <a:pt x="3759" y="435"/>
                  <a:pt x="3759" y="435"/>
                  <a:pt x="3759" y="435"/>
                </a:cubicBezTo>
                <a:cubicBezTo>
                  <a:pt x="3759" y="441"/>
                  <a:pt x="3759" y="441"/>
                  <a:pt x="3759" y="441"/>
                </a:cubicBezTo>
                <a:cubicBezTo>
                  <a:pt x="3753" y="441"/>
                  <a:pt x="3753" y="441"/>
                  <a:pt x="3753" y="441"/>
                </a:cubicBezTo>
                <a:cubicBezTo>
                  <a:pt x="3753" y="444"/>
                  <a:pt x="3753" y="444"/>
                  <a:pt x="3753" y="444"/>
                </a:cubicBezTo>
                <a:cubicBezTo>
                  <a:pt x="3749" y="444"/>
                  <a:pt x="3749" y="444"/>
                  <a:pt x="3749" y="444"/>
                </a:cubicBezTo>
                <a:cubicBezTo>
                  <a:pt x="3749" y="456"/>
                  <a:pt x="3749" y="456"/>
                  <a:pt x="3749" y="456"/>
                </a:cubicBezTo>
                <a:cubicBezTo>
                  <a:pt x="3739" y="457"/>
                  <a:pt x="3739" y="457"/>
                  <a:pt x="3739" y="457"/>
                </a:cubicBezTo>
                <a:cubicBezTo>
                  <a:pt x="3739" y="461"/>
                  <a:pt x="3739" y="461"/>
                  <a:pt x="3739" y="461"/>
                </a:cubicBezTo>
                <a:cubicBezTo>
                  <a:pt x="3736" y="460"/>
                  <a:pt x="3736" y="460"/>
                  <a:pt x="3736" y="460"/>
                </a:cubicBezTo>
                <a:cubicBezTo>
                  <a:pt x="3736" y="462"/>
                  <a:pt x="3736" y="462"/>
                  <a:pt x="3736" y="462"/>
                </a:cubicBezTo>
                <a:cubicBezTo>
                  <a:pt x="3734" y="462"/>
                  <a:pt x="3734" y="462"/>
                  <a:pt x="3734" y="462"/>
                </a:cubicBezTo>
                <a:cubicBezTo>
                  <a:pt x="3734" y="463"/>
                  <a:pt x="3734" y="463"/>
                  <a:pt x="3734" y="463"/>
                </a:cubicBezTo>
                <a:cubicBezTo>
                  <a:pt x="3731" y="463"/>
                  <a:pt x="3731" y="463"/>
                  <a:pt x="3731" y="463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4"/>
                  <a:pt x="3731" y="514"/>
                  <a:pt x="3731" y="514"/>
                </a:cubicBezTo>
                <a:cubicBezTo>
                  <a:pt x="3726" y="514"/>
                  <a:pt x="3726" y="514"/>
                  <a:pt x="3726" y="514"/>
                </a:cubicBezTo>
                <a:cubicBezTo>
                  <a:pt x="3726" y="467"/>
                  <a:pt x="3726" y="467"/>
                  <a:pt x="3726" y="467"/>
                </a:cubicBezTo>
                <a:cubicBezTo>
                  <a:pt x="3724" y="467"/>
                  <a:pt x="3724" y="467"/>
                  <a:pt x="3724" y="467"/>
                </a:cubicBezTo>
                <a:cubicBezTo>
                  <a:pt x="3724" y="460"/>
                  <a:pt x="3724" y="460"/>
                  <a:pt x="3724" y="460"/>
                </a:cubicBezTo>
                <a:cubicBezTo>
                  <a:pt x="3719" y="459"/>
                  <a:pt x="3719" y="459"/>
                  <a:pt x="3719" y="459"/>
                </a:cubicBezTo>
                <a:cubicBezTo>
                  <a:pt x="3687" y="461"/>
                  <a:pt x="3687" y="461"/>
                  <a:pt x="3687" y="461"/>
                </a:cubicBezTo>
                <a:cubicBezTo>
                  <a:pt x="3687" y="461"/>
                  <a:pt x="3686" y="535"/>
                  <a:pt x="3685" y="571"/>
                </a:cubicBezTo>
                <a:cubicBezTo>
                  <a:pt x="3635" y="571"/>
                  <a:pt x="3635" y="571"/>
                  <a:pt x="3635" y="571"/>
                </a:cubicBezTo>
                <a:cubicBezTo>
                  <a:pt x="3630" y="416"/>
                  <a:pt x="3630" y="416"/>
                  <a:pt x="3630" y="416"/>
                </a:cubicBezTo>
                <a:cubicBezTo>
                  <a:pt x="3621" y="378"/>
                  <a:pt x="3621" y="378"/>
                  <a:pt x="3621" y="378"/>
                </a:cubicBezTo>
                <a:cubicBezTo>
                  <a:pt x="3612" y="373"/>
                  <a:pt x="3612" y="373"/>
                  <a:pt x="3612" y="373"/>
                </a:cubicBezTo>
                <a:cubicBezTo>
                  <a:pt x="3573" y="377"/>
                  <a:pt x="3573" y="377"/>
                  <a:pt x="3573" y="377"/>
                </a:cubicBezTo>
                <a:cubicBezTo>
                  <a:pt x="3567" y="423"/>
                  <a:pt x="3567" y="423"/>
                  <a:pt x="3567" y="423"/>
                </a:cubicBezTo>
                <a:cubicBezTo>
                  <a:pt x="3572" y="521"/>
                  <a:pt x="3572" y="521"/>
                  <a:pt x="3572" y="521"/>
                </a:cubicBezTo>
                <a:cubicBezTo>
                  <a:pt x="3544" y="521"/>
                  <a:pt x="3544" y="521"/>
                  <a:pt x="3544" y="521"/>
                </a:cubicBezTo>
                <a:cubicBezTo>
                  <a:pt x="3540" y="447"/>
                  <a:pt x="3540" y="447"/>
                  <a:pt x="3540" y="447"/>
                </a:cubicBezTo>
                <a:cubicBezTo>
                  <a:pt x="3500" y="447"/>
                  <a:pt x="3500" y="447"/>
                  <a:pt x="3500" y="447"/>
                </a:cubicBezTo>
                <a:cubicBezTo>
                  <a:pt x="3485" y="449"/>
                  <a:pt x="3485" y="449"/>
                  <a:pt x="3485" y="449"/>
                </a:cubicBezTo>
                <a:cubicBezTo>
                  <a:pt x="3486" y="517"/>
                  <a:pt x="3486" y="517"/>
                  <a:pt x="3486" y="517"/>
                </a:cubicBezTo>
                <a:cubicBezTo>
                  <a:pt x="3472" y="517"/>
                  <a:pt x="3472" y="517"/>
                  <a:pt x="3472" y="517"/>
                </a:cubicBezTo>
                <a:cubicBezTo>
                  <a:pt x="3463" y="523"/>
                  <a:pt x="3463" y="523"/>
                  <a:pt x="3463" y="523"/>
                </a:cubicBezTo>
                <a:cubicBezTo>
                  <a:pt x="3448" y="523"/>
                  <a:pt x="3448" y="523"/>
                  <a:pt x="3448" y="523"/>
                </a:cubicBezTo>
                <a:cubicBezTo>
                  <a:pt x="3446" y="454"/>
                  <a:pt x="3446" y="454"/>
                  <a:pt x="3446" y="454"/>
                </a:cubicBezTo>
                <a:cubicBezTo>
                  <a:pt x="3446" y="444"/>
                  <a:pt x="3446" y="444"/>
                  <a:pt x="3446" y="444"/>
                </a:cubicBezTo>
                <a:cubicBezTo>
                  <a:pt x="3446" y="444"/>
                  <a:pt x="3445" y="294"/>
                  <a:pt x="3445" y="293"/>
                </a:cubicBezTo>
                <a:cubicBezTo>
                  <a:pt x="3445" y="293"/>
                  <a:pt x="3445" y="292"/>
                  <a:pt x="3444" y="291"/>
                </a:cubicBezTo>
                <a:cubicBezTo>
                  <a:pt x="3444" y="291"/>
                  <a:pt x="3443" y="230"/>
                  <a:pt x="3443" y="229"/>
                </a:cubicBezTo>
                <a:cubicBezTo>
                  <a:pt x="3443" y="229"/>
                  <a:pt x="3441" y="227"/>
                  <a:pt x="3441" y="227"/>
                </a:cubicBezTo>
                <a:cubicBezTo>
                  <a:pt x="3440" y="177"/>
                  <a:pt x="3440" y="177"/>
                  <a:pt x="3440" y="177"/>
                </a:cubicBezTo>
                <a:cubicBezTo>
                  <a:pt x="3439" y="173"/>
                  <a:pt x="3439" y="173"/>
                  <a:pt x="3439" y="173"/>
                </a:cubicBezTo>
                <a:cubicBezTo>
                  <a:pt x="3439" y="173"/>
                  <a:pt x="3436" y="139"/>
                  <a:pt x="3433" y="129"/>
                </a:cubicBezTo>
                <a:cubicBezTo>
                  <a:pt x="3430" y="119"/>
                  <a:pt x="3419" y="95"/>
                  <a:pt x="3416" y="94"/>
                </a:cubicBezTo>
                <a:cubicBezTo>
                  <a:pt x="3412" y="93"/>
                  <a:pt x="3393" y="95"/>
                  <a:pt x="3393" y="95"/>
                </a:cubicBezTo>
                <a:cubicBezTo>
                  <a:pt x="3393" y="95"/>
                  <a:pt x="3392" y="95"/>
                  <a:pt x="3391" y="96"/>
                </a:cubicBezTo>
                <a:cubicBezTo>
                  <a:pt x="3389" y="97"/>
                  <a:pt x="3386" y="101"/>
                  <a:pt x="3383" y="108"/>
                </a:cubicBezTo>
                <a:cubicBezTo>
                  <a:pt x="3379" y="114"/>
                  <a:pt x="3376" y="127"/>
                  <a:pt x="3376" y="127"/>
                </a:cubicBezTo>
                <a:cubicBezTo>
                  <a:pt x="3376" y="127"/>
                  <a:pt x="3374" y="128"/>
                  <a:pt x="3373" y="132"/>
                </a:cubicBezTo>
                <a:cubicBezTo>
                  <a:pt x="3372" y="135"/>
                  <a:pt x="3372" y="144"/>
                  <a:pt x="3372" y="144"/>
                </a:cubicBezTo>
                <a:cubicBezTo>
                  <a:pt x="3372" y="144"/>
                  <a:pt x="3370" y="146"/>
                  <a:pt x="3370" y="148"/>
                </a:cubicBezTo>
                <a:cubicBezTo>
                  <a:pt x="3369" y="150"/>
                  <a:pt x="3369" y="183"/>
                  <a:pt x="3369" y="183"/>
                </a:cubicBezTo>
                <a:cubicBezTo>
                  <a:pt x="3369" y="183"/>
                  <a:pt x="3368" y="185"/>
                  <a:pt x="3367" y="187"/>
                </a:cubicBezTo>
                <a:cubicBezTo>
                  <a:pt x="3366" y="189"/>
                  <a:pt x="3368" y="234"/>
                  <a:pt x="3368" y="234"/>
                </a:cubicBezTo>
                <a:cubicBezTo>
                  <a:pt x="3368" y="234"/>
                  <a:pt x="3367" y="237"/>
                  <a:pt x="3366" y="238"/>
                </a:cubicBezTo>
                <a:cubicBezTo>
                  <a:pt x="3366" y="239"/>
                  <a:pt x="3369" y="411"/>
                  <a:pt x="3369" y="411"/>
                </a:cubicBezTo>
                <a:cubicBezTo>
                  <a:pt x="3355" y="412"/>
                  <a:pt x="3355" y="412"/>
                  <a:pt x="3355" y="412"/>
                </a:cubicBezTo>
                <a:cubicBezTo>
                  <a:pt x="3354" y="408"/>
                  <a:pt x="3354" y="408"/>
                  <a:pt x="3354" y="408"/>
                </a:cubicBezTo>
                <a:cubicBezTo>
                  <a:pt x="3341" y="409"/>
                  <a:pt x="3341" y="409"/>
                  <a:pt x="3341" y="409"/>
                </a:cubicBezTo>
                <a:cubicBezTo>
                  <a:pt x="3341" y="413"/>
                  <a:pt x="3341" y="413"/>
                  <a:pt x="3341" y="413"/>
                </a:cubicBezTo>
                <a:cubicBezTo>
                  <a:pt x="3335" y="413"/>
                  <a:pt x="3335" y="413"/>
                  <a:pt x="3335" y="413"/>
                </a:cubicBezTo>
                <a:cubicBezTo>
                  <a:pt x="3335" y="409"/>
                  <a:pt x="3335" y="409"/>
                  <a:pt x="3335" y="409"/>
                </a:cubicBezTo>
                <a:cubicBezTo>
                  <a:pt x="3321" y="409"/>
                  <a:pt x="3321" y="409"/>
                  <a:pt x="3321" y="409"/>
                </a:cubicBezTo>
                <a:cubicBezTo>
                  <a:pt x="3320" y="412"/>
                  <a:pt x="3320" y="412"/>
                  <a:pt x="3320" y="412"/>
                </a:cubicBezTo>
                <a:cubicBezTo>
                  <a:pt x="3311" y="413"/>
                  <a:pt x="3311" y="413"/>
                  <a:pt x="3311" y="413"/>
                </a:cubicBezTo>
                <a:cubicBezTo>
                  <a:pt x="3310" y="487"/>
                  <a:pt x="3310" y="487"/>
                  <a:pt x="3310" y="487"/>
                </a:cubicBezTo>
                <a:cubicBezTo>
                  <a:pt x="3285" y="489"/>
                  <a:pt x="3285" y="489"/>
                  <a:pt x="3285" y="489"/>
                </a:cubicBezTo>
                <a:cubicBezTo>
                  <a:pt x="3277" y="481"/>
                  <a:pt x="3277" y="481"/>
                  <a:pt x="3277" y="481"/>
                </a:cubicBezTo>
                <a:cubicBezTo>
                  <a:pt x="3267" y="480"/>
                  <a:pt x="3267" y="480"/>
                  <a:pt x="3267" y="480"/>
                </a:cubicBezTo>
                <a:cubicBezTo>
                  <a:pt x="3267" y="431"/>
                  <a:pt x="3267" y="431"/>
                  <a:pt x="3267" y="431"/>
                </a:cubicBezTo>
                <a:cubicBezTo>
                  <a:pt x="3258" y="419"/>
                  <a:pt x="3258" y="419"/>
                  <a:pt x="3258" y="419"/>
                </a:cubicBezTo>
                <a:cubicBezTo>
                  <a:pt x="3239" y="418"/>
                  <a:pt x="3239" y="418"/>
                  <a:pt x="3239" y="418"/>
                </a:cubicBezTo>
                <a:cubicBezTo>
                  <a:pt x="3224" y="420"/>
                  <a:pt x="3224" y="420"/>
                  <a:pt x="3224" y="420"/>
                </a:cubicBezTo>
                <a:cubicBezTo>
                  <a:pt x="3213" y="429"/>
                  <a:pt x="3213" y="429"/>
                  <a:pt x="3213" y="429"/>
                </a:cubicBezTo>
                <a:cubicBezTo>
                  <a:pt x="3213" y="441"/>
                  <a:pt x="3213" y="441"/>
                  <a:pt x="3213" y="441"/>
                </a:cubicBezTo>
                <a:cubicBezTo>
                  <a:pt x="3202" y="441"/>
                  <a:pt x="3202" y="441"/>
                  <a:pt x="3202" y="441"/>
                </a:cubicBezTo>
                <a:cubicBezTo>
                  <a:pt x="3201" y="430"/>
                  <a:pt x="3201" y="430"/>
                  <a:pt x="3201" y="430"/>
                </a:cubicBezTo>
                <a:cubicBezTo>
                  <a:pt x="3194" y="424"/>
                  <a:pt x="3194" y="424"/>
                  <a:pt x="3194" y="424"/>
                </a:cubicBezTo>
                <a:cubicBezTo>
                  <a:pt x="3187" y="432"/>
                  <a:pt x="3187" y="432"/>
                  <a:pt x="3187" y="432"/>
                </a:cubicBezTo>
                <a:cubicBezTo>
                  <a:pt x="3187" y="436"/>
                  <a:pt x="3187" y="436"/>
                  <a:pt x="3187" y="436"/>
                </a:cubicBezTo>
                <a:cubicBezTo>
                  <a:pt x="3186" y="436"/>
                  <a:pt x="3186" y="436"/>
                  <a:pt x="3186" y="436"/>
                </a:cubicBezTo>
                <a:cubicBezTo>
                  <a:pt x="3186" y="442"/>
                  <a:pt x="3186" y="442"/>
                  <a:pt x="3186" y="442"/>
                </a:cubicBezTo>
                <a:cubicBezTo>
                  <a:pt x="3183" y="445"/>
                  <a:pt x="3183" y="445"/>
                  <a:pt x="3183" y="445"/>
                </a:cubicBezTo>
                <a:cubicBezTo>
                  <a:pt x="3183" y="473"/>
                  <a:pt x="3183" y="473"/>
                  <a:pt x="3183" y="473"/>
                </a:cubicBezTo>
                <a:cubicBezTo>
                  <a:pt x="3169" y="474"/>
                  <a:pt x="3169" y="474"/>
                  <a:pt x="3169" y="474"/>
                </a:cubicBezTo>
                <a:cubicBezTo>
                  <a:pt x="3169" y="462"/>
                  <a:pt x="3169" y="462"/>
                  <a:pt x="3169" y="462"/>
                </a:cubicBezTo>
                <a:cubicBezTo>
                  <a:pt x="3131" y="462"/>
                  <a:pt x="3131" y="462"/>
                  <a:pt x="3131" y="462"/>
                </a:cubicBezTo>
                <a:cubicBezTo>
                  <a:pt x="3131" y="485"/>
                  <a:pt x="3131" y="485"/>
                  <a:pt x="3131" y="485"/>
                </a:cubicBezTo>
                <a:cubicBezTo>
                  <a:pt x="3122" y="484"/>
                  <a:pt x="3122" y="484"/>
                  <a:pt x="3122" y="484"/>
                </a:cubicBezTo>
                <a:cubicBezTo>
                  <a:pt x="3120" y="443"/>
                  <a:pt x="3120" y="443"/>
                  <a:pt x="3120" y="443"/>
                </a:cubicBezTo>
                <a:cubicBezTo>
                  <a:pt x="3103" y="443"/>
                  <a:pt x="3103" y="443"/>
                  <a:pt x="3103" y="443"/>
                </a:cubicBezTo>
                <a:cubicBezTo>
                  <a:pt x="3103" y="455"/>
                  <a:pt x="3103" y="455"/>
                  <a:pt x="3103" y="455"/>
                </a:cubicBezTo>
                <a:cubicBezTo>
                  <a:pt x="3054" y="455"/>
                  <a:pt x="3054" y="455"/>
                  <a:pt x="3054" y="455"/>
                </a:cubicBezTo>
                <a:cubicBezTo>
                  <a:pt x="3041" y="462"/>
                  <a:pt x="3041" y="462"/>
                  <a:pt x="3041" y="462"/>
                </a:cubicBezTo>
                <a:cubicBezTo>
                  <a:pt x="3040" y="487"/>
                  <a:pt x="3040" y="487"/>
                  <a:pt x="3040" y="487"/>
                </a:cubicBezTo>
                <a:cubicBezTo>
                  <a:pt x="3028" y="487"/>
                  <a:pt x="3028" y="487"/>
                  <a:pt x="3028" y="487"/>
                </a:cubicBezTo>
                <a:cubicBezTo>
                  <a:pt x="3029" y="532"/>
                  <a:pt x="3029" y="532"/>
                  <a:pt x="3029" y="532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3014" y="513"/>
                  <a:pt x="3014" y="513"/>
                  <a:pt x="3014" y="513"/>
                </a:cubicBezTo>
                <a:cubicBezTo>
                  <a:pt x="2992" y="512"/>
                  <a:pt x="2992" y="512"/>
                  <a:pt x="2992" y="512"/>
                </a:cubicBezTo>
                <a:cubicBezTo>
                  <a:pt x="2989" y="374"/>
                  <a:pt x="2989" y="374"/>
                  <a:pt x="2989" y="374"/>
                </a:cubicBezTo>
                <a:cubicBezTo>
                  <a:pt x="2972" y="368"/>
                  <a:pt x="2972" y="368"/>
                  <a:pt x="2972" y="368"/>
                </a:cubicBezTo>
                <a:cubicBezTo>
                  <a:pt x="2941" y="371"/>
                  <a:pt x="2941" y="371"/>
                  <a:pt x="2941" y="371"/>
                </a:cubicBezTo>
                <a:cubicBezTo>
                  <a:pt x="2940" y="446"/>
                  <a:pt x="2940" y="446"/>
                  <a:pt x="2940" y="446"/>
                </a:cubicBezTo>
                <a:cubicBezTo>
                  <a:pt x="2936" y="446"/>
                  <a:pt x="2936" y="446"/>
                  <a:pt x="2936" y="446"/>
                </a:cubicBezTo>
                <a:cubicBezTo>
                  <a:pt x="2934" y="435"/>
                  <a:pt x="2934" y="435"/>
                  <a:pt x="2934" y="435"/>
                </a:cubicBezTo>
                <a:cubicBezTo>
                  <a:pt x="2901" y="421"/>
                  <a:pt x="2901" y="421"/>
                  <a:pt x="2901" y="421"/>
                </a:cubicBezTo>
                <a:cubicBezTo>
                  <a:pt x="2897" y="439"/>
                  <a:pt x="2897" y="439"/>
                  <a:pt x="2897" y="439"/>
                </a:cubicBezTo>
                <a:cubicBezTo>
                  <a:pt x="2895" y="368"/>
                  <a:pt x="2895" y="368"/>
                  <a:pt x="2895" y="368"/>
                </a:cubicBezTo>
                <a:cubicBezTo>
                  <a:pt x="2884" y="354"/>
                  <a:pt x="2884" y="354"/>
                  <a:pt x="2884" y="354"/>
                </a:cubicBezTo>
                <a:cubicBezTo>
                  <a:pt x="2882" y="306"/>
                  <a:pt x="2882" y="306"/>
                  <a:pt x="2882" y="306"/>
                </a:cubicBezTo>
                <a:cubicBezTo>
                  <a:pt x="2882" y="306"/>
                  <a:pt x="2881" y="306"/>
                  <a:pt x="2881" y="306"/>
                </a:cubicBezTo>
                <a:cubicBezTo>
                  <a:pt x="2881" y="307"/>
                  <a:pt x="2881" y="342"/>
                  <a:pt x="2881" y="342"/>
                </a:cubicBezTo>
                <a:cubicBezTo>
                  <a:pt x="2870" y="342"/>
                  <a:pt x="2870" y="342"/>
                  <a:pt x="2870" y="342"/>
                </a:cubicBezTo>
                <a:cubicBezTo>
                  <a:pt x="2869" y="307"/>
                  <a:pt x="2869" y="307"/>
                  <a:pt x="2869" y="307"/>
                </a:cubicBezTo>
                <a:cubicBezTo>
                  <a:pt x="2869" y="307"/>
                  <a:pt x="2869" y="307"/>
                  <a:pt x="2868" y="307"/>
                </a:cubicBezTo>
                <a:cubicBezTo>
                  <a:pt x="2868" y="307"/>
                  <a:pt x="2868" y="353"/>
                  <a:pt x="2868" y="353"/>
                </a:cubicBezTo>
                <a:cubicBezTo>
                  <a:pt x="2855" y="368"/>
                  <a:pt x="2855" y="368"/>
                  <a:pt x="2855" y="368"/>
                </a:cubicBezTo>
                <a:cubicBezTo>
                  <a:pt x="2854" y="512"/>
                  <a:pt x="2854" y="512"/>
                  <a:pt x="2854" y="512"/>
                </a:cubicBezTo>
                <a:cubicBezTo>
                  <a:pt x="2844" y="512"/>
                  <a:pt x="2844" y="512"/>
                  <a:pt x="2844" y="512"/>
                </a:cubicBezTo>
                <a:cubicBezTo>
                  <a:pt x="2843" y="455"/>
                  <a:pt x="2843" y="455"/>
                  <a:pt x="2843" y="455"/>
                </a:cubicBezTo>
                <a:cubicBezTo>
                  <a:pt x="2825" y="454"/>
                  <a:pt x="2825" y="454"/>
                  <a:pt x="2825" y="454"/>
                </a:cubicBezTo>
                <a:cubicBezTo>
                  <a:pt x="2824" y="425"/>
                  <a:pt x="2824" y="425"/>
                  <a:pt x="2824" y="425"/>
                </a:cubicBezTo>
                <a:cubicBezTo>
                  <a:pt x="2816" y="423"/>
                  <a:pt x="2816" y="423"/>
                  <a:pt x="2816" y="423"/>
                </a:cubicBezTo>
                <a:cubicBezTo>
                  <a:pt x="2816" y="423"/>
                  <a:pt x="2816" y="423"/>
                  <a:pt x="2814" y="424"/>
                </a:cubicBezTo>
                <a:cubicBezTo>
                  <a:pt x="2811" y="424"/>
                  <a:pt x="2803" y="428"/>
                  <a:pt x="2803" y="428"/>
                </a:cubicBezTo>
                <a:cubicBezTo>
                  <a:pt x="2803" y="469"/>
                  <a:pt x="2803" y="469"/>
                  <a:pt x="2803" y="469"/>
                </a:cubicBezTo>
                <a:cubicBezTo>
                  <a:pt x="2768" y="470"/>
                  <a:pt x="2768" y="470"/>
                  <a:pt x="2768" y="470"/>
                </a:cubicBezTo>
                <a:cubicBezTo>
                  <a:pt x="2767" y="476"/>
                  <a:pt x="2767" y="476"/>
                  <a:pt x="2767" y="476"/>
                </a:cubicBezTo>
                <a:cubicBezTo>
                  <a:pt x="2756" y="476"/>
                  <a:pt x="2756" y="476"/>
                  <a:pt x="2756" y="476"/>
                </a:cubicBezTo>
                <a:cubicBezTo>
                  <a:pt x="2748" y="464"/>
                  <a:pt x="2748" y="464"/>
                  <a:pt x="2748" y="464"/>
                </a:cubicBezTo>
                <a:cubicBezTo>
                  <a:pt x="2748" y="449"/>
                  <a:pt x="2748" y="449"/>
                  <a:pt x="2748" y="449"/>
                </a:cubicBezTo>
                <a:cubicBezTo>
                  <a:pt x="2732" y="448"/>
                  <a:pt x="2732" y="448"/>
                  <a:pt x="2732" y="448"/>
                </a:cubicBezTo>
                <a:cubicBezTo>
                  <a:pt x="2719" y="450"/>
                  <a:pt x="2719" y="450"/>
                  <a:pt x="2719" y="450"/>
                </a:cubicBezTo>
                <a:cubicBezTo>
                  <a:pt x="2719" y="463"/>
                  <a:pt x="2719" y="463"/>
                  <a:pt x="2719" y="463"/>
                </a:cubicBezTo>
                <a:cubicBezTo>
                  <a:pt x="2716" y="463"/>
                  <a:pt x="2716" y="463"/>
                  <a:pt x="2716" y="463"/>
                </a:cubicBezTo>
                <a:cubicBezTo>
                  <a:pt x="2716" y="465"/>
                  <a:pt x="2716" y="465"/>
                  <a:pt x="2716" y="465"/>
                </a:cubicBezTo>
                <a:cubicBezTo>
                  <a:pt x="2714" y="465"/>
                  <a:pt x="2714" y="465"/>
                  <a:pt x="2714" y="465"/>
                </a:cubicBezTo>
                <a:cubicBezTo>
                  <a:pt x="2714" y="439"/>
                  <a:pt x="2714" y="439"/>
                  <a:pt x="2714" y="439"/>
                </a:cubicBezTo>
                <a:cubicBezTo>
                  <a:pt x="2713" y="435"/>
                  <a:pt x="2713" y="435"/>
                  <a:pt x="2713" y="435"/>
                </a:cubicBezTo>
                <a:cubicBezTo>
                  <a:pt x="2697" y="430"/>
                  <a:pt x="2697" y="430"/>
                  <a:pt x="2697" y="430"/>
                </a:cubicBezTo>
                <a:cubicBezTo>
                  <a:pt x="2673" y="431"/>
                  <a:pt x="2673" y="431"/>
                  <a:pt x="2673" y="431"/>
                </a:cubicBezTo>
                <a:cubicBezTo>
                  <a:pt x="2671" y="437"/>
                  <a:pt x="2671" y="437"/>
                  <a:pt x="2671" y="437"/>
                </a:cubicBezTo>
                <a:cubicBezTo>
                  <a:pt x="2667" y="434"/>
                  <a:pt x="2667" y="434"/>
                  <a:pt x="2667" y="434"/>
                </a:cubicBezTo>
                <a:cubicBezTo>
                  <a:pt x="2646" y="434"/>
                  <a:pt x="2646" y="434"/>
                  <a:pt x="2646" y="434"/>
                </a:cubicBezTo>
                <a:cubicBezTo>
                  <a:pt x="2646" y="437"/>
                  <a:pt x="2646" y="437"/>
                  <a:pt x="2646" y="437"/>
                </a:cubicBezTo>
                <a:cubicBezTo>
                  <a:pt x="2636" y="438"/>
                  <a:pt x="2636" y="438"/>
                  <a:pt x="2636" y="438"/>
                </a:cubicBezTo>
                <a:cubicBezTo>
                  <a:pt x="2637" y="552"/>
                  <a:pt x="2637" y="552"/>
                  <a:pt x="2637" y="552"/>
                </a:cubicBezTo>
                <a:cubicBezTo>
                  <a:pt x="2630" y="550"/>
                  <a:pt x="2630" y="550"/>
                  <a:pt x="2630" y="550"/>
                </a:cubicBezTo>
                <a:cubicBezTo>
                  <a:pt x="2629" y="424"/>
                  <a:pt x="2629" y="424"/>
                  <a:pt x="2629" y="424"/>
                </a:cubicBezTo>
                <a:cubicBezTo>
                  <a:pt x="2623" y="422"/>
                  <a:pt x="2623" y="422"/>
                  <a:pt x="2623" y="422"/>
                </a:cubicBezTo>
                <a:cubicBezTo>
                  <a:pt x="2623" y="422"/>
                  <a:pt x="2621" y="421"/>
                  <a:pt x="2612" y="422"/>
                </a:cubicBezTo>
                <a:cubicBezTo>
                  <a:pt x="2604" y="422"/>
                  <a:pt x="2591" y="425"/>
                  <a:pt x="2591" y="425"/>
                </a:cubicBezTo>
                <a:cubicBezTo>
                  <a:pt x="2591" y="473"/>
                  <a:pt x="2591" y="473"/>
                  <a:pt x="2591" y="473"/>
                </a:cubicBezTo>
                <a:cubicBezTo>
                  <a:pt x="2567" y="472"/>
                  <a:pt x="2567" y="472"/>
                  <a:pt x="2567" y="472"/>
                </a:cubicBezTo>
                <a:cubicBezTo>
                  <a:pt x="2567" y="467"/>
                  <a:pt x="2567" y="467"/>
                  <a:pt x="2567" y="467"/>
                </a:cubicBezTo>
                <a:cubicBezTo>
                  <a:pt x="2567" y="437"/>
                  <a:pt x="2567" y="437"/>
                  <a:pt x="2567" y="437"/>
                </a:cubicBezTo>
                <a:cubicBezTo>
                  <a:pt x="2567" y="437"/>
                  <a:pt x="2539" y="431"/>
                  <a:pt x="2523" y="431"/>
                </a:cubicBezTo>
                <a:cubicBezTo>
                  <a:pt x="2508" y="431"/>
                  <a:pt x="2511" y="431"/>
                  <a:pt x="2511" y="431"/>
                </a:cubicBezTo>
                <a:cubicBezTo>
                  <a:pt x="2511" y="459"/>
                  <a:pt x="2511" y="459"/>
                  <a:pt x="2511" y="459"/>
                </a:cubicBezTo>
                <a:cubicBezTo>
                  <a:pt x="2505" y="461"/>
                  <a:pt x="2505" y="461"/>
                  <a:pt x="2505" y="461"/>
                </a:cubicBezTo>
                <a:cubicBezTo>
                  <a:pt x="2504" y="469"/>
                  <a:pt x="2504" y="469"/>
                  <a:pt x="2504" y="469"/>
                </a:cubicBezTo>
                <a:cubicBezTo>
                  <a:pt x="2495" y="472"/>
                  <a:pt x="2495" y="472"/>
                  <a:pt x="2495" y="472"/>
                </a:cubicBezTo>
                <a:cubicBezTo>
                  <a:pt x="2495" y="493"/>
                  <a:pt x="2495" y="493"/>
                  <a:pt x="2495" y="493"/>
                </a:cubicBezTo>
                <a:cubicBezTo>
                  <a:pt x="2500" y="495"/>
                  <a:pt x="2500" y="495"/>
                  <a:pt x="2500" y="495"/>
                </a:cubicBezTo>
                <a:cubicBezTo>
                  <a:pt x="2500" y="531"/>
                  <a:pt x="2500" y="531"/>
                  <a:pt x="2500" y="531"/>
                </a:cubicBezTo>
                <a:cubicBezTo>
                  <a:pt x="2475" y="530"/>
                  <a:pt x="2475" y="530"/>
                  <a:pt x="2475" y="530"/>
                </a:cubicBezTo>
                <a:cubicBezTo>
                  <a:pt x="2470" y="529"/>
                  <a:pt x="2470" y="529"/>
                  <a:pt x="2470" y="529"/>
                </a:cubicBezTo>
                <a:cubicBezTo>
                  <a:pt x="2468" y="464"/>
                  <a:pt x="2468" y="464"/>
                  <a:pt x="2468" y="464"/>
                </a:cubicBezTo>
                <a:cubicBezTo>
                  <a:pt x="2454" y="461"/>
                  <a:pt x="2454" y="461"/>
                  <a:pt x="2454" y="461"/>
                </a:cubicBezTo>
                <a:cubicBezTo>
                  <a:pt x="2436" y="460"/>
                  <a:pt x="2436" y="460"/>
                  <a:pt x="2436" y="460"/>
                </a:cubicBezTo>
                <a:cubicBezTo>
                  <a:pt x="2434" y="385"/>
                  <a:pt x="2434" y="385"/>
                  <a:pt x="2434" y="385"/>
                </a:cubicBezTo>
                <a:cubicBezTo>
                  <a:pt x="2425" y="375"/>
                  <a:pt x="2425" y="375"/>
                  <a:pt x="2425" y="375"/>
                </a:cubicBezTo>
                <a:cubicBezTo>
                  <a:pt x="2413" y="376"/>
                  <a:pt x="2413" y="376"/>
                  <a:pt x="2413" y="376"/>
                </a:cubicBezTo>
                <a:cubicBezTo>
                  <a:pt x="2407" y="370"/>
                  <a:pt x="2407" y="370"/>
                  <a:pt x="2407" y="370"/>
                </a:cubicBezTo>
                <a:cubicBezTo>
                  <a:pt x="2407" y="347"/>
                  <a:pt x="2407" y="347"/>
                  <a:pt x="2407" y="347"/>
                </a:cubicBezTo>
                <a:cubicBezTo>
                  <a:pt x="2389" y="349"/>
                  <a:pt x="2389" y="349"/>
                  <a:pt x="2389" y="349"/>
                </a:cubicBezTo>
                <a:cubicBezTo>
                  <a:pt x="2388" y="326"/>
                  <a:pt x="2388" y="326"/>
                  <a:pt x="2388" y="326"/>
                </a:cubicBezTo>
                <a:cubicBezTo>
                  <a:pt x="2389" y="326"/>
                  <a:pt x="2389" y="326"/>
                  <a:pt x="2389" y="326"/>
                </a:cubicBezTo>
                <a:cubicBezTo>
                  <a:pt x="2390" y="319"/>
                  <a:pt x="2390" y="319"/>
                  <a:pt x="2390" y="319"/>
                </a:cubicBezTo>
                <a:cubicBezTo>
                  <a:pt x="2369" y="295"/>
                  <a:pt x="2369" y="295"/>
                  <a:pt x="2369" y="295"/>
                </a:cubicBezTo>
                <a:cubicBezTo>
                  <a:pt x="2295" y="312"/>
                  <a:pt x="2295" y="312"/>
                  <a:pt x="2295" y="312"/>
                </a:cubicBezTo>
                <a:cubicBezTo>
                  <a:pt x="2295" y="320"/>
                  <a:pt x="2295" y="320"/>
                  <a:pt x="2295" y="320"/>
                </a:cubicBezTo>
                <a:cubicBezTo>
                  <a:pt x="2297" y="322"/>
                  <a:pt x="2297" y="322"/>
                  <a:pt x="2297" y="322"/>
                </a:cubicBezTo>
                <a:cubicBezTo>
                  <a:pt x="2298" y="359"/>
                  <a:pt x="2298" y="359"/>
                  <a:pt x="2298" y="359"/>
                </a:cubicBezTo>
                <a:cubicBezTo>
                  <a:pt x="2298" y="359"/>
                  <a:pt x="2281" y="361"/>
                  <a:pt x="2281" y="361"/>
                </a:cubicBezTo>
                <a:cubicBezTo>
                  <a:pt x="2280" y="361"/>
                  <a:pt x="2262" y="373"/>
                  <a:pt x="2262" y="373"/>
                </a:cubicBezTo>
                <a:cubicBezTo>
                  <a:pt x="2265" y="476"/>
                  <a:pt x="2265" y="476"/>
                  <a:pt x="2265" y="476"/>
                </a:cubicBezTo>
                <a:cubicBezTo>
                  <a:pt x="2264" y="476"/>
                  <a:pt x="2264" y="476"/>
                  <a:pt x="2264" y="476"/>
                </a:cubicBezTo>
                <a:cubicBezTo>
                  <a:pt x="2264" y="457"/>
                  <a:pt x="2264" y="457"/>
                  <a:pt x="2264" y="457"/>
                </a:cubicBezTo>
                <a:cubicBezTo>
                  <a:pt x="2250" y="455"/>
                  <a:pt x="2250" y="455"/>
                  <a:pt x="2250" y="455"/>
                </a:cubicBezTo>
                <a:cubicBezTo>
                  <a:pt x="2249" y="447"/>
                  <a:pt x="2249" y="447"/>
                  <a:pt x="2249" y="447"/>
                </a:cubicBezTo>
                <a:cubicBezTo>
                  <a:pt x="2245" y="446"/>
                  <a:pt x="2245" y="446"/>
                  <a:pt x="2245" y="446"/>
                </a:cubicBezTo>
                <a:cubicBezTo>
                  <a:pt x="2241" y="446"/>
                  <a:pt x="2241" y="446"/>
                  <a:pt x="2241" y="446"/>
                </a:cubicBezTo>
                <a:cubicBezTo>
                  <a:pt x="2231" y="448"/>
                  <a:pt x="2231" y="448"/>
                  <a:pt x="2231" y="448"/>
                </a:cubicBezTo>
                <a:cubicBezTo>
                  <a:pt x="2230" y="397"/>
                  <a:pt x="2230" y="397"/>
                  <a:pt x="2230" y="397"/>
                </a:cubicBezTo>
                <a:cubicBezTo>
                  <a:pt x="2230" y="396"/>
                  <a:pt x="2230" y="396"/>
                  <a:pt x="2230" y="396"/>
                </a:cubicBezTo>
                <a:cubicBezTo>
                  <a:pt x="2230" y="394"/>
                  <a:pt x="2230" y="394"/>
                  <a:pt x="2230" y="394"/>
                </a:cubicBezTo>
                <a:cubicBezTo>
                  <a:pt x="2212" y="390"/>
                  <a:pt x="2212" y="390"/>
                  <a:pt x="2212" y="390"/>
                </a:cubicBezTo>
                <a:cubicBezTo>
                  <a:pt x="2212" y="385"/>
                  <a:pt x="2212" y="385"/>
                  <a:pt x="2212" y="385"/>
                </a:cubicBezTo>
                <a:cubicBezTo>
                  <a:pt x="2201" y="382"/>
                  <a:pt x="2201" y="382"/>
                  <a:pt x="2201" y="382"/>
                </a:cubicBezTo>
                <a:cubicBezTo>
                  <a:pt x="2191" y="384"/>
                  <a:pt x="2191" y="384"/>
                  <a:pt x="2191" y="384"/>
                </a:cubicBezTo>
                <a:cubicBezTo>
                  <a:pt x="2191" y="392"/>
                  <a:pt x="2191" y="392"/>
                  <a:pt x="2191" y="392"/>
                </a:cubicBezTo>
                <a:cubicBezTo>
                  <a:pt x="2160" y="396"/>
                  <a:pt x="2160" y="396"/>
                  <a:pt x="2160" y="396"/>
                </a:cubicBezTo>
                <a:cubicBezTo>
                  <a:pt x="2159" y="359"/>
                  <a:pt x="2159" y="359"/>
                  <a:pt x="2159" y="359"/>
                </a:cubicBezTo>
                <a:cubicBezTo>
                  <a:pt x="2159" y="359"/>
                  <a:pt x="2158" y="359"/>
                  <a:pt x="2154" y="358"/>
                </a:cubicBezTo>
                <a:cubicBezTo>
                  <a:pt x="2149" y="358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3"/>
                  <a:pt x="2143" y="353"/>
                  <a:pt x="2143" y="353"/>
                </a:cubicBezTo>
                <a:cubicBezTo>
                  <a:pt x="2143" y="353"/>
                  <a:pt x="2132" y="350"/>
                  <a:pt x="2127" y="350"/>
                </a:cubicBezTo>
                <a:cubicBezTo>
                  <a:pt x="2122" y="351"/>
                  <a:pt x="2107" y="355"/>
                  <a:pt x="2107" y="355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1"/>
                  <a:pt x="2107" y="361"/>
                  <a:pt x="2107" y="361"/>
                </a:cubicBezTo>
                <a:cubicBezTo>
                  <a:pt x="2090" y="365"/>
                  <a:pt x="2090" y="365"/>
                  <a:pt x="2090" y="365"/>
                </a:cubicBezTo>
                <a:cubicBezTo>
                  <a:pt x="2091" y="390"/>
                  <a:pt x="2091" y="390"/>
                  <a:pt x="2091" y="390"/>
                </a:cubicBezTo>
                <a:cubicBezTo>
                  <a:pt x="2072" y="387"/>
                  <a:pt x="2072" y="387"/>
                  <a:pt x="2072" y="387"/>
                </a:cubicBezTo>
                <a:cubicBezTo>
                  <a:pt x="2038" y="395"/>
                  <a:pt x="2038" y="395"/>
                  <a:pt x="2038" y="395"/>
                </a:cubicBezTo>
                <a:cubicBezTo>
                  <a:pt x="2038" y="442"/>
                  <a:pt x="2038" y="442"/>
                  <a:pt x="2038" y="442"/>
                </a:cubicBezTo>
                <a:cubicBezTo>
                  <a:pt x="2025" y="439"/>
                  <a:pt x="2025" y="439"/>
                  <a:pt x="2025" y="439"/>
                </a:cubicBezTo>
                <a:cubicBezTo>
                  <a:pt x="1998" y="443"/>
                  <a:pt x="1998" y="443"/>
                  <a:pt x="1998" y="443"/>
                </a:cubicBezTo>
                <a:cubicBezTo>
                  <a:pt x="1998" y="441"/>
                  <a:pt x="1998" y="441"/>
                  <a:pt x="1998" y="441"/>
                </a:cubicBezTo>
                <a:cubicBezTo>
                  <a:pt x="1983" y="438"/>
                  <a:pt x="1983" y="438"/>
                  <a:pt x="1983" y="438"/>
                </a:cubicBezTo>
                <a:cubicBezTo>
                  <a:pt x="1982" y="428"/>
                  <a:pt x="1982" y="428"/>
                  <a:pt x="1982" y="428"/>
                </a:cubicBezTo>
                <a:cubicBezTo>
                  <a:pt x="1982" y="427"/>
                  <a:pt x="1982" y="427"/>
                  <a:pt x="1982" y="427"/>
                </a:cubicBezTo>
                <a:cubicBezTo>
                  <a:pt x="1982" y="427"/>
                  <a:pt x="1981" y="421"/>
                  <a:pt x="1981" y="421"/>
                </a:cubicBezTo>
                <a:cubicBezTo>
                  <a:pt x="1981" y="421"/>
                  <a:pt x="1980" y="420"/>
                  <a:pt x="1980" y="420"/>
                </a:cubicBezTo>
                <a:cubicBezTo>
                  <a:pt x="1980" y="415"/>
                  <a:pt x="1980" y="415"/>
                  <a:pt x="1980" y="415"/>
                </a:cubicBezTo>
                <a:cubicBezTo>
                  <a:pt x="1980" y="414"/>
                  <a:pt x="1980" y="414"/>
                  <a:pt x="1980" y="414"/>
                </a:cubicBezTo>
                <a:cubicBezTo>
                  <a:pt x="1980" y="413"/>
                  <a:pt x="1980" y="413"/>
                  <a:pt x="1980" y="413"/>
                </a:cubicBezTo>
                <a:cubicBezTo>
                  <a:pt x="1980" y="413"/>
                  <a:pt x="1979" y="413"/>
                  <a:pt x="1979" y="413"/>
                </a:cubicBezTo>
                <a:cubicBezTo>
                  <a:pt x="1979" y="413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3" y="401"/>
                  <a:pt x="1973" y="401"/>
                  <a:pt x="1973" y="401"/>
                </a:cubicBezTo>
                <a:cubicBezTo>
                  <a:pt x="1973" y="401"/>
                  <a:pt x="1973" y="397"/>
                  <a:pt x="1973" y="397"/>
                </a:cubicBezTo>
                <a:cubicBezTo>
                  <a:pt x="1973" y="396"/>
                  <a:pt x="1972" y="396"/>
                  <a:pt x="1972" y="396"/>
                </a:cubicBezTo>
                <a:cubicBezTo>
                  <a:pt x="1972" y="396"/>
                  <a:pt x="1972" y="396"/>
                  <a:pt x="1972" y="396"/>
                </a:cubicBezTo>
                <a:cubicBezTo>
                  <a:pt x="1972" y="396"/>
                  <a:pt x="1972" y="390"/>
                  <a:pt x="1972" y="390"/>
                </a:cubicBezTo>
                <a:cubicBezTo>
                  <a:pt x="1972" y="390"/>
                  <a:pt x="1972" y="390"/>
                  <a:pt x="1972" y="390"/>
                </a:cubicBezTo>
                <a:cubicBezTo>
                  <a:pt x="1972" y="389"/>
                  <a:pt x="1972" y="389"/>
                  <a:pt x="1972" y="389"/>
                </a:cubicBezTo>
                <a:cubicBezTo>
                  <a:pt x="1971" y="389"/>
                  <a:pt x="1971" y="389"/>
                  <a:pt x="1971" y="389"/>
                </a:cubicBezTo>
                <a:cubicBezTo>
                  <a:pt x="1971" y="389"/>
                  <a:pt x="1971" y="385"/>
                  <a:pt x="1971" y="385"/>
                </a:cubicBezTo>
                <a:cubicBezTo>
                  <a:pt x="1971" y="385"/>
                  <a:pt x="1971" y="384"/>
                  <a:pt x="1971" y="384"/>
                </a:cubicBezTo>
                <a:cubicBezTo>
                  <a:pt x="1971" y="378"/>
                  <a:pt x="1971" y="378"/>
                  <a:pt x="1971" y="378"/>
                </a:cubicBezTo>
                <a:cubicBezTo>
                  <a:pt x="1971" y="378"/>
                  <a:pt x="1971" y="384"/>
                  <a:pt x="1971" y="385"/>
                </a:cubicBezTo>
                <a:cubicBezTo>
                  <a:pt x="1970" y="385"/>
                  <a:pt x="1970" y="385"/>
                  <a:pt x="1970" y="385"/>
                </a:cubicBezTo>
                <a:cubicBezTo>
                  <a:pt x="1970" y="385"/>
                  <a:pt x="1970" y="389"/>
                  <a:pt x="1970" y="389"/>
                </a:cubicBezTo>
                <a:cubicBezTo>
                  <a:pt x="1970" y="389"/>
                  <a:pt x="1970" y="389"/>
                  <a:pt x="1970" y="389"/>
                </a:cubicBezTo>
                <a:cubicBezTo>
                  <a:pt x="1970" y="389"/>
                  <a:pt x="1970" y="390"/>
                  <a:pt x="1970" y="390"/>
                </a:cubicBezTo>
                <a:cubicBezTo>
                  <a:pt x="1970" y="390"/>
                  <a:pt x="1970" y="390"/>
                  <a:pt x="1970" y="390"/>
                </a:cubicBezTo>
                <a:cubicBezTo>
                  <a:pt x="1970" y="390"/>
                  <a:pt x="1969" y="390"/>
                  <a:pt x="1969" y="390"/>
                </a:cubicBezTo>
                <a:cubicBezTo>
                  <a:pt x="1969" y="390"/>
                  <a:pt x="1969" y="395"/>
                  <a:pt x="1969" y="396"/>
                </a:cubicBezTo>
                <a:cubicBezTo>
                  <a:pt x="1969" y="396"/>
                  <a:pt x="1970" y="396"/>
                  <a:pt x="1970" y="396"/>
                </a:cubicBezTo>
                <a:cubicBezTo>
                  <a:pt x="1969" y="396"/>
                  <a:pt x="1969" y="396"/>
                  <a:pt x="1969" y="396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401"/>
                  <a:pt x="1969" y="401"/>
                </a:cubicBezTo>
                <a:cubicBezTo>
                  <a:pt x="1969" y="401"/>
                  <a:pt x="1965" y="410"/>
                  <a:pt x="1965" y="410"/>
                </a:cubicBezTo>
                <a:cubicBezTo>
                  <a:pt x="1921" y="410"/>
                  <a:pt x="1921" y="410"/>
                  <a:pt x="1921" y="410"/>
                </a:cubicBezTo>
                <a:cubicBezTo>
                  <a:pt x="1919" y="414"/>
                  <a:pt x="1919" y="414"/>
                  <a:pt x="1919" y="414"/>
                </a:cubicBezTo>
                <a:cubicBezTo>
                  <a:pt x="1919" y="445"/>
                  <a:pt x="1919" y="445"/>
                  <a:pt x="1919" y="445"/>
                </a:cubicBezTo>
                <a:cubicBezTo>
                  <a:pt x="1902" y="445"/>
                  <a:pt x="1902" y="445"/>
                  <a:pt x="1902" y="445"/>
                </a:cubicBezTo>
                <a:cubicBezTo>
                  <a:pt x="1902" y="452"/>
                  <a:pt x="1902" y="452"/>
                  <a:pt x="1902" y="452"/>
                </a:cubicBezTo>
                <a:cubicBezTo>
                  <a:pt x="1896" y="452"/>
                  <a:pt x="1896" y="452"/>
                  <a:pt x="1896" y="452"/>
                </a:cubicBezTo>
                <a:cubicBezTo>
                  <a:pt x="1896" y="452"/>
                  <a:pt x="1895" y="452"/>
                  <a:pt x="1895" y="453"/>
                </a:cubicBezTo>
                <a:cubicBezTo>
                  <a:pt x="1894" y="453"/>
                  <a:pt x="1895" y="454"/>
                  <a:pt x="1895" y="454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5" y="455"/>
                  <a:pt x="1895" y="455"/>
                </a:cubicBezTo>
                <a:cubicBezTo>
                  <a:pt x="1895" y="461"/>
                  <a:pt x="1895" y="461"/>
                  <a:pt x="1895" y="461"/>
                </a:cubicBezTo>
                <a:cubicBezTo>
                  <a:pt x="1893" y="461"/>
                  <a:pt x="1893" y="461"/>
                  <a:pt x="1893" y="461"/>
                </a:cubicBezTo>
                <a:cubicBezTo>
                  <a:pt x="1891" y="464"/>
                  <a:pt x="1891" y="464"/>
                  <a:pt x="1891" y="464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8"/>
                  <a:pt x="1891" y="468"/>
                  <a:pt x="1891" y="468"/>
                </a:cubicBezTo>
                <a:cubicBezTo>
                  <a:pt x="1890" y="467"/>
                  <a:pt x="1890" y="467"/>
                  <a:pt x="1890" y="467"/>
                </a:cubicBezTo>
                <a:cubicBezTo>
                  <a:pt x="1890" y="438"/>
                  <a:pt x="1890" y="438"/>
                  <a:pt x="1890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4"/>
                  <a:pt x="1876" y="434"/>
                  <a:pt x="1876" y="434"/>
                </a:cubicBezTo>
                <a:cubicBezTo>
                  <a:pt x="1875" y="433"/>
                  <a:pt x="1875" y="433"/>
                  <a:pt x="1875" y="433"/>
                </a:cubicBezTo>
                <a:cubicBezTo>
                  <a:pt x="1875" y="429"/>
                  <a:pt x="1875" y="429"/>
                  <a:pt x="1875" y="429"/>
                </a:cubicBezTo>
                <a:cubicBezTo>
                  <a:pt x="1874" y="429"/>
                  <a:pt x="1874" y="429"/>
                  <a:pt x="1874" y="429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3" y="422"/>
                  <a:pt x="1873" y="422"/>
                  <a:pt x="1873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67" y="422"/>
                  <a:pt x="1867" y="422"/>
                  <a:pt x="1867" y="422"/>
                </a:cubicBezTo>
                <a:cubicBezTo>
                  <a:pt x="1866" y="422"/>
                  <a:pt x="1866" y="422"/>
                  <a:pt x="1866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4"/>
                  <a:pt x="1862" y="424"/>
                  <a:pt x="1862" y="424"/>
                </a:cubicBezTo>
                <a:cubicBezTo>
                  <a:pt x="1862" y="428"/>
                  <a:pt x="1862" y="428"/>
                  <a:pt x="1862" y="428"/>
                </a:cubicBezTo>
                <a:cubicBezTo>
                  <a:pt x="1861" y="429"/>
                  <a:pt x="1861" y="429"/>
                  <a:pt x="1861" y="429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4"/>
                  <a:pt x="1861" y="434"/>
                  <a:pt x="1861" y="434"/>
                </a:cubicBezTo>
                <a:cubicBezTo>
                  <a:pt x="1860" y="434"/>
                  <a:pt x="1860" y="434"/>
                  <a:pt x="1860" y="434"/>
                </a:cubicBezTo>
                <a:cubicBezTo>
                  <a:pt x="1860" y="438"/>
                  <a:pt x="1860" y="438"/>
                  <a:pt x="1860" y="438"/>
                </a:cubicBezTo>
                <a:cubicBezTo>
                  <a:pt x="1855" y="438"/>
                  <a:pt x="1855" y="438"/>
                  <a:pt x="1855" y="438"/>
                </a:cubicBezTo>
                <a:cubicBezTo>
                  <a:pt x="1855" y="436"/>
                  <a:pt x="1855" y="436"/>
                  <a:pt x="1855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8"/>
                  <a:pt x="1852" y="438"/>
                  <a:pt x="1852" y="438"/>
                </a:cubicBezTo>
                <a:cubicBezTo>
                  <a:pt x="1850" y="438"/>
                  <a:pt x="1850" y="438"/>
                  <a:pt x="1850" y="438"/>
                </a:cubicBezTo>
                <a:cubicBezTo>
                  <a:pt x="1848" y="440"/>
                  <a:pt x="1848" y="440"/>
                  <a:pt x="1848" y="440"/>
                </a:cubicBezTo>
                <a:cubicBezTo>
                  <a:pt x="1848" y="450"/>
                  <a:pt x="1848" y="450"/>
                  <a:pt x="1848" y="450"/>
                </a:cubicBezTo>
                <a:cubicBezTo>
                  <a:pt x="1846" y="450"/>
                  <a:pt x="1846" y="450"/>
                  <a:pt x="1846" y="450"/>
                </a:cubicBezTo>
                <a:cubicBezTo>
                  <a:pt x="1846" y="447"/>
                  <a:pt x="1846" y="447"/>
                  <a:pt x="1846" y="447"/>
                </a:cubicBezTo>
                <a:cubicBezTo>
                  <a:pt x="1841" y="447"/>
                  <a:pt x="1841" y="447"/>
                  <a:pt x="1841" y="447"/>
                </a:cubicBezTo>
                <a:cubicBezTo>
                  <a:pt x="1840" y="448"/>
                  <a:pt x="1840" y="448"/>
                  <a:pt x="1840" y="448"/>
                </a:cubicBezTo>
                <a:cubicBezTo>
                  <a:pt x="1840" y="450"/>
                  <a:pt x="1840" y="450"/>
                  <a:pt x="1840" y="450"/>
                </a:cubicBezTo>
                <a:cubicBezTo>
                  <a:pt x="1835" y="450"/>
                  <a:pt x="1835" y="450"/>
                  <a:pt x="1835" y="450"/>
                </a:cubicBezTo>
                <a:cubicBezTo>
                  <a:pt x="1834" y="451"/>
                  <a:pt x="1834" y="451"/>
                  <a:pt x="1834" y="451"/>
                </a:cubicBezTo>
                <a:cubicBezTo>
                  <a:pt x="1834" y="455"/>
                  <a:pt x="1834" y="455"/>
                  <a:pt x="1834" y="455"/>
                </a:cubicBezTo>
                <a:cubicBezTo>
                  <a:pt x="1833" y="458"/>
                  <a:pt x="1833" y="458"/>
                  <a:pt x="1833" y="458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7"/>
                  <a:pt x="1832" y="457"/>
                  <a:pt x="1832" y="457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29" y="456"/>
                  <a:pt x="1829" y="456"/>
                  <a:pt x="1829" y="456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7"/>
                  <a:pt x="1829" y="457"/>
                  <a:pt x="1829" y="457"/>
                </a:cubicBezTo>
                <a:cubicBezTo>
                  <a:pt x="1822" y="457"/>
                  <a:pt x="1822" y="457"/>
                  <a:pt x="1822" y="457"/>
                </a:cubicBezTo>
                <a:cubicBezTo>
                  <a:pt x="1821" y="459"/>
                  <a:pt x="1821" y="459"/>
                  <a:pt x="1821" y="459"/>
                </a:cubicBezTo>
                <a:cubicBezTo>
                  <a:pt x="1821" y="463"/>
                  <a:pt x="1821" y="463"/>
                  <a:pt x="1821" y="463"/>
                </a:cubicBezTo>
                <a:cubicBezTo>
                  <a:pt x="1820" y="463"/>
                  <a:pt x="1820" y="463"/>
                  <a:pt x="1820" y="463"/>
                </a:cubicBezTo>
                <a:cubicBezTo>
                  <a:pt x="1820" y="457"/>
                  <a:pt x="1820" y="457"/>
                  <a:pt x="1820" y="457"/>
                </a:cubicBezTo>
                <a:cubicBezTo>
                  <a:pt x="1815" y="456"/>
                  <a:pt x="1815" y="456"/>
                  <a:pt x="1815" y="456"/>
                </a:cubicBezTo>
                <a:cubicBezTo>
                  <a:pt x="1814" y="456"/>
                  <a:pt x="1814" y="456"/>
                  <a:pt x="1814" y="456"/>
                </a:cubicBezTo>
                <a:cubicBezTo>
                  <a:pt x="1814" y="459"/>
                  <a:pt x="1814" y="459"/>
                  <a:pt x="1814" y="459"/>
                </a:cubicBezTo>
                <a:cubicBezTo>
                  <a:pt x="1809" y="459"/>
                  <a:pt x="1809" y="459"/>
                  <a:pt x="1809" y="459"/>
                </a:cubicBezTo>
                <a:cubicBezTo>
                  <a:pt x="1809" y="430"/>
                  <a:pt x="1809" y="430"/>
                  <a:pt x="1809" y="430"/>
                </a:cubicBezTo>
                <a:cubicBezTo>
                  <a:pt x="1798" y="429"/>
                  <a:pt x="1798" y="429"/>
                  <a:pt x="1798" y="429"/>
                </a:cubicBezTo>
                <a:cubicBezTo>
                  <a:pt x="1798" y="427"/>
                  <a:pt x="1798" y="427"/>
                  <a:pt x="1798" y="427"/>
                </a:cubicBezTo>
                <a:cubicBezTo>
                  <a:pt x="1788" y="427"/>
                  <a:pt x="1788" y="427"/>
                  <a:pt x="1788" y="427"/>
                </a:cubicBezTo>
                <a:cubicBezTo>
                  <a:pt x="1787" y="427"/>
                  <a:pt x="1787" y="427"/>
                  <a:pt x="1787" y="427"/>
                </a:cubicBezTo>
                <a:cubicBezTo>
                  <a:pt x="1787" y="429"/>
                  <a:pt x="1787" y="429"/>
                  <a:pt x="1787" y="429"/>
                </a:cubicBezTo>
                <a:cubicBezTo>
                  <a:pt x="1764" y="427"/>
                  <a:pt x="1764" y="427"/>
                  <a:pt x="1764" y="427"/>
                </a:cubicBezTo>
                <a:cubicBezTo>
                  <a:pt x="1760" y="432"/>
                  <a:pt x="1760" y="432"/>
                  <a:pt x="1760" y="432"/>
                </a:cubicBezTo>
                <a:cubicBezTo>
                  <a:pt x="1760" y="468"/>
                  <a:pt x="1760" y="468"/>
                  <a:pt x="1760" y="468"/>
                </a:cubicBezTo>
                <a:cubicBezTo>
                  <a:pt x="1759" y="468"/>
                  <a:pt x="1759" y="468"/>
                  <a:pt x="1759" y="468"/>
                </a:cubicBezTo>
                <a:cubicBezTo>
                  <a:pt x="1759" y="449"/>
                  <a:pt x="1759" y="449"/>
                  <a:pt x="1759" y="449"/>
                </a:cubicBezTo>
                <a:cubicBezTo>
                  <a:pt x="1759" y="449"/>
                  <a:pt x="1759" y="448"/>
                  <a:pt x="1759" y="448"/>
                </a:cubicBezTo>
                <a:cubicBezTo>
                  <a:pt x="1759" y="448"/>
                  <a:pt x="1759" y="446"/>
                  <a:pt x="1759" y="446"/>
                </a:cubicBezTo>
                <a:cubicBezTo>
                  <a:pt x="1759" y="446"/>
                  <a:pt x="1759" y="445"/>
                  <a:pt x="1759" y="445"/>
                </a:cubicBezTo>
                <a:cubicBezTo>
                  <a:pt x="1759" y="444"/>
                  <a:pt x="1760" y="444"/>
                  <a:pt x="1760" y="444"/>
                </a:cubicBezTo>
                <a:cubicBezTo>
                  <a:pt x="1760" y="443"/>
                  <a:pt x="1759" y="440"/>
                  <a:pt x="1759" y="440"/>
                </a:cubicBezTo>
                <a:cubicBezTo>
                  <a:pt x="1754" y="439"/>
                  <a:pt x="1754" y="439"/>
                  <a:pt x="1754" y="439"/>
                </a:cubicBezTo>
                <a:cubicBezTo>
                  <a:pt x="1754" y="435"/>
                  <a:pt x="1754" y="435"/>
                  <a:pt x="1754" y="435"/>
                </a:cubicBezTo>
                <a:cubicBezTo>
                  <a:pt x="1754" y="435"/>
                  <a:pt x="1751" y="434"/>
                  <a:pt x="1751" y="434"/>
                </a:cubicBezTo>
                <a:cubicBezTo>
                  <a:pt x="1751" y="434"/>
                  <a:pt x="1751" y="433"/>
                  <a:pt x="1751" y="433"/>
                </a:cubicBezTo>
                <a:cubicBezTo>
                  <a:pt x="1751" y="433"/>
                  <a:pt x="1751" y="432"/>
                  <a:pt x="1751" y="432"/>
                </a:cubicBezTo>
                <a:cubicBezTo>
                  <a:pt x="1751" y="432"/>
                  <a:pt x="1751" y="431"/>
                  <a:pt x="1751" y="431"/>
                </a:cubicBezTo>
                <a:cubicBezTo>
                  <a:pt x="1751" y="431"/>
                  <a:pt x="1751" y="431"/>
                  <a:pt x="1751" y="431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1" y="429"/>
                  <a:pt x="1741" y="429"/>
                </a:cubicBezTo>
                <a:cubicBezTo>
                  <a:pt x="1741" y="429"/>
                  <a:pt x="1735" y="431"/>
                  <a:pt x="1735" y="431"/>
                </a:cubicBezTo>
                <a:cubicBezTo>
                  <a:pt x="1734" y="431"/>
                  <a:pt x="1734" y="431"/>
                  <a:pt x="1734" y="431"/>
                </a:cubicBezTo>
                <a:cubicBezTo>
                  <a:pt x="1734" y="424"/>
                  <a:pt x="1734" y="424"/>
                  <a:pt x="1734" y="424"/>
                </a:cubicBezTo>
                <a:cubicBezTo>
                  <a:pt x="1734" y="424"/>
                  <a:pt x="1734" y="424"/>
                  <a:pt x="1734" y="423"/>
                </a:cubicBezTo>
                <a:cubicBezTo>
                  <a:pt x="1734" y="423"/>
                  <a:pt x="1731" y="421"/>
                  <a:pt x="1731" y="421"/>
                </a:cubicBezTo>
                <a:cubicBezTo>
                  <a:pt x="1731" y="421"/>
                  <a:pt x="1728" y="422"/>
                  <a:pt x="1728" y="423"/>
                </a:cubicBezTo>
                <a:cubicBezTo>
                  <a:pt x="1728" y="423"/>
                  <a:pt x="1728" y="423"/>
                  <a:pt x="1728" y="423"/>
                </a:cubicBezTo>
                <a:cubicBezTo>
                  <a:pt x="1728" y="423"/>
                  <a:pt x="1728" y="428"/>
                  <a:pt x="1728" y="428"/>
                </a:cubicBezTo>
                <a:cubicBezTo>
                  <a:pt x="1726" y="429"/>
                  <a:pt x="1726" y="429"/>
                  <a:pt x="1726" y="429"/>
                </a:cubicBezTo>
                <a:cubicBezTo>
                  <a:pt x="1726" y="432"/>
                  <a:pt x="1726" y="432"/>
                  <a:pt x="1726" y="432"/>
                </a:cubicBezTo>
                <a:cubicBezTo>
                  <a:pt x="1725" y="432"/>
                  <a:pt x="1725" y="432"/>
                  <a:pt x="1725" y="432"/>
                </a:cubicBezTo>
                <a:cubicBezTo>
                  <a:pt x="1724" y="432"/>
                  <a:pt x="1724" y="432"/>
                  <a:pt x="1724" y="432"/>
                </a:cubicBezTo>
                <a:cubicBezTo>
                  <a:pt x="1724" y="418"/>
                  <a:pt x="1724" y="418"/>
                  <a:pt x="1724" y="418"/>
                </a:cubicBezTo>
                <a:cubicBezTo>
                  <a:pt x="1719" y="417"/>
                  <a:pt x="1719" y="417"/>
                  <a:pt x="1719" y="417"/>
                </a:cubicBezTo>
                <a:cubicBezTo>
                  <a:pt x="1719" y="416"/>
                  <a:pt x="1719" y="416"/>
                  <a:pt x="1719" y="416"/>
                </a:cubicBezTo>
                <a:cubicBezTo>
                  <a:pt x="1717" y="416"/>
                  <a:pt x="1717" y="416"/>
                  <a:pt x="1717" y="416"/>
                </a:cubicBezTo>
                <a:cubicBezTo>
                  <a:pt x="1716" y="406"/>
                  <a:pt x="1716" y="406"/>
                  <a:pt x="1716" y="406"/>
                </a:cubicBezTo>
                <a:cubicBezTo>
                  <a:pt x="1707" y="405"/>
                  <a:pt x="1707" y="405"/>
                  <a:pt x="1707" y="405"/>
                </a:cubicBezTo>
                <a:cubicBezTo>
                  <a:pt x="1705" y="406"/>
                  <a:pt x="1705" y="406"/>
                  <a:pt x="1705" y="406"/>
                </a:cubicBezTo>
                <a:cubicBezTo>
                  <a:pt x="1705" y="415"/>
                  <a:pt x="1705" y="415"/>
                  <a:pt x="1705" y="415"/>
                </a:cubicBezTo>
                <a:cubicBezTo>
                  <a:pt x="1703" y="414"/>
                  <a:pt x="1703" y="414"/>
                  <a:pt x="1703" y="414"/>
                </a:cubicBezTo>
                <a:cubicBezTo>
                  <a:pt x="1702" y="415"/>
                  <a:pt x="1702" y="415"/>
                  <a:pt x="1702" y="415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8"/>
                  <a:pt x="1702" y="418"/>
                </a:cubicBezTo>
                <a:cubicBezTo>
                  <a:pt x="1702" y="418"/>
                  <a:pt x="1701" y="418"/>
                  <a:pt x="1701" y="418"/>
                </a:cubicBezTo>
                <a:cubicBezTo>
                  <a:pt x="1701" y="445"/>
                  <a:pt x="1701" y="445"/>
                  <a:pt x="1701" y="445"/>
                </a:cubicBezTo>
                <a:cubicBezTo>
                  <a:pt x="1700" y="445"/>
                  <a:pt x="1700" y="445"/>
                  <a:pt x="1700" y="445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9"/>
                  <a:pt x="1700" y="449"/>
                  <a:pt x="1700" y="449"/>
                </a:cubicBezTo>
                <a:cubicBezTo>
                  <a:pt x="1700" y="451"/>
                  <a:pt x="1700" y="451"/>
                  <a:pt x="1700" y="451"/>
                </a:cubicBezTo>
                <a:cubicBezTo>
                  <a:pt x="1699" y="452"/>
                  <a:pt x="1699" y="452"/>
                  <a:pt x="1699" y="452"/>
                </a:cubicBezTo>
                <a:cubicBezTo>
                  <a:pt x="1698" y="456"/>
                  <a:pt x="1698" y="456"/>
                  <a:pt x="1698" y="456"/>
                </a:cubicBezTo>
                <a:cubicBezTo>
                  <a:pt x="1692" y="456"/>
                  <a:pt x="1692" y="456"/>
                  <a:pt x="1692" y="456"/>
                </a:cubicBezTo>
                <a:cubicBezTo>
                  <a:pt x="1690" y="456"/>
                  <a:pt x="1690" y="456"/>
                  <a:pt x="1690" y="456"/>
                </a:cubicBezTo>
                <a:cubicBezTo>
                  <a:pt x="1690" y="436"/>
                  <a:pt x="1690" y="436"/>
                  <a:pt x="1690" y="436"/>
                </a:cubicBezTo>
                <a:cubicBezTo>
                  <a:pt x="1689" y="436"/>
                  <a:pt x="1689" y="436"/>
                  <a:pt x="1689" y="436"/>
                </a:cubicBezTo>
                <a:cubicBezTo>
                  <a:pt x="1690" y="434"/>
                  <a:pt x="1690" y="434"/>
                  <a:pt x="1690" y="434"/>
                </a:cubicBezTo>
                <a:cubicBezTo>
                  <a:pt x="1690" y="433"/>
                  <a:pt x="1690" y="433"/>
                  <a:pt x="1690" y="433"/>
                </a:cubicBezTo>
                <a:cubicBezTo>
                  <a:pt x="1689" y="433"/>
                  <a:pt x="1689" y="433"/>
                  <a:pt x="1689" y="433"/>
                </a:cubicBezTo>
                <a:cubicBezTo>
                  <a:pt x="1689" y="432"/>
                  <a:pt x="1689" y="432"/>
                  <a:pt x="1689" y="432"/>
                </a:cubicBezTo>
                <a:cubicBezTo>
                  <a:pt x="1664" y="430"/>
                  <a:pt x="1664" y="430"/>
                  <a:pt x="1664" y="430"/>
                </a:cubicBezTo>
                <a:cubicBezTo>
                  <a:pt x="1660" y="433"/>
                  <a:pt x="1660" y="433"/>
                  <a:pt x="1660" y="433"/>
                </a:cubicBezTo>
                <a:cubicBezTo>
                  <a:pt x="1660" y="435"/>
                  <a:pt x="1660" y="435"/>
                  <a:pt x="1660" y="435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34"/>
                  <a:pt x="1659" y="434"/>
                  <a:pt x="1659" y="434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81"/>
                  <a:pt x="1659" y="481"/>
                  <a:pt x="1659" y="481"/>
                </a:cubicBezTo>
                <a:cubicBezTo>
                  <a:pt x="1659" y="482"/>
                  <a:pt x="1659" y="482"/>
                  <a:pt x="1659" y="482"/>
                </a:cubicBezTo>
                <a:cubicBezTo>
                  <a:pt x="1659" y="489"/>
                  <a:pt x="1659" y="489"/>
                  <a:pt x="1659" y="489"/>
                </a:cubicBezTo>
                <a:cubicBezTo>
                  <a:pt x="1659" y="489"/>
                  <a:pt x="1658" y="489"/>
                  <a:pt x="1658" y="489"/>
                </a:cubicBezTo>
                <a:cubicBezTo>
                  <a:pt x="1658" y="489"/>
                  <a:pt x="1658" y="487"/>
                  <a:pt x="1658" y="487"/>
                </a:cubicBezTo>
                <a:cubicBezTo>
                  <a:pt x="1657" y="487"/>
                  <a:pt x="1657" y="487"/>
                  <a:pt x="1657" y="487"/>
                </a:cubicBezTo>
                <a:cubicBezTo>
                  <a:pt x="1657" y="485"/>
                  <a:pt x="1657" y="485"/>
                  <a:pt x="1657" y="485"/>
                </a:cubicBezTo>
                <a:cubicBezTo>
                  <a:pt x="1655" y="484"/>
                  <a:pt x="1655" y="484"/>
                  <a:pt x="1655" y="484"/>
                </a:cubicBezTo>
                <a:cubicBezTo>
                  <a:pt x="1653" y="484"/>
                  <a:pt x="1653" y="484"/>
                  <a:pt x="1653" y="484"/>
                </a:cubicBezTo>
                <a:cubicBezTo>
                  <a:pt x="1650" y="485"/>
                  <a:pt x="1650" y="485"/>
                  <a:pt x="1650" y="485"/>
                </a:cubicBezTo>
                <a:cubicBezTo>
                  <a:pt x="1650" y="487"/>
                  <a:pt x="1650" y="487"/>
                  <a:pt x="1650" y="487"/>
                </a:cubicBezTo>
                <a:cubicBezTo>
                  <a:pt x="1649" y="487"/>
                  <a:pt x="1649" y="487"/>
                  <a:pt x="1649" y="487"/>
                </a:cubicBezTo>
                <a:cubicBezTo>
                  <a:pt x="1649" y="490"/>
                  <a:pt x="1649" y="490"/>
                  <a:pt x="1649" y="490"/>
                </a:cubicBezTo>
                <a:cubicBezTo>
                  <a:pt x="1648" y="491"/>
                  <a:pt x="1648" y="491"/>
                  <a:pt x="1648" y="491"/>
                </a:cubicBezTo>
                <a:cubicBezTo>
                  <a:pt x="1648" y="492"/>
                  <a:pt x="1648" y="492"/>
                  <a:pt x="1648" y="492"/>
                </a:cubicBezTo>
                <a:cubicBezTo>
                  <a:pt x="1644" y="492"/>
                  <a:pt x="1644" y="492"/>
                  <a:pt x="1644" y="492"/>
                </a:cubicBezTo>
                <a:cubicBezTo>
                  <a:pt x="1641" y="494"/>
                  <a:pt x="1641" y="494"/>
                  <a:pt x="1641" y="494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4"/>
                  <a:pt x="1641" y="514"/>
                  <a:pt x="1641" y="514"/>
                </a:cubicBezTo>
                <a:cubicBezTo>
                  <a:pt x="1639" y="514"/>
                  <a:pt x="1639" y="514"/>
                  <a:pt x="1639" y="514"/>
                </a:cubicBezTo>
                <a:cubicBezTo>
                  <a:pt x="1639" y="517"/>
                  <a:pt x="1639" y="517"/>
                  <a:pt x="1639" y="517"/>
                </a:cubicBezTo>
                <a:cubicBezTo>
                  <a:pt x="1635" y="517"/>
                  <a:pt x="1635" y="517"/>
                  <a:pt x="1635" y="517"/>
                </a:cubicBezTo>
                <a:cubicBezTo>
                  <a:pt x="1635" y="519"/>
                  <a:pt x="1635" y="519"/>
                  <a:pt x="1635" y="519"/>
                </a:cubicBezTo>
                <a:cubicBezTo>
                  <a:pt x="1630" y="519"/>
                  <a:pt x="1630" y="519"/>
                  <a:pt x="1630" y="519"/>
                </a:cubicBezTo>
                <a:cubicBezTo>
                  <a:pt x="1629" y="519"/>
                  <a:pt x="1629" y="519"/>
                  <a:pt x="1629" y="519"/>
                </a:cubicBezTo>
                <a:cubicBezTo>
                  <a:pt x="1630" y="419"/>
                  <a:pt x="1630" y="419"/>
                  <a:pt x="1630" y="419"/>
                </a:cubicBezTo>
                <a:cubicBezTo>
                  <a:pt x="1630" y="418"/>
                  <a:pt x="1630" y="418"/>
                  <a:pt x="1630" y="418"/>
                </a:cubicBezTo>
                <a:cubicBezTo>
                  <a:pt x="1629" y="418"/>
                  <a:pt x="1629" y="418"/>
                  <a:pt x="1629" y="418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14" y="411"/>
                  <a:pt x="1614" y="411"/>
                  <a:pt x="1614" y="411"/>
                </a:cubicBezTo>
                <a:cubicBezTo>
                  <a:pt x="1614" y="402"/>
                  <a:pt x="1614" y="402"/>
                  <a:pt x="1614" y="402"/>
                </a:cubicBezTo>
                <a:cubicBezTo>
                  <a:pt x="1585" y="388"/>
                  <a:pt x="1585" y="388"/>
                  <a:pt x="1585" y="388"/>
                </a:cubicBezTo>
                <a:cubicBezTo>
                  <a:pt x="1582" y="388"/>
                  <a:pt x="1582" y="388"/>
                  <a:pt x="1582" y="388"/>
                </a:cubicBezTo>
                <a:cubicBezTo>
                  <a:pt x="1580" y="388"/>
                  <a:pt x="1580" y="388"/>
                  <a:pt x="1580" y="388"/>
                </a:cubicBezTo>
                <a:cubicBezTo>
                  <a:pt x="1579" y="432"/>
                  <a:pt x="1579" y="432"/>
                  <a:pt x="1579" y="432"/>
                </a:cubicBezTo>
                <a:cubicBezTo>
                  <a:pt x="1575" y="434"/>
                  <a:pt x="1575" y="434"/>
                  <a:pt x="1575" y="434"/>
                </a:cubicBezTo>
                <a:cubicBezTo>
                  <a:pt x="1572" y="436"/>
                  <a:pt x="1572" y="436"/>
                  <a:pt x="1572" y="436"/>
                </a:cubicBezTo>
                <a:cubicBezTo>
                  <a:pt x="1572" y="399"/>
                  <a:pt x="1572" y="399"/>
                  <a:pt x="1572" y="399"/>
                </a:cubicBezTo>
                <a:cubicBezTo>
                  <a:pt x="1541" y="393"/>
                  <a:pt x="1541" y="393"/>
                  <a:pt x="1541" y="393"/>
                </a:cubicBezTo>
                <a:cubicBezTo>
                  <a:pt x="1527" y="394"/>
                  <a:pt x="1527" y="394"/>
                  <a:pt x="1527" y="394"/>
                </a:cubicBezTo>
                <a:cubicBezTo>
                  <a:pt x="1527" y="447"/>
                  <a:pt x="1527" y="447"/>
                  <a:pt x="1527" y="447"/>
                </a:cubicBezTo>
                <a:cubicBezTo>
                  <a:pt x="1526" y="446"/>
                  <a:pt x="1526" y="446"/>
                  <a:pt x="1526" y="446"/>
                </a:cubicBezTo>
                <a:cubicBezTo>
                  <a:pt x="1513" y="446"/>
                  <a:pt x="1513" y="446"/>
                  <a:pt x="1513" y="446"/>
                </a:cubicBezTo>
                <a:cubicBezTo>
                  <a:pt x="1513" y="450"/>
                  <a:pt x="1513" y="450"/>
                  <a:pt x="1513" y="450"/>
                </a:cubicBezTo>
                <a:cubicBezTo>
                  <a:pt x="1511" y="450"/>
                  <a:pt x="1511" y="450"/>
                  <a:pt x="1511" y="450"/>
                </a:cubicBezTo>
                <a:cubicBezTo>
                  <a:pt x="1510" y="448"/>
                  <a:pt x="1510" y="448"/>
                  <a:pt x="1510" y="448"/>
                </a:cubicBezTo>
                <a:cubicBezTo>
                  <a:pt x="1507" y="448"/>
                  <a:pt x="1507" y="448"/>
                  <a:pt x="1507" y="448"/>
                </a:cubicBezTo>
                <a:cubicBezTo>
                  <a:pt x="1507" y="443"/>
                  <a:pt x="1507" y="443"/>
                  <a:pt x="1507" y="443"/>
                </a:cubicBezTo>
                <a:cubicBezTo>
                  <a:pt x="1499" y="436"/>
                  <a:pt x="1499" y="436"/>
                  <a:pt x="1499" y="436"/>
                </a:cubicBezTo>
                <a:cubicBezTo>
                  <a:pt x="1480" y="434"/>
                  <a:pt x="1480" y="434"/>
                  <a:pt x="1480" y="434"/>
                </a:cubicBezTo>
                <a:cubicBezTo>
                  <a:pt x="1474" y="440"/>
                  <a:pt x="1474" y="440"/>
                  <a:pt x="1474" y="440"/>
                </a:cubicBezTo>
                <a:cubicBezTo>
                  <a:pt x="1471" y="443"/>
                  <a:pt x="1471" y="443"/>
                  <a:pt x="1471" y="443"/>
                </a:cubicBezTo>
                <a:cubicBezTo>
                  <a:pt x="1471" y="445"/>
                  <a:pt x="1471" y="445"/>
                  <a:pt x="1471" y="445"/>
                </a:cubicBezTo>
                <a:cubicBezTo>
                  <a:pt x="1467" y="448"/>
                  <a:pt x="1467" y="448"/>
                  <a:pt x="1467" y="448"/>
                </a:cubicBezTo>
                <a:cubicBezTo>
                  <a:pt x="1467" y="450"/>
                  <a:pt x="1467" y="450"/>
                  <a:pt x="1467" y="450"/>
                </a:cubicBezTo>
                <a:cubicBezTo>
                  <a:pt x="1464" y="452"/>
                  <a:pt x="1464" y="452"/>
                  <a:pt x="1464" y="452"/>
                </a:cubicBezTo>
                <a:cubicBezTo>
                  <a:pt x="1464" y="460"/>
                  <a:pt x="1464" y="460"/>
                  <a:pt x="1464" y="460"/>
                </a:cubicBezTo>
                <a:cubicBezTo>
                  <a:pt x="1463" y="460"/>
                  <a:pt x="1463" y="460"/>
                  <a:pt x="1463" y="460"/>
                </a:cubicBezTo>
                <a:cubicBezTo>
                  <a:pt x="1463" y="494"/>
                  <a:pt x="1463" y="494"/>
                  <a:pt x="1463" y="494"/>
                </a:cubicBezTo>
                <a:cubicBezTo>
                  <a:pt x="1459" y="497"/>
                  <a:pt x="1459" y="497"/>
                  <a:pt x="1459" y="497"/>
                </a:cubicBezTo>
                <a:cubicBezTo>
                  <a:pt x="1459" y="506"/>
                  <a:pt x="1459" y="506"/>
                  <a:pt x="1459" y="506"/>
                </a:cubicBezTo>
                <a:cubicBezTo>
                  <a:pt x="1455" y="506"/>
                  <a:pt x="1455" y="506"/>
                  <a:pt x="1455" y="506"/>
                </a:cubicBezTo>
                <a:cubicBezTo>
                  <a:pt x="1455" y="464"/>
                  <a:pt x="1455" y="464"/>
                  <a:pt x="1455" y="464"/>
                </a:cubicBezTo>
                <a:cubicBezTo>
                  <a:pt x="1454" y="464"/>
                  <a:pt x="1454" y="464"/>
                  <a:pt x="1454" y="464"/>
                </a:cubicBezTo>
                <a:cubicBezTo>
                  <a:pt x="1454" y="455"/>
                  <a:pt x="1454" y="455"/>
                  <a:pt x="1454" y="455"/>
                </a:cubicBezTo>
                <a:cubicBezTo>
                  <a:pt x="1452" y="454"/>
                  <a:pt x="1452" y="454"/>
                  <a:pt x="1452" y="454"/>
                </a:cubicBezTo>
                <a:cubicBezTo>
                  <a:pt x="1453" y="451"/>
                  <a:pt x="1453" y="451"/>
                  <a:pt x="1453" y="451"/>
                </a:cubicBezTo>
                <a:cubicBezTo>
                  <a:pt x="1449" y="448"/>
                  <a:pt x="1449" y="448"/>
                  <a:pt x="1449" y="448"/>
                </a:cubicBezTo>
                <a:cubicBezTo>
                  <a:pt x="1449" y="446"/>
                  <a:pt x="1449" y="446"/>
                  <a:pt x="1449" y="446"/>
                </a:cubicBezTo>
                <a:cubicBezTo>
                  <a:pt x="1447" y="444"/>
                  <a:pt x="1447" y="444"/>
                  <a:pt x="1447" y="444"/>
                </a:cubicBezTo>
                <a:cubicBezTo>
                  <a:pt x="1446" y="443"/>
                  <a:pt x="1446" y="443"/>
                  <a:pt x="1446" y="443"/>
                </a:cubicBezTo>
                <a:cubicBezTo>
                  <a:pt x="1428" y="428"/>
                  <a:pt x="1428" y="428"/>
                  <a:pt x="1428" y="428"/>
                </a:cubicBezTo>
                <a:cubicBezTo>
                  <a:pt x="1428" y="428"/>
                  <a:pt x="1428" y="428"/>
                  <a:pt x="1427" y="428"/>
                </a:cubicBezTo>
                <a:cubicBezTo>
                  <a:pt x="1427" y="428"/>
                  <a:pt x="1407" y="436"/>
                  <a:pt x="1407" y="436"/>
                </a:cubicBezTo>
                <a:cubicBezTo>
                  <a:pt x="1407" y="438"/>
                  <a:pt x="1407" y="438"/>
                  <a:pt x="1407" y="438"/>
                </a:cubicBezTo>
                <a:cubicBezTo>
                  <a:pt x="1407" y="438"/>
                  <a:pt x="1407" y="438"/>
                  <a:pt x="1406" y="439"/>
                </a:cubicBezTo>
                <a:cubicBezTo>
                  <a:pt x="1404" y="439"/>
                  <a:pt x="1403" y="440"/>
                  <a:pt x="1403" y="440"/>
                </a:cubicBezTo>
                <a:cubicBezTo>
                  <a:pt x="1402" y="444"/>
                  <a:pt x="1402" y="444"/>
                  <a:pt x="1402" y="444"/>
                </a:cubicBezTo>
                <a:cubicBezTo>
                  <a:pt x="1401" y="446"/>
                  <a:pt x="1401" y="446"/>
                  <a:pt x="1401" y="446"/>
                </a:cubicBezTo>
                <a:cubicBezTo>
                  <a:pt x="1401" y="455"/>
                  <a:pt x="1401" y="455"/>
                  <a:pt x="1401" y="455"/>
                </a:cubicBezTo>
                <a:cubicBezTo>
                  <a:pt x="1400" y="455"/>
                  <a:pt x="1400" y="455"/>
                  <a:pt x="1400" y="455"/>
                </a:cubicBezTo>
                <a:cubicBezTo>
                  <a:pt x="1399" y="501"/>
                  <a:pt x="1399" y="501"/>
                  <a:pt x="1399" y="501"/>
                </a:cubicBezTo>
                <a:cubicBezTo>
                  <a:pt x="1393" y="499"/>
                  <a:pt x="1393" y="499"/>
                  <a:pt x="1393" y="499"/>
                </a:cubicBezTo>
                <a:cubicBezTo>
                  <a:pt x="1393" y="502"/>
                  <a:pt x="1393" y="502"/>
                  <a:pt x="1393" y="502"/>
                </a:cubicBezTo>
                <a:cubicBezTo>
                  <a:pt x="1392" y="502"/>
                  <a:pt x="1392" y="502"/>
                  <a:pt x="1392" y="502"/>
                </a:cubicBezTo>
                <a:cubicBezTo>
                  <a:pt x="1392" y="496"/>
                  <a:pt x="1392" y="496"/>
                  <a:pt x="1392" y="496"/>
                </a:cubicBezTo>
                <a:cubicBezTo>
                  <a:pt x="1385" y="495"/>
                  <a:pt x="1385" y="495"/>
                  <a:pt x="1385" y="495"/>
                </a:cubicBezTo>
                <a:cubicBezTo>
                  <a:pt x="1385" y="494"/>
                  <a:pt x="1385" y="494"/>
                  <a:pt x="1385" y="494"/>
                </a:cubicBezTo>
                <a:cubicBezTo>
                  <a:pt x="1377" y="494"/>
                  <a:pt x="1377" y="494"/>
                  <a:pt x="1377" y="494"/>
                </a:cubicBezTo>
                <a:cubicBezTo>
                  <a:pt x="1377" y="490"/>
                  <a:pt x="1377" y="490"/>
                  <a:pt x="1377" y="490"/>
                </a:cubicBezTo>
                <a:cubicBezTo>
                  <a:pt x="1367" y="489"/>
                  <a:pt x="1367" y="489"/>
                  <a:pt x="1367" y="489"/>
                </a:cubicBezTo>
                <a:cubicBezTo>
                  <a:pt x="1366" y="493"/>
                  <a:pt x="1366" y="493"/>
                  <a:pt x="1366" y="493"/>
                </a:cubicBezTo>
                <a:cubicBezTo>
                  <a:pt x="1360" y="493"/>
                  <a:pt x="1360" y="493"/>
                  <a:pt x="1360" y="493"/>
                </a:cubicBezTo>
                <a:cubicBezTo>
                  <a:pt x="1360" y="489"/>
                  <a:pt x="1360" y="489"/>
                  <a:pt x="1360" y="489"/>
                </a:cubicBezTo>
                <a:cubicBezTo>
                  <a:pt x="1357" y="487"/>
                  <a:pt x="1357" y="487"/>
                  <a:pt x="1357" y="487"/>
                </a:cubicBezTo>
                <a:cubicBezTo>
                  <a:pt x="1357" y="484"/>
                  <a:pt x="1357" y="484"/>
                  <a:pt x="1357" y="484"/>
                </a:cubicBezTo>
                <a:cubicBezTo>
                  <a:pt x="1354" y="483"/>
                  <a:pt x="1354" y="483"/>
                  <a:pt x="1354" y="483"/>
                </a:cubicBezTo>
                <a:cubicBezTo>
                  <a:pt x="1354" y="480"/>
                  <a:pt x="1354" y="480"/>
                  <a:pt x="1354" y="480"/>
                </a:cubicBezTo>
                <a:cubicBezTo>
                  <a:pt x="1351" y="479"/>
                  <a:pt x="1351" y="479"/>
                  <a:pt x="1351" y="479"/>
                </a:cubicBezTo>
                <a:cubicBezTo>
                  <a:pt x="1351" y="477"/>
                  <a:pt x="1351" y="477"/>
                  <a:pt x="1351" y="477"/>
                </a:cubicBezTo>
                <a:cubicBezTo>
                  <a:pt x="1348" y="476"/>
                  <a:pt x="1348" y="476"/>
                  <a:pt x="1348" y="476"/>
                </a:cubicBezTo>
                <a:cubicBezTo>
                  <a:pt x="1348" y="474"/>
                  <a:pt x="1348" y="474"/>
                  <a:pt x="1348" y="474"/>
                </a:cubicBezTo>
                <a:cubicBezTo>
                  <a:pt x="1345" y="472"/>
                  <a:pt x="1345" y="472"/>
                  <a:pt x="1345" y="472"/>
                </a:cubicBezTo>
                <a:cubicBezTo>
                  <a:pt x="1345" y="466"/>
                  <a:pt x="1345" y="466"/>
                  <a:pt x="1345" y="466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5" y="460"/>
                  <a:pt x="1345" y="460"/>
                  <a:pt x="1345" y="460"/>
                </a:cubicBezTo>
                <a:cubicBezTo>
                  <a:pt x="1343" y="446"/>
                  <a:pt x="1343" y="446"/>
                  <a:pt x="1343" y="446"/>
                </a:cubicBezTo>
                <a:cubicBezTo>
                  <a:pt x="1341" y="433"/>
                  <a:pt x="1341" y="433"/>
                  <a:pt x="1341" y="433"/>
                </a:cubicBezTo>
                <a:cubicBezTo>
                  <a:pt x="1344" y="432"/>
                  <a:pt x="1344" y="432"/>
                  <a:pt x="1344" y="432"/>
                </a:cubicBezTo>
                <a:cubicBezTo>
                  <a:pt x="1350" y="426"/>
                  <a:pt x="1350" y="426"/>
                  <a:pt x="1350" y="426"/>
                </a:cubicBezTo>
                <a:cubicBezTo>
                  <a:pt x="1353" y="425"/>
                  <a:pt x="1353" y="425"/>
                  <a:pt x="1353" y="425"/>
                </a:cubicBezTo>
                <a:cubicBezTo>
                  <a:pt x="1353" y="425"/>
                  <a:pt x="1359" y="419"/>
                  <a:pt x="1359" y="418"/>
                </a:cubicBezTo>
                <a:cubicBezTo>
                  <a:pt x="1359" y="417"/>
                  <a:pt x="1358" y="415"/>
                  <a:pt x="1358" y="415"/>
                </a:cubicBezTo>
                <a:cubicBezTo>
                  <a:pt x="1359" y="412"/>
                  <a:pt x="1359" y="412"/>
                  <a:pt x="1359" y="412"/>
                </a:cubicBezTo>
                <a:cubicBezTo>
                  <a:pt x="1359" y="409"/>
                  <a:pt x="1359" y="409"/>
                  <a:pt x="1359" y="409"/>
                </a:cubicBezTo>
                <a:cubicBezTo>
                  <a:pt x="1347" y="402"/>
                  <a:pt x="1347" y="402"/>
                  <a:pt x="1347" y="402"/>
                </a:cubicBezTo>
                <a:cubicBezTo>
                  <a:pt x="1339" y="411"/>
                  <a:pt x="1339" y="411"/>
                  <a:pt x="1339" y="411"/>
                </a:cubicBezTo>
                <a:cubicBezTo>
                  <a:pt x="1339" y="410"/>
                  <a:pt x="1339" y="407"/>
                  <a:pt x="1338" y="406"/>
                </a:cubicBezTo>
                <a:cubicBezTo>
                  <a:pt x="1337" y="404"/>
                  <a:pt x="1336" y="401"/>
                  <a:pt x="1336" y="398"/>
                </a:cubicBezTo>
                <a:cubicBezTo>
                  <a:pt x="1336" y="395"/>
                  <a:pt x="1334" y="393"/>
                  <a:pt x="1333" y="392"/>
                </a:cubicBezTo>
                <a:cubicBezTo>
                  <a:pt x="1332" y="391"/>
                  <a:pt x="1329" y="389"/>
                  <a:pt x="1329" y="388"/>
                </a:cubicBezTo>
                <a:cubicBezTo>
                  <a:pt x="1329" y="387"/>
                  <a:pt x="1328" y="384"/>
                  <a:pt x="1327" y="383"/>
                </a:cubicBezTo>
                <a:cubicBezTo>
                  <a:pt x="1327" y="383"/>
                  <a:pt x="1327" y="382"/>
                  <a:pt x="1327" y="381"/>
                </a:cubicBezTo>
                <a:cubicBezTo>
                  <a:pt x="1327" y="380"/>
                  <a:pt x="1328" y="378"/>
                  <a:pt x="1328" y="377"/>
                </a:cubicBezTo>
                <a:cubicBezTo>
                  <a:pt x="1328" y="377"/>
                  <a:pt x="1327" y="376"/>
                  <a:pt x="1327" y="376"/>
                </a:cubicBezTo>
                <a:cubicBezTo>
                  <a:pt x="1327" y="376"/>
                  <a:pt x="1327" y="374"/>
                  <a:pt x="1327" y="374"/>
                </a:cubicBezTo>
                <a:cubicBezTo>
                  <a:pt x="1327" y="373"/>
                  <a:pt x="1328" y="373"/>
                  <a:pt x="1328" y="372"/>
                </a:cubicBezTo>
                <a:cubicBezTo>
                  <a:pt x="1328" y="371"/>
                  <a:pt x="1327" y="370"/>
                  <a:pt x="1327" y="370"/>
                </a:cubicBezTo>
                <a:cubicBezTo>
                  <a:pt x="1327" y="370"/>
                  <a:pt x="1327" y="369"/>
                  <a:pt x="1327" y="369"/>
                </a:cubicBezTo>
                <a:cubicBezTo>
                  <a:pt x="1328" y="369"/>
                  <a:pt x="1328" y="367"/>
                  <a:pt x="1328" y="367"/>
                </a:cubicBezTo>
                <a:cubicBezTo>
                  <a:pt x="1339" y="367"/>
                  <a:pt x="1339" y="367"/>
                  <a:pt x="1339" y="367"/>
                </a:cubicBezTo>
                <a:cubicBezTo>
                  <a:pt x="1339" y="366"/>
                  <a:pt x="1339" y="366"/>
                  <a:pt x="1339" y="366"/>
                </a:cubicBezTo>
                <a:cubicBezTo>
                  <a:pt x="1328" y="365"/>
                  <a:pt x="1328" y="365"/>
                  <a:pt x="1328" y="365"/>
                </a:cubicBezTo>
                <a:cubicBezTo>
                  <a:pt x="1329" y="364"/>
                  <a:pt x="1328" y="363"/>
                  <a:pt x="1328" y="363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27" y="361"/>
                  <a:pt x="1327" y="361"/>
                  <a:pt x="1327" y="361"/>
                </a:cubicBezTo>
                <a:cubicBezTo>
                  <a:pt x="1327" y="361"/>
                  <a:pt x="1325" y="360"/>
                  <a:pt x="1325" y="360"/>
                </a:cubicBezTo>
                <a:cubicBezTo>
                  <a:pt x="1334" y="351"/>
                  <a:pt x="1334" y="351"/>
                  <a:pt x="1334" y="351"/>
                </a:cubicBezTo>
                <a:cubicBezTo>
                  <a:pt x="1333" y="350"/>
                  <a:pt x="1333" y="350"/>
                  <a:pt x="1333" y="350"/>
                </a:cubicBezTo>
                <a:cubicBezTo>
                  <a:pt x="1324" y="359"/>
                  <a:pt x="1324" y="359"/>
                  <a:pt x="1324" y="359"/>
                </a:cubicBezTo>
                <a:cubicBezTo>
                  <a:pt x="1322" y="358"/>
                  <a:pt x="1320" y="358"/>
                  <a:pt x="1320" y="358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8" y="358"/>
                  <a:pt x="1318" y="358"/>
                  <a:pt x="1318" y="358"/>
                </a:cubicBezTo>
                <a:cubicBezTo>
                  <a:pt x="1316" y="358"/>
                  <a:pt x="1314" y="358"/>
                  <a:pt x="1314" y="358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13" y="359"/>
                  <a:pt x="1313" y="359"/>
                  <a:pt x="1313" y="359"/>
                </a:cubicBezTo>
                <a:cubicBezTo>
                  <a:pt x="1312" y="360"/>
                  <a:pt x="1310" y="362"/>
                  <a:pt x="1310" y="362"/>
                </a:cubicBezTo>
                <a:cubicBezTo>
                  <a:pt x="1302" y="359"/>
                  <a:pt x="1302" y="359"/>
                  <a:pt x="1302" y="359"/>
                </a:cubicBezTo>
                <a:cubicBezTo>
                  <a:pt x="1302" y="358"/>
                  <a:pt x="1301" y="356"/>
                  <a:pt x="1301" y="355"/>
                </a:cubicBezTo>
                <a:cubicBezTo>
                  <a:pt x="1302" y="352"/>
                  <a:pt x="1299" y="342"/>
                  <a:pt x="1299" y="340"/>
                </a:cubicBezTo>
                <a:cubicBezTo>
                  <a:pt x="1298" y="339"/>
                  <a:pt x="1298" y="338"/>
                  <a:pt x="1299" y="337"/>
                </a:cubicBezTo>
                <a:cubicBezTo>
                  <a:pt x="1300" y="337"/>
                  <a:pt x="1300" y="336"/>
                  <a:pt x="1300" y="335"/>
                </a:cubicBezTo>
                <a:cubicBezTo>
                  <a:pt x="1300" y="335"/>
                  <a:pt x="1299" y="334"/>
                  <a:pt x="1299" y="334"/>
                </a:cubicBezTo>
                <a:cubicBezTo>
                  <a:pt x="1299" y="333"/>
                  <a:pt x="1299" y="333"/>
                  <a:pt x="1299" y="333"/>
                </a:cubicBezTo>
                <a:cubicBezTo>
                  <a:pt x="1299" y="332"/>
                  <a:pt x="1300" y="331"/>
                  <a:pt x="1300" y="328"/>
                </a:cubicBezTo>
                <a:cubicBezTo>
                  <a:pt x="1300" y="326"/>
                  <a:pt x="1297" y="321"/>
                  <a:pt x="1296" y="321"/>
                </a:cubicBezTo>
                <a:cubicBezTo>
                  <a:pt x="1296" y="321"/>
                  <a:pt x="1296" y="320"/>
                  <a:pt x="1296" y="320"/>
                </a:cubicBezTo>
                <a:cubicBezTo>
                  <a:pt x="1296" y="319"/>
                  <a:pt x="1297" y="319"/>
                  <a:pt x="1297" y="319"/>
                </a:cubicBezTo>
                <a:cubicBezTo>
                  <a:pt x="1297" y="317"/>
                  <a:pt x="1297" y="317"/>
                  <a:pt x="1297" y="317"/>
                </a:cubicBezTo>
                <a:cubicBezTo>
                  <a:pt x="1298" y="317"/>
                  <a:pt x="1300" y="315"/>
                  <a:pt x="1301" y="314"/>
                </a:cubicBezTo>
                <a:cubicBezTo>
                  <a:pt x="1301" y="312"/>
                  <a:pt x="1299" y="311"/>
                  <a:pt x="1299" y="311"/>
                </a:cubicBezTo>
                <a:cubicBezTo>
                  <a:pt x="1299" y="309"/>
                  <a:pt x="1299" y="309"/>
                  <a:pt x="1299" y="309"/>
                </a:cubicBezTo>
                <a:cubicBezTo>
                  <a:pt x="1298" y="309"/>
                  <a:pt x="1298" y="309"/>
                  <a:pt x="1298" y="309"/>
                </a:cubicBezTo>
                <a:cubicBezTo>
                  <a:pt x="1298" y="308"/>
                  <a:pt x="1298" y="308"/>
                  <a:pt x="1298" y="308"/>
                </a:cubicBezTo>
                <a:cubicBezTo>
                  <a:pt x="1299" y="307"/>
                  <a:pt x="1298" y="304"/>
                  <a:pt x="1298" y="302"/>
                </a:cubicBezTo>
                <a:cubicBezTo>
                  <a:pt x="1298" y="301"/>
                  <a:pt x="1296" y="297"/>
                  <a:pt x="1296" y="298"/>
                </a:cubicBezTo>
                <a:cubicBezTo>
                  <a:pt x="1296" y="300"/>
                  <a:pt x="1295" y="301"/>
                  <a:pt x="1295" y="301"/>
                </a:cubicBezTo>
                <a:cubicBezTo>
                  <a:pt x="1295" y="301"/>
                  <a:pt x="1295" y="300"/>
                  <a:pt x="1295" y="298"/>
                </a:cubicBezTo>
                <a:cubicBezTo>
                  <a:pt x="1295" y="296"/>
                  <a:pt x="1293" y="294"/>
                  <a:pt x="1292" y="295"/>
                </a:cubicBezTo>
                <a:cubicBezTo>
                  <a:pt x="1292" y="295"/>
                  <a:pt x="1289" y="300"/>
                  <a:pt x="1288" y="302"/>
                </a:cubicBezTo>
                <a:cubicBezTo>
                  <a:pt x="1287" y="303"/>
                  <a:pt x="1287" y="306"/>
                  <a:pt x="1287" y="306"/>
                </a:cubicBezTo>
                <a:cubicBezTo>
                  <a:pt x="1287" y="307"/>
                  <a:pt x="1287" y="308"/>
                  <a:pt x="1287" y="308"/>
                </a:cubicBezTo>
                <a:cubicBezTo>
                  <a:pt x="1287" y="309"/>
                  <a:pt x="1287" y="309"/>
                  <a:pt x="1287" y="309"/>
                </a:cubicBezTo>
                <a:cubicBezTo>
                  <a:pt x="1286" y="309"/>
                  <a:pt x="1286" y="309"/>
                  <a:pt x="1286" y="309"/>
                </a:cubicBezTo>
                <a:cubicBezTo>
                  <a:pt x="1286" y="309"/>
                  <a:pt x="1287" y="311"/>
                  <a:pt x="1286" y="311"/>
                </a:cubicBezTo>
                <a:cubicBezTo>
                  <a:pt x="1286" y="312"/>
                  <a:pt x="1285" y="313"/>
                  <a:pt x="1285" y="314"/>
                </a:cubicBezTo>
                <a:cubicBezTo>
                  <a:pt x="1285" y="316"/>
                  <a:pt x="1289" y="317"/>
                  <a:pt x="1289" y="317"/>
                </a:cubicBezTo>
                <a:cubicBezTo>
                  <a:pt x="1289" y="317"/>
                  <a:pt x="1289" y="319"/>
                  <a:pt x="1289" y="320"/>
                </a:cubicBezTo>
                <a:cubicBezTo>
                  <a:pt x="1289" y="320"/>
                  <a:pt x="1289" y="320"/>
                  <a:pt x="1289" y="320"/>
                </a:cubicBezTo>
                <a:cubicBezTo>
                  <a:pt x="1289" y="321"/>
                  <a:pt x="1289" y="323"/>
                  <a:pt x="1289" y="323"/>
                </a:cubicBezTo>
                <a:cubicBezTo>
                  <a:pt x="1288" y="324"/>
                  <a:pt x="1289" y="327"/>
                  <a:pt x="1289" y="328"/>
                </a:cubicBezTo>
                <a:cubicBezTo>
                  <a:pt x="1289" y="329"/>
                  <a:pt x="1291" y="331"/>
                  <a:pt x="1291" y="332"/>
                </a:cubicBezTo>
                <a:cubicBezTo>
                  <a:pt x="1292" y="332"/>
                  <a:pt x="1292" y="333"/>
                  <a:pt x="1291" y="333"/>
                </a:cubicBezTo>
                <a:cubicBezTo>
                  <a:pt x="1291" y="334"/>
                  <a:pt x="1290" y="335"/>
                  <a:pt x="1291" y="336"/>
                </a:cubicBezTo>
                <a:cubicBezTo>
                  <a:pt x="1291" y="337"/>
                  <a:pt x="1292" y="338"/>
                  <a:pt x="1292" y="338"/>
                </a:cubicBezTo>
                <a:cubicBezTo>
                  <a:pt x="1292" y="338"/>
                  <a:pt x="1293" y="356"/>
                  <a:pt x="1293" y="359"/>
                </a:cubicBezTo>
                <a:cubicBezTo>
                  <a:pt x="1293" y="361"/>
                  <a:pt x="1295" y="366"/>
                  <a:pt x="1295" y="366"/>
                </a:cubicBezTo>
                <a:cubicBezTo>
                  <a:pt x="1295" y="366"/>
                  <a:pt x="1295" y="367"/>
                  <a:pt x="1293" y="370"/>
                </a:cubicBezTo>
                <a:cubicBezTo>
                  <a:pt x="1290" y="373"/>
                  <a:pt x="1289" y="377"/>
                  <a:pt x="1290" y="381"/>
                </a:cubicBezTo>
                <a:cubicBezTo>
                  <a:pt x="1290" y="385"/>
                  <a:pt x="1292" y="386"/>
                  <a:pt x="1293" y="386"/>
                </a:cubicBezTo>
                <a:cubicBezTo>
                  <a:pt x="1294" y="386"/>
                  <a:pt x="1294" y="385"/>
                  <a:pt x="1293" y="388"/>
                </a:cubicBezTo>
                <a:cubicBezTo>
                  <a:pt x="1293" y="390"/>
                  <a:pt x="1295" y="392"/>
                  <a:pt x="1296" y="393"/>
                </a:cubicBezTo>
                <a:cubicBezTo>
                  <a:pt x="1297" y="394"/>
                  <a:pt x="1296" y="397"/>
                  <a:pt x="1295" y="399"/>
                </a:cubicBezTo>
                <a:cubicBezTo>
                  <a:pt x="1294" y="402"/>
                  <a:pt x="1298" y="406"/>
                  <a:pt x="1299" y="410"/>
                </a:cubicBezTo>
                <a:cubicBezTo>
                  <a:pt x="1300" y="414"/>
                  <a:pt x="1296" y="421"/>
                  <a:pt x="1295" y="424"/>
                </a:cubicBezTo>
                <a:cubicBezTo>
                  <a:pt x="1294" y="426"/>
                  <a:pt x="1296" y="429"/>
                  <a:pt x="1298" y="429"/>
                </a:cubicBezTo>
                <a:cubicBezTo>
                  <a:pt x="1299" y="429"/>
                  <a:pt x="1299" y="432"/>
                  <a:pt x="1299" y="433"/>
                </a:cubicBezTo>
                <a:cubicBezTo>
                  <a:pt x="1300" y="435"/>
                  <a:pt x="1298" y="437"/>
                  <a:pt x="1297" y="440"/>
                </a:cubicBezTo>
                <a:cubicBezTo>
                  <a:pt x="1296" y="442"/>
                  <a:pt x="1296" y="445"/>
                  <a:pt x="1296" y="445"/>
                </a:cubicBezTo>
                <a:cubicBezTo>
                  <a:pt x="1296" y="445"/>
                  <a:pt x="1298" y="458"/>
                  <a:pt x="1298" y="461"/>
                </a:cubicBezTo>
                <a:cubicBezTo>
                  <a:pt x="1299" y="464"/>
                  <a:pt x="1298" y="468"/>
                  <a:pt x="1298" y="469"/>
                </a:cubicBezTo>
                <a:cubicBezTo>
                  <a:pt x="1297" y="469"/>
                  <a:pt x="1297" y="471"/>
                  <a:pt x="1298" y="472"/>
                </a:cubicBezTo>
                <a:cubicBezTo>
                  <a:pt x="1298" y="473"/>
                  <a:pt x="1298" y="478"/>
                  <a:pt x="1297" y="479"/>
                </a:cubicBezTo>
                <a:cubicBezTo>
                  <a:pt x="1297" y="481"/>
                  <a:pt x="1297" y="486"/>
                  <a:pt x="1297" y="487"/>
                </a:cubicBezTo>
                <a:cubicBezTo>
                  <a:pt x="1297" y="488"/>
                  <a:pt x="1297" y="489"/>
                  <a:pt x="1296" y="490"/>
                </a:cubicBezTo>
                <a:cubicBezTo>
                  <a:pt x="1290" y="490"/>
                  <a:pt x="1290" y="490"/>
                  <a:pt x="1290" y="490"/>
                </a:cubicBezTo>
                <a:cubicBezTo>
                  <a:pt x="1290" y="494"/>
                  <a:pt x="1290" y="494"/>
                  <a:pt x="1290" y="494"/>
                </a:cubicBezTo>
                <a:cubicBezTo>
                  <a:pt x="1281" y="493"/>
                  <a:pt x="1281" y="493"/>
                  <a:pt x="1281" y="493"/>
                </a:cubicBezTo>
                <a:cubicBezTo>
                  <a:pt x="1281" y="494"/>
                  <a:pt x="1281" y="494"/>
                  <a:pt x="1281" y="494"/>
                </a:cubicBezTo>
                <a:cubicBezTo>
                  <a:pt x="1279" y="494"/>
                  <a:pt x="1279" y="494"/>
                  <a:pt x="1279" y="494"/>
                </a:cubicBezTo>
                <a:cubicBezTo>
                  <a:pt x="1279" y="495"/>
                  <a:pt x="1279" y="495"/>
                  <a:pt x="1279" y="495"/>
                </a:cubicBezTo>
                <a:cubicBezTo>
                  <a:pt x="1275" y="495"/>
                  <a:pt x="1275" y="495"/>
                  <a:pt x="1275" y="495"/>
                </a:cubicBezTo>
                <a:cubicBezTo>
                  <a:pt x="1275" y="487"/>
                  <a:pt x="1275" y="487"/>
                  <a:pt x="1275" y="487"/>
                </a:cubicBezTo>
                <a:cubicBezTo>
                  <a:pt x="1272" y="487"/>
                  <a:pt x="1272" y="487"/>
                  <a:pt x="1272" y="487"/>
                </a:cubicBezTo>
                <a:cubicBezTo>
                  <a:pt x="1267" y="487"/>
                  <a:pt x="1267" y="487"/>
                  <a:pt x="1267" y="487"/>
                </a:cubicBezTo>
                <a:cubicBezTo>
                  <a:pt x="1267" y="479"/>
                  <a:pt x="1267" y="479"/>
                  <a:pt x="1267" y="479"/>
                </a:cubicBezTo>
                <a:cubicBezTo>
                  <a:pt x="1263" y="479"/>
                  <a:pt x="1263" y="479"/>
                  <a:pt x="1263" y="479"/>
                </a:cubicBezTo>
                <a:cubicBezTo>
                  <a:pt x="1263" y="460"/>
                  <a:pt x="1263" y="460"/>
                  <a:pt x="1263" y="460"/>
                </a:cubicBezTo>
                <a:cubicBezTo>
                  <a:pt x="1263" y="455"/>
                  <a:pt x="1263" y="455"/>
                  <a:pt x="1263" y="455"/>
                </a:cubicBezTo>
                <a:cubicBezTo>
                  <a:pt x="1259" y="455"/>
                  <a:pt x="1259" y="455"/>
                  <a:pt x="1259" y="455"/>
                </a:cubicBezTo>
                <a:cubicBezTo>
                  <a:pt x="1259" y="460"/>
                  <a:pt x="1259" y="460"/>
                  <a:pt x="1259" y="460"/>
                </a:cubicBezTo>
                <a:cubicBezTo>
                  <a:pt x="1259" y="471"/>
                  <a:pt x="1259" y="471"/>
                  <a:pt x="1259" y="471"/>
                </a:cubicBezTo>
                <a:cubicBezTo>
                  <a:pt x="1255" y="471"/>
                  <a:pt x="1255" y="471"/>
                  <a:pt x="1255" y="471"/>
                </a:cubicBezTo>
                <a:cubicBezTo>
                  <a:pt x="1255" y="475"/>
                  <a:pt x="1255" y="475"/>
                  <a:pt x="1255" y="475"/>
                </a:cubicBezTo>
                <a:cubicBezTo>
                  <a:pt x="1251" y="475"/>
                  <a:pt x="1251" y="475"/>
                  <a:pt x="1251" y="475"/>
                </a:cubicBezTo>
                <a:cubicBezTo>
                  <a:pt x="1251" y="479"/>
                  <a:pt x="1251" y="479"/>
                  <a:pt x="1251" y="479"/>
                </a:cubicBezTo>
                <a:cubicBezTo>
                  <a:pt x="1247" y="479"/>
                  <a:pt x="1247" y="479"/>
                  <a:pt x="1247" y="479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43" y="487"/>
                  <a:pt x="1243" y="487"/>
                  <a:pt x="1243" y="487"/>
                </a:cubicBezTo>
                <a:cubicBezTo>
                  <a:pt x="1243" y="495"/>
                  <a:pt x="1243" y="495"/>
                  <a:pt x="1243" y="495"/>
                </a:cubicBezTo>
                <a:cubicBezTo>
                  <a:pt x="1239" y="495"/>
                  <a:pt x="1239" y="495"/>
                  <a:pt x="1239" y="495"/>
                </a:cubicBezTo>
                <a:cubicBezTo>
                  <a:pt x="1239" y="466"/>
                  <a:pt x="1239" y="466"/>
                  <a:pt x="1239" y="466"/>
                </a:cubicBezTo>
                <a:cubicBezTo>
                  <a:pt x="1225" y="465"/>
                  <a:pt x="1225" y="465"/>
                  <a:pt x="1225" y="465"/>
                </a:cubicBezTo>
                <a:cubicBezTo>
                  <a:pt x="1222" y="462"/>
                  <a:pt x="1222" y="462"/>
                  <a:pt x="1222" y="462"/>
                </a:cubicBezTo>
                <a:cubicBezTo>
                  <a:pt x="1216" y="463"/>
                  <a:pt x="1216" y="463"/>
                  <a:pt x="1216" y="463"/>
                </a:cubicBezTo>
                <a:cubicBezTo>
                  <a:pt x="1215" y="472"/>
                  <a:pt x="1215" y="472"/>
                  <a:pt x="1215" y="472"/>
                </a:cubicBezTo>
                <a:cubicBezTo>
                  <a:pt x="1208" y="472"/>
                  <a:pt x="1208" y="472"/>
                  <a:pt x="1208" y="472"/>
                </a:cubicBezTo>
                <a:cubicBezTo>
                  <a:pt x="1204" y="475"/>
                  <a:pt x="1204" y="475"/>
                  <a:pt x="1204" y="475"/>
                </a:cubicBezTo>
                <a:cubicBezTo>
                  <a:pt x="1204" y="448"/>
                  <a:pt x="1204" y="448"/>
                  <a:pt x="1204" y="448"/>
                </a:cubicBezTo>
                <a:cubicBezTo>
                  <a:pt x="1199" y="443"/>
                  <a:pt x="1199" y="443"/>
                  <a:pt x="1199" y="443"/>
                </a:cubicBezTo>
                <a:cubicBezTo>
                  <a:pt x="1186" y="444"/>
                  <a:pt x="1186" y="444"/>
                  <a:pt x="1186" y="444"/>
                </a:cubicBezTo>
                <a:cubicBezTo>
                  <a:pt x="1186" y="450"/>
                  <a:pt x="1186" y="450"/>
                  <a:pt x="1186" y="450"/>
                </a:cubicBezTo>
                <a:cubicBezTo>
                  <a:pt x="1178" y="451"/>
                  <a:pt x="1178" y="451"/>
                  <a:pt x="1178" y="451"/>
                </a:cubicBezTo>
                <a:cubicBezTo>
                  <a:pt x="1178" y="454"/>
                  <a:pt x="1178" y="454"/>
                  <a:pt x="1178" y="454"/>
                </a:cubicBezTo>
                <a:cubicBezTo>
                  <a:pt x="1173" y="455"/>
                  <a:pt x="1173" y="455"/>
                  <a:pt x="1173" y="455"/>
                </a:cubicBezTo>
                <a:cubicBezTo>
                  <a:pt x="1173" y="462"/>
                  <a:pt x="1173" y="462"/>
                  <a:pt x="1173" y="462"/>
                </a:cubicBezTo>
                <a:cubicBezTo>
                  <a:pt x="1165" y="463"/>
                  <a:pt x="1165" y="463"/>
                  <a:pt x="1165" y="463"/>
                </a:cubicBezTo>
                <a:cubicBezTo>
                  <a:pt x="1166" y="493"/>
                  <a:pt x="1166" y="493"/>
                  <a:pt x="1166" y="493"/>
                </a:cubicBezTo>
                <a:cubicBezTo>
                  <a:pt x="1159" y="493"/>
                  <a:pt x="1159" y="493"/>
                  <a:pt x="1159" y="493"/>
                </a:cubicBezTo>
                <a:cubicBezTo>
                  <a:pt x="1159" y="430"/>
                  <a:pt x="1159" y="430"/>
                  <a:pt x="1159" y="430"/>
                </a:cubicBezTo>
                <a:cubicBezTo>
                  <a:pt x="1148" y="428"/>
                  <a:pt x="1148" y="428"/>
                  <a:pt x="1148" y="428"/>
                </a:cubicBezTo>
                <a:cubicBezTo>
                  <a:pt x="1135" y="430"/>
                  <a:pt x="1135" y="430"/>
                  <a:pt x="1135" y="430"/>
                </a:cubicBezTo>
                <a:cubicBezTo>
                  <a:pt x="1132" y="442"/>
                  <a:pt x="1132" y="442"/>
                  <a:pt x="1132" y="442"/>
                </a:cubicBezTo>
                <a:cubicBezTo>
                  <a:pt x="1127" y="442"/>
                  <a:pt x="1127" y="442"/>
                  <a:pt x="1127" y="442"/>
                </a:cubicBezTo>
                <a:cubicBezTo>
                  <a:pt x="1128" y="455"/>
                  <a:pt x="1128" y="455"/>
                  <a:pt x="1128" y="455"/>
                </a:cubicBezTo>
                <a:cubicBezTo>
                  <a:pt x="1122" y="455"/>
                  <a:pt x="1122" y="455"/>
                  <a:pt x="1122" y="455"/>
                </a:cubicBezTo>
                <a:cubicBezTo>
                  <a:pt x="1122" y="455"/>
                  <a:pt x="1120" y="489"/>
                  <a:pt x="1120" y="490"/>
                </a:cubicBezTo>
                <a:cubicBezTo>
                  <a:pt x="1121" y="491"/>
                  <a:pt x="1118" y="493"/>
                  <a:pt x="1118" y="493"/>
                </a:cubicBezTo>
                <a:cubicBezTo>
                  <a:pt x="1109" y="491"/>
                  <a:pt x="1109" y="491"/>
                  <a:pt x="1109" y="491"/>
                </a:cubicBezTo>
                <a:cubicBezTo>
                  <a:pt x="1108" y="424"/>
                  <a:pt x="1108" y="424"/>
                  <a:pt x="1108" y="424"/>
                </a:cubicBezTo>
                <a:cubicBezTo>
                  <a:pt x="1092" y="415"/>
                  <a:pt x="1092" y="415"/>
                  <a:pt x="1092" y="415"/>
                </a:cubicBezTo>
                <a:cubicBezTo>
                  <a:pt x="1061" y="414"/>
                  <a:pt x="1061" y="414"/>
                  <a:pt x="1061" y="414"/>
                </a:cubicBezTo>
                <a:cubicBezTo>
                  <a:pt x="1061" y="360"/>
                  <a:pt x="1061" y="360"/>
                  <a:pt x="1061" y="360"/>
                </a:cubicBezTo>
                <a:cubicBezTo>
                  <a:pt x="1031" y="350"/>
                  <a:pt x="1031" y="350"/>
                  <a:pt x="1031" y="350"/>
                </a:cubicBezTo>
                <a:cubicBezTo>
                  <a:pt x="993" y="356"/>
                  <a:pt x="993" y="356"/>
                  <a:pt x="993" y="356"/>
                </a:cubicBezTo>
                <a:cubicBezTo>
                  <a:pt x="993" y="337"/>
                  <a:pt x="993" y="337"/>
                  <a:pt x="993" y="337"/>
                </a:cubicBezTo>
                <a:cubicBezTo>
                  <a:pt x="993" y="337"/>
                  <a:pt x="983" y="333"/>
                  <a:pt x="963" y="334"/>
                </a:cubicBezTo>
                <a:cubicBezTo>
                  <a:pt x="944" y="335"/>
                  <a:pt x="930" y="336"/>
                  <a:pt x="930" y="336"/>
                </a:cubicBezTo>
                <a:cubicBezTo>
                  <a:pt x="929" y="532"/>
                  <a:pt x="929" y="532"/>
                  <a:pt x="929" y="532"/>
                </a:cubicBezTo>
                <a:cubicBezTo>
                  <a:pt x="919" y="531"/>
                  <a:pt x="919" y="531"/>
                  <a:pt x="919" y="531"/>
                </a:cubicBezTo>
                <a:cubicBezTo>
                  <a:pt x="918" y="514"/>
                  <a:pt x="918" y="514"/>
                  <a:pt x="918" y="514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4" y="308"/>
                  <a:pt x="914" y="308"/>
                  <a:pt x="914" y="308"/>
                </a:cubicBezTo>
                <a:cubicBezTo>
                  <a:pt x="903" y="302"/>
                  <a:pt x="903" y="302"/>
                  <a:pt x="903" y="302"/>
                </a:cubicBezTo>
                <a:cubicBezTo>
                  <a:pt x="881" y="306"/>
                  <a:pt x="881" y="306"/>
                  <a:pt x="881" y="306"/>
                </a:cubicBezTo>
                <a:cubicBezTo>
                  <a:pt x="873" y="309"/>
                  <a:pt x="873" y="309"/>
                  <a:pt x="873" y="309"/>
                </a:cubicBezTo>
                <a:cubicBezTo>
                  <a:pt x="873" y="378"/>
                  <a:pt x="873" y="378"/>
                  <a:pt x="873" y="378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7" y="311"/>
                  <a:pt x="867" y="311"/>
                  <a:pt x="867" y="311"/>
                </a:cubicBezTo>
                <a:cubicBezTo>
                  <a:pt x="863" y="310"/>
                  <a:pt x="863" y="310"/>
                  <a:pt x="863" y="310"/>
                </a:cubicBezTo>
                <a:cubicBezTo>
                  <a:pt x="863" y="310"/>
                  <a:pt x="862" y="305"/>
                  <a:pt x="860" y="301"/>
                </a:cubicBezTo>
                <a:cubicBezTo>
                  <a:pt x="858" y="297"/>
                  <a:pt x="852" y="294"/>
                  <a:pt x="852" y="294"/>
                </a:cubicBezTo>
                <a:cubicBezTo>
                  <a:pt x="852" y="294"/>
                  <a:pt x="851" y="285"/>
                  <a:pt x="851" y="283"/>
                </a:cubicBezTo>
                <a:cubicBezTo>
                  <a:pt x="850" y="282"/>
                  <a:pt x="849" y="281"/>
                  <a:pt x="849" y="281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7" y="281"/>
                  <a:pt x="847" y="281"/>
                  <a:pt x="847" y="281"/>
                </a:cubicBezTo>
                <a:cubicBezTo>
                  <a:pt x="847" y="281"/>
                  <a:pt x="845" y="283"/>
                  <a:pt x="845" y="284"/>
                </a:cubicBezTo>
                <a:cubicBezTo>
                  <a:pt x="844" y="285"/>
                  <a:pt x="844" y="294"/>
                  <a:pt x="844" y="294"/>
                </a:cubicBezTo>
                <a:cubicBezTo>
                  <a:pt x="844" y="294"/>
                  <a:pt x="840" y="297"/>
                  <a:pt x="837" y="300"/>
                </a:cubicBezTo>
                <a:cubicBezTo>
                  <a:pt x="833" y="303"/>
                  <a:pt x="833" y="310"/>
                  <a:pt x="833" y="310"/>
                </a:cubicBezTo>
                <a:cubicBezTo>
                  <a:pt x="829" y="311"/>
                  <a:pt x="829" y="311"/>
                  <a:pt x="829" y="311"/>
                </a:cubicBezTo>
                <a:cubicBezTo>
                  <a:pt x="828" y="356"/>
                  <a:pt x="828" y="356"/>
                  <a:pt x="828" y="356"/>
                </a:cubicBezTo>
                <a:cubicBezTo>
                  <a:pt x="827" y="376"/>
                  <a:pt x="827" y="376"/>
                  <a:pt x="827" y="376"/>
                </a:cubicBezTo>
                <a:cubicBezTo>
                  <a:pt x="827" y="376"/>
                  <a:pt x="819" y="381"/>
                  <a:pt x="818" y="381"/>
                </a:cubicBezTo>
                <a:cubicBezTo>
                  <a:pt x="817" y="382"/>
                  <a:pt x="817" y="409"/>
                  <a:pt x="817" y="409"/>
                </a:cubicBezTo>
                <a:cubicBezTo>
                  <a:pt x="817" y="409"/>
                  <a:pt x="801" y="402"/>
                  <a:pt x="795" y="403"/>
                </a:cubicBezTo>
                <a:cubicBezTo>
                  <a:pt x="790" y="403"/>
                  <a:pt x="782" y="404"/>
                  <a:pt x="782" y="404"/>
                </a:cubicBezTo>
                <a:cubicBezTo>
                  <a:pt x="782" y="366"/>
                  <a:pt x="782" y="366"/>
                  <a:pt x="782" y="366"/>
                </a:cubicBezTo>
                <a:cubicBezTo>
                  <a:pt x="782" y="366"/>
                  <a:pt x="754" y="375"/>
                  <a:pt x="753" y="375"/>
                </a:cubicBezTo>
                <a:cubicBezTo>
                  <a:pt x="752" y="375"/>
                  <a:pt x="717" y="354"/>
                  <a:pt x="717" y="354"/>
                </a:cubicBezTo>
                <a:cubicBezTo>
                  <a:pt x="716" y="480"/>
                  <a:pt x="716" y="480"/>
                  <a:pt x="716" y="480"/>
                </a:cubicBezTo>
                <a:cubicBezTo>
                  <a:pt x="662" y="479"/>
                  <a:pt x="662" y="479"/>
                  <a:pt x="662" y="479"/>
                </a:cubicBezTo>
                <a:cubicBezTo>
                  <a:pt x="662" y="456"/>
                  <a:pt x="662" y="456"/>
                  <a:pt x="662" y="456"/>
                </a:cubicBezTo>
                <a:cubicBezTo>
                  <a:pt x="647" y="447"/>
                  <a:pt x="647" y="447"/>
                  <a:pt x="647" y="447"/>
                </a:cubicBezTo>
                <a:cubicBezTo>
                  <a:pt x="631" y="454"/>
                  <a:pt x="631" y="454"/>
                  <a:pt x="631" y="454"/>
                </a:cubicBezTo>
                <a:cubicBezTo>
                  <a:pt x="631" y="459"/>
                  <a:pt x="631" y="459"/>
                  <a:pt x="631" y="459"/>
                </a:cubicBezTo>
                <a:cubicBezTo>
                  <a:pt x="630" y="479"/>
                  <a:pt x="630" y="479"/>
                  <a:pt x="630" y="479"/>
                </a:cubicBezTo>
                <a:cubicBezTo>
                  <a:pt x="609" y="481"/>
                  <a:pt x="609" y="481"/>
                  <a:pt x="609" y="481"/>
                </a:cubicBezTo>
                <a:cubicBezTo>
                  <a:pt x="602" y="485"/>
                  <a:pt x="602" y="485"/>
                  <a:pt x="602" y="485"/>
                </a:cubicBezTo>
                <a:cubicBezTo>
                  <a:pt x="601" y="466"/>
                  <a:pt x="601" y="466"/>
                  <a:pt x="601" y="466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81" y="467"/>
                  <a:pt x="581" y="467"/>
                  <a:pt x="581" y="467"/>
                </a:cubicBezTo>
                <a:cubicBezTo>
                  <a:pt x="577" y="460"/>
                  <a:pt x="577" y="460"/>
                  <a:pt x="577" y="460"/>
                </a:cubicBezTo>
                <a:cubicBezTo>
                  <a:pt x="577" y="383"/>
                  <a:pt x="577" y="383"/>
                  <a:pt x="577" y="383"/>
                </a:cubicBezTo>
                <a:cubicBezTo>
                  <a:pt x="577" y="383"/>
                  <a:pt x="578" y="377"/>
                  <a:pt x="577" y="376"/>
                </a:cubicBezTo>
                <a:cubicBezTo>
                  <a:pt x="577" y="374"/>
                  <a:pt x="565" y="369"/>
                  <a:pt x="564" y="370"/>
                </a:cubicBezTo>
                <a:cubicBezTo>
                  <a:pt x="563" y="370"/>
                  <a:pt x="552" y="374"/>
                  <a:pt x="552" y="374"/>
                </a:cubicBezTo>
                <a:cubicBezTo>
                  <a:pt x="552" y="374"/>
                  <a:pt x="551" y="376"/>
                  <a:pt x="550" y="378"/>
                </a:cubicBezTo>
                <a:cubicBezTo>
                  <a:pt x="550" y="379"/>
                  <a:pt x="552" y="383"/>
                  <a:pt x="552" y="384"/>
                </a:cubicBezTo>
                <a:cubicBezTo>
                  <a:pt x="552" y="385"/>
                  <a:pt x="551" y="464"/>
                  <a:pt x="551" y="464"/>
                </a:cubicBezTo>
                <a:cubicBezTo>
                  <a:pt x="543" y="476"/>
                  <a:pt x="543" y="476"/>
                  <a:pt x="543" y="476"/>
                </a:cubicBezTo>
                <a:cubicBezTo>
                  <a:pt x="543" y="433"/>
                  <a:pt x="543" y="433"/>
                  <a:pt x="543" y="433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387"/>
                  <a:pt x="528" y="387"/>
                  <a:pt x="528" y="387"/>
                </a:cubicBezTo>
                <a:cubicBezTo>
                  <a:pt x="525" y="387"/>
                  <a:pt x="525" y="387"/>
                  <a:pt x="525" y="387"/>
                </a:cubicBezTo>
                <a:cubicBezTo>
                  <a:pt x="525" y="359"/>
                  <a:pt x="525" y="359"/>
                  <a:pt x="525" y="359"/>
                </a:cubicBezTo>
                <a:cubicBezTo>
                  <a:pt x="523" y="359"/>
                  <a:pt x="523" y="359"/>
                  <a:pt x="523" y="359"/>
                </a:cubicBezTo>
                <a:cubicBezTo>
                  <a:pt x="522" y="388"/>
                  <a:pt x="522" y="388"/>
                  <a:pt x="522" y="388"/>
                </a:cubicBezTo>
                <a:cubicBezTo>
                  <a:pt x="510" y="398"/>
                  <a:pt x="510" y="398"/>
                  <a:pt x="510" y="398"/>
                </a:cubicBezTo>
                <a:cubicBezTo>
                  <a:pt x="505" y="400"/>
                  <a:pt x="505" y="400"/>
                  <a:pt x="505" y="400"/>
                </a:cubicBezTo>
                <a:cubicBezTo>
                  <a:pt x="504" y="393"/>
                  <a:pt x="504" y="393"/>
                  <a:pt x="504" y="393"/>
                </a:cubicBezTo>
                <a:cubicBezTo>
                  <a:pt x="504" y="393"/>
                  <a:pt x="487" y="392"/>
                  <a:pt x="485" y="391"/>
                </a:cubicBezTo>
                <a:cubicBezTo>
                  <a:pt x="484" y="391"/>
                  <a:pt x="472" y="398"/>
                  <a:pt x="472" y="398"/>
                </a:cubicBezTo>
                <a:cubicBezTo>
                  <a:pt x="471" y="410"/>
                  <a:pt x="471" y="410"/>
                  <a:pt x="471" y="410"/>
                </a:cubicBezTo>
                <a:cubicBezTo>
                  <a:pt x="471" y="410"/>
                  <a:pt x="471" y="410"/>
                  <a:pt x="469" y="409"/>
                </a:cubicBezTo>
                <a:cubicBezTo>
                  <a:pt x="467" y="408"/>
                  <a:pt x="464" y="408"/>
                  <a:pt x="464" y="408"/>
                </a:cubicBezTo>
                <a:cubicBezTo>
                  <a:pt x="464" y="406"/>
                  <a:pt x="464" y="406"/>
                  <a:pt x="464" y="406"/>
                </a:cubicBezTo>
                <a:cubicBezTo>
                  <a:pt x="464" y="406"/>
                  <a:pt x="465" y="405"/>
                  <a:pt x="464" y="403"/>
                </a:cubicBezTo>
                <a:cubicBezTo>
                  <a:pt x="464" y="401"/>
                  <a:pt x="463" y="401"/>
                  <a:pt x="463" y="401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97"/>
                  <a:pt x="464" y="394"/>
                  <a:pt x="464" y="393"/>
                </a:cubicBezTo>
                <a:cubicBezTo>
                  <a:pt x="464" y="392"/>
                  <a:pt x="462" y="391"/>
                  <a:pt x="462" y="391"/>
                </a:cubicBezTo>
                <a:cubicBezTo>
                  <a:pt x="462" y="379"/>
                  <a:pt x="462" y="379"/>
                  <a:pt x="462" y="379"/>
                </a:cubicBezTo>
                <a:cubicBezTo>
                  <a:pt x="460" y="379"/>
                  <a:pt x="460" y="379"/>
                  <a:pt x="460" y="379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0" y="391"/>
                  <a:pt x="458" y="392"/>
                  <a:pt x="458" y="393"/>
                </a:cubicBezTo>
                <a:cubicBezTo>
                  <a:pt x="457" y="395"/>
                  <a:pt x="459" y="396"/>
                  <a:pt x="459" y="396"/>
                </a:cubicBezTo>
                <a:cubicBezTo>
                  <a:pt x="459" y="400"/>
                  <a:pt x="459" y="400"/>
                  <a:pt x="459" y="400"/>
                </a:cubicBezTo>
                <a:cubicBezTo>
                  <a:pt x="459" y="400"/>
                  <a:pt x="457" y="401"/>
                  <a:pt x="457" y="402"/>
                </a:cubicBezTo>
                <a:cubicBezTo>
                  <a:pt x="457" y="404"/>
                  <a:pt x="459" y="405"/>
                  <a:pt x="459" y="405"/>
                </a:cubicBezTo>
                <a:cubicBezTo>
                  <a:pt x="459" y="408"/>
                  <a:pt x="459" y="408"/>
                  <a:pt x="459" y="408"/>
                </a:cubicBezTo>
                <a:cubicBezTo>
                  <a:pt x="459" y="408"/>
                  <a:pt x="454" y="409"/>
                  <a:pt x="452" y="410"/>
                </a:cubicBezTo>
                <a:cubicBezTo>
                  <a:pt x="450" y="411"/>
                  <a:pt x="447" y="415"/>
                  <a:pt x="447" y="415"/>
                </a:cubicBezTo>
                <a:cubicBezTo>
                  <a:pt x="447" y="415"/>
                  <a:pt x="439" y="417"/>
                  <a:pt x="439" y="417"/>
                </a:cubicBezTo>
                <a:cubicBezTo>
                  <a:pt x="438" y="418"/>
                  <a:pt x="440" y="421"/>
                  <a:pt x="440" y="421"/>
                </a:cubicBezTo>
                <a:cubicBezTo>
                  <a:pt x="431" y="421"/>
                  <a:pt x="431" y="421"/>
                  <a:pt x="431" y="421"/>
                </a:cubicBezTo>
                <a:cubicBezTo>
                  <a:pt x="431" y="426"/>
                  <a:pt x="431" y="426"/>
                  <a:pt x="431" y="426"/>
                </a:cubicBezTo>
                <a:cubicBezTo>
                  <a:pt x="422" y="427"/>
                  <a:pt x="422" y="427"/>
                  <a:pt x="422" y="427"/>
                </a:cubicBezTo>
                <a:cubicBezTo>
                  <a:pt x="421" y="465"/>
                  <a:pt x="421" y="465"/>
                  <a:pt x="421" y="465"/>
                </a:cubicBezTo>
                <a:cubicBezTo>
                  <a:pt x="416" y="465"/>
                  <a:pt x="416" y="465"/>
                  <a:pt x="416" y="465"/>
                </a:cubicBezTo>
                <a:cubicBezTo>
                  <a:pt x="416" y="449"/>
                  <a:pt x="416" y="449"/>
                  <a:pt x="416" y="449"/>
                </a:cubicBezTo>
                <a:cubicBezTo>
                  <a:pt x="412" y="449"/>
                  <a:pt x="412" y="449"/>
                  <a:pt x="412" y="449"/>
                </a:cubicBezTo>
                <a:cubicBezTo>
                  <a:pt x="412" y="436"/>
                  <a:pt x="412" y="436"/>
                  <a:pt x="412" y="436"/>
                </a:cubicBezTo>
                <a:cubicBezTo>
                  <a:pt x="379" y="435"/>
                  <a:pt x="379" y="435"/>
                  <a:pt x="379" y="435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75" y="542"/>
                  <a:pt x="375" y="542"/>
                  <a:pt x="375" y="542"/>
                </a:cubicBezTo>
                <a:cubicBezTo>
                  <a:pt x="359" y="541"/>
                  <a:pt x="359" y="541"/>
                  <a:pt x="359" y="541"/>
                </a:cubicBezTo>
                <a:cubicBezTo>
                  <a:pt x="353" y="535"/>
                  <a:pt x="353" y="535"/>
                  <a:pt x="353" y="535"/>
                </a:cubicBezTo>
                <a:cubicBezTo>
                  <a:pt x="345" y="533"/>
                  <a:pt x="345" y="533"/>
                  <a:pt x="345" y="533"/>
                </a:cubicBezTo>
                <a:cubicBezTo>
                  <a:pt x="333" y="515"/>
                  <a:pt x="333" y="515"/>
                  <a:pt x="333" y="515"/>
                </a:cubicBezTo>
                <a:cubicBezTo>
                  <a:pt x="333" y="515"/>
                  <a:pt x="334" y="511"/>
                  <a:pt x="333" y="509"/>
                </a:cubicBezTo>
                <a:cubicBezTo>
                  <a:pt x="331" y="507"/>
                  <a:pt x="329" y="507"/>
                  <a:pt x="329" y="507"/>
                </a:cubicBezTo>
                <a:cubicBezTo>
                  <a:pt x="315" y="483"/>
                  <a:pt x="315" y="483"/>
                  <a:pt x="315" y="483"/>
                </a:cubicBezTo>
                <a:cubicBezTo>
                  <a:pt x="315" y="483"/>
                  <a:pt x="316" y="482"/>
                  <a:pt x="317" y="479"/>
                </a:cubicBezTo>
                <a:cubicBezTo>
                  <a:pt x="319" y="477"/>
                  <a:pt x="325" y="463"/>
                  <a:pt x="323" y="449"/>
                </a:cubicBezTo>
                <a:cubicBezTo>
                  <a:pt x="320" y="436"/>
                  <a:pt x="311" y="437"/>
                  <a:pt x="311" y="437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6" y="298"/>
                  <a:pt x="319" y="291"/>
                </a:cubicBezTo>
                <a:cubicBezTo>
                  <a:pt x="322" y="284"/>
                  <a:pt x="323" y="272"/>
                  <a:pt x="319" y="265"/>
                </a:cubicBezTo>
                <a:cubicBezTo>
                  <a:pt x="315" y="258"/>
                  <a:pt x="307" y="255"/>
                  <a:pt x="307" y="255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6" y="245"/>
                  <a:pt x="308" y="243"/>
                  <a:pt x="308" y="240"/>
                </a:cubicBezTo>
                <a:cubicBezTo>
                  <a:pt x="308" y="238"/>
                  <a:pt x="307" y="238"/>
                  <a:pt x="307" y="238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6"/>
                  <a:pt x="310" y="210"/>
                  <a:pt x="310" y="207"/>
                </a:cubicBezTo>
                <a:cubicBezTo>
                  <a:pt x="309" y="203"/>
                  <a:pt x="307" y="201"/>
                  <a:pt x="307" y="201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200"/>
                  <a:pt x="309" y="198"/>
                  <a:pt x="308" y="196"/>
                </a:cubicBezTo>
                <a:cubicBezTo>
                  <a:pt x="308" y="195"/>
                  <a:pt x="306" y="194"/>
                  <a:pt x="306" y="194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5" y="174"/>
                  <a:pt x="305" y="174"/>
                  <a:pt x="306" y="173"/>
                </a:cubicBezTo>
                <a:cubicBezTo>
                  <a:pt x="306" y="173"/>
                  <a:pt x="307" y="171"/>
                  <a:pt x="307" y="170"/>
                </a:cubicBezTo>
                <a:cubicBezTo>
                  <a:pt x="306" y="169"/>
                  <a:pt x="305" y="167"/>
                  <a:pt x="305" y="167"/>
                </a:cubicBezTo>
                <a:cubicBezTo>
                  <a:pt x="305" y="167"/>
                  <a:pt x="305" y="167"/>
                  <a:pt x="305" y="167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05" y="142"/>
                  <a:pt x="305" y="142"/>
                  <a:pt x="306" y="141"/>
                </a:cubicBezTo>
                <a:cubicBezTo>
                  <a:pt x="306" y="141"/>
                  <a:pt x="306" y="139"/>
                  <a:pt x="306" y="138"/>
                </a:cubicBezTo>
                <a:cubicBezTo>
                  <a:pt x="306" y="137"/>
                  <a:pt x="305" y="137"/>
                  <a:pt x="305" y="137"/>
                </a:cubicBezTo>
                <a:cubicBezTo>
                  <a:pt x="304" y="87"/>
                  <a:pt x="304" y="87"/>
                  <a:pt x="304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37"/>
                  <a:pt x="300" y="137"/>
                  <a:pt x="299" y="138"/>
                </a:cubicBezTo>
                <a:cubicBezTo>
                  <a:pt x="299" y="140"/>
                  <a:pt x="300" y="141"/>
                  <a:pt x="300" y="141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298" y="168"/>
                  <a:pt x="298" y="170"/>
                </a:cubicBezTo>
                <a:cubicBezTo>
                  <a:pt x="297" y="171"/>
                  <a:pt x="298" y="172"/>
                  <a:pt x="299" y="173"/>
                </a:cubicBezTo>
                <a:cubicBezTo>
                  <a:pt x="299" y="173"/>
                  <a:pt x="299" y="194"/>
                  <a:pt x="299" y="194"/>
                </a:cubicBezTo>
                <a:cubicBezTo>
                  <a:pt x="299" y="194"/>
                  <a:pt x="297" y="195"/>
                  <a:pt x="296" y="197"/>
                </a:cubicBezTo>
                <a:cubicBezTo>
                  <a:pt x="295" y="199"/>
                  <a:pt x="296" y="199"/>
                  <a:pt x="297" y="199"/>
                </a:cubicBezTo>
                <a:cubicBezTo>
                  <a:pt x="297" y="200"/>
                  <a:pt x="297" y="201"/>
                  <a:pt x="297" y="201"/>
                </a:cubicBezTo>
                <a:cubicBezTo>
                  <a:pt x="297" y="201"/>
                  <a:pt x="296" y="202"/>
                  <a:pt x="295" y="203"/>
                </a:cubicBezTo>
                <a:cubicBezTo>
                  <a:pt x="294" y="205"/>
                  <a:pt x="293" y="207"/>
                  <a:pt x="294" y="210"/>
                </a:cubicBezTo>
                <a:cubicBezTo>
                  <a:pt x="295" y="213"/>
                  <a:pt x="297" y="215"/>
                  <a:pt x="297" y="215"/>
                </a:cubicBezTo>
                <a:cubicBezTo>
                  <a:pt x="297" y="238"/>
                  <a:pt x="297" y="238"/>
                  <a:pt x="297" y="238"/>
                </a:cubicBezTo>
                <a:cubicBezTo>
                  <a:pt x="297" y="238"/>
                  <a:pt x="296" y="238"/>
                  <a:pt x="295" y="239"/>
                </a:cubicBezTo>
                <a:cubicBezTo>
                  <a:pt x="295" y="240"/>
                  <a:pt x="295" y="240"/>
                  <a:pt x="295" y="242"/>
                </a:cubicBezTo>
                <a:cubicBezTo>
                  <a:pt x="295" y="243"/>
                  <a:pt x="296" y="244"/>
                  <a:pt x="296" y="244"/>
                </a:cubicBezTo>
                <a:cubicBezTo>
                  <a:pt x="296" y="255"/>
                  <a:pt x="296" y="255"/>
                  <a:pt x="296" y="255"/>
                </a:cubicBezTo>
                <a:cubicBezTo>
                  <a:pt x="296" y="255"/>
                  <a:pt x="287" y="259"/>
                  <a:pt x="284" y="264"/>
                </a:cubicBezTo>
                <a:cubicBezTo>
                  <a:pt x="281" y="269"/>
                  <a:pt x="276" y="275"/>
                  <a:pt x="280" y="285"/>
                </a:cubicBezTo>
                <a:cubicBezTo>
                  <a:pt x="283" y="295"/>
                  <a:pt x="287" y="297"/>
                  <a:pt x="287" y="297"/>
                </a:cubicBezTo>
                <a:cubicBezTo>
                  <a:pt x="287" y="439"/>
                  <a:pt x="287" y="439"/>
                  <a:pt x="287" y="439"/>
                </a:cubicBezTo>
                <a:cubicBezTo>
                  <a:pt x="287" y="439"/>
                  <a:pt x="283" y="440"/>
                  <a:pt x="280" y="445"/>
                </a:cubicBezTo>
                <a:cubicBezTo>
                  <a:pt x="277" y="449"/>
                  <a:pt x="275" y="455"/>
                  <a:pt x="275" y="462"/>
                </a:cubicBezTo>
                <a:cubicBezTo>
                  <a:pt x="276" y="469"/>
                  <a:pt x="278" y="474"/>
                  <a:pt x="278" y="474"/>
                </a:cubicBezTo>
                <a:cubicBezTo>
                  <a:pt x="261" y="474"/>
                  <a:pt x="261" y="474"/>
                  <a:pt x="261" y="474"/>
                </a:cubicBezTo>
                <a:cubicBezTo>
                  <a:pt x="260" y="541"/>
                  <a:pt x="260" y="541"/>
                  <a:pt x="260" y="541"/>
                </a:cubicBezTo>
                <a:cubicBezTo>
                  <a:pt x="240" y="540"/>
                  <a:pt x="240" y="540"/>
                  <a:pt x="240" y="540"/>
                </a:cubicBezTo>
                <a:cubicBezTo>
                  <a:pt x="240" y="512"/>
                  <a:pt x="240" y="512"/>
                  <a:pt x="240" y="512"/>
                </a:cubicBezTo>
                <a:cubicBezTo>
                  <a:pt x="229" y="512"/>
                  <a:pt x="229" y="512"/>
                  <a:pt x="229" y="512"/>
                </a:cubicBezTo>
                <a:cubicBezTo>
                  <a:pt x="228" y="515"/>
                  <a:pt x="228" y="515"/>
                  <a:pt x="228" y="515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09" y="506"/>
                  <a:pt x="209" y="506"/>
                  <a:pt x="209" y="506"/>
                </a:cubicBezTo>
                <a:cubicBezTo>
                  <a:pt x="183" y="496"/>
                  <a:pt x="183" y="496"/>
                  <a:pt x="183" y="496"/>
                </a:cubicBezTo>
                <a:cubicBezTo>
                  <a:pt x="171" y="495"/>
                  <a:pt x="171" y="495"/>
                  <a:pt x="171" y="495"/>
                </a:cubicBezTo>
                <a:cubicBezTo>
                  <a:pt x="171" y="495"/>
                  <a:pt x="166" y="489"/>
                  <a:pt x="158" y="485"/>
                </a:cubicBezTo>
                <a:cubicBezTo>
                  <a:pt x="150" y="481"/>
                  <a:pt x="144" y="483"/>
                  <a:pt x="144" y="483"/>
                </a:cubicBezTo>
                <a:cubicBezTo>
                  <a:pt x="144" y="470"/>
                  <a:pt x="144" y="470"/>
                  <a:pt x="144" y="470"/>
                </a:cubicBezTo>
                <a:cubicBezTo>
                  <a:pt x="141" y="465"/>
                  <a:pt x="141" y="465"/>
                  <a:pt x="141" y="465"/>
                </a:cubicBezTo>
                <a:cubicBezTo>
                  <a:pt x="140" y="451"/>
                  <a:pt x="140" y="451"/>
                  <a:pt x="140" y="451"/>
                </a:cubicBezTo>
                <a:cubicBezTo>
                  <a:pt x="138" y="450"/>
                  <a:pt x="138" y="450"/>
                  <a:pt x="138" y="450"/>
                </a:cubicBezTo>
                <a:cubicBezTo>
                  <a:pt x="138" y="441"/>
                  <a:pt x="138" y="441"/>
                  <a:pt x="138" y="441"/>
                </a:cubicBezTo>
                <a:cubicBezTo>
                  <a:pt x="128" y="433"/>
                  <a:pt x="128" y="433"/>
                  <a:pt x="128" y="433"/>
                </a:cubicBezTo>
                <a:cubicBezTo>
                  <a:pt x="127" y="414"/>
                  <a:pt x="127" y="414"/>
                  <a:pt x="127" y="414"/>
                </a:cubicBezTo>
                <a:cubicBezTo>
                  <a:pt x="126" y="415"/>
                  <a:pt x="126" y="415"/>
                  <a:pt x="126" y="415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31"/>
                  <a:pt x="125" y="431"/>
                  <a:pt x="125" y="43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15" y="450"/>
                  <a:pt x="115" y="450"/>
                  <a:pt x="115" y="450"/>
                </a:cubicBezTo>
                <a:cubicBezTo>
                  <a:pt x="113" y="451"/>
                  <a:pt x="113" y="451"/>
                  <a:pt x="113" y="451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1" y="468"/>
                  <a:pt x="111" y="468"/>
                  <a:pt x="111" y="468"/>
                </a:cubicBezTo>
                <a:cubicBezTo>
                  <a:pt x="111" y="489"/>
                  <a:pt x="111" y="489"/>
                  <a:pt x="111" y="489"/>
                </a:cubicBezTo>
                <a:cubicBezTo>
                  <a:pt x="98" y="497"/>
                  <a:pt x="98" y="497"/>
                  <a:pt x="98" y="497"/>
                </a:cubicBezTo>
                <a:cubicBezTo>
                  <a:pt x="85" y="500"/>
                  <a:pt x="85" y="500"/>
                  <a:pt x="85" y="500"/>
                </a:cubicBezTo>
                <a:cubicBezTo>
                  <a:pt x="85" y="500"/>
                  <a:pt x="85" y="504"/>
                  <a:pt x="85" y="504"/>
                </a:cubicBezTo>
                <a:cubicBezTo>
                  <a:pt x="85" y="505"/>
                  <a:pt x="86" y="506"/>
                  <a:pt x="86" y="506"/>
                </a:cubicBezTo>
                <a:cubicBezTo>
                  <a:pt x="86" y="506"/>
                  <a:pt x="86" y="507"/>
                  <a:pt x="86" y="508"/>
                </a:cubicBezTo>
                <a:cubicBezTo>
                  <a:pt x="86" y="508"/>
                  <a:pt x="88" y="510"/>
                  <a:pt x="88" y="510"/>
                </a:cubicBezTo>
                <a:cubicBezTo>
                  <a:pt x="88" y="510"/>
                  <a:pt x="88" y="542"/>
                  <a:pt x="88" y="544"/>
                </a:cubicBezTo>
                <a:cubicBezTo>
                  <a:pt x="77" y="543"/>
                  <a:pt x="77" y="543"/>
                  <a:pt x="77" y="543"/>
                </a:cubicBezTo>
                <a:cubicBezTo>
                  <a:pt x="75" y="541"/>
                  <a:pt x="75" y="541"/>
                  <a:pt x="75" y="541"/>
                </a:cubicBezTo>
                <a:cubicBezTo>
                  <a:pt x="75" y="541"/>
                  <a:pt x="65" y="540"/>
                  <a:pt x="62" y="542"/>
                </a:cubicBezTo>
                <a:cubicBezTo>
                  <a:pt x="52" y="541"/>
                  <a:pt x="52" y="541"/>
                  <a:pt x="52" y="541"/>
                </a:cubicBezTo>
                <a:cubicBezTo>
                  <a:pt x="52" y="541"/>
                  <a:pt x="48" y="533"/>
                  <a:pt x="43" y="530"/>
                </a:cubicBezTo>
                <a:cubicBezTo>
                  <a:pt x="39" y="527"/>
                  <a:pt x="23" y="528"/>
                  <a:pt x="23" y="528"/>
                </a:cubicBezTo>
                <a:cubicBezTo>
                  <a:pt x="23" y="528"/>
                  <a:pt x="8" y="530"/>
                  <a:pt x="4" y="532"/>
                </a:cubicBezTo>
                <a:cubicBezTo>
                  <a:pt x="0" y="535"/>
                  <a:pt x="3" y="551"/>
                  <a:pt x="3" y="551"/>
                </a:cubicBezTo>
                <a:cubicBezTo>
                  <a:pt x="3" y="587"/>
                  <a:pt x="3" y="587"/>
                  <a:pt x="3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1" y="587"/>
                  <a:pt x="1211" y="587"/>
                  <a:pt x="1211" y="587"/>
                </a:cubicBezTo>
                <a:cubicBezTo>
                  <a:pt x="1239" y="587"/>
                  <a:pt x="1239" y="587"/>
                  <a:pt x="1239" y="587"/>
                </a:cubicBezTo>
                <a:cubicBezTo>
                  <a:pt x="1239" y="585"/>
                  <a:pt x="1239" y="585"/>
                  <a:pt x="1239" y="585"/>
                </a:cubicBezTo>
                <a:cubicBezTo>
                  <a:pt x="2315" y="583"/>
                  <a:pt x="2315" y="583"/>
                  <a:pt x="2315" y="583"/>
                </a:cubicBezTo>
                <a:cubicBezTo>
                  <a:pt x="2316" y="587"/>
                  <a:pt x="2316" y="587"/>
                  <a:pt x="2316" y="587"/>
                </a:cubicBezTo>
                <a:cubicBezTo>
                  <a:pt x="3573" y="587"/>
                  <a:pt x="3573" y="587"/>
                  <a:pt x="3573" y="587"/>
                </a:cubicBezTo>
                <a:cubicBezTo>
                  <a:pt x="3635" y="587"/>
                  <a:pt x="3635" y="587"/>
                  <a:pt x="3635" y="587"/>
                </a:cubicBezTo>
                <a:cubicBezTo>
                  <a:pt x="4791" y="587"/>
                  <a:pt x="4791" y="587"/>
                  <a:pt x="4791" y="587"/>
                </a:cubicBezTo>
                <a:cubicBezTo>
                  <a:pt x="4791" y="571"/>
                  <a:pt x="4791" y="571"/>
                  <a:pt x="4791" y="571"/>
                </a:cubicBezTo>
                <a:lnTo>
                  <a:pt x="4771" y="571"/>
                </a:lnTo>
                <a:close/>
                <a:moveTo>
                  <a:pt x="295" y="346"/>
                </a:moveTo>
                <a:cubicBezTo>
                  <a:pt x="300" y="349"/>
                  <a:pt x="300" y="349"/>
                  <a:pt x="300" y="349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295" y="359"/>
                  <a:pt x="295" y="359"/>
                  <a:pt x="295" y="359"/>
                </a:cubicBezTo>
                <a:cubicBezTo>
                  <a:pt x="295" y="348"/>
                  <a:pt x="295" y="348"/>
                  <a:pt x="295" y="348"/>
                </a:cubicBezTo>
                <a:lnTo>
                  <a:pt x="295" y="346"/>
                </a:lnTo>
                <a:close/>
                <a:moveTo>
                  <a:pt x="295" y="368"/>
                </a:moveTo>
                <a:cubicBezTo>
                  <a:pt x="300" y="372"/>
                  <a:pt x="300" y="372"/>
                  <a:pt x="300" y="372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295" y="383"/>
                  <a:pt x="295" y="383"/>
                  <a:pt x="295" y="383"/>
                </a:cubicBezTo>
                <a:cubicBezTo>
                  <a:pt x="295" y="370"/>
                  <a:pt x="295" y="370"/>
                  <a:pt x="295" y="370"/>
                </a:cubicBezTo>
                <a:lnTo>
                  <a:pt x="295" y="368"/>
                </a:lnTo>
                <a:close/>
                <a:moveTo>
                  <a:pt x="300" y="429"/>
                </a:moveTo>
                <a:cubicBezTo>
                  <a:pt x="300" y="429"/>
                  <a:pt x="295" y="429"/>
                  <a:pt x="295" y="429"/>
                </a:cubicBezTo>
                <a:cubicBezTo>
                  <a:pt x="295" y="429"/>
                  <a:pt x="295" y="417"/>
                  <a:pt x="295" y="417"/>
                </a:cubicBezTo>
                <a:cubicBezTo>
                  <a:pt x="295" y="415"/>
                  <a:pt x="295" y="415"/>
                  <a:pt x="295" y="415"/>
                </a:cubicBezTo>
                <a:cubicBezTo>
                  <a:pt x="300" y="419"/>
                  <a:pt x="300" y="419"/>
                  <a:pt x="300" y="419"/>
                </a:cubicBezTo>
                <a:cubicBezTo>
                  <a:pt x="300" y="419"/>
                  <a:pt x="300" y="429"/>
                  <a:pt x="300" y="429"/>
                </a:cubicBezTo>
                <a:close/>
                <a:moveTo>
                  <a:pt x="295" y="407"/>
                </a:moveTo>
                <a:cubicBezTo>
                  <a:pt x="295" y="394"/>
                  <a:pt x="295" y="394"/>
                  <a:pt x="295" y="394"/>
                </a:cubicBezTo>
                <a:cubicBezTo>
                  <a:pt x="295" y="392"/>
                  <a:pt x="295" y="392"/>
                  <a:pt x="295" y="392"/>
                </a:cubicBezTo>
                <a:cubicBezTo>
                  <a:pt x="300" y="396"/>
                  <a:pt x="300" y="396"/>
                  <a:pt x="300" y="396"/>
                </a:cubicBezTo>
                <a:cubicBezTo>
                  <a:pt x="300" y="407"/>
                  <a:pt x="300" y="407"/>
                  <a:pt x="300" y="407"/>
                </a:cubicBezTo>
                <a:lnTo>
                  <a:pt x="295" y="407"/>
                </a:lnTo>
                <a:close/>
                <a:moveTo>
                  <a:pt x="295" y="339"/>
                </a:moveTo>
                <a:cubicBezTo>
                  <a:pt x="295" y="326"/>
                  <a:pt x="295" y="326"/>
                  <a:pt x="295" y="326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301" y="328"/>
                  <a:pt x="301" y="328"/>
                  <a:pt x="301" y="328"/>
                </a:cubicBezTo>
                <a:cubicBezTo>
                  <a:pt x="301" y="339"/>
                  <a:pt x="301" y="339"/>
                  <a:pt x="301" y="339"/>
                </a:cubicBezTo>
                <a:lnTo>
                  <a:pt x="295" y="339"/>
                </a:lnTo>
                <a:close/>
                <a:moveTo>
                  <a:pt x="295" y="315"/>
                </a:moveTo>
                <a:cubicBezTo>
                  <a:pt x="295" y="301"/>
                  <a:pt x="295" y="301"/>
                  <a:pt x="295" y="301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301" y="302"/>
                  <a:pt x="301" y="302"/>
                  <a:pt x="301" y="302"/>
                </a:cubicBezTo>
                <a:cubicBezTo>
                  <a:pt x="301" y="315"/>
                  <a:pt x="301" y="315"/>
                  <a:pt x="301" y="315"/>
                </a:cubicBezTo>
                <a:lnTo>
                  <a:pt x="295" y="315"/>
                </a:lnTo>
                <a:close/>
                <a:moveTo>
                  <a:pt x="309" y="484"/>
                </a:moveTo>
                <a:cubicBezTo>
                  <a:pt x="324" y="510"/>
                  <a:pt x="324" y="510"/>
                  <a:pt x="324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0" y="526"/>
                  <a:pt x="310" y="526"/>
                  <a:pt x="310" y="526"/>
                </a:cubicBezTo>
                <a:cubicBezTo>
                  <a:pt x="309" y="487"/>
                  <a:pt x="309" y="487"/>
                  <a:pt x="309" y="487"/>
                </a:cubicBezTo>
                <a:lnTo>
                  <a:pt x="309" y="484"/>
                </a:lnTo>
                <a:close/>
                <a:moveTo>
                  <a:pt x="326" y="536"/>
                </a:moveTo>
                <a:cubicBezTo>
                  <a:pt x="326" y="537"/>
                  <a:pt x="309" y="537"/>
                  <a:pt x="309" y="537"/>
                </a:cubicBezTo>
                <a:cubicBezTo>
                  <a:pt x="309" y="532"/>
                  <a:pt x="309" y="532"/>
                  <a:pt x="309" y="532"/>
                </a:cubicBezTo>
                <a:cubicBezTo>
                  <a:pt x="309" y="532"/>
                  <a:pt x="325" y="517"/>
                  <a:pt x="326" y="516"/>
                </a:cubicBezTo>
                <a:cubicBezTo>
                  <a:pt x="326" y="516"/>
                  <a:pt x="326" y="516"/>
                  <a:pt x="326" y="516"/>
                </a:cubicBezTo>
                <a:cubicBezTo>
                  <a:pt x="326" y="516"/>
                  <a:pt x="326" y="516"/>
                  <a:pt x="327" y="517"/>
                </a:cubicBezTo>
                <a:cubicBezTo>
                  <a:pt x="327" y="517"/>
                  <a:pt x="328" y="517"/>
                  <a:pt x="328" y="517"/>
                </a:cubicBezTo>
                <a:cubicBezTo>
                  <a:pt x="337" y="533"/>
                  <a:pt x="337" y="533"/>
                  <a:pt x="337" y="533"/>
                </a:cubicBezTo>
                <a:cubicBezTo>
                  <a:pt x="337" y="533"/>
                  <a:pt x="326" y="536"/>
                  <a:pt x="326" y="536"/>
                </a:cubicBezTo>
                <a:close/>
                <a:moveTo>
                  <a:pt x="1305" y="366"/>
                </a:moveTo>
                <a:cubicBezTo>
                  <a:pt x="1305" y="364"/>
                  <a:pt x="1302" y="363"/>
                  <a:pt x="1302" y="363"/>
                </a:cubicBezTo>
                <a:cubicBezTo>
                  <a:pt x="1302" y="363"/>
                  <a:pt x="1302" y="361"/>
                  <a:pt x="1302" y="360"/>
                </a:cubicBezTo>
                <a:cubicBezTo>
                  <a:pt x="1304" y="360"/>
                  <a:pt x="1310" y="363"/>
                  <a:pt x="1310" y="363"/>
                </a:cubicBezTo>
                <a:cubicBezTo>
                  <a:pt x="1309" y="363"/>
                  <a:pt x="1309" y="365"/>
                  <a:pt x="1309" y="365"/>
                </a:cubicBezTo>
                <a:cubicBezTo>
                  <a:pt x="1305" y="366"/>
                  <a:pt x="1305" y="366"/>
                  <a:pt x="1305" y="366"/>
                </a:cubicBezTo>
                <a:cubicBezTo>
                  <a:pt x="1305" y="366"/>
                  <a:pt x="1305" y="366"/>
                  <a:pt x="1305" y="366"/>
                </a:cubicBezTo>
                <a:close/>
                <a:moveTo>
                  <a:pt x="1310" y="372"/>
                </a:moveTo>
                <a:cubicBezTo>
                  <a:pt x="1310" y="373"/>
                  <a:pt x="1309" y="375"/>
                  <a:pt x="1308" y="375"/>
                </a:cubicBezTo>
                <a:cubicBezTo>
                  <a:pt x="1307" y="375"/>
                  <a:pt x="1306" y="374"/>
                  <a:pt x="1306" y="372"/>
                </a:cubicBezTo>
                <a:cubicBezTo>
                  <a:pt x="1306" y="370"/>
                  <a:pt x="1306" y="368"/>
                  <a:pt x="1305" y="367"/>
                </a:cubicBezTo>
                <a:cubicBezTo>
                  <a:pt x="1309" y="367"/>
                  <a:pt x="1309" y="367"/>
                  <a:pt x="1309" y="367"/>
                </a:cubicBezTo>
                <a:cubicBezTo>
                  <a:pt x="1310" y="367"/>
                  <a:pt x="1310" y="367"/>
                  <a:pt x="1310" y="367"/>
                </a:cubicBezTo>
                <a:lnTo>
                  <a:pt x="1310" y="372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847408" y="2054225"/>
            <a:ext cx="2139950" cy="2116138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779328" y="2054225"/>
            <a:ext cx="2139950" cy="2116138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8711248" y="2068354"/>
            <a:ext cx="2139950" cy="21161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19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reeform 13"/>
          <p:cNvSpPr>
            <a:spLocks noEditPoints="1"/>
          </p:cNvSpPr>
          <p:nvPr userDrawn="1"/>
        </p:nvSpPr>
        <p:spPr bwMode="auto">
          <a:xfrm flipH="1">
            <a:off x="-1588" y="5359400"/>
            <a:ext cx="12193588" cy="1501775"/>
          </a:xfrm>
          <a:custGeom>
            <a:avLst/>
            <a:gdLst>
              <a:gd name="T0" fmla="*/ 4631 w 4791"/>
              <a:gd name="T1" fmla="*/ 343 h 587"/>
              <a:gd name="T2" fmla="*/ 4478 w 4791"/>
              <a:gd name="T3" fmla="*/ 404 h 587"/>
              <a:gd name="T4" fmla="*/ 4430 w 4791"/>
              <a:gd name="T5" fmla="*/ 209 h 587"/>
              <a:gd name="T6" fmla="*/ 4395 w 4791"/>
              <a:gd name="T7" fmla="*/ 234 h 587"/>
              <a:gd name="T8" fmla="*/ 4303 w 4791"/>
              <a:gd name="T9" fmla="*/ 437 h 587"/>
              <a:gd name="T10" fmla="*/ 4238 w 4791"/>
              <a:gd name="T11" fmla="*/ 106 h 587"/>
              <a:gd name="T12" fmla="*/ 4233 w 4791"/>
              <a:gd name="T13" fmla="*/ 128 h 587"/>
              <a:gd name="T14" fmla="*/ 4182 w 4791"/>
              <a:gd name="T15" fmla="*/ 143 h 587"/>
              <a:gd name="T16" fmla="*/ 4043 w 4791"/>
              <a:gd name="T17" fmla="*/ 453 h 587"/>
              <a:gd name="T18" fmla="*/ 3933 w 4791"/>
              <a:gd name="T19" fmla="*/ 470 h 587"/>
              <a:gd name="T20" fmla="*/ 3865 w 4791"/>
              <a:gd name="T21" fmla="*/ 432 h 587"/>
              <a:gd name="T22" fmla="*/ 3759 w 4791"/>
              <a:gd name="T23" fmla="*/ 441 h 587"/>
              <a:gd name="T24" fmla="*/ 3687 w 4791"/>
              <a:gd name="T25" fmla="*/ 461 h 587"/>
              <a:gd name="T26" fmla="*/ 3444 w 4791"/>
              <a:gd name="T27" fmla="*/ 291 h 587"/>
              <a:gd name="T28" fmla="*/ 3354 w 4791"/>
              <a:gd name="T29" fmla="*/ 408 h 587"/>
              <a:gd name="T30" fmla="*/ 3194 w 4791"/>
              <a:gd name="T31" fmla="*/ 424 h 587"/>
              <a:gd name="T32" fmla="*/ 3015 w 4791"/>
              <a:gd name="T33" fmla="*/ 531 h 587"/>
              <a:gd name="T34" fmla="*/ 2855 w 4791"/>
              <a:gd name="T35" fmla="*/ 368 h 587"/>
              <a:gd name="T36" fmla="*/ 2714 w 4791"/>
              <a:gd name="T37" fmla="*/ 465 h 587"/>
              <a:gd name="T38" fmla="*/ 2523 w 4791"/>
              <a:gd name="T39" fmla="*/ 431 h 587"/>
              <a:gd name="T40" fmla="*/ 2388 w 4791"/>
              <a:gd name="T41" fmla="*/ 326 h 587"/>
              <a:gd name="T42" fmla="*/ 2230 w 4791"/>
              <a:gd name="T43" fmla="*/ 394 h 587"/>
              <a:gd name="T44" fmla="*/ 2072 w 4791"/>
              <a:gd name="T45" fmla="*/ 387 h 587"/>
              <a:gd name="T46" fmla="*/ 1972 w 4791"/>
              <a:gd name="T47" fmla="*/ 396 h 587"/>
              <a:gd name="T48" fmla="*/ 1969 w 4791"/>
              <a:gd name="T49" fmla="*/ 397 h 587"/>
              <a:gd name="T50" fmla="*/ 1890 w 4791"/>
              <a:gd name="T51" fmla="*/ 467 h 587"/>
              <a:gd name="T52" fmla="*/ 1862 w 4791"/>
              <a:gd name="T53" fmla="*/ 428 h 587"/>
              <a:gd name="T54" fmla="*/ 1840 w 4791"/>
              <a:gd name="T55" fmla="*/ 448 h 587"/>
              <a:gd name="T56" fmla="*/ 1820 w 4791"/>
              <a:gd name="T57" fmla="*/ 463 h 587"/>
              <a:gd name="T58" fmla="*/ 1760 w 4791"/>
              <a:gd name="T59" fmla="*/ 444 h 587"/>
              <a:gd name="T60" fmla="*/ 1726 w 4791"/>
              <a:gd name="T61" fmla="*/ 429 h 587"/>
              <a:gd name="T62" fmla="*/ 1700 w 4791"/>
              <a:gd name="T63" fmla="*/ 446 h 587"/>
              <a:gd name="T64" fmla="*/ 1660 w 4791"/>
              <a:gd name="T65" fmla="*/ 435 h 587"/>
              <a:gd name="T66" fmla="*/ 1641 w 4791"/>
              <a:gd name="T67" fmla="*/ 494 h 587"/>
              <a:gd name="T68" fmla="*/ 1575 w 4791"/>
              <a:gd name="T69" fmla="*/ 434 h 587"/>
              <a:gd name="T70" fmla="*/ 1464 w 4791"/>
              <a:gd name="T71" fmla="*/ 452 h 587"/>
              <a:gd name="T72" fmla="*/ 1406 w 4791"/>
              <a:gd name="T73" fmla="*/ 439 h 587"/>
              <a:gd name="T74" fmla="*/ 1357 w 4791"/>
              <a:gd name="T75" fmla="*/ 484 h 587"/>
              <a:gd name="T76" fmla="*/ 1359 w 4791"/>
              <a:gd name="T77" fmla="*/ 409 h 587"/>
              <a:gd name="T78" fmla="*/ 1339 w 4791"/>
              <a:gd name="T79" fmla="*/ 359 h 587"/>
              <a:gd name="T80" fmla="*/ 1300 w 4791"/>
              <a:gd name="T81" fmla="*/ 335 h 587"/>
              <a:gd name="T82" fmla="*/ 1287 w 4791"/>
              <a:gd name="T83" fmla="*/ 308 h 587"/>
              <a:gd name="T84" fmla="*/ 1296 w 4791"/>
              <a:gd name="T85" fmla="*/ 393 h 587"/>
              <a:gd name="T86" fmla="*/ 1275 w 4791"/>
              <a:gd name="T87" fmla="*/ 495 h 587"/>
              <a:gd name="T88" fmla="*/ 1239 w 4791"/>
              <a:gd name="T89" fmla="*/ 466 h 587"/>
              <a:gd name="T90" fmla="*/ 1135 w 4791"/>
              <a:gd name="T91" fmla="*/ 430 h 587"/>
              <a:gd name="T92" fmla="*/ 913 w 4791"/>
              <a:gd name="T93" fmla="*/ 505 h 587"/>
              <a:gd name="T94" fmla="*/ 828 w 4791"/>
              <a:gd name="T95" fmla="*/ 356 h 587"/>
              <a:gd name="T96" fmla="*/ 581 w 4791"/>
              <a:gd name="T97" fmla="*/ 467 h 587"/>
              <a:gd name="T98" fmla="*/ 485 w 4791"/>
              <a:gd name="T99" fmla="*/ 391 h 587"/>
              <a:gd name="T100" fmla="*/ 452 w 4791"/>
              <a:gd name="T101" fmla="*/ 410 h 587"/>
              <a:gd name="T102" fmla="*/ 329 w 4791"/>
              <a:gd name="T103" fmla="*/ 507 h 587"/>
              <a:gd name="T104" fmla="*/ 307 w 4791"/>
              <a:gd name="T105" fmla="*/ 170 h 587"/>
              <a:gd name="T106" fmla="*/ 294 w 4791"/>
              <a:gd name="T107" fmla="*/ 210 h 587"/>
              <a:gd name="T108" fmla="*/ 223 w 4791"/>
              <a:gd name="T109" fmla="*/ 515 h 587"/>
              <a:gd name="T110" fmla="*/ 115 w 4791"/>
              <a:gd name="T111" fmla="*/ 450 h 587"/>
              <a:gd name="T112" fmla="*/ 3 w 4791"/>
              <a:gd name="T113" fmla="*/ 587 h 587"/>
              <a:gd name="T114" fmla="*/ 300 w 4791"/>
              <a:gd name="T115" fmla="*/ 372 h 587"/>
              <a:gd name="T116" fmla="*/ 301 w 4791"/>
              <a:gd name="T117" fmla="*/ 328 h 587"/>
              <a:gd name="T118" fmla="*/ 327 w 4791"/>
              <a:gd name="T119" fmla="*/ 51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1" h="587">
                <a:moveTo>
                  <a:pt x="4771" y="571"/>
                </a:moveTo>
                <a:cubicBezTo>
                  <a:pt x="4770" y="548"/>
                  <a:pt x="4770" y="548"/>
                  <a:pt x="4770" y="548"/>
                </a:cubicBezTo>
                <a:cubicBezTo>
                  <a:pt x="4730" y="547"/>
                  <a:pt x="4730" y="547"/>
                  <a:pt x="4730" y="547"/>
                </a:cubicBezTo>
                <a:cubicBezTo>
                  <a:pt x="4730" y="185"/>
                  <a:pt x="4730" y="185"/>
                  <a:pt x="4730" y="185"/>
                </a:cubicBezTo>
                <a:cubicBezTo>
                  <a:pt x="4731" y="184"/>
                  <a:pt x="4731" y="184"/>
                  <a:pt x="4731" y="184"/>
                </a:cubicBezTo>
                <a:cubicBezTo>
                  <a:pt x="4731" y="181"/>
                  <a:pt x="4731" y="181"/>
                  <a:pt x="4731" y="181"/>
                </a:cubicBezTo>
                <a:cubicBezTo>
                  <a:pt x="4716" y="180"/>
                  <a:pt x="4716" y="180"/>
                  <a:pt x="4716" y="180"/>
                </a:cubicBezTo>
                <a:cubicBezTo>
                  <a:pt x="4715" y="167"/>
                  <a:pt x="4715" y="167"/>
                  <a:pt x="4715" y="167"/>
                </a:cubicBezTo>
                <a:cubicBezTo>
                  <a:pt x="4681" y="166"/>
                  <a:pt x="4681" y="166"/>
                  <a:pt x="4681" y="166"/>
                </a:cubicBezTo>
                <a:cubicBezTo>
                  <a:pt x="4675" y="171"/>
                  <a:pt x="4675" y="171"/>
                  <a:pt x="4675" y="171"/>
                </a:cubicBezTo>
                <a:cubicBezTo>
                  <a:pt x="4675" y="177"/>
                  <a:pt x="4675" y="177"/>
                  <a:pt x="4675" y="177"/>
                </a:cubicBezTo>
                <a:cubicBezTo>
                  <a:pt x="4644" y="211"/>
                  <a:pt x="4644" y="211"/>
                  <a:pt x="4644" y="211"/>
                </a:cubicBezTo>
                <a:cubicBezTo>
                  <a:pt x="4648" y="538"/>
                  <a:pt x="4648" y="538"/>
                  <a:pt x="4648" y="538"/>
                </a:cubicBezTo>
                <a:cubicBezTo>
                  <a:pt x="4647" y="538"/>
                  <a:pt x="4647" y="538"/>
                  <a:pt x="4647" y="538"/>
                </a:cubicBezTo>
                <a:cubicBezTo>
                  <a:pt x="4647" y="539"/>
                  <a:pt x="4647" y="539"/>
                  <a:pt x="4647" y="539"/>
                </a:cubicBezTo>
                <a:cubicBezTo>
                  <a:pt x="4642" y="539"/>
                  <a:pt x="4642" y="539"/>
                  <a:pt x="4642" y="539"/>
                </a:cubicBezTo>
                <a:cubicBezTo>
                  <a:pt x="4641" y="533"/>
                  <a:pt x="4641" y="533"/>
                  <a:pt x="4641" y="533"/>
                </a:cubicBezTo>
                <a:cubicBezTo>
                  <a:pt x="4638" y="533"/>
                  <a:pt x="4638" y="533"/>
                  <a:pt x="4638" y="533"/>
                </a:cubicBezTo>
                <a:cubicBezTo>
                  <a:pt x="4638" y="343"/>
                  <a:pt x="4638" y="343"/>
                  <a:pt x="4638" y="343"/>
                </a:cubicBezTo>
                <a:cubicBezTo>
                  <a:pt x="4631" y="343"/>
                  <a:pt x="4631" y="343"/>
                  <a:pt x="4631" y="343"/>
                </a:cubicBezTo>
                <a:cubicBezTo>
                  <a:pt x="4631" y="331"/>
                  <a:pt x="4631" y="331"/>
                  <a:pt x="4631" y="331"/>
                </a:cubicBezTo>
                <a:cubicBezTo>
                  <a:pt x="4622" y="331"/>
                  <a:pt x="4622" y="331"/>
                  <a:pt x="4622" y="331"/>
                </a:cubicBezTo>
                <a:cubicBezTo>
                  <a:pt x="4621" y="320"/>
                  <a:pt x="4621" y="320"/>
                  <a:pt x="4621" y="320"/>
                </a:cubicBezTo>
                <a:cubicBezTo>
                  <a:pt x="4580" y="318"/>
                  <a:pt x="4580" y="318"/>
                  <a:pt x="4580" y="318"/>
                </a:cubicBezTo>
                <a:cubicBezTo>
                  <a:pt x="4580" y="315"/>
                  <a:pt x="4580" y="315"/>
                  <a:pt x="4580" y="315"/>
                </a:cubicBezTo>
                <a:cubicBezTo>
                  <a:pt x="4563" y="314"/>
                  <a:pt x="4563" y="314"/>
                  <a:pt x="4563" y="314"/>
                </a:cubicBezTo>
                <a:cubicBezTo>
                  <a:pt x="4559" y="318"/>
                  <a:pt x="4559" y="318"/>
                  <a:pt x="4559" y="318"/>
                </a:cubicBezTo>
                <a:cubicBezTo>
                  <a:pt x="4560" y="323"/>
                  <a:pt x="4560" y="323"/>
                  <a:pt x="4560" y="323"/>
                </a:cubicBezTo>
                <a:cubicBezTo>
                  <a:pt x="4558" y="323"/>
                  <a:pt x="4558" y="323"/>
                  <a:pt x="4558" y="323"/>
                </a:cubicBezTo>
                <a:cubicBezTo>
                  <a:pt x="4557" y="325"/>
                  <a:pt x="4557" y="325"/>
                  <a:pt x="4557" y="325"/>
                </a:cubicBezTo>
                <a:cubicBezTo>
                  <a:pt x="4549" y="325"/>
                  <a:pt x="4549" y="325"/>
                  <a:pt x="4549" y="325"/>
                </a:cubicBezTo>
                <a:cubicBezTo>
                  <a:pt x="4542" y="333"/>
                  <a:pt x="4542" y="333"/>
                  <a:pt x="4542" y="333"/>
                </a:cubicBezTo>
                <a:cubicBezTo>
                  <a:pt x="4526" y="334"/>
                  <a:pt x="4526" y="334"/>
                  <a:pt x="4526" y="334"/>
                </a:cubicBezTo>
                <a:cubicBezTo>
                  <a:pt x="4516" y="349"/>
                  <a:pt x="4516" y="349"/>
                  <a:pt x="4516" y="349"/>
                </a:cubicBezTo>
                <a:cubicBezTo>
                  <a:pt x="4517" y="419"/>
                  <a:pt x="4517" y="419"/>
                  <a:pt x="4517" y="419"/>
                </a:cubicBezTo>
                <a:cubicBezTo>
                  <a:pt x="4503" y="419"/>
                  <a:pt x="4503" y="419"/>
                  <a:pt x="4503" y="419"/>
                </a:cubicBezTo>
                <a:cubicBezTo>
                  <a:pt x="4503" y="415"/>
                  <a:pt x="4503" y="415"/>
                  <a:pt x="4503" y="415"/>
                </a:cubicBezTo>
                <a:cubicBezTo>
                  <a:pt x="4493" y="415"/>
                  <a:pt x="4493" y="415"/>
                  <a:pt x="4493" y="415"/>
                </a:cubicBezTo>
                <a:cubicBezTo>
                  <a:pt x="4492" y="403"/>
                  <a:pt x="4492" y="403"/>
                  <a:pt x="4492" y="403"/>
                </a:cubicBezTo>
                <a:cubicBezTo>
                  <a:pt x="4478" y="404"/>
                  <a:pt x="4478" y="404"/>
                  <a:pt x="4478" y="404"/>
                </a:cubicBezTo>
                <a:cubicBezTo>
                  <a:pt x="4477" y="363"/>
                  <a:pt x="4477" y="363"/>
                  <a:pt x="4477" y="363"/>
                </a:cubicBezTo>
                <a:cubicBezTo>
                  <a:pt x="4466" y="363"/>
                  <a:pt x="4466" y="363"/>
                  <a:pt x="4466" y="363"/>
                </a:cubicBezTo>
                <a:cubicBezTo>
                  <a:pt x="4466" y="358"/>
                  <a:pt x="4466" y="358"/>
                  <a:pt x="4466" y="358"/>
                </a:cubicBezTo>
                <a:cubicBezTo>
                  <a:pt x="4458" y="358"/>
                  <a:pt x="4458" y="358"/>
                  <a:pt x="4458" y="358"/>
                </a:cubicBezTo>
                <a:cubicBezTo>
                  <a:pt x="4457" y="311"/>
                  <a:pt x="4457" y="311"/>
                  <a:pt x="4457" y="311"/>
                </a:cubicBezTo>
                <a:cubicBezTo>
                  <a:pt x="4454" y="311"/>
                  <a:pt x="4454" y="311"/>
                  <a:pt x="4454" y="311"/>
                </a:cubicBezTo>
                <a:cubicBezTo>
                  <a:pt x="4454" y="316"/>
                  <a:pt x="4454" y="316"/>
                  <a:pt x="4454" y="316"/>
                </a:cubicBezTo>
                <a:cubicBezTo>
                  <a:pt x="4451" y="315"/>
                  <a:pt x="4451" y="315"/>
                  <a:pt x="4451" y="315"/>
                </a:cubicBezTo>
                <a:cubicBezTo>
                  <a:pt x="4451" y="311"/>
                  <a:pt x="4451" y="311"/>
                  <a:pt x="4451" y="311"/>
                </a:cubicBezTo>
                <a:cubicBezTo>
                  <a:pt x="4444" y="298"/>
                  <a:pt x="4444" y="298"/>
                  <a:pt x="4444" y="298"/>
                </a:cubicBezTo>
                <a:cubicBezTo>
                  <a:pt x="4444" y="292"/>
                  <a:pt x="4444" y="292"/>
                  <a:pt x="4444" y="292"/>
                </a:cubicBezTo>
                <a:cubicBezTo>
                  <a:pt x="4443" y="292"/>
                  <a:pt x="4443" y="292"/>
                  <a:pt x="4443" y="292"/>
                </a:cubicBezTo>
                <a:cubicBezTo>
                  <a:pt x="4443" y="298"/>
                  <a:pt x="4443" y="298"/>
                  <a:pt x="4443" y="298"/>
                </a:cubicBezTo>
                <a:cubicBezTo>
                  <a:pt x="4440" y="298"/>
                  <a:pt x="4440" y="298"/>
                  <a:pt x="4440" y="298"/>
                </a:cubicBezTo>
                <a:cubicBezTo>
                  <a:pt x="4440" y="221"/>
                  <a:pt x="4440" y="221"/>
                  <a:pt x="4440" y="221"/>
                </a:cubicBezTo>
                <a:cubicBezTo>
                  <a:pt x="4438" y="220"/>
                  <a:pt x="4438" y="220"/>
                  <a:pt x="4438" y="220"/>
                </a:cubicBezTo>
                <a:cubicBezTo>
                  <a:pt x="4433" y="213"/>
                  <a:pt x="4433" y="213"/>
                  <a:pt x="4433" y="213"/>
                </a:cubicBezTo>
                <a:cubicBezTo>
                  <a:pt x="4433" y="209"/>
                  <a:pt x="4433" y="209"/>
                  <a:pt x="4433" y="209"/>
                </a:cubicBezTo>
                <a:cubicBezTo>
                  <a:pt x="4431" y="207"/>
                  <a:pt x="4431" y="207"/>
                  <a:pt x="4431" y="207"/>
                </a:cubicBezTo>
                <a:cubicBezTo>
                  <a:pt x="4430" y="209"/>
                  <a:pt x="4430" y="209"/>
                  <a:pt x="4430" y="209"/>
                </a:cubicBezTo>
                <a:cubicBezTo>
                  <a:pt x="4430" y="213"/>
                  <a:pt x="4430" y="213"/>
                  <a:pt x="4430" y="213"/>
                </a:cubicBezTo>
                <a:cubicBezTo>
                  <a:pt x="4426" y="221"/>
                  <a:pt x="4426" y="221"/>
                  <a:pt x="4426" y="221"/>
                </a:cubicBezTo>
                <a:cubicBezTo>
                  <a:pt x="4424" y="222"/>
                  <a:pt x="4424" y="222"/>
                  <a:pt x="4424" y="222"/>
                </a:cubicBezTo>
                <a:cubicBezTo>
                  <a:pt x="4424" y="235"/>
                  <a:pt x="4424" y="235"/>
                  <a:pt x="4424" y="235"/>
                </a:cubicBezTo>
                <a:cubicBezTo>
                  <a:pt x="4420" y="235"/>
                  <a:pt x="4420" y="235"/>
                  <a:pt x="4420" y="235"/>
                </a:cubicBezTo>
                <a:cubicBezTo>
                  <a:pt x="4420" y="233"/>
                  <a:pt x="4420" y="233"/>
                  <a:pt x="4420" y="233"/>
                </a:cubicBezTo>
                <a:cubicBezTo>
                  <a:pt x="4417" y="233"/>
                  <a:pt x="4417" y="233"/>
                  <a:pt x="4417" y="233"/>
                </a:cubicBezTo>
                <a:cubicBezTo>
                  <a:pt x="4417" y="234"/>
                  <a:pt x="4417" y="234"/>
                  <a:pt x="4417" y="234"/>
                </a:cubicBezTo>
                <a:cubicBezTo>
                  <a:pt x="4413" y="234"/>
                  <a:pt x="4413" y="234"/>
                  <a:pt x="4413" y="234"/>
                </a:cubicBezTo>
                <a:cubicBezTo>
                  <a:pt x="4413" y="221"/>
                  <a:pt x="4413" y="221"/>
                  <a:pt x="4413" y="221"/>
                </a:cubicBezTo>
                <a:cubicBezTo>
                  <a:pt x="4411" y="221"/>
                  <a:pt x="4411" y="221"/>
                  <a:pt x="4411" y="221"/>
                </a:cubicBezTo>
                <a:cubicBezTo>
                  <a:pt x="4406" y="213"/>
                  <a:pt x="4406" y="213"/>
                  <a:pt x="4406" y="213"/>
                </a:cubicBezTo>
                <a:cubicBezTo>
                  <a:pt x="4406" y="209"/>
                  <a:pt x="4406" y="209"/>
                  <a:pt x="4406" y="209"/>
                </a:cubicBezTo>
                <a:cubicBezTo>
                  <a:pt x="4405" y="208"/>
                  <a:pt x="4405" y="208"/>
                  <a:pt x="4405" y="208"/>
                </a:cubicBezTo>
                <a:cubicBezTo>
                  <a:pt x="4404" y="209"/>
                  <a:pt x="4404" y="209"/>
                  <a:pt x="4404" y="209"/>
                </a:cubicBezTo>
                <a:cubicBezTo>
                  <a:pt x="4404" y="212"/>
                  <a:pt x="4404" y="212"/>
                  <a:pt x="4404" y="212"/>
                </a:cubicBezTo>
                <a:cubicBezTo>
                  <a:pt x="4399" y="221"/>
                  <a:pt x="4399" y="221"/>
                  <a:pt x="4399" y="221"/>
                </a:cubicBezTo>
                <a:cubicBezTo>
                  <a:pt x="4397" y="221"/>
                  <a:pt x="4397" y="221"/>
                  <a:pt x="4397" y="221"/>
                </a:cubicBezTo>
                <a:cubicBezTo>
                  <a:pt x="4397" y="234"/>
                  <a:pt x="4397" y="234"/>
                  <a:pt x="4397" y="234"/>
                </a:cubicBezTo>
                <a:cubicBezTo>
                  <a:pt x="4395" y="234"/>
                  <a:pt x="4395" y="234"/>
                  <a:pt x="4395" y="234"/>
                </a:cubicBezTo>
                <a:cubicBezTo>
                  <a:pt x="4395" y="279"/>
                  <a:pt x="4395" y="279"/>
                  <a:pt x="4395" y="279"/>
                </a:cubicBezTo>
                <a:cubicBezTo>
                  <a:pt x="4367" y="284"/>
                  <a:pt x="4367" y="284"/>
                  <a:pt x="4367" y="284"/>
                </a:cubicBezTo>
                <a:cubicBezTo>
                  <a:pt x="4366" y="290"/>
                  <a:pt x="4366" y="290"/>
                  <a:pt x="4366" y="290"/>
                </a:cubicBezTo>
                <a:cubicBezTo>
                  <a:pt x="4363" y="291"/>
                  <a:pt x="4363" y="291"/>
                  <a:pt x="4363" y="291"/>
                </a:cubicBezTo>
                <a:cubicBezTo>
                  <a:pt x="4363" y="321"/>
                  <a:pt x="4363" y="321"/>
                  <a:pt x="4363" y="321"/>
                </a:cubicBezTo>
                <a:cubicBezTo>
                  <a:pt x="4352" y="320"/>
                  <a:pt x="4352" y="320"/>
                  <a:pt x="4352" y="320"/>
                </a:cubicBezTo>
                <a:cubicBezTo>
                  <a:pt x="4352" y="479"/>
                  <a:pt x="4352" y="479"/>
                  <a:pt x="4352" y="479"/>
                </a:cubicBezTo>
                <a:cubicBezTo>
                  <a:pt x="4331" y="479"/>
                  <a:pt x="4331" y="479"/>
                  <a:pt x="4331" y="479"/>
                </a:cubicBezTo>
                <a:cubicBezTo>
                  <a:pt x="4330" y="472"/>
                  <a:pt x="4330" y="472"/>
                  <a:pt x="4330" y="472"/>
                </a:cubicBezTo>
                <a:cubicBezTo>
                  <a:pt x="4326" y="464"/>
                  <a:pt x="4326" y="464"/>
                  <a:pt x="4326" y="464"/>
                </a:cubicBezTo>
                <a:cubicBezTo>
                  <a:pt x="4324" y="464"/>
                  <a:pt x="4324" y="464"/>
                  <a:pt x="4324" y="464"/>
                </a:cubicBezTo>
                <a:cubicBezTo>
                  <a:pt x="4323" y="455"/>
                  <a:pt x="4323" y="455"/>
                  <a:pt x="4323" y="455"/>
                </a:cubicBezTo>
                <a:cubicBezTo>
                  <a:pt x="4308" y="454"/>
                  <a:pt x="4308" y="454"/>
                  <a:pt x="4308" y="454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29"/>
                  <a:pt x="4307" y="429"/>
                  <a:pt x="4307" y="429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54"/>
                  <a:pt x="4307" y="454"/>
                  <a:pt x="4307" y="454"/>
                </a:cubicBezTo>
                <a:cubicBezTo>
                  <a:pt x="4307" y="465"/>
                  <a:pt x="4307" y="465"/>
                  <a:pt x="4307" y="465"/>
                </a:cubicBezTo>
                <a:cubicBezTo>
                  <a:pt x="4303" y="465"/>
                  <a:pt x="4303" y="465"/>
                  <a:pt x="4303" y="465"/>
                </a:cubicBezTo>
                <a:cubicBezTo>
                  <a:pt x="4303" y="437"/>
                  <a:pt x="4303" y="437"/>
                  <a:pt x="4303" y="437"/>
                </a:cubicBezTo>
                <a:cubicBezTo>
                  <a:pt x="4290" y="416"/>
                  <a:pt x="4290" y="416"/>
                  <a:pt x="4290" y="416"/>
                </a:cubicBezTo>
                <a:cubicBezTo>
                  <a:pt x="4291" y="350"/>
                  <a:pt x="4291" y="350"/>
                  <a:pt x="4291" y="350"/>
                </a:cubicBezTo>
                <a:cubicBezTo>
                  <a:pt x="4289" y="344"/>
                  <a:pt x="4289" y="344"/>
                  <a:pt x="4289" y="344"/>
                </a:cubicBezTo>
                <a:cubicBezTo>
                  <a:pt x="4285" y="345"/>
                  <a:pt x="4285" y="345"/>
                  <a:pt x="4285" y="345"/>
                </a:cubicBezTo>
                <a:cubicBezTo>
                  <a:pt x="4285" y="343"/>
                  <a:pt x="4285" y="343"/>
                  <a:pt x="4285" y="343"/>
                </a:cubicBezTo>
                <a:cubicBezTo>
                  <a:pt x="4260" y="343"/>
                  <a:pt x="4260" y="343"/>
                  <a:pt x="4260" y="343"/>
                </a:cubicBezTo>
                <a:cubicBezTo>
                  <a:pt x="4250" y="154"/>
                  <a:pt x="4250" y="154"/>
                  <a:pt x="4250" y="154"/>
                </a:cubicBezTo>
                <a:cubicBezTo>
                  <a:pt x="4247" y="144"/>
                  <a:pt x="4247" y="144"/>
                  <a:pt x="4247" y="144"/>
                </a:cubicBezTo>
                <a:cubicBezTo>
                  <a:pt x="4244" y="143"/>
                  <a:pt x="4244" y="143"/>
                  <a:pt x="4244" y="143"/>
                </a:cubicBezTo>
                <a:cubicBezTo>
                  <a:pt x="4244" y="139"/>
                  <a:pt x="4244" y="139"/>
                  <a:pt x="4244" y="139"/>
                </a:cubicBezTo>
                <a:cubicBezTo>
                  <a:pt x="4246" y="139"/>
                  <a:pt x="4246" y="139"/>
                  <a:pt x="4246" y="139"/>
                </a:cubicBezTo>
                <a:cubicBezTo>
                  <a:pt x="4245" y="135"/>
                  <a:pt x="4245" y="135"/>
                  <a:pt x="4245" y="135"/>
                </a:cubicBezTo>
                <a:cubicBezTo>
                  <a:pt x="4240" y="135"/>
                  <a:pt x="4240" y="135"/>
                  <a:pt x="4240" y="135"/>
                </a:cubicBezTo>
                <a:cubicBezTo>
                  <a:pt x="4240" y="131"/>
                  <a:pt x="4240" y="131"/>
                  <a:pt x="4240" y="131"/>
                </a:cubicBezTo>
                <a:cubicBezTo>
                  <a:pt x="4239" y="131"/>
                  <a:pt x="4239" y="131"/>
                  <a:pt x="4239" y="131"/>
                </a:cubicBezTo>
                <a:cubicBezTo>
                  <a:pt x="4239" y="111"/>
                  <a:pt x="4239" y="111"/>
                  <a:pt x="4239" y="111"/>
                </a:cubicBezTo>
                <a:cubicBezTo>
                  <a:pt x="4240" y="111"/>
                  <a:pt x="4240" y="111"/>
                  <a:pt x="4240" y="111"/>
                </a:cubicBezTo>
                <a:cubicBezTo>
                  <a:pt x="4240" y="111"/>
                  <a:pt x="4240" y="109"/>
                  <a:pt x="4240" y="109"/>
                </a:cubicBezTo>
                <a:cubicBezTo>
                  <a:pt x="4240" y="109"/>
                  <a:pt x="4238" y="108"/>
                  <a:pt x="4238" y="108"/>
                </a:cubicBezTo>
                <a:cubicBezTo>
                  <a:pt x="4238" y="106"/>
                  <a:pt x="4238" y="106"/>
                  <a:pt x="4238" y="106"/>
                </a:cubicBezTo>
                <a:cubicBezTo>
                  <a:pt x="4237" y="106"/>
                  <a:pt x="4237" y="106"/>
                  <a:pt x="4237" y="106"/>
                </a:cubicBezTo>
                <a:cubicBezTo>
                  <a:pt x="4237" y="59"/>
                  <a:pt x="4237" y="59"/>
                  <a:pt x="4237" y="59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17"/>
                  <a:pt x="4237" y="17"/>
                  <a:pt x="4237" y="17"/>
                </a:cubicBezTo>
                <a:cubicBezTo>
                  <a:pt x="4235" y="17"/>
                  <a:pt x="4235" y="17"/>
                  <a:pt x="4235" y="17"/>
                </a:cubicBezTo>
                <a:cubicBezTo>
                  <a:pt x="4235" y="46"/>
                  <a:pt x="4235" y="46"/>
                  <a:pt x="4235" y="46"/>
                </a:cubicBezTo>
                <a:cubicBezTo>
                  <a:pt x="4234" y="46"/>
                  <a:pt x="4234" y="46"/>
                  <a:pt x="4234" y="46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3" y="110"/>
                  <a:pt x="4233" y="110"/>
                  <a:pt x="4233" y="110"/>
                </a:cubicBezTo>
                <a:cubicBezTo>
                  <a:pt x="4232" y="110"/>
                  <a:pt x="4232" y="110"/>
                  <a:pt x="4232" y="110"/>
                </a:cubicBezTo>
                <a:cubicBezTo>
                  <a:pt x="4232" y="109"/>
                  <a:pt x="4232" y="109"/>
                  <a:pt x="4232" y="109"/>
                </a:cubicBezTo>
                <a:cubicBezTo>
                  <a:pt x="4231" y="109"/>
                  <a:pt x="4231" y="109"/>
                  <a:pt x="4231" y="109"/>
                </a:cubicBezTo>
                <a:cubicBezTo>
                  <a:pt x="4230" y="111"/>
                  <a:pt x="4230" y="111"/>
                  <a:pt x="4230" y="111"/>
                </a:cubicBezTo>
                <a:cubicBezTo>
                  <a:pt x="4233" y="111"/>
                  <a:pt x="4233" y="111"/>
                  <a:pt x="4233" y="111"/>
                </a:cubicBezTo>
                <a:cubicBezTo>
                  <a:pt x="4233" y="117"/>
                  <a:pt x="4233" y="117"/>
                  <a:pt x="4233" y="117"/>
                </a:cubicBezTo>
                <a:cubicBezTo>
                  <a:pt x="4232" y="117"/>
                  <a:pt x="4232" y="117"/>
                  <a:pt x="4232" y="117"/>
                </a:cubicBezTo>
                <a:cubicBezTo>
                  <a:pt x="4232" y="128"/>
                  <a:pt x="4232" y="128"/>
                  <a:pt x="4232" y="128"/>
                </a:cubicBezTo>
                <a:cubicBezTo>
                  <a:pt x="4233" y="128"/>
                  <a:pt x="4233" y="128"/>
                  <a:pt x="4233" y="128"/>
                </a:cubicBezTo>
                <a:cubicBezTo>
                  <a:pt x="4233" y="137"/>
                  <a:pt x="4233" y="137"/>
                  <a:pt x="4233" y="137"/>
                </a:cubicBezTo>
                <a:cubicBezTo>
                  <a:pt x="4198" y="138"/>
                  <a:pt x="4198" y="138"/>
                  <a:pt x="4198" y="138"/>
                </a:cubicBezTo>
                <a:cubicBezTo>
                  <a:pt x="4198" y="113"/>
                  <a:pt x="4198" y="113"/>
                  <a:pt x="4198" y="113"/>
                </a:cubicBezTo>
                <a:cubicBezTo>
                  <a:pt x="4200" y="113"/>
                  <a:pt x="4200" y="113"/>
                  <a:pt x="4200" y="113"/>
                </a:cubicBezTo>
                <a:cubicBezTo>
                  <a:pt x="4200" y="113"/>
                  <a:pt x="4200" y="109"/>
                  <a:pt x="4200" y="109"/>
                </a:cubicBezTo>
                <a:cubicBezTo>
                  <a:pt x="4200" y="109"/>
                  <a:pt x="4198" y="109"/>
                  <a:pt x="4198" y="109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4" y="34"/>
                  <a:pt x="4194" y="34"/>
                  <a:pt x="4194" y="34"/>
                </a:cubicBezTo>
                <a:cubicBezTo>
                  <a:pt x="4193" y="34"/>
                  <a:pt x="4193" y="34"/>
                  <a:pt x="4193" y="34"/>
                </a:cubicBezTo>
                <a:cubicBezTo>
                  <a:pt x="4192" y="109"/>
                  <a:pt x="4192" y="109"/>
                  <a:pt x="4192" y="109"/>
                </a:cubicBezTo>
                <a:cubicBezTo>
                  <a:pt x="4191" y="109"/>
                  <a:pt x="4191" y="109"/>
                  <a:pt x="4191" y="109"/>
                </a:cubicBezTo>
                <a:cubicBezTo>
                  <a:pt x="4191" y="109"/>
                  <a:pt x="4191" y="111"/>
                  <a:pt x="4191" y="112"/>
                </a:cubicBezTo>
                <a:cubicBezTo>
                  <a:pt x="4191" y="112"/>
                  <a:pt x="4192" y="112"/>
                  <a:pt x="4192" y="112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1" y="143"/>
                  <a:pt x="4191" y="143"/>
                  <a:pt x="4191" y="143"/>
                </a:cubicBezTo>
                <a:cubicBezTo>
                  <a:pt x="4182" y="143"/>
                  <a:pt x="4182" y="143"/>
                  <a:pt x="4182" y="143"/>
                </a:cubicBezTo>
                <a:cubicBezTo>
                  <a:pt x="4180" y="144"/>
                  <a:pt x="4180" y="144"/>
                  <a:pt x="4180" y="144"/>
                </a:cubicBezTo>
                <a:cubicBezTo>
                  <a:pt x="4173" y="274"/>
                  <a:pt x="4173" y="274"/>
                  <a:pt x="4173" y="274"/>
                </a:cubicBezTo>
                <a:cubicBezTo>
                  <a:pt x="4163" y="275"/>
                  <a:pt x="4163" y="275"/>
                  <a:pt x="4163" y="275"/>
                </a:cubicBezTo>
                <a:cubicBezTo>
                  <a:pt x="4163" y="273"/>
                  <a:pt x="4163" y="273"/>
                  <a:pt x="4163" y="273"/>
                </a:cubicBezTo>
                <a:cubicBezTo>
                  <a:pt x="4161" y="271"/>
                  <a:pt x="4161" y="271"/>
                  <a:pt x="4161" y="271"/>
                </a:cubicBezTo>
                <a:cubicBezTo>
                  <a:pt x="4145" y="271"/>
                  <a:pt x="4145" y="271"/>
                  <a:pt x="4145" y="271"/>
                </a:cubicBezTo>
                <a:cubicBezTo>
                  <a:pt x="4145" y="274"/>
                  <a:pt x="4145" y="274"/>
                  <a:pt x="4145" y="274"/>
                </a:cubicBezTo>
                <a:cubicBezTo>
                  <a:pt x="4110" y="275"/>
                  <a:pt x="4110" y="275"/>
                  <a:pt x="4110" y="275"/>
                </a:cubicBezTo>
                <a:cubicBezTo>
                  <a:pt x="4109" y="495"/>
                  <a:pt x="4109" y="495"/>
                  <a:pt x="4109" y="495"/>
                </a:cubicBezTo>
                <a:cubicBezTo>
                  <a:pt x="4097" y="495"/>
                  <a:pt x="4097" y="495"/>
                  <a:pt x="4097" y="495"/>
                </a:cubicBezTo>
                <a:cubicBezTo>
                  <a:pt x="4097" y="459"/>
                  <a:pt x="4097" y="459"/>
                  <a:pt x="4097" y="459"/>
                </a:cubicBezTo>
                <a:cubicBezTo>
                  <a:pt x="4093" y="456"/>
                  <a:pt x="4093" y="456"/>
                  <a:pt x="4093" y="456"/>
                </a:cubicBezTo>
                <a:cubicBezTo>
                  <a:pt x="4080" y="457"/>
                  <a:pt x="4080" y="457"/>
                  <a:pt x="4080" y="457"/>
                </a:cubicBezTo>
                <a:cubicBezTo>
                  <a:pt x="4065" y="457"/>
                  <a:pt x="4065" y="457"/>
                  <a:pt x="4065" y="457"/>
                </a:cubicBezTo>
                <a:cubicBezTo>
                  <a:pt x="4064" y="487"/>
                  <a:pt x="4064" y="487"/>
                  <a:pt x="4064" y="487"/>
                </a:cubicBezTo>
                <a:cubicBezTo>
                  <a:pt x="4057" y="484"/>
                  <a:pt x="4057" y="484"/>
                  <a:pt x="4057" y="484"/>
                </a:cubicBezTo>
                <a:cubicBezTo>
                  <a:pt x="4051" y="483"/>
                  <a:pt x="4051" y="483"/>
                  <a:pt x="4051" y="483"/>
                </a:cubicBezTo>
                <a:cubicBezTo>
                  <a:pt x="4050" y="461"/>
                  <a:pt x="4050" y="461"/>
                  <a:pt x="4050" y="461"/>
                </a:cubicBezTo>
                <a:cubicBezTo>
                  <a:pt x="4050" y="456"/>
                  <a:pt x="4050" y="456"/>
                  <a:pt x="4050" y="456"/>
                </a:cubicBezTo>
                <a:cubicBezTo>
                  <a:pt x="4043" y="453"/>
                  <a:pt x="4043" y="453"/>
                  <a:pt x="4043" y="453"/>
                </a:cubicBezTo>
                <a:cubicBezTo>
                  <a:pt x="4043" y="449"/>
                  <a:pt x="4043" y="449"/>
                  <a:pt x="4043" y="449"/>
                </a:cubicBezTo>
                <a:cubicBezTo>
                  <a:pt x="4039" y="447"/>
                  <a:pt x="4039" y="447"/>
                  <a:pt x="4039" y="447"/>
                </a:cubicBezTo>
                <a:cubicBezTo>
                  <a:pt x="4003" y="448"/>
                  <a:pt x="4003" y="448"/>
                  <a:pt x="4003" y="448"/>
                </a:cubicBezTo>
                <a:cubicBezTo>
                  <a:pt x="4003" y="453"/>
                  <a:pt x="4003" y="453"/>
                  <a:pt x="4003" y="453"/>
                </a:cubicBezTo>
                <a:cubicBezTo>
                  <a:pt x="3996" y="454"/>
                  <a:pt x="3996" y="454"/>
                  <a:pt x="3996" y="454"/>
                </a:cubicBezTo>
                <a:cubicBezTo>
                  <a:pt x="3996" y="461"/>
                  <a:pt x="3996" y="461"/>
                  <a:pt x="3996" y="461"/>
                </a:cubicBezTo>
                <a:cubicBezTo>
                  <a:pt x="3980" y="461"/>
                  <a:pt x="3980" y="461"/>
                  <a:pt x="3980" y="461"/>
                </a:cubicBezTo>
                <a:cubicBezTo>
                  <a:pt x="3979" y="458"/>
                  <a:pt x="3979" y="458"/>
                  <a:pt x="3979" y="458"/>
                </a:cubicBezTo>
                <a:cubicBezTo>
                  <a:pt x="3976" y="457"/>
                  <a:pt x="3976" y="457"/>
                  <a:pt x="3976" y="457"/>
                </a:cubicBezTo>
                <a:cubicBezTo>
                  <a:pt x="3971" y="457"/>
                  <a:pt x="3971" y="457"/>
                  <a:pt x="3971" y="457"/>
                </a:cubicBezTo>
                <a:cubicBezTo>
                  <a:pt x="3971" y="437"/>
                  <a:pt x="3971" y="437"/>
                  <a:pt x="3971" y="437"/>
                </a:cubicBezTo>
                <a:cubicBezTo>
                  <a:pt x="3964" y="433"/>
                  <a:pt x="3964" y="433"/>
                  <a:pt x="3964" y="433"/>
                </a:cubicBezTo>
                <a:cubicBezTo>
                  <a:pt x="3959" y="433"/>
                  <a:pt x="3959" y="433"/>
                  <a:pt x="3959" y="433"/>
                </a:cubicBezTo>
                <a:cubicBezTo>
                  <a:pt x="3958" y="432"/>
                  <a:pt x="3958" y="432"/>
                  <a:pt x="3958" y="432"/>
                </a:cubicBezTo>
                <a:cubicBezTo>
                  <a:pt x="3942" y="433"/>
                  <a:pt x="3942" y="433"/>
                  <a:pt x="3942" y="433"/>
                </a:cubicBezTo>
                <a:cubicBezTo>
                  <a:pt x="3936" y="434"/>
                  <a:pt x="3936" y="434"/>
                  <a:pt x="3936" y="434"/>
                </a:cubicBezTo>
                <a:cubicBezTo>
                  <a:pt x="3936" y="437"/>
                  <a:pt x="3936" y="437"/>
                  <a:pt x="3936" y="437"/>
                </a:cubicBezTo>
                <a:cubicBezTo>
                  <a:pt x="3934" y="437"/>
                  <a:pt x="3934" y="437"/>
                  <a:pt x="3934" y="437"/>
                </a:cubicBezTo>
                <a:cubicBezTo>
                  <a:pt x="3934" y="470"/>
                  <a:pt x="3934" y="470"/>
                  <a:pt x="3934" y="470"/>
                </a:cubicBezTo>
                <a:cubicBezTo>
                  <a:pt x="3933" y="470"/>
                  <a:pt x="3933" y="470"/>
                  <a:pt x="3933" y="470"/>
                </a:cubicBezTo>
                <a:cubicBezTo>
                  <a:pt x="3933" y="476"/>
                  <a:pt x="3933" y="476"/>
                  <a:pt x="3933" y="476"/>
                </a:cubicBezTo>
                <a:cubicBezTo>
                  <a:pt x="3931" y="476"/>
                  <a:pt x="3931" y="476"/>
                  <a:pt x="3931" y="476"/>
                </a:cubicBezTo>
                <a:cubicBezTo>
                  <a:pt x="3931" y="482"/>
                  <a:pt x="3931" y="482"/>
                  <a:pt x="3931" y="482"/>
                </a:cubicBezTo>
                <a:cubicBezTo>
                  <a:pt x="3919" y="482"/>
                  <a:pt x="3919" y="482"/>
                  <a:pt x="3919" y="482"/>
                </a:cubicBezTo>
                <a:cubicBezTo>
                  <a:pt x="3919" y="501"/>
                  <a:pt x="3919" y="501"/>
                  <a:pt x="3919" y="501"/>
                </a:cubicBezTo>
                <a:cubicBezTo>
                  <a:pt x="3915" y="501"/>
                  <a:pt x="3915" y="501"/>
                  <a:pt x="3915" y="501"/>
                </a:cubicBezTo>
                <a:cubicBezTo>
                  <a:pt x="3914" y="472"/>
                  <a:pt x="3914" y="472"/>
                  <a:pt x="3914" y="472"/>
                </a:cubicBezTo>
                <a:cubicBezTo>
                  <a:pt x="3910" y="471"/>
                  <a:pt x="3910" y="471"/>
                  <a:pt x="3910" y="471"/>
                </a:cubicBezTo>
                <a:cubicBezTo>
                  <a:pt x="3899" y="471"/>
                  <a:pt x="3899" y="471"/>
                  <a:pt x="3899" y="471"/>
                </a:cubicBezTo>
                <a:cubicBezTo>
                  <a:pt x="3899" y="470"/>
                  <a:pt x="3899" y="470"/>
                  <a:pt x="3899" y="470"/>
                </a:cubicBezTo>
                <a:cubicBezTo>
                  <a:pt x="3893" y="470"/>
                  <a:pt x="3893" y="470"/>
                  <a:pt x="3893" y="470"/>
                </a:cubicBezTo>
                <a:cubicBezTo>
                  <a:pt x="3893" y="465"/>
                  <a:pt x="3893" y="465"/>
                  <a:pt x="3893" y="465"/>
                </a:cubicBezTo>
                <a:cubicBezTo>
                  <a:pt x="3889" y="463"/>
                  <a:pt x="3889" y="463"/>
                  <a:pt x="3889" y="463"/>
                </a:cubicBezTo>
                <a:cubicBezTo>
                  <a:pt x="3889" y="456"/>
                  <a:pt x="3889" y="456"/>
                  <a:pt x="3889" y="456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84" y="453"/>
                  <a:pt x="3884" y="453"/>
                  <a:pt x="3884" y="453"/>
                </a:cubicBezTo>
                <a:cubicBezTo>
                  <a:pt x="3884" y="435"/>
                  <a:pt x="3884" y="435"/>
                  <a:pt x="3884" y="435"/>
                </a:cubicBezTo>
                <a:cubicBezTo>
                  <a:pt x="3876" y="433"/>
                  <a:pt x="3876" y="433"/>
                  <a:pt x="3876" y="433"/>
                </a:cubicBezTo>
                <a:cubicBezTo>
                  <a:pt x="3865" y="432"/>
                  <a:pt x="3865" y="432"/>
                  <a:pt x="3865" y="432"/>
                </a:cubicBezTo>
                <a:cubicBezTo>
                  <a:pt x="3865" y="427"/>
                  <a:pt x="3865" y="427"/>
                  <a:pt x="3865" y="427"/>
                </a:cubicBezTo>
                <a:cubicBezTo>
                  <a:pt x="3862" y="427"/>
                  <a:pt x="3862" y="427"/>
                  <a:pt x="3862" y="427"/>
                </a:cubicBezTo>
                <a:cubicBezTo>
                  <a:pt x="3855" y="427"/>
                  <a:pt x="3855" y="427"/>
                  <a:pt x="3855" y="427"/>
                </a:cubicBezTo>
                <a:cubicBezTo>
                  <a:pt x="3855" y="433"/>
                  <a:pt x="3855" y="433"/>
                  <a:pt x="3855" y="433"/>
                </a:cubicBezTo>
                <a:cubicBezTo>
                  <a:pt x="3829" y="433"/>
                  <a:pt x="3829" y="433"/>
                  <a:pt x="3829" y="433"/>
                </a:cubicBezTo>
                <a:cubicBezTo>
                  <a:pt x="3830" y="447"/>
                  <a:pt x="3830" y="447"/>
                  <a:pt x="3830" y="447"/>
                </a:cubicBezTo>
                <a:cubicBezTo>
                  <a:pt x="3827" y="447"/>
                  <a:pt x="3827" y="447"/>
                  <a:pt x="3827" y="447"/>
                </a:cubicBezTo>
                <a:cubicBezTo>
                  <a:pt x="3828" y="442"/>
                  <a:pt x="3828" y="442"/>
                  <a:pt x="3828" y="442"/>
                </a:cubicBezTo>
                <a:cubicBezTo>
                  <a:pt x="3820" y="441"/>
                  <a:pt x="3820" y="441"/>
                  <a:pt x="3820" y="441"/>
                </a:cubicBezTo>
                <a:cubicBezTo>
                  <a:pt x="3799" y="442"/>
                  <a:pt x="3799" y="442"/>
                  <a:pt x="3799" y="44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0" y="451"/>
                  <a:pt x="3790" y="451"/>
                  <a:pt x="3790" y="451"/>
                </a:cubicBezTo>
                <a:cubicBezTo>
                  <a:pt x="3791" y="446"/>
                  <a:pt x="3791" y="446"/>
                  <a:pt x="3791" y="446"/>
                </a:cubicBezTo>
                <a:cubicBezTo>
                  <a:pt x="3787" y="444"/>
                  <a:pt x="3787" y="444"/>
                  <a:pt x="3787" y="444"/>
                </a:cubicBezTo>
                <a:cubicBezTo>
                  <a:pt x="3787" y="442"/>
                  <a:pt x="3787" y="442"/>
                  <a:pt x="3787" y="442"/>
                </a:cubicBezTo>
                <a:cubicBezTo>
                  <a:pt x="3781" y="440"/>
                  <a:pt x="3781" y="440"/>
                  <a:pt x="3781" y="440"/>
                </a:cubicBezTo>
                <a:cubicBezTo>
                  <a:pt x="3781" y="436"/>
                  <a:pt x="3781" y="436"/>
                  <a:pt x="3781" y="436"/>
                </a:cubicBezTo>
                <a:cubicBezTo>
                  <a:pt x="3775" y="435"/>
                  <a:pt x="3775" y="435"/>
                  <a:pt x="3775" y="435"/>
                </a:cubicBezTo>
                <a:cubicBezTo>
                  <a:pt x="3759" y="435"/>
                  <a:pt x="3759" y="435"/>
                  <a:pt x="3759" y="435"/>
                </a:cubicBezTo>
                <a:cubicBezTo>
                  <a:pt x="3759" y="441"/>
                  <a:pt x="3759" y="441"/>
                  <a:pt x="3759" y="441"/>
                </a:cubicBezTo>
                <a:cubicBezTo>
                  <a:pt x="3753" y="441"/>
                  <a:pt x="3753" y="441"/>
                  <a:pt x="3753" y="441"/>
                </a:cubicBezTo>
                <a:cubicBezTo>
                  <a:pt x="3753" y="444"/>
                  <a:pt x="3753" y="444"/>
                  <a:pt x="3753" y="444"/>
                </a:cubicBezTo>
                <a:cubicBezTo>
                  <a:pt x="3749" y="444"/>
                  <a:pt x="3749" y="444"/>
                  <a:pt x="3749" y="444"/>
                </a:cubicBezTo>
                <a:cubicBezTo>
                  <a:pt x="3749" y="456"/>
                  <a:pt x="3749" y="456"/>
                  <a:pt x="3749" y="456"/>
                </a:cubicBezTo>
                <a:cubicBezTo>
                  <a:pt x="3739" y="457"/>
                  <a:pt x="3739" y="457"/>
                  <a:pt x="3739" y="457"/>
                </a:cubicBezTo>
                <a:cubicBezTo>
                  <a:pt x="3739" y="461"/>
                  <a:pt x="3739" y="461"/>
                  <a:pt x="3739" y="461"/>
                </a:cubicBezTo>
                <a:cubicBezTo>
                  <a:pt x="3736" y="460"/>
                  <a:pt x="3736" y="460"/>
                  <a:pt x="3736" y="460"/>
                </a:cubicBezTo>
                <a:cubicBezTo>
                  <a:pt x="3736" y="462"/>
                  <a:pt x="3736" y="462"/>
                  <a:pt x="3736" y="462"/>
                </a:cubicBezTo>
                <a:cubicBezTo>
                  <a:pt x="3734" y="462"/>
                  <a:pt x="3734" y="462"/>
                  <a:pt x="3734" y="462"/>
                </a:cubicBezTo>
                <a:cubicBezTo>
                  <a:pt x="3734" y="463"/>
                  <a:pt x="3734" y="463"/>
                  <a:pt x="3734" y="463"/>
                </a:cubicBezTo>
                <a:cubicBezTo>
                  <a:pt x="3731" y="463"/>
                  <a:pt x="3731" y="463"/>
                  <a:pt x="3731" y="463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4"/>
                  <a:pt x="3731" y="514"/>
                  <a:pt x="3731" y="514"/>
                </a:cubicBezTo>
                <a:cubicBezTo>
                  <a:pt x="3726" y="514"/>
                  <a:pt x="3726" y="514"/>
                  <a:pt x="3726" y="514"/>
                </a:cubicBezTo>
                <a:cubicBezTo>
                  <a:pt x="3726" y="467"/>
                  <a:pt x="3726" y="467"/>
                  <a:pt x="3726" y="467"/>
                </a:cubicBezTo>
                <a:cubicBezTo>
                  <a:pt x="3724" y="467"/>
                  <a:pt x="3724" y="467"/>
                  <a:pt x="3724" y="467"/>
                </a:cubicBezTo>
                <a:cubicBezTo>
                  <a:pt x="3724" y="460"/>
                  <a:pt x="3724" y="460"/>
                  <a:pt x="3724" y="460"/>
                </a:cubicBezTo>
                <a:cubicBezTo>
                  <a:pt x="3719" y="459"/>
                  <a:pt x="3719" y="459"/>
                  <a:pt x="3719" y="459"/>
                </a:cubicBezTo>
                <a:cubicBezTo>
                  <a:pt x="3687" y="461"/>
                  <a:pt x="3687" y="461"/>
                  <a:pt x="3687" y="461"/>
                </a:cubicBezTo>
                <a:cubicBezTo>
                  <a:pt x="3687" y="461"/>
                  <a:pt x="3686" y="535"/>
                  <a:pt x="3685" y="571"/>
                </a:cubicBezTo>
                <a:cubicBezTo>
                  <a:pt x="3635" y="571"/>
                  <a:pt x="3635" y="571"/>
                  <a:pt x="3635" y="571"/>
                </a:cubicBezTo>
                <a:cubicBezTo>
                  <a:pt x="3630" y="416"/>
                  <a:pt x="3630" y="416"/>
                  <a:pt x="3630" y="416"/>
                </a:cubicBezTo>
                <a:cubicBezTo>
                  <a:pt x="3621" y="378"/>
                  <a:pt x="3621" y="378"/>
                  <a:pt x="3621" y="378"/>
                </a:cubicBezTo>
                <a:cubicBezTo>
                  <a:pt x="3612" y="373"/>
                  <a:pt x="3612" y="373"/>
                  <a:pt x="3612" y="373"/>
                </a:cubicBezTo>
                <a:cubicBezTo>
                  <a:pt x="3573" y="377"/>
                  <a:pt x="3573" y="377"/>
                  <a:pt x="3573" y="377"/>
                </a:cubicBezTo>
                <a:cubicBezTo>
                  <a:pt x="3567" y="423"/>
                  <a:pt x="3567" y="423"/>
                  <a:pt x="3567" y="423"/>
                </a:cubicBezTo>
                <a:cubicBezTo>
                  <a:pt x="3572" y="521"/>
                  <a:pt x="3572" y="521"/>
                  <a:pt x="3572" y="521"/>
                </a:cubicBezTo>
                <a:cubicBezTo>
                  <a:pt x="3544" y="521"/>
                  <a:pt x="3544" y="521"/>
                  <a:pt x="3544" y="521"/>
                </a:cubicBezTo>
                <a:cubicBezTo>
                  <a:pt x="3540" y="447"/>
                  <a:pt x="3540" y="447"/>
                  <a:pt x="3540" y="447"/>
                </a:cubicBezTo>
                <a:cubicBezTo>
                  <a:pt x="3500" y="447"/>
                  <a:pt x="3500" y="447"/>
                  <a:pt x="3500" y="447"/>
                </a:cubicBezTo>
                <a:cubicBezTo>
                  <a:pt x="3485" y="449"/>
                  <a:pt x="3485" y="449"/>
                  <a:pt x="3485" y="449"/>
                </a:cubicBezTo>
                <a:cubicBezTo>
                  <a:pt x="3486" y="517"/>
                  <a:pt x="3486" y="517"/>
                  <a:pt x="3486" y="517"/>
                </a:cubicBezTo>
                <a:cubicBezTo>
                  <a:pt x="3472" y="517"/>
                  <a:pt x="3472" y="517"/>
                  <a:pt x="3472" y="517"/>
                </a:cubicBezTo>
                <a:cubicBezTo>
                  <a:pt x="3463" y="523"/>
                  <a:pt x="3463" y="523"/>
                  <a:pt x="3463" y="523"/>
                </a:cubicBezTo>
                <a:cubicBezTo>
                  <a:pt x="3448" y="523"/>
                  <a:pt x="3448" y="523"/>
                  <a:pt x="3448" y="523"/>
                </a:cubicBezTo>
                <a:cubicBezTo>
                  <a:pt x="3446" y="454"/>
                  <a:pt x="3446" y="454"/>
                  <a:pt x="3446" y="454"/>
                </a:cubicBezTo>
                <a:cubicBezTo>
                  <a:pt x="3446" y="444"/>
                  <a:pt x="3446" y="444"/>
                  <a:pt x="3446" y="444"/>
                </a:cubicBezTo>
                <a:cubicBezTo>
                  <a:pt x="3446" y="444"/>
                  <a:pt x="3445" y="294"/>
                  <a:pt x="3445" y="293"/>
                </a:cubicBezTo>
                <a:cubicBezTo>
                  <a:pt x="3445" y="293"/>
                  <a:pt x="3445" y="292"/>
                  <a:pt x="3444" y="291"/>
                </a:cubicBezTo>
                <a:cubicBezTo>
                  <a:pt x="3444" y="291"/>
                  <a:pt x="3443" y="230"/>
                  <a:pt x="3443" y="229"/>
                </a:cubicBezTo>
                <a:cubicBezTo>
                  <a:pt x="3443" y="229"/>
                  <a:pt x="3441" y="227"/>
                  <a:pt x="3441" y="227"/>
                </a:cubicBezTo>
                <a:cubicBezTo>
                  <a:pt x="3440" y="177"/>
                  <a:pt x="3440" y="177"/>
                  <a:pt x="3440" y="177"/>
                </a:cubicBezTo>
                <a:cubicBezTo>
                  <a:pt x="3439" y="173"/>
                  <a:pt x="3439" y="173"/>
                  <a:pt x="3439" y="173"/>
                </a:cubicBezTo>
                <a:cubicBezTo>
                  <a:pt x="3439" y="173"/>
                  <a:pt x="3436" y="139"/>
                  <a:pt x="3433" y="129"/>
                </a:cubicBezTo>
                <a:cubicBezTo>
                  <a:pt x="3430" y="119"/>
                  <a:pt x="3419" y="95"/>
                  <a:pt x="3416" y="94"/>
                </a:cubicBezTo>
                <a:cubicBezTo>
                  <a:pt x="3412" y="93"/>
                  <a:pt x="3393" y="95"/>
                  <a:pt x="3393" y="95"/>
                </a:cubicBezTo>
                <a:cubicBezTo>
                  <a:pt x="3393" y="95"/>
                  <a:pt x="3392" y="95"/>
                  <a:pt x="3391" y="96"/>
                </a:cubicBezTo>
                <a:cubicBezTo>
                  <a:pt x="3389" y="97"/>
                  <a:pt x="3386" y="101"/>
                  <a:pt x="3383" y="108"/>
                </a:cubicBezTo>
                <a:cubicBezTo>
                  <a:pt x="3379" y="114"/>
                  <a:pt x="3376" y="127"/>
                  <a:pt x="3376" y="127"/>
                </a:cubicBezTo>
                <a:cubicBezTo>
                  <a:pt x="3376" y="127"/>
                  <a:pt x="3374" y="128"/>
                  <a:pt x="3373" y="132"/>
                </a:cubicBezTo>
                <a:cubicBezTo>
                  <a:pt x="3372" y="135"/>
                  <a:pt x="3372" y="144"/>
                  <a:pt x="3372" y="144"/>
                </a:cubicBezTo>
                <a:cubicBezTo>
                  <a:pt x="3372" y="144"/>
                  <a:pt x="3370" y="146"/>
                  <a:pt x="3370" y="148"/>
                </a:cubicBezTo>
                <a:cubicBezTo>
                  <a:pt x="3369" y="150"/>
                  <a:pt x="3369" y="183"/>
                  <a:pt x="3369" y="183"/>
                </a:cubicBezTo>
                <a:cubicBezTo>
                  <a:pt x="3369" y="183"/>
                  <a:pt x="3368" y="185"/>
                  <a:pt x="3367" y="187"/>
                </a:cubicBezTo>
                <a:cubicBezTo>
                  <a:pt x="3366" y="189"/>
                  <a:pt x="3368" y="234"/>
                  <a:pt x="3368" y="234"/>
                </a:cubicBezTo>
                <a:cubicBezTo>
                  <a:pt x="3368" y="234"/>
                  <a:pt x="3367" y="237"/>
                  <a:pt x="3366" y="238"/>
                </a:cubicBezTo>
                <a:cubicBezTo>
                  <a:pt x="3366" y="239"/>
                  <a:pt x="3369" y="411"/>
                  <a:pt x="3369" y="411"/>
                </a:cubicBezTo>
                <a:cubicBezTo>
                  <a:pt x="3355" y="412"/>
                  <a:pt x="3355" y="412"/>
                  <a:pt x="3355" y="412"/>
                </a:cubicBezTo>
                <a:cubicBezTo>
                  <a:pt x="3354" y="408"/>
                  <a:pt x="3354" y="408"/>
                  <a:pt x="3354" y="408"/>
                </a:cubicBezTo>
                <a:cubicBezTo>
                  <a:pt x="3341" y="409"/>
                  <a:pt x="3341" y="409"/>
                  <a:pt x="3341" y="409"/>
                </a:cubicBezTo>
                <a:cubicBezTo>
                  <a:pt x="3341" y="413"/>
                  <a:pt x="3341" y="413"/>
                  <a:pt x="3341" y="413"/>
                </a:cubicBezTo>
                <a:cubicBezTo>
                  <a:pt x="3335" y="413"/>
                  <a:pt x="3335" y="413"/>
                  <a:pt x="3335" y="413"/>
                </a:cubicBezTo>
                <a:cubicBezTo>
                  <a:pt x="3335" y="409"/>
                  <a:pt x="3335" y="409"/>
                  <a:pt x="3335" y="409"/>
                </a:cubicBezTo>
                <a:cubicBezTo>
                  <a:pt x="3321" y="409"/>
                  <a:pt x="3321" y="409"/>
                  <a:pt x="3321" y="409"/>
                </a:cubicBezTo>
                <a:cubicBezTo>
                  <a:pt x="3320" y="412"/>
                  <a:pt x="3320" y="412"/>
                  <a:pt x="3320" y="412"/>
                </a:cubicBezTo>
                <a:cubicBezTo>
                  <a:pt x="3311" y="413"/>
                  <a:pt x="3311" y="413"/>
                  <a:pt x="3311" y="413"/>
                </a:cubicBezTo>
                <a:cubicBezTo>
                  <a:pt x="3310" y="487"/>
                  <a:pt x="3310" y="487"/>
                  <a:pt x="3310" y="487"/>
                </a:cubicBezTo>
                <a:cubicBezTo>
                  <a:pt x="3285" y="489"/>
                  <a:pt x="3285" y="489"/>
                  <a:pt x="3285" y="489"/>
                </a:cubicBezTo>
                <a:cubicBezTo>
                  <a:pt x="3277" y="481"/>
                  <a:pt x="3277" y="481"/>
                  <a:pt x="3277" y="481"/>
                </a:cubicBezTo>
                <a:cubicBezTo>
                  <a:pt x="3267" y="480"/>
                  <a:pt x="3267" y="480"/>
                  <a:pt x="3267" y="480"/>
                </a:cubicBezTo>
                <a:cubicBezTo>
                  <a:pt x="3267" y="431"/>
                  <a:pt x="3267" y="431"/>
                  <a:pt x="3267" y="431"/>
                </a:cubicBezTo>
                <a:cubicBezTo>
                  <a:pt x="3258" y="419"/>
                  <a:pt x="3258" y="419"/>
                  <a:pt x="3258" y="419"/>
                </a:cubicBezTo>
                <a:cubicBezTo>
                  <a:pt x="3239" y="418"/>
                  <a:pt x="3239" y="418"/>
                  <a:pt x="3239" y="418"/>
                </a:cubicBezTo>
                <a:cubicBezTo>
                  <a:pt x="3224" y="420"/>
                  <a:pt x="3224" y="420"/>
                  <a:pt x="3224" y="420"/>
                </a:cubicBezTo>
                <a:cubicBezTo>
                  <a:pt x="3213" y="429"/>
                  <a:pt x="3213" y="429"/>
                  <a:pt x="3213" y="429"/>
                </a:cubicBezTo>
                <a:cubicBezTo>
                  <a:pt x="3213" y="441"/>
                  <a:pt x="3213" y="441"/>
                  <a:pt x="3213" y="441"/>
                </a:cubicBezTo>
                <a:cubicBezTo>
                  <a:pt x="3202" y="441"/>
                  <a:pt x="3202" y="441"/>
                  <a:pt x="3202" y="441"/>
                </a:cubicBezTo>
                <a:cubicBezTo>
                  <a:pt x="3201" y="430"/>
                  <a:pt x="3201" y="430"/>
                  <a:pt x="3201" y="430"/>
                </a:cubicBezTo>
                <a:cubicBezTo>
                  <a:pt x="3194" y="424"/>
                  <a:pt x="3194" y="424"/>
                  <a:pt x="3194" y="424"/>
                </a:cubicBezTo>
                <a:cubicBezTo>
                  <a:pt x="3187" y="432"/>
                  <a:pt x="3187" y="432"/>
                  <a:pt x="3187" y="432"/>
                </a:cubicBezTo>
                <a:cubicBezTo>
                  <a:pt x="3187" y="436"/>
                  <a:pt x="3187" y="436"/>
                  <a:pt x="3187" y="436"/>
                </a:cubicBezTo>
                <a:cubicBezTo>
                  <a:pt x="3186" y="436"/>
                  <a:pt x="3186" y="436"/>
                  <a:pt x="3186" y="436"/>
                </a:cubicBezTo>
                <a:cubicBezTo>
                  <a:pt x="3186" y="442"/>
                  <a:pt x="3186" y="442"/>
                  <a:pt x="3186" y="442"/>
                </a:cubicBezTo>
                <a:cubicBezTo>
                  <a:pt x="3183" y="445"/>
                  <a:pt x="3183" y="445"/>
                  <a:pt x="3183" y="445"/>
                </a:cubicBezTo>
                <a:cubicBezTo>
                  <a:pt x="3183" y="473"/>
                  <a:pt x="3183" y="473"/>
                  <a:pt x="3183" y="473"/>
                </a:cubicBezTo>
                <a:cubicBezTo>
                  <a:pt x="3169" y="474"/>
                  <a:pt x="3169" y="474"/>
                  <a:pt x="3169" y="474"/>
                </a:cubicBezTo>
                <a:cubicBezTo>
                  <a:pt x="3169" y="462"/>
                  <a:pt x="3169" y="462"/>
                  <a:pt x="3169" y="462"/>
                </a:cubicBezTo>
                <a:cubicBezTo>
                  <a:pt x="3131" y="462"/>
                  <a:pt x="3131" y="462"/>
                  <a:pt x="3131" y="462"/>
                </a:cubicBezTo>
                <a:cubicBezTo>
                  <a:pt x="3131" y="485"/>
                  <a:pt x="3131" y="485"/>
                  <a:pt x="3131" y="485"/>
                </a:cubicBezTo>
                <a:cubicBezTo>
                  <a:pt x="3122" y="484"/>
                  <a:pt x="3122" y="484"/>
                  <a:pt x="3122" y="484"/>
                </a:cubicBezTo>
                <a:cubicBezTo>
                  <a:pt x="3120" y="443"/>
                  <a:pt x="3120" y="443"/>
                  <a:pt x="3120" y="443"/>
                </a:cubicBezTo>
                <a:cubicBezTo>
                  <a:pt x="3103" y="443"/>
                  <a:pt x="3103" y="443"/>
                  <a:pt x="3103" y="443"/>
                </a:cubicBezTo>
                <a:cubicBezTo>
                  <a:pt x="3103" y="455"/>
                  <a:pt x="3103" y="455"/>
                  <a:pt x="3103" y="455"/>
                </a:cubicBezTo>
                <a:cubicBezTo>
                  <a:pt x="3054" y="455"/>
                  <a:pt x="3054" y="455"/>
                  <a:pt x="3054" y="455"/>
                </a:cubicBezTo>
                <a:cubicBezTo>
                  <a:pt x="3041" y="462"/>
                  <a:pt x="3041" y="462"/>
                  <a:pt x="3041" y="462"/>
                </a:cubicBezTo>
                <a:cubicBezTo>
                  <a:pt x="3040" y="487"/>
                  <a:pt x="3040" y="487"/>
                  <a:pt x="3040" y="487"/>
                </a:cubicBezTo>
                <a:cubicBezTo>
                  <a:pt x="3028" y="487"/>
                  <a:pt x="3028" y="487"/>
                  <a:pt x="3028" y="487"/>
                </a:cubicBezTo>
                <a:cubicBezTo>
                  <a:pt x="3029" y="532"/>
                  <a:pt x="3029" y="532"/>
                  <a:pt x="3029" y="532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3014" y="513"/>
                  <a:pt x="3014" y="513"/>
                  <a:pt x="3014" y="513"/>
                </a:cubicBezTo>
                <a:cubicBezTo>
                  <a:pt x="2992" y="512"/>
                  <a:pt x="2992" y="512"/>
                  <a:pt x="2992" y="512"/>
                </a:cubicBezTo>
                <a:cubicBezTo>
                  <a:pt x="2989" y="374"/>
                  <a:pt x="2989" y="374"/>
                  <a:pt x="2989" y="374"/>
                </a:cubicBezTo>
                <a:cubicBezTo>
                  <a:pt x="2972" y="368"/>
                  <a:pt x="2972" y="368"/>
                  <a:pt x="2972" y="368"/>
                </a:cubicBezTo>
                <a:cubicBezTo>
                  <a:pt x="2941" y="371"/>
                  <a:pt x="2941" y="371"/>
                  <a:pt x="2941" y="371"/>
                </a:cubicBezTo>
                <a:cubicBezTo>
                  <a:pt x="2940" y="446"/>
                  <a:pt x="2940" y="446"/>
                  <a:pt x="2940" y="446"/>
                </a:cubicBezTo>
                <a:cubicBezTo>
                  <a:pt x="2936" y="446"/>
                  <a:pt x="2936" y="446"/>
                  <a:pt x="2936" y="446"/>
                </a:cubicBezTo>
                <a:cubicBezTo>
                  <a:pt x="2934" y="435"/>
                  <a:pt x="2934" y="435"/>
                  <a:pt x="2934" y="435"/>
                </a:cubicBezTo>
                <a:cubicBezTo>
                  <a:pt x="2901" y="421"/>
                  <a:pt x="2901" y="421"/>
                  <a:pt x="2901" y="421"/>
                </a:cubicBezTo>
                <a:cubicBezTo>
                  <a:pt x="2897" y="439"/>
                  <a:pt x="2897" y="439"/>
                  <a:pt x="2897" y="439"/>
                </a:cubicBezTo>
                <a:cubicBezTo>
                  <a:pt x="2895" y="368"/>
                  <a:pt x="2895" y="368"/>
                  <a:pt x="2895" y="368"/>
                </a:cubicBezTo>
                <a:cubicBezTo>
                  <a:pt x="2884" y="354"/>
                  <a:pt x="2884" y="354"/>
                  <a:pt x="2884" y="354"/>
                </a:cubicBezTo>
                <a:cubicBezTo>
                  <a:pt x="2882" y="306"/>
                  <a:pt x="2882" y="306"/>
                  <a:pt x="2882" y="306"/>
                </a:cubicBezTo>
                <a:cubicBezTo>
                  <a:pt x="2882" y="306"/>
                  <a:pt x="2881" y="306"/>
                  <a:pt x="2881" y="306"/>
                </a:cubicBezTo>
                <a:cubicBezTo>
                  <a:pt x="2881" y="307"/>
                  <a:pt x="2881" y="342"/>
                  <a:pt x="2881" y="342"/>
                </a:cubicBezTo>
                <a:cubicBezTo>
                  <a:pt x="2870" y="342"/>
                  <a:pt x="2870" y="342"/>
                  <a:pt x="2870" y="342"/>
                </a:cubicBezTo>
                <a:cubicBezTo>
                  <a:pt x="2869" y="307"/>
                  <a:pt x="2869" y="307"/>
                  <a:pt x="2869" y="307"/>
                </a:cubicBezTo>
                <a:cubicBezTo>
                  <a:pt x="2869" y="307"/>
                  <a:pt x="2869" y="307"/>
                  <a:pt x="2868" y="307"/>
                </a:cubicBezTo>
                <a:cubicBezTo>
                  <a:pt x="2868" y="307"/>
                  <a:pt x="2868" y="353"/>
                  <a:pt x="2868" y="353"/>
                </a:cubicBezTo>
                <a:cubicBezTo>
                  <a:pt x="2855" y="368"/>
                  <a:pt x="2855" y="368"/>
                  <a:pt x="2855" y="368"/>
                </a:cubicBezTo>
                <a:cubicBezTo>
                  <a:pt x="2854" y="512"/>
                  <a:pt x="2854" y="512"/>
                  <a:pt x="2854" y="512"/>
                </a:cubicBezTo>
                <a:cubicBezTo>
                  <a:pt x="2844" y="512"/>
                  <a:pt x="2844" y="512"/>
                  <a:pt x="2844" y="512"/>
                </a:cubicBezTo>
                <a:cubicBezTo>
                  <a:pt x="2843" y="455"/>
                  <a:pt x="2843" y="455"/>
                  <a:pt x="2843" y="455"/>
                </a:cubicBezTo>
                <a:cubicBezTo>
                  <a:pt x="2825" y="454"/>
                  <a:pt x="2825" y="454"/>
                  <a:pt x="2825" y="454"/>
                </a:cubicBezTo>
                <a:cubicBezTo>
                  <a:pt x="2824" y="425"/>
                  <a:pt x="2824" y="425"/>
                  <a:pt x="2824" y="425"/>
                </a:cubicBezTo>
                <a:cubicBezTo>
                  <a:pt x="2816" y="423"/>
                  <a:pt x="2816" y="423"/>
                  <a:pt x="2816" y="423"/>
                </a:cubicBezTo>
                <a:cubicBezTo>
                  <a:pt x="2816" y="423"/>
                  <a:pt x="2816" y="423"/>
                  <a:pt x="2814" y="424"/>
                </a:cubicBezTo>
                <a:cubicBezTo>
                  <a:pt x="2811" y="424"/>
                  <a:pt x="2803" y="428"/>
                  <a:pt x="2803" y="428"/>
                </a:cubicBezTo>
                <a:cubicBezTo>
                  <a:pt x="2803" y="469"/>
                  <a:pt x="2803" y="469"/>
                  <a:pt x="2803" y="469"/>
                </a:cubicBezTo>
                <a:cubicBezTo>
                  <a:pt x="2768" y="470"/>
                  <a:pt x="2768" y="470"/>
                  <a:pt x="2768" y="470"/>
                </a:cubicBezTo>
                <a:cubicBezTo>
                  <a:pt x="2767" y="476"/>
                  <a:pt x="2767" y="476"/>
                  <a:pt x="2767" y="476"/>
                </a:cubicBezTo>
                <a:cubicBezTo>
                  <a:pt x="2756" y="476"/>
                  <a:pt x="2756" y="476"/>
                  <a:pt x="2756" y="476"/>
                </a:cubicBezTo>
                <a:cubicBezTo>
                  <a:pt x="2748" y="464"/>
                  <a:pt x="2748" y="464"/>
                  <a:pt x="2748" y="464"/>
                </a:cubicBezTo>
                <a:cubicBezTo>
                  <a:pt x="2748" y="449"/>
                  <a:pt x="2748" y="449"/>
                  <a:pt x="2748" y="449"/>
                </a:cubicBezTo>
                <a:cubicBezTo>
                  <a:pt x="2732" y="448"/>
                  <a:pt x="2732" y="448"/>
                  <a:pt x="2732" y="448"/>
                </a:cubicBezTo>
                <a:cubicBezTo>
                  <a:pt x="2719" y="450"/>
                  <a:pt x="2719" y="450"/>
                  <a:pt x="2719" y="450"/>
                </a:cubicBezTo>
                <a:cubicBezTo>
                  <a:pt x="2719" y="463"/>
                  <a:pt x="2719" y="463"/>
                  <a:pt x="2719" y="463"/>
                </a:cubicBezTo>
                <a:cubicBezTo>
                  <a:pt x="2716" y="463"/>
                  <a:pt x="2716" y="463"/>
                  <a:pt x="2716" y="463"/>
                </a:cubicBezTo>
                <a:cubicBezTo>
                  <a:pt x="2716" y="465"/>
                  <a:pt x="2716" y="465"/>
                  <a:pt x="2716" y="465"/>
                </a:cubicBezTo>
                <a:cubicBezTo>
                  <a:pt x="2714" y="465"/>
                  <a:pt x="2714" y="465"/>
                  <a:pt x="2714" y="465"/>
                </a:cubicBezTo>
                <a:cubicBezTo>
                  <a:pt x="2714" y="439"/>
                  <a:pt x="2714" y="439"/>
                  <a:pt x="2714" y="439"/>
                </a:cubicBezTo>
                <a:cubicBezTo>
                  <a:pt x="2713" y="435"/>
                  <a:pt x="2713" y="435"/>
                  <a:pt x="2713" y="435"/>
                </a:cubicBezTo>
                <a:cubicBezTo>
                  <a:pt x="2697" y="430"/>
                  <a:pt x="2697" y="430"/>
                  <a:pt x="2697" y="430"/>
                </a:cubicBezTo>
                <a:cubicBezTo>
                  <a:pt x="2673" y="431"/>
                  <a:pt x="2673" y="431"/>
                  <a:pt x="2673" y="431"/>
                </a:cubicBezTo>
                <a:cubicBezTo>
                  <a:pt x="2671" y="437"/>
                  <a:pt x="2671" y="437"/>
                  <a:pt x="2671" y="437"/>
                </a:cubicBezTo>
                <a:cubicBezTo>
                  <a:pt x="2667" y="434"/>
                  <a:pt x="2667" y="434"/>
                  <a:pt x="2667" y="434"/>
                </a:cubicBezTo>
                <a:cubicBezTo>
                  <a:pt x="2646" y="434"/>
                  <a:pt x="2646" y="434"/>
                  <a:pt x="2646" y="434"/>
                </a:cubicBezTo>
                <a:cubicBezTo>
                  <a:pt x="2646" y="437"/>
                  <a:pt x="2646" y="437"/>
                  <a:pt x="2646" y="437"/>
                </a:cubicBezTo>
                <a:cubicBezTo>
                  <a:pt x="2636" y="438"/>
                  <a:pt x="2636" y="438"/>
                  <a:pt x="2636" y="438"/>
                </a:cubicBezTo>
                <a:cubicBezTo>
                  <a:pt x="2637" y="552"/>
                  <a:pt x="2637" y="552"/>
                  <a:pt x="2637" y="552"/>
                </a:cubicBezTo>
                <a:cubicBezTo>
                  <a:pt x="2630" y="550"/>
                  <a:pt x="2630" y="550"/>
                  <a:pt x="2630" y="550"/>
                </a:cubicBezTo>
                <a:cubicBezTo>
                  <a:pt x="2629" y="424"/>
                  <a:pt x="2629" y="424"/>
                  <a:pt x="2629" y="424"/>
                </a:cubicBezTo>
                <a:cubicBezTo>
                  <a:pt x="2623" y="422"/>
                  <a:pt x="2623" y="422"/>
                  <a:pt x="2623" y="422"/>
                </a:cubicBezTo>
                <a:cubicBezTo>
                  <a:pt x="2623" y="422"/>
                  <a:pt x="2621" y="421"/>
                  <a:pt x="2612" y="422"/>
                </a:cubicBezTo>
                <a:cubicBezTo>
                  <a:pt x="2604" y="422"/>
                  <a:pt x="2591" y="425"/>
                  <a:pt x="2591" y="425"/>
                </a:cubicBezTo>
                <a:cubicBezTo>
                  <a:pt x="2591" y="473"/>
                  <a:pt x="2591" y="473"/>
                  <a:pt x="2591" y="473"/>
                </a:cubicBezTo>
                <a:cubicBezTo>
                  <a:pt x="2567" y="472"/>
                  <a:pt x="2567" y="472"/>
                  <a:pt x="2567" y="472"/>
                </a:cubicBezTo>
                <a:cubicBezTo>
                  <a:pt x="2567" y="467"/>
                  <a:pt x="2567" y="467"/>
                  <a:pt x="2567" y="467"/>
                </a:cubicBezTo>
                <a:cubicBezTo>
                  <a:pt x="2567" y="437"/>
                  <a:pt x="2567" y="437"/>
                  <a:pt x="2567" y="437"/>
                </a:cubicBezTo>
                <a:cubicBezTo>
                  <a:pt x="2567" y="437"/>
                  <a:pt x="2539" y="431"/>
                  <a:pt x="2523" y="431"/>
                </a:cubicBezTo>
                <a:cubicBezTo>
                  <a:pt x="2508" y="431"/>
                  <a:pt x="2511" y="431"/>
                  <a:pt x="2511" y="431"/>
                </a:cubicBezTo>
                <a:cubicBezTo>
                  <a:pt x="2511" y="459"/>
                  <a:pt x="2511" y="459"/>
                  <a:pt x="2511" y="459"/>
                </a:cubicBezTo>
                <a:cubicBezTo>
                  <a:pt x="2505" y="461"/>
                  <a:pt x="2505" y="461"/>
                  <a:pt x="2505" y="461"/>
                </a:cubicBezTo>
                <a:cubicBezTo>
                  <a:pt x="2504" y="469"/>
                  <a:pt x="2504" y="469"/>
                  <a:pt x="2504" y="469"/>
                </a:cubicBezTo>
                <a:cubicBezTo>
                  <a:pt x="2495" y="472"/>
                  <a:pt x="2495" y="472"/>
                  <a:pt x="2495" y="472"/>
                </a:cubicBezTo>
                <a:cubicBezTo>
                  <a:pt x="2495" y="493"/>
                  <a:pt x="2495" y="493"/>
                  <a:pt x="2495" y="493"/>
                </a:cubicBezTo>
                <a:cubicBezTo>
                  <a:pt x="2500" y="495"/>
                  <a:pt x="2500" y="495"/>
                  <a:pt x="2500" y="495"/>
                </a:cubicBezTo>
                <a:cubicBezTo>
                  <a:pt x="2500" y="531"/>
                  <a:pt x="2500" y="531"/>
                  <a:pt x="2500" y="531"/>
                </a:cubicBezTo>
                <a:cubicBezTo>
                  <a:pt x="2475" y="530"/>
                  <a:pt x="2475" y="530"/>
                  <a:pt x="2475" y="530"/>
                </a:cubicBezTo>
                <a:cubicBezTo>
                  <a:pt x="2470" y="529"/>
                  <a:pt x="2470" y="529"/>
                  <a:pt x="2470" y="529"/>
                </a:cubicBezTo>
                <a:cubicBezTo>
                  <a:pt x="2468" y="464"/>
                  <a:pt x="2468" y="464"/>
                  <a:pt x="2468" y="464"/>
                </a:cubicBezTo>
                <a:cubicBezTo>
                  <a:pt x="2454" y="461"/>
                  <a:pt x="2454" y="461"/>
                  <a:pt x="2454" y="461"/>
                </a:cubicBezTo>
                <a:cubicBezTo>
                  <a:pt x="2436" y="460"/>
                  <a:pt x="2436" y="460"/>
                  <a:pt x="2436" y="460"/>
                </a:cubicBezTo>
                <a:cubicBezTo>
                  <a:pt x="2434" y="385"/>
                  <a:pt x="2434" y="385"/>
                  <a:pt x="2434" y="385"/>
                </a:cubicBezTo>
                <a:cubicBezTo>
                  <a:pt x="2425" y="375"/>
                  <a:pt x="2425" y="375"/>
                  <a:pt x="2425" y="375"/>
                </a:cubicBezTo>
                <a:cubicBezTo>
                  <a:pt x="2413" y="376"/>
                  <a:pt x="2413" y="376"/>
                  <a:pt x="2413" y="376"/>
                </a:cubicBezTo>
                <a:cubicBezTo>
                  <a:pt x="2407" y="370"/>
                  <a:pt x="2407" y="370"/>
                  <a:pt x="2407" y="370"/>
                </a:cubicBezTo>
                <a:cubicBezTo>
                  <a:pt x="2407" y="347"/>
                  <a:pt x="2407" y="347"/>
                  <a:pt x="2407" y="347"/>
                </a:cubicBezTo>
                <a:cubicBezTo>
                  <a:pt x="2389" y="349"/>
                  <a:pt x="2389" y="349"/>
                  <a:pt x="2389" y="349"/>
                </a:cubicBezTo>
                <a:cubicBezTo>
                  <a:pt x="2388" y="326"/>
                  <a:pt x="2388" y="326"/>
                  <a:pt x="2388" y="326"/>
                </a:cubicBezTo>
                <a:cubicBezTo>
                  <a:pt x="2389" y="326"/>
                  <a:pt x="2389" y="326"/>
                  <a:pt x="2389" y="326"/>
                </a:cubicBezTo>
                <a:cubicBezTo>
                  <a:pt x="2390" y="319"/>
                  <a:pt x="2390" y="319"/>
                  <a:pt x="2390" y="319"/>
                </a:cubicBezTo>
                <a:cubicBezTo>
                  <a:pt x="2369" y="295"/>
                  <a:pt x="2369" y="295"/>
                  <a:pt x="2369" y="295"/>
                </a:cubicBezTo>
                <a:cubicBezTo>
                  <a:pt x="2295" y="312"/>
                  <a:pt x="2295" y="312"/>
                  <a:pt x="2295" y="312"/>
                </a:cubicBezTo>
                <a:cubicBezTo>
                  <a:pt x="2295" y="320"/>
                  <a:pt x="2295" y="320"/>
                  <a:pt x="2295" y="320"/>
                </a:cubicBezTo>
                <a:cubicBezTo>
                  <a:pt x="2297" y="322"/>
                  <a:pt x="2297" y="322"/>
                  <a:pt x="2297" y="322"/>
                </a:cubicBezTo>
                <a:cubicBezTo>
                  <a:pt x="2298" y="359"/>
                  <a:pt x="2298" y="359"/>
                  <a:pt x="2298" y="359"/>
                </a:cubicBezTo>
                <a:cubicBezTo>
                  <a:pt x="2298" y="359"/>
                  <a:pt x="2281" y="361"/>
                  <a:pt x="2281" y="361"/>
                </a:cubicBezTo>
                <a:cubicBezTo>
                  <a:pt x="2280" y="361"/>
                  <a:pt x="2262" y="373"/>
                  <a:pt x="2262" y="373"/>
                </a:cubicBezTo>
                <a:cubicBezTo>
                  <a:pt x="2265" y="476"/>
                  <a:pt x="2265" y="476"/>
                  <a:pt x="2265" y="476"/>
                </a:cubicBezTo>
                <a:cubicBezTo>
                  <a:pt x="2264" y="476"/>
                  <a:pt x="2264" y="476"/>
                  <a:pt x="2264" y="476"/>
                </a:cubicBezTo>
                <a:cubicBezTo>
                  <a:pt x="2264" y="457"/>
                  <a:pt x="2264" y="457"/>
                  <a:pt x="2264" y="457"/>
                </a:cubicBezTo>
                <a:cubicBezTo>
                  <a:pt x="2250" y="455"/>
                  <a:pt x="2250" y="455"/>
                  <a:pt x="2250" y="455"/>
                </a:cubicBezTo>
                <a:cubicBezTo>
                  <a:pt x="2249" y="447"/>
                  <a:pt x="2249" y="447"/>
                  <a:pt x="2249" y="447"/>
                </a:cubicBezTo>
                <a:cubicBezTo>
                  <a:pt x="2245" y="446"/>
                  <a:pt x="2245" y="446"/>
                  <a:pt x="2245" y="446"/>
                </a:cubicBezTo>
                <a:cubicBezTo>
                  <a:pt x="2241" y="446"/>
                  <a:pt x="2241" y="446"/>
                  <a:pt x="2241" y="446"/>
                </a:cubicBezTo>
                <a:cubicBezTo>
                  <a:pt x="2231" y="448"/>
                  <a:pt x="2231" y="448"/>
                  <a:pt x="2231" y="448"/>
                </a:cubicBezTo>
                <a:cubicBezTo>
                  <a:pt x="2230" y="397"/>
                  <a:pt x="2230" y="397"/>
                  <a:pt x="2230" y="397"/>
                </a:cubicBezTo>
                <a:cubicBezTo>
                  <a:pt x="2230" y="396"/>
                  <a:pt x="2230" y="396"/>
                  <a:pt x="2230" y="396"/>
                </a:cubicBezTo>
                <a:cubicBezTo>
                  <a:pt x="2230" y="394"/>
                  <a:pt x="2230" y="394"/>
                  <a:pt x="2230" y="394"/>
                </a:cubicBezTo>
                <a:cubicBezTo>
                  <a:pt x="2212" y="390"/>
                  <a:pt x="2212" y="390"/>
                  <a:pt x="2212" y="390"/>
                </a:cubicBezTo>
                <a:cubicBezTo>
                  <a:pt x="2212" y="385"/>
                  <a:pt x="2212" y="385"/>
                  <a:pt x="2212" y="385"/>
                </a:cubicBezTo>
                <a:cubicBezTo>
                  <a:pt x="2201" y="382"/>
                  <a:pt x="2201" y="382"/>
                  <a:pt x="2201" y="382"/>
                </a:cubicBezTo>
                <a:cubicBezTo>
                  <a:pt x="2191" y="384"/>
                  <a:pt x="2191" y="384"/>
                  <a:pt x="2191" y="384"/>
                </a:cubicBezTo>
                <a:cubicBezTo>
                  <a:pt x="2191" y="392"/>
                  <a:pt x="2191" y="392"/>
                  <a:pt x="2191" y="392"/>
                </a:cubicBezTo>
                <a:cubicBezTo>
                  <a:pt x="2160" y="396"/>
                  <a:pt x="2160" y="396"/>
                  <a:pt x="2160" y="396"/>
                </a:cubicBezTo>
                <a:cubicBezTo>
                  <a:pt x="2159" y="359"/>
                  <a:pt x="2159" y="359"/>
                  <a:pt x="2159" y="359"/>
                </a:cubicBezTo>
                <a:cubicBezTo>
                  <a:pt x="2159" y="359"/>
                  <a:pt x="2158" y="359"/>
                  <a:pt x="2154" y="358"/>
                </a:cubicBezTo>
                <a:cubicBezTo>
                  <a:pt x="2149" y="358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3"/>
                  <a:pt x="2143" y="353"/>
                  <a:pt x="2143" y="353"/>
                </a:cubicBezTo>
                <a:cubicBezTo>
                  <a:pt x="2143" y="353"/>
                  <a:pt x="2132" y="350"/>
                  <a:pt x="2127" y="350"/>
                </a:cubicBezTo>
                <a:cubicBezTo>
                  <a:pt x="2122" y="351"/>
                  <a:pt x="2107" y="355"/>
                  <a:pt x="2107" y="355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1"/>
                  <a:pt x="2107" y="361"/>
                  <a:pt x="2107" y="361"/>
                </a:cubicBezTo>
                <a:cubicBezTo>
                  <a:pt x="2090" y="365"/>
                  <a:pt x="2090" y="365"/>
                  <a:pt x="2090" y="365"/>
                </a:cubicBezTo>
                <a:cubicBezTo>
                  <a:pt x="2091" y="390"/>
                  <a:pt x="2091" y="390"/>
                  <a:pt x="2091" y="390"/>
                </a:cubicBezTo>
                <a:cubicBezTo>
                  <a:pt x="2072" y="387"/>
                  <a:pt x="2072" y="387"/>
                  <a:pt x="2072" y="387"/>
                </a:cubicBezTo>
                <a:cubicBezTo>
                  <a:pt x="2038" y="395"/>
                  <a:pt x="2038" y="395"/>
                  <a:pt x="2038" y="395"/>
                </a:cubicBezTo>
                <a:cubicBezTo>
                  <a:pt x="2038" y="442"/>
                  <a:pt x="2038" y="442"/>
                  <a:pt x="2038" y="442"/>
                </a:cubicBezTo>
                <a:cubicBezTo>
                  <a:pt x="2025" y="439"/>
                  <a:pt x="2025" y="439"/>
                  <a:pt x="2025" y="439"/>
                </a:cubicBezTo>
                <a:cubicBezTo>
                  <a:pt x="1998" y="443"/>
                  <a:pt x="1998" y="443"/>
                  <a:pt x="1998" y="443"/>
                </a:cubicBezTo>
                <a:cubicBezTo>
                  <a:pt x="1998" y="441"/>
                  <a:pt x="1998" y="441"/>
                  <a:pt x="1998" y="441"/>
                </a:cubicBezTo>
                <a:cubicBezTo>
                  <a:pt x="1983" y="438"/>
                  <a:pt x="1983" y="438"/>
                  <a:pt x="1983" y="438"/>
                </a:cubicBezTo>
                <a:cubicBezTo>
                  <a:pt x="1982" y="428"/>
                  <a:pt x="1982" y="428"/>
                  <a:pt x="1982" y="428"/>
                </a:cubicBezTo>
                <a:cubicBezTo>
                  <a:pt x="1982" y="427"/>
                  <a:pt x="1982" y="427"/>
                  <a:pt x="1982" y="427"/>
                </a:cubicBezTo>
                <a:cubicBezTo>
                  <a:pt x="1982" y="427"/>
                  <a:pt x="1981" y="421"/>
                  <a:pt x="1981" y="421"/>
                </a:cubicBezTo>
                <a:cubicBezTo>
                  <a:pt x="1981" y="421"/>
                  <a:pt x="1980" y="420"/>
                  <a:pt x="1980" y="420"/>
                </a:cubicBezTo>
                <a:cubicBezTo>
                  <a:pt x="1980" y="415"/>
                  <a:pt x="1980" y="415"/>
                  <a:pt x="1980" y="415"/>
                </a:cubicBezTo>
                <a:cubicBezTo>
                  <a:pt x="1980" y="414"/>
                  <a:pt x="1980" y="414"/>
                  <a:pt x="1980" y="414"/>
                </a:cubicBezTo>
                <a:cubicBezTo>
                  <a:pt x="1980" y="413"/>
                  <a:pt x="1980" y="413"/>
                  <a:pt x="1980" y="413"/>
                </a:cubicBezTo>
                <a:cubicBezTo>
                  <a:pt x="1980" y="413"/>
                  <a:pt x="1979" y="413"/>
                  <a:pt x="1979" y="413"/>
                </a:cubicBezTo>
                <a:cubicBezTo>
                  <a:pt x="1979" y="413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3" y="401"/>
                  <a:pt x="1973" y="401"/>
                  <a:pt x="1973" y="401"/>
                </a:cubicBezTo>
                <a:cubicBezTo>
                  <a:pt x="1973" y="401"/>
                  <a:pt x="1973" y="397"/>
                  <a:pt x="1973" y="397"/>
                </a:cubicBezTo>
                <a:cubicBezTo>
                  <a:pt x="1973" y="396"/>
                  <a:pt x="1972" y="396"/>
                  <a:pt x="1972" y="396"/>
                </a:cubicBezTo>
                <a:cubicBezTo>
                  <a:pt x="1972" y="396"/>
                  <a:pt x="1972" y="396"/>
                  <a:pt x="1972" y="396"/>
                </a:cubicBezTo>
                <a:cubicBezTo>
                  <a:pt x="1972" y="396"/>
                  <a:pt x="1972" y="390"/>
                  <a:pt x="1972" y="390"/>
                </a:cubicBezTo>
                <a:cubicBezTo>
                  <a:pt x="1972" y="390"/>
                  <a:pt x="1972" y="390"/>
                  <a:pt x="1972" y="390"/>
                </a:cubicBezTo>
                <a:cubicBezTo>
                  <a:pt x="1972" y="389"/>
                  <a:pt x="1972" y="389"/>
                  <a:pt x="1972" y="389"/>
                </a:cubicBezTo>
                <a:cubicBezTo>
                  <a:pt x="1971" y="389"/>
                  <a:pt x="1971" y="389"/>
                  <a:pt x="1971" y="389"/>
                </a:cubicBezTo>
                <a:cubicBezTo>
                  <a:pt x="1971" y="389"/>
                  <a:pt x="1971" y="385"/>
                  <a:pt x="1971" y="385"/>
                </a:cubicBezTo>
                <a:cubicBezTo>
                  <a:pt x="1971" y="385"/>
                  <a:pt x="1971" y="384"/>
                  <a:pt x="1971" y="384"/>
                </a:cubicBezTo>
                <a:cubicBezTo>
                  <a:pt x="1971" y="378"/>
                  <a:pt x="1971" y="378"/>
                  <a:pt x="1971" y="378"/>
                </a:cubicBezTo>
                <a:cubicBezTo>
                  <a:pt x="1971" y="378"/>
                  <a:pt x="1971" y="384"/>
                  <a:pt x="1971" y="385"/>
                </a:cubicBezTo>
                <a:cubicBezTo>
                  <a:pt x="1970" y="385"/>
                  <a:pt x="1970" y="385"/>
                  <a:pt x="1970" y="385"/>
                </a:cubicBezTo>
                <a:cubicBezTo>
                  <a:pt x="1970" y="385"/>
                  <a:pt x="1970" y="389"/>
                  <a:pt x="1970" y="389"/>
                </a:cubicBezTo>
                <a:cubicBezTo>
                  <a:pt x="1970" y="389"/>
                  <a:pt x="1970" y="389"/>
                  <a:pt x="1970" y="389"/>
                </a:cubicBezTo>
                <a:cubicBezTo>
                  <a:pt x="1970" y="389"/>
                  <a:pt x="1970" y="390"/>
                  <a:pt x="1970" y="390"/>
                </a:cubicBezTo>
                <a:cubicBezTo>
                  <a:pt x="1970" y="390"/>
                  <a:pt x="1970" y="390"/>
                  <a:pt x="1970" y="390"/>
                </a:cubicBezTo>
                <a:cubicBezTo>
                  <a:pt x="1970" y="390"/>
                  <a:pt x="1969" y="390"/>
                  <a:pt x="1969" y="390"/>
                </a:cubicBezTo>
                <a:cubicBezTo>
                  <a:pt x="1969" y="390"/>
                  <a:pt x="1969" y="395"/>
                  <a:pt x="1969" y="396"/>
                </a:cubicBezTo>
                <a:cubicBezTo>
                  <a:pt x="1969" y="396"/>
                  <a:pt x="1970" y="396"/>
                  <a:pt x="1970" y="396"/>
                </a:cubicBezTo>
                <a:cubicBezTo>
                  <a:pt x="1969" y="396"/>
                  <a:pt x="1969" y="396"/>
                  <a:pt x="1969" y="396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401"/>
                  <a:pt x="1969" y="401"/>
                </a:cubicBezTo>
                <a:cubicBezTo>
                  <a:pt x="1969" y="401"/>
                  <a:pt x="1965" y="410"/>
                  <a:pt x="1965" y="410"/>
                </a:cubicBezTo>
                <a:cubicBezTo>
                  <a:pt x="1921" y="410"/>
                  <a:pt x="1921" y="410"/>
                  <a:pt x="1921" y="410"/>
                </a:cubicBezTo>
                <a:cubicBezTo>
                  <a:pt x="1919" y="414"/>
                  <a:pt x="1919" y="414"/>
                  <a:pt x="1919" y="414"/>
                </a:cubicBezTo>
                <a:cubicBezTo>
                  <a:pt x="1919" y="445"/>
                  <a:pt x="1919" y="445"/>
                  <a:pt x="1919" y="445"/>
                </a:cubicBezTo>
                <a:cubicBezTo>
                  <a:pt x="1902" y="445"/>
                  <a:pt x="1902" y="445"/>
                  <a:pt x="1902" y="445"/>
                </a:cubicBezTo>
                <a:cubicBezTo>
                  <a:pt x="1902" y="452"/>
                  <a:pt x="1902" y="452"/>
                  <a:pt x="1902" y="452"/>
                </a:cubicBezTo>
                <a:cubicBezTo>
                  <a:pt x="1896" y="452"/>
                  <a:pt x="1896" y="452"/>
                  <a:pt x="1896" y="452"/>
                </a:cubicBezTo>
                <a:cubicBezTo>
                  <a:pt x="1896" y="452"/>
                  <a:pt x="1895" y="452"/>
                  <a:pt x="1895" y="453"/>
                </a:cubicBezTo>
                <a:cubicBezTo>
                  <a:pt x="1894" y="453"/>
                  <a:pt x="1895" y="454"/>
                  <a:pt x="1895" y="454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5" y="455"/>
                  <a:pt x="1895" y="455"/>
                </a:cubicBezTo>
                <a:cubicBezTo>
                  <a:pt x="1895" y="461"/>
                  <a:pt x="1895" y="461"/>
                  <a:pt x="1895" y="461"/>
                </a:cubicBezTo>
                <a:cubicBezTo>
                  <a:pt x="1893" y="461"/>
                  <a:pt x="1893" y="461"/>
                  <a:pt x="1893" y="461"/>
                </a:cubicBezTo>
                <a:cubicBezTo>
                  <a:pt x="1891" y="464"/>
                  <a:pt x="1891" y="464"/>
                  <a:pt x="1891" y="464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8"/>
                  <a:pt x="1891" y="468"/>
                  <a:pt x="1891" y="468"/>
                </a:cubicBezTo>
                <a:cubicBezTo>
                  <a:pt x="1890" y="467"/>
                  <a:pt x="1890" y="467"/>
                  <a:pt x="1890" y="467"/>
                </a:cubicBezTo>
                <a:cubicBezTo>
                  <a:pt x="1890" y="438"/>
                  <a:pt x="1890" y="438"/>
                  <a:pt x="1890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4"/>
                  <a:pt x="1876" y="434"/>
                  <a:pt x="1876" y="434"/>
                </a:cubicBezTo>
                <a:cubicBezTo>
                  <a:pt x="1875" y="433"/>
                  <a:pt x="1875" y="433"/>
                  <a:pt x="1875" y="433"/>
                </a:cubicBezTo>
                <a:cubicBezTo>
                  <a:pt x="1875" y="429"/>
                  <a:pt x="1875" y="429"/>
                  <a:pt x="1875" y="429"/>
                </a:cubicBezTo>
                <a:cubicBezTo>
                  <a:pt x="1874" y="429"/>
                  <a:pt x="1874" y="429"/>
                  <a:pt x="1874" y="429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3" y="422"/>
                  <a:pt x="1873" y="422"/>
                  <a:pt x="1873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67" y="422"/>
                  <a:pt x="1867" y="422"/>
                  <a:pt x="1867" y="422"/>
                </a:cubicBezTo>
                <a:cubicBezTo>
                  <a:pt x="1866" y="422"/>
                  <a:pt x="1866" y="422"/>
                  <a:pt x="1866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4"/>
                  <a:pt x="1862" y="424"/>
                  <a:pt x="1862" y="424"/>
                </a:cubicBezTo>
                <a:cubicBezTo>
                  <a:pt x="1862" y="428"/>
                  <a:pt x="1862" y="428"/>
                  <a:pt x="1862" y="428"/>
                </a:cubicBezTo>
                <a:cubicBezTo>
                  <a:pt x="1861" y="429"/>
                  <a:pt x="1861" y="429"/>
                  <a:pt x="1861" y="429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4"/>
                  <a:pt x="1861" y="434"/>
                  <a:pt x="1861" y="434"/>
                </a:cubicBezTo>
                <a:cubicBezTo>
                  <a:pt x="1860" y="434"/>
                  <a:pt x="1860" y="434"/>
                  <a:pt x="1860" y="434"/>
                </a:cubicBezTo>
                <a:cubicBezTo>
                  <a:pt x="1860" y="438"/>
                  <a:pt x="1860" y="438"/>
                  <a:pt x="1860" y="438"/>
                </a:cubicBezTo>
                <a:cubicBezTo>
                  <a:pt x="1855" y="438"/>
                  <a:pt x="1855" y="438"/>
                  <a:pt x="1855" y="438"/>
                </a:cubicBezTo>
                <a:cubicBezTo>
                  <a:pt x="1855" y="436"/>
                  <a:pt x="1855" y="436"/>
                  <a:pt x="1855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8"/>
                  <a:pt x="1852" y="438"/>
                  <a:pt x="1852" y="438"/>
                </a:cubicBezTo>
                <a:cubicBezTo>
                  <a:pt x="1850" y="438"/>
                  <a:pt x="1850" y="438"/>
                  <a:pt x="1850" y="438"/>
                </a:cubicBezTo>
                <a:cubicBezTo>
                  <a:pt x="1848" y="440"/>
                  <a:pt x="1848" y="440"/>
                  <a:pt x="1848" y="440"/>
                </a:cubicBezTo>
                <a:cubicBezTo>
                  <a:pt x="1848" y="450"/>
                  <a:pt x="1848" y="450"/>
                  <a:pt x="1848" y="450"/>
                </a:cubicBezTo>
                <a:cubicBezTo>
                  <a:pt x="1846" y="450"/>
                  <a:pt x="1846" y="450"/>
                  <a:pt x="1846" y="450"/>
                </a:cubicBezTo>
                <a:cubicBezTo>
                  <a:pt x="1846" y="447"/>
                  <a:pt x="1846" y="447"/>
                  <a:pt x="1846" y="447"/>
                </a:cubicBezTo>
                <a:cubicBezTo>
                  <a:pt x="1841" y="447"/>
                  <a:pt x="1841" y="447"/>
                  <a:pt x="1841" y="447"/>
                </a:cubicBezTo>
                <a:cubicBezTo>
                  <a:pt x="1840" y="448"/>
                  <a:pt x="1840" y="448"/>
                  <a:pt x="1840" y="448"/>
                </a:cubicBezTo>
                <a:cubicBezTo>
                  <a:pt x="1840" y="450"/>
                  <a:pt x="1840" y="450"/>
                  <a:pt x="1840" y="450"/>
                </a:cubicBezTo>
                <a:cubicBezTo>
                  <a:pt x="1835" y="450"/>
                  <a:pt x="1835" y="450"/>
                  <a:pt x="1835" y="450"/>
                </a:cubicBezTo>
                <a:cubicBezTo>
                  <a:pt x="1834" y="451"/>
                  <a:pt x="1834" y="451"/>
                  <a:pt x="1834" y="451"/>
                </a:cubicBezTo>
                <a:cubicBezTo>
                  <a:pt x="1834" y="455"/>
                  <a:pt x="1834" y="455"/>
                  <a:pt x="1834" y="455"/>
                </a:cubicBezTo>
                <a:cubicBezTo>
                  <a:pt x="1833" y="458"/>
                  <a:pt x="1833" y="458"/>
                  <a:pt x="1833" y="458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7"/>
                  <a:pt x="1832" y="457"/>
                  <a:pt x="1832" y="457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29" y="456"/>
                  <a:pt x="1829" y="456"/>
                  <a:pt x="1829" y="456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7"/>
                  <a:pt x="1829" y="457"/>
                  <a:pt x="1829" y="457"/>
                </a:cubicBezTo>
                <a:cubicBezTo>
                  <a:pt x="1822" y="457"/>
                  <a:pt x="1822" y="457"/>
                  <a:pt x="1822" y="457"/>
                </a:cubicBezTo>
                <a:cubicBezTo>
                  <a:pt x="1821" y="459"/>
                  <a:pt x="1821" y="459"/>
                  <a:pt x="1821" y="459"/>
                </a:cubicBezTo>
                <a:cubicBezTo>
                  <a:pt x="1821" y="463"/>
                  <a:pt x="1821" y="463"/>
                  <a:pt x="1821" y="463"/>
                </a:cubicBezTo>
                <a:cubicBezTo>
                  <a:pt x="1820" y="463"/>
                  <a:pt x="1820" y="463"/>
                  <a:pt x="1820" y="463"/>
                </a:cubicBezTo>
                <a:cubicBezTo>
                  <a:pt x="1820" y="457"/>
                  <a:pt x="1820" y="457"/>
                  <a:pt x="1820" y="457"/>
                </a:cubicBezTo>
                <a:cubicBezTo>
                  <a:pt x="1815" y="456"/>
                  <a:pt x="1815" y="456"/>
                  <a:pt x="1815" y="456"/>
                </a:cubicBezTo>
                <a:cubicBezTo>
                  <a:pt x="1814" y="456"/>
                  <a:pt x="1814" y="456"/>
                  <a:pt x="1814" y="456"/>
                </a:cubicBezTo>
                <a:cubicBezTo>
                  <a:pt x="1814" y="459"/>
                  <a:pt x="1814" y="459"/>
                  <a:pt x="1814" y="459"/>
                </a:cubicBezTo>
                <a:cubicBezTo>
                  <a:pt x="1809" y="459"/>
                  <a:pt x="1809" y="459"/>
                  <a:pt x="1809" y="459"/>
                </a:cubicBezTo>
                <a:cubicBezTo>
                  <a:pt x="1809" y="430"/>
                  <a:pt x="1809" y="430"/>
                  <a:pt x="1809" y="430"/>
                </a:cubicBezTo>
                <a:cubicBezTo>
                  <a:pt x="1798" y="429"/>
                  <a:pt x="1798" y="429"/>
                  <a:pt x="1798" y="429"/>
                </a:cubicBezTo>
                <a:cubicBezTo>
                  <a:pt x="1798" y="427"/>
                  <a:pt x="1798" y="427"/>
                  <a:pt x="1798" y="427"/>
                </a:cubicBezTo>
                <a:cubicBezTo>
                  <a:pt x="1788" y="427"/>
                  <a:pt x="1788" y="427"/>
                  <a:pt x="1788" y="427"/>
                </a:cubicBezTo>
                <a:cubicBezTo>
                  <a:pt x="1787" y="427"/>
                  <a:pt x="1787" y="427"/>
                  <a:pt x="1787" y="427"/>
                </a:cubicBezTo>
                <a:cubicBezTo>
                  <a:pt x="1787" y="429"/>
                  <a:pt x="1787" y="429"/>
                  <a:pt x="1787" y="429"/>
                </a:cubicBezTo>
                <a:cubicBezTo>
                  <a:pt x="1764" y="427"/>
                  <a:pt x="1764" y="427"/>
                  <a:pt x="1764" y="427"/>
                </a:cubicBezTo>
                <a:cubicBezTo>
                  <a:pt x="1760" y="432"/>
                  <a:pt x="1760" y="432"/>
                  <a:pt x="1760" y="432"/>
                </a:cubicBezTo>
                <a:cubicBezTo>
                  <a:pt x="1760" y="468"/>
                  <a:pt x="1760" y="468"/>
                  <a:pt x="1760" y="468"/>
                </a:cubicBezTo>
                <a:cubicBezTo>
                  <a:pt x="1759" y="468"/>
                  <a:pt x="1759" y="468"/>
                  <a:pt x="1759" y="468"/>
                </a:cubicBezTo>
                <a:cubicBezTo>
                  <a:pt x="1759" y="449"/>
                  <a:pt x="1759" y="449"/>
                  <a:pt x="1759" y="449"/>
                </a:cubicBezTo>
                <a:cubicBezTo>
                  <a:pt x="1759" y="449"/>
                  <a:pt x="1759" y="448"/>
                  <a:pt x="1759" y="448"/>
                </a:cubicBezTo>
                <a:cubicBezTo>
                  <a:pt x="1759" y="448"/>
                  <a:pt x="1759" y="446"/>
                  <a:pt x="1759" y="446"/>
                </a:cubicBezTo>
                <a:cubicBezTo>
                  <a:pt x="1759" y="446"/>
                  <a:pt x="1759" y="445"/>
                  <a:pt x="1759" y="445"/>
                </a:cubicBezTo>
                <a:cubicBezTo>
                  <a:pt x="1759" y="444"/>
                  <a:pt x="1760" y="444"/>
                  <a:pt x="1760" y="444"/>
                </a:cubicBezTo>
                <a:cubicBezTo>
                  <a:pt x="1760" y="443"/>
                  <a:pt x="1759" y="440"/>
                  <a:pt x="1759" y="440"/>
                </a:cubicBezTo>
                <a:cubicBezTo>
                  <a:pt x="1754" y="439"/>
                  <a:pt x="1754" y="439"/>
                  <a:pt x="1754" y="439"/>
                </a:cubicBezTo>
                <a:cubicBezTo>
                  <a:pt x="1754" y="435"/>
                  <a:pt x="1754" y="435"/>
                  <a:pt x="1754" y="435"/>
                </a:cubicBezTo>
                <a:cubicBezTo>
                  <a:pt x="1754" y="435"/>
                  <a:pt x="1751" y="434"/>
                  <a:pt x="1751" y="434"/>
                </a:cubicBezTo>
                <a:cubicBezTo>
                  <a:pt x="1751" y="434"/>
                  <a:pt x="1751" y="433"/>
                  <a:pt x="1751" y="433"/>
                </a:cubicBezTo>
                <a:cubicBezTo>
                  <a:pt x="1751" y="433"/>
                  <a:pt x="1751" y="432"/>
                  <a:pt x="1751" y="432"/>
                </a:cubicBezTo>
                <a:cubicBezTo>
                  <a:pt x="1751" y="432"/>
                  <a:pt x="1751" y="431"/>
                  <a:pt x="1751" y="431"/>
                </a:cubicBezTo>
                <a:cubicBezTo>
                  <a:pt x="1751" y="431"/>
                  <a:pt x="1751" y="431"/>
                  <a:pt x="1751" y="431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1" y="429"/>
                  <a:pt x="1741" y="429"/>
                </a:cubicBezTo>
                <a:cubicBezTo>
                  <a:pt x="1741" y="429"/>
                  <a:pt x="1735" y="431"/>
                  <a:pt x="1735" y="431"/>
                </a:cubicBezTo>
                <a:cubicBezTo>
                  <a:pt x="1734" y="431"/>
                  <a:pt x="1734" y="431"/>
                  <a:pt x="1734" y="431"/>
                </a:cubicBezTo>
                <a:cubicBezTo>
                  <a:pt x="1734" y="424"/>
                  <a:pt x="1734" y="424"/>
                  <a:pt x="1734" y="424"/>
                </a:cubicBezTo>
                <a:cubicBezTo>
                  <a:pt x="1734" y="424"/>
                  <a:pt x="1734" y="424"/>
                  <a:pt x="1734" y="423"/>
                </a:cubicBezTo>
                <a:cubicBezTo>
                  <a:pt x="1734" y="423"/>
                  <a:pt x="1731" y="421"/>
                  <a:pt x="1731" y="421"/>
                </a:cubicBezTo>
                <a:cubicBezTo>
                  <a:pt x="1731" y="421"/>
                  <a:pt x="1728" y="422"/>
                  <a:pt x="1728" y="423"/>
                </a:cubicBezTo>
                <a:cubicBezTo>
                  <a:pt x="1728" y="423"/>
                  <a:pt x="1728" y="423"/>
                  <a:pt x="1728" y="423"/>
                </a:cubicBezTo>
                <a:cubicBezTo>
                  <a:pt x="1728" y="423"/>
                  <a:pt x="1728" y="428"/>
                  <a:pt x="1728" y="428"/>
                </a:cubicBezTo>
                <a:cubicBezTo>
                  <a:pt x="1726" y="429"/>
                  <a:pt x="1726" y="429"/>
                  <a:pt x="1726" y="429"/>
                </a:cubicBezTo>
                <a:cubicBezTo>
                  <a:pt x="1726" y="432"/>
                  <a:pt x="1726" y="432"/>
                  <a:pt x="1726" y="432"/>
                </a:cubicBezTo>
                <a:cubicBezTo>
                  <a:pt x="1725" y="432"/>
                  <a:pt x="1725" y="432"/>
                  <a:pt x="1725" y="432"/>
                </a:cubicBezTo>
                <a:cubicBezTo>
                  <a:pt x="1724" y="432"/>
                  <a:pt x="1724" y="432"/>
                  <a:pt x="1724" y="432"/>
                </a:cubicBezTo>
                <a:cubicBezTo>
                  <a:pt x="1724" y="418"/>
                  <a:pt x="1724" y="418"/>
                  <a:pt x="1724" y="418"/>
                </a:cubicBezTo>
                <a:cubicBezTo>
                  <a:pt x="1719" y="417"/>
                  <a:pt x="1719" y="417"/>
                  <a:pt x="1719" y="417"/>
                </a:cubicBezTo>
                <a:cubicBezTo>
                  <a:pt x="1719" y="416"/>
                  <a:pt x="1719" y="416"/>
                  <a:pt x="1719" y="416"/>
                </a:cubicBezTo>
                <a:cubicBezTo>
                  <a:pt x="1717" y="416"/>
                  <a:pt x="1717" y="416"/>
                  <a:pt x="1717" y="416"/>
                </a:cubicBezTo>
                <a:cubicBezTo>
                  <a:pt x="1716" y="406"/>
                  <a:pt x="1716" y="406"/>
                  <a:pt x="1716" y="406"/>
                </a:cubicBezTo>
                <a:cubicBezTo>
                  <a:pt x="1707" y="405"/>
                  <a:pt x="1707" y="405"/>
                  <a:pt x="1707" y="405"/>
                </a:cubicBezTo>
                <a:cubicBezTo>
                  <a:pt x="1705" y="406"/>
                  <a:pt x="1705" y="406"/>
                  <a:pt x="1705" y="406"/>
                </a:cubicBezTo>
                <a:cubicBezTo>
                  <a:pt x="1705" y="415"/>
                  <a:pt x="1705" y="415"/>
                  <a:pt x="1705" y="415"/>
                </a:cubicBezTo>
                <a:cubicBezTo>
                  <a:pt x="1703" y="414"/>
                  <a:pt x="1703" y="414"/>
                  <a:pt x="1703" y="414"/>
                </a:cubicBezTo>
                <a:cubicBezTo>
                  <a:pt x="1702" y="415"/>
                  <a:pt x="1702" y="415"/>
                  <a:pt x="1702" y="415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8"/>
                  <a:pt x="1702" y="418"/>
                </a:cubicBezTo>
                <a:cubicBezTo>
                  <a:pt x="1702" y="418"/>
                  <a:pt x="1701" y="418"/>
                  <a:pt x="1701" y="418"/>
                </a:cubicBezTo>
                <a:cubicBezTo>
                  <a:pt x="1701" y="445"/>
                  <a:pt x="1701" y="445"/>
                  <a:pt x="1701" y="445"/>
                </a:cubicBezTo>
                <a:cubicBezTo>
                  <a:pt x="1700" y="445"/>
                  <a:pt x="1700" y="445"/>
                  <a:pt x="1700" y="445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9"/>
                  <a:pt x="1700" y="449"/>
                  <a:pt x="1700" y="449"/>
                </a:cubicBezTo>
                <a:cubicBezTo>
                  <a:pt x="1700" y="451"/>
                  <a:pt x="1700" y="451"/>
                  <a:pt x="1700" y="451"/>
                </a:cubicBezTo>
                <a:cubicBezTo>
                  <a:pt x="1699" y="452"/>
                  <a:pt x="1699" y="452"/>
                  <a:pt x="1699" y="452"/>
                </a:cubicBezTo>
                <a:cubicBezTo>
                  <a:pt x="1698" y="456"/>
                  <a:pt x="1698" y="456"/>
                  <a:pt x="1698" y="456"/>
                </a:cubicBezTo>
                <a:cubicBezTo>
                  <a:pt x="1692" y="456"/>
                  <a:pt x="1692" y="456"/>
                  <a:pt x="1692" y="456"/>
                </a:cubicBezTo>
                <a:cubicBezTo>
                  <a:pt x="1690" y="456"/>
                  <a:pt x="1690" y="456"/>
                  <a:pt x="1690" y="456"/>
                </a:cubicBezTo>
                <a:cubicBezTo>
                  <a:pt x="1690" y="436"/>
                  <a:pt x="1690" y="436"/>
                  <a:pt x="1690" y="436"/>
                </a:cubicBezTo>
                <a:cubicBezTo>
                  <a:pt x="1689" y="436"/>
                  <a:pt x="1689" y="436"/>
                  <a:pt x="1689" y="436"/>
                </a:cubicBezTo>
                <a:cubicBezTo>
                  <a:pt x="1690" y="434"/>
                  <a:pt x="1690" y="434"/>
                  <a:pt x="1690" y="434"/>
                </a:cubicBezTo>
                <a:cubicBezTo>
                  <a:pt x="1690" y="433"/>
                  <a:pt x="1690" y="433"/>
                  <a:pt x="1690" y="433"/>
                </a:cubicBezTo>
                <a:cubicBezTo>
                  <a:pt x="1689" y="433"/>
                  <a:pt x="1689" y="433"/>
                  <a:pt x="1689" y="433"/>
                </a:cubicBezTo>
                <a:cubicBezTo>
                  <a:pt x="1689" y="432"/>
                  <a:pt x="1689" y="432"/>
                  <a:pt x="1689" y="432"/>
                </a:cubicBezTo>
                <a:cubicBezTo>
                  <a:pt x="1664" y="430"/>
                  <a:pt x="1664" y="430"/>
                  <a:pt x="1664" y="430"/>
                </a:cubicBezTo>
                <a:cubicBezTo>
                  <a:pt x="1660" y="433"/>
                  <a:pt x="1660" y="433"/>
                  <a:pt x="1660" y="433"/>
                </a:cubicBezTo>
                <a:cubicBezTo>
                  <a:pt x="1660" y="435"/>
                  <a:pt x="1660" y="435"/>
                  <a:pt x="1660" y="435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34"/>
                  <a:pt x="1659" y="434"/>
                  <a:pt x="1659" y="434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81"/>
                  <a:pt x="1659" y="481"/>
                  <a:pt x="1659" y="481"/>
                </a:cubicBezTo>
                <a:cubicBezTo>
                  <a:pt x="1659" y="482"/>
                  <a:pt x="1659" y="482"/>
                  <a:pt x="1659" y="482"/>
                </a:cubicBezTo>
                <a:cubicBezTo>
                  <a:pt x="1659" y="489"/>
                  <a:pt x="1659" y="489"/>
                  <a:pt x="1659" y="489"/>
                </a:cubicBezTo>
                <a:cubicBezTo>
                  <a:pt x="1659" y="489"/>
                  <a:pt x="1658" y="489"/>
                  <a:pt x="1658" y="489"/>
                </a:cubicBezTo>
                <a:cubicBezTo>
                  <a:pt x="1658" y="489"/>
                  <a:pt x="1658" y="487"/>
                  <a:pt x="1658" y="487"/>
                </a:cubicBezTo>
                <a:cubicBezTo>
                  <a:pt x="1657" y="487"/>
                  <a:pt x="1657" y="487"/>
                  <a:pt x="1657" y="487"/>
                </a:cubicBezTo>
                <a:cubicBezTo>
                  <a:pt x="1657" y="485"/>
                  <a:pt x="1657" y="485"/>
                  <a:pt x="1657" y="485"/>
                </a:cubicBezTo>
                <a:cubicBezTo>
                  <a:pt x="1655" y="484"/>
                  <a:pt x="1655" y="484"/>
                  <a:pt x="1655" y="484"/>
                </a:cubicBezTo>
                <a:cubicBezTo>
                  <a:pt x="1653" y="484"/>
                  <a:pt x="1653" y="484"/>
                  <a:pt x="1653" y="484"/>
                </a:cubicBezTo>
                <a:cubicBezTo>
                  <a:pt x="1650" y="485"/>
                  <a:pt x="1650" y="485"/>
                  <a:pt x="1650" y="485"/>
                </a:cubicBezTo>
                <a:cubicBezTo>
                  <a:pt x="1650" y="487"/>
                  <a:pt x="1650" y="487"/>
                  <a:pt x="1650" y="487"/>
                </a:cubicBezTo>
                <a:cubicBezTo>
                  <a:pt x="1649" y="487"/>
                  <a:pt x="1649" y="487"/>
                  <a:pt x="1649" y="487"/>
                </a:cubicBezTo>
                <a:cubicBezTo>
                  <a:pt x="1649" y="490"/>
                  <a:pt x="1649" y="490"/>
                  <a:pt x="1649" y="490"/>
                </a:cubicBezTo>
                <a:cubicBezTo>
                  <a:pt x="1648" y="491"/>
                  <a:pt x="1648" y="491"/>
                  <a:pt x="1648" y="491"/>
                </a:cubicBezTo>
                <a:cubicBezTo>
                  <a:pt x="1648" y="492"/>
                  <a:pt x="1648" y="492"/>
                  <a:pt x="1648" y="492"/>
                </a:cubicBezTo>
                <a:cubicBezTo>
                  <a:pt x="1644" y="492"/>
                  <a:pt x="1644" y="492"/>
                  <a:pt x="1644" y="492"/>
                </a:cubicBezTo>
                <a:cubicBezTo>
                  <a:pt x="1641" y="494"/>
                  <a:pt x="1641" y="494"/>
                  <a:pt x="1641" y="494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4"/>
                  <a:pt x="1641" y="514"/>
                  <a:pt x="1641" y="514"/>
                </a:cubicBezTo>
                <a:cubicBezTo>
                  <a:pt x="1639" y="514"/>
                  <a:pt x="1639" y="514"/>
                  <a:pt x="1639" y="514"/>
                </a:cubicBezTo>
                <a:cubicBezTo>
                  <a:pt x="1639" y="517"/>
                  <a:pt x="1639" y="517"/>
                  <a:pt x="1639" y="517"/>
                </a:cubicBezTo>
                <a:cubicBezTo>
                  <a:pt x="1635" y="517"/>
                  <a:pt x="1635" y="517"/>
                  <a:pt x="1635" y="517"/>
                </a:cubicBezTo>
                <a:cubicBezTo>
                  <a:pt x="1635" y="519"/>
                  <a:pt x="1635" y="519"/>
                  <a:pt x="1635" y="519"/>
                </a:cubicBezTo>
                <a:cubicBezTo>
                  <a:pt x="1630" y="519"/>
                  <a:pt x="1630" y="519"/>
                  <a:pt x="1630" y="519"/>
                </a:cubicBezTo>
                <a:cubicBezTo>
                  <a:pt x="1629" y="519"/>
                  <a:pt x="1629" y="519"/>
                  <a:pt x="1629" y="519"/>
                </a:cubicBezTo>
                <a:cubicBezTo>
                  <a:pt x="1630" y="419"/>
                  <a:pt x="1630" y="419"/>
                  <a:pt x="1630" y="419"/>
                </a:cubicBezTo>
                <a:cubicBezTo>
                  <a:pt x="1630" y="418"/>
                  <a:pt x="1630" y="418"/>
                  <a:pt x="1630" y="418"/>
                </a:cubicBezTo>
                <a:cubicBezTo>
                  <a:pt x="1629" y="418"/>
                  <a:pt x="1629" y="418"/>
                  <a:pt x="1629" y="418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14" y="411"/>
                  <a:pt x="1614" y="411"/>
                  <a:pt x="1614" y="411"/>
                </a:cubicBezTo>
                <a:cubicBezTo>
                  <a:pt x="1614" y="402"/>
                  <a:pt x="1614" y="402"/>
                  <a:pt x="1614" y="402"/>
                </a:cubicBezTo>
                <a:cubicBezTo>
                  <a:pt x="1585" y="388"/>
                  <a:pt x="1585" y="388"/>
                  <a:pt x="1585" y="388"/>
                </a:cubicBezTo>
                <a:cubicBezTo>
                  <a:pt x="1582" y="388"/>
                  <a:pt x="1582" y="388"/>
                  <a:pt x="1582" y="388"/>
                </a:cubicBezTo>
                <a:cubicBezTo>
                  <a:pt x="1580" y="388"/>
                  <a:pt x="1580" y="388"/>
                  <a:pt x="1580" y="388"/>
                </a:cubicBezTo>
                <a:cubicBezTo>
                  <a:pt x="1579" y="432"/>
                  <a:pt x="1579" y="432"/>
                  <a:pt x="1579" y="432"/>
                </a:cubicBezTo>
                <a:cubicBezTo>
                  <a:pt x="1575" y="434"/>
                  <a:pt x="1575" y="434"/>
                  <a:pt x="1575" y="434"/>
                </a:cubicBezTo>
                <a:cubicBezTo>
                  <a:pt x="1572" y="436"/>
                  <a:pt x="1572" y="436"/>
                  <a:pt x="1572" y="436"/>
                </a:cubicBezTo>
                <a:cubicBezTo>
                  <a:pt x="1572" y="399"/>
                  <a:pt x="1572" y="399"/>
                  <a:pt x="1572" y="399"/>
                </a:cubicBezTo>
                <a:cubicBezTo>
                  <a:pt x="1541" y="393"/>
                  <a:pt x="1541" y="393"/>
                  <a:pt x="1541" y="393"/>
                </a:cubicBezTo>
                <a:cubicBezTo>
                  <a:pt x="1527" y="394"/>
                  <a:pt x="1527" y="394"/>
                  <a:pt x="1527" y="394"/>
                </a:cubicBezTo>
                <a:cubicBezTo>
                  <a:pt x="1527" y="447"/>
                  <a:pt x="1527" y="447"/>
                  <a:pt x="1527" y="447"/>
                </a:cubicBezTo>
                <a:cubicBezTo>
                  <a:pt x="1526" y="446"/>
                  <a:pt x="1526" y="446"/>
                  <a:pt x="1526" y="446"/>
                </a:cubicBezTo>
                <a:cubicBezTo>
                  <a:pt x="1513" y="446"/>
                  <a:pt x="1513" y="446"/>
                  <a:pt x="1513" y="446"/>
                </a:cubicBezTo>
                <a:cubicBezTo>
                  <a:pt x="1513" y="450"/>
                  <a:pt x="1513" y="450"/>
                  <a:pt x="1513" y="450"/>
                </a:cubicBezTo>
                <a:cubicBezTo>
                  <a:pt x="1511" y="450"/>
                  <a:pt x="1511" y="450"/>
                  <a:pt x="1511" y="450"/>
                </a:cubicBezTo>
                <a:cubicBezTo>
                  <a:pt x="1510" y="448"/>
                  <a:pt x="1510" y="448"/>
                  <a:pt x="1510" y="448"/>
                </a:cubicBezTo>
                <a:cubicBezTo>
                  <a:pt x="1507" y="448"/>
                  <a:pt x="1507" y="448"/>
                  <a:pt x="1507" y="448"/>
                </a:cubicBezTo>
                <a:cubicBezTo>
                  <a:pt x="1507" y="443"/>
                  <a:pt x="1507" y="443"/>
                  <a:pt x="1507" y="443"/>
                </a:cubicBezTo>
                <a:cubicBezTo>
                  <a:pt x="1499" y="436"/>
                  <a:pt x="1499" y="436"/>
                  <a:pt x="1499" y="436"/>
                </a:cubicBezTo>
                <a:cubicBezTo>
                  <a:pt x="1480" y="434"/>
                  <a:pt x="1480" y="434"/>
                  <a:pt x="1480" y="434"/>
                </a:cubicBezTo>
                <a:cubicBezTo>
                  <a:pt x="1474" y="440"/>
                  <a:pt x="1474" y="440"/>
                  <a:pt x="1474" y="440"/>
                </a:cubicBezTo>
                <a:cubicBezTo>
                  <a:pt x="1471" y="443"/>
                  <a:pt x="1471" y="443"/>
                  <a:pt x="1471" y="443"/>
                </a:cubicBezTo>
                <a:cubicBezTo>
                  <a:pt x="1471" y="445"/>
                  <a:pt x="1471" y="445"/>
                  <a:pt x="1471" y="445"/>
                </a:cubicBezTo>
                <a:cubicBezTo>
                  <a:pt x="1467" y="448"/>
                  <a:pt x="1467" y="448"/>
                  <a:pt x="1467" y="448"/>
                </a:cubicBezTo>
                <a:cubicBezTo>
                  <a:pt x="1467" y="450"/>
                  <a:pt x="1467" y="450"/>
                  <a:pt x="1467" y="450"/>
                </a:cubicBezTo>
                <a:cubicBezTo>
                  <a:pt x="1464" y="452"/>
                  <a:pt x="1464" y="452"/>
                  <a:pt x="1464" y="452"/>
                </a:cubicBezTo>
                <a:cubicBezTo>
                  <a:pt x="1464" y="460"/>
                  <a:pt x="1464" y="460"/>
                  <a:pt x="1464" y="460"/>
                </a:cubicBezTo>
                <a:cubicBezTo>
                  <a:pt x="1463" y="460"/>
                  <a:pt x="1463" y="460"/>
                  <a:pt x="1463" y="460"/>
                </a:cubicBezTo>
                <a:cubicBezTo>
                  <a:pt x="1463" y="494"/>
                  <a:pt x="1463" y="494"/>
                  <a:pt x="1463" y="494"/>
                </a:cubicBezTo>
                <a:cubicBezTo>
                  <a:pt x="1459" y="497"/>
                  <a:pt x="1459" y="497"/>
                  <a:pt x="1459" y="497"/>
                </a:cubicBezTo>
                <a:cubicBezTo>
                  <a:pt x="1459" y="506"/>
                  <a:pt x="1459" y="506"/>
                  <a:pt x="1459" y="506"/>
                </a:cubicBezTo>
                <a:cubicBezTo>
                  <a:pt x="1455" y="506"/>
                  <a:pt x="1455" y="506"/>
                  <a:pt x="1455" y="506"/>
                </a:cubicBezTo>
                <a:cubicBezTo>
                  <a:pt x="1455" y="464"/>
                  <a:pt x="1455" y="464"/>
                  <a:pt x="1455" y="464"/>
                </a:cubicBezTo>
                <a:cubicBezTo>
                  <a:pt x="1454" y="464"/>
                  <a:pt x="1454" y="464"/>
                  <a:pt x="1454" y="464"/>
                </a:cubicBezTo>
                <a:cubicBezTo>
                  <a:pt x="1454" y="455"/>
                  <a:pt x="1454" y="455"/>
                  <a:pt x="1454" y="455"/>
                </a:cubicBezTo>
                <a:cubicBezTo>
                  <a:pt x="1452" y="454"/>
                  <a:pt x="1452" y="454"/>
                  <a:pt x="1452" y="454"/>
                </a:cubicBezTo>
                <a:cubicBezTo>
                  <a:pt x="1453" y="451"/>
                  <a:pt x="1453" y="451"/>
                  <a:pt x="1453" y="451"/>
                </a:cubicBezTo>
                <a:cubicBezTo>
                  <a:pt x="1449" y="448"/>
                  <a:pt x="1449" y="448"/>
                  <a:pt x="1449" y="448"/>
                </a:cubicBezTo>
                <a:cubicBezTo>
                  <a:pt x="1449" y="446"/>
                  <a:pt x="1449" y="446"/>
                  <a:pt x="1449" y="446"/>
                </a:cubicBezTo>
                <a:cubicBezTo>
                  <a:pt x="1447" y="444"/>
                  <a:pt x="1447" y="444"/>
                  <a:pt x="1447" y="444"/>
                </a:cubicBezTo>
                <a:cubicBezTo>
                  <a:pt x="1446" y="443"/>
                  <a:pt x="1446" y="443"/>
                  <a:pt x="1446" y="443"/>
                </a:cubicBezTo>
                <a:cubicBezTo>
                  <a:pt x="1428" y="428"/>
                  <a:pt x="1428" y="428"/>
                  <a:pt x="1428" y="428"/>
                </a:cubicBezTo>
                <a:cubicBezTo>
                  <a:pt x="1428" y="428"/>
                  <a:pt x="1428" y="428"/>
                  <a:pt x="1427" y="428"/>
                </a:cubicBezTo>
                <a:cubicBezTo>
                  <a:pt x="1427" y="428"/>
                  <a:pt x="1407" y="436"/>
                  <a:pt x="1407" y="436"/>
                </a:cubicBezTo>
                <a:cubicBezTo>
                  <a:pt x="1407" y="438"/>
                  <a:pt x="1407" y="438"/>
                  <a:pt x="1407" y="438"/>
                </a:cubicBezTo>
                <a:cubicBezTo>
                  <a:pt x="1407" y="438"/>
                  <a:pt x="1407" y="438"/>
                  <a:pt x="1406" y="439"/>
                </a:cubicBezTo>
                <a:cubicBezTo>
                  <a:pt x="1404" y="439"/>
                  <a:pt x="1403" y="440"/>
                  <a:pt x="1403" y="440"/>
                </a:cubicBezTo>
                <a:cubicBezTo>
                  <a:pt x="1402" y="444"/>
                  <a:pt x="1402" y="444"/>
                  <a:pt x="1402" y="444"/>
                </a:cubicBezTo>
                <a:cubicBezTo>
                  <a:pt x="1401" y="446"/>
                  <a:pt x="1401" y="446"/>
                  <a:pt x="1401" y="446"/>
                </a:cubicBezTo>
                <a:cubicBezTo>
                  <a:pt x="1401" y="455"/>
                  <a:pt x="1401" y="455"/>
                  <a:pt x="1401" y="455"/>
                </a:cubicBezTo>
                <a:cubicBezTo>
                  <a:pt x="1400" y="455"/>
                  <a:pt x="1400" y="455"/>
                  <a:pt x="1400" y="455"/>
                </a:cubicBezTo>
                <a:cubicBezTo>
                  <a:pt x="1399" y="501"/>
                  <a:pt x="1399" y="501"/>
                  <a:pt x="1399" y="501"/>
                </a:cubicBezTo>
                <a:cubicBezTo>
                  <a:pt x="1393" y="499"/>
                  <a:pt x="1393" y="499"/>
                  <a:pt x="1393" y="499"/>
                </a:cubicBezTo>
                <a:cubicBezTo>
                  <a:pt x="1393" y="502"/>
                  <a:pt x="1393" y="502"/>
                  <a:pt x="1393" y="502"/>
                </a:cubicBezTo>
                <a:cubicBezTo>
                  <a:pt x="1392" y="502"/>
                  <a:pt x="1392" y="502"/>
                  <a:pt x="1392" y="502"/>
                </a:cubicBezTo>
                <a:cubicBezTo>
                  <a:pt x="1392" y="496"/>
                  <a:pt x="1392" y="496"/>
                  <a:pt x="1392" y="496"/>
                </a:cubicBezTo>
                <a:cubicBezTo>
                  <a:pt x="1385" y="495"/>
                  <a:pt x="1385" y="495"/>
                  <a:pt x="1385" y="495"/>
                </a:cubicBezTo>
                <a:cubicBezTo>
                  <a:pt x="1385" y="494"/>
                  <a:pt x="1385" y="494"/>
                  <a:pt x="1385" y="494"/>
                </a:cubicBezTo>
                <a:cubicBezTo>
                  <a:pt x="1377" y="494"/>
                  <a:pt x="1377" y="494"/>
                  <a:pt x="1377" y="494"/>
                </a:cubicBezTo>
                <a:cubicBezTo>
                  <a:pt x="1377" y="490"/>
                  <a:pt x="1377" y="490"/>
                  <a:pt x="1377" y="490"/>
                </a:cubicBezTo>
                <a:cubicBezTo>
                  <a:pt x="1367" y="489"/>
                  <a:pt x="1367" y="489"/>
                  <a:pt x="1367" y="489"/>
                </a:cubicBezTo>
                <a:cubicBezTo>
                  <a:pt x="1366" y="493"/>
                  <a:pt x="1366" y="493"/>
                  <a:pt x="1366" y="493"/>
                </a:cubicBezTo>
                <a:cubicBezTo>
                  <a:pt x="1360" y="493"/>
                  <a:pt x="1360" y="493"/>
                  <a:pt x="1360" y="493"/>
                </a:cubicBezTo>
                <a:cubicBezTo>
                  <a:pt x="1360" y="489"/>
                  <a:pt x="1360" y="489"/>
                  <a:pt x="1360" y="489"/>
                </a:cubicBezTo>
                <a:cubicBezTo>
                  <a:pt x="1357" y="487"/>
                  <a:pt x="1357" y="487"/>
                  <a:pt x="1357" y="487"/>
                </a:cubicBezTo>
                <a:cubicBezTo>
                  <a:pt x="1357" y="484"/>
                  <a:pt x="1357" y="484"/>
                  <a:pt x="1357" y="484"/>
                </a:cubicBezTo>
                <a:cubicBezTo>
                  <a:pt x="1354" y="483"/>
                  <a:pt x="1354" y="483"/>
                  <a:pt x="1354" y="483"/>
                </a:cubicBezTo>
                <a:cubicBezTo>
                  <a:pt x="1354" y="480"/>
                  <a:pt x="1354" y="480"/>
                  <a:pt x="1354" y="480"/>
                </a:cubicBezTo>
                <a:cubicBezTo>
                  <a:pt x="1351" y="479"/>
                  <a:pt x="1351" y="479"/>
                  <a:pt x="1351" y="479"/>
                </a:cubicBezTo>
                <a:cubicBezTo>
                  <a:pt x="1351" y="477"/>
                  <a:pt x="1351" y="477"/>
                  <a:pt x="1351" y="477"/>
                </a:cubicBezTo>
                <a:cubicBezTo>
                  <a:pt x="1348" y="476"/>
                  <a:pt x="1348" y="476"/>
                  <a:pt x="1348" y="476"/>
                </a:cubicBezTo>
                <a:cubicBezTo>
                  <a:pt x="1348" y="474"/>
                  <a:pt x="1348" y="474"/>
                  <a:pt x="1348" y="474"/>
                </a:cubicBezTo>
                <a:cubicBezTo>
                  <a:pt x="1345" y="472"/>
                  <a:pt x="1345" y="472"/>
                  <a:pt x="1345" y="472"/>
                </a:cubicBezTo>
                <a:cubicBezTo>
                  <a:pt x="1345" y="466"/>
                  <a:pt x="1345" y="466"/>
                  <a:pt x="1345" y="466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5" y="460"/>
                  <a:pt x="1345" y="460"/>
                  <a:pt x="1345" y="460"/>
                </a:cubicBezTo>
                <a:cubicBezTo>
                  <a:pt x="1343" y="446"/>
                  <a:pt x="1343" y="446"/>
                  <a:pt x="1343" y="446"/>
                </a:cubicBezTo>
                <a:cubicBezTo>
                  <a:pt x="1341" y="433"/>
                  <a:pt x="1341" y="433"/>
                  <a:pt x="1341" y="433"/>
                </a:cubicBezTo>
                <a:cubicBezTo>
                  <a:pt x="1344" y="432"/>
                  <a:pt x="1344" y="432"/>
                  <a:pt x="1344" y="432"/>
                </a:cubicBezTo>
                <a:cubicBezTo>
                  <a:pt x="1350" y="426"/>
                  <a:pt x="1350" y="426"/>
                  <a:pt x="1350" y="426"/>
                </a:cubicBezTo>
                <a:cubicBezTo>
                  <a:pt x="1353" y="425"/>
                  <a:pt x="1353" y="425"/>
                  <a:pt x="1353" y="425"/>
                </a:cubicBezTo>
                <a:cubicBezTo>
                  <a:pt x="1353" y="425"/>
                  <a:pt x="1359" y="419"/>
                  <a:pt x="1359" y="418"/>
                </a:cubicBezTo>
                <a:cubicBezTo>
                  <a:pt x="1359" y="417"/>
                  <a:pt x="1358" y="415"/>
                  <a:pt x="1358" y="415"/>
                </a:cubicBezTo>
                <a:cubicBezTo>
                  <a:pt x="1359" y="412"/>
                  <a:pt x="1359" y="412"/>
                  <a:pt x="1359" y="412"/>
                </a:cubicBezTo>
                <a:cubicBezTo>
                  <a:pt x="1359" y="409"/>
                  <a:pt x="1359" y="409"/>
                  <a:pt x="1359" y="409"/>
                </a:cubicBezTo>
                <a:cubicBezTo>
                  <a:pt x="1347" y="402"/>
                  <a:pt x="1347" y="402"/>
                  <a:pt x="1347" y="402"/>
                </a:cubicBezTo>
                <a:cubicBezTo>
                  <a:pt x="1339" y="411"/>
                  <a:pt x="1339" y="411"/>
                  <a:pt x="1339" y="411"/>
                </a:cubicBezTo>
                <a:cubicBezTo>
                  <a:pt x="1339" y="410"/>
                  <a:pt x="1339" y="407"/>
                  <a:pt x="1338" y="406"/>
                </a:cubicBezTo>
                <a:cubicBezTo>
                  <a:pt x="1337" y="404"/>
                  <a:pt x="1336" y="401"/>
                  <a:pt x="1336" y="398"/>
                </a:cubicBezTo>
                <a:cubicBezTo>
                  <a:pt x="1336" y="395"/>
                  <a:pt x="1334" y="393"/>
                  <a:pt x="1333" y="392"/>
                </a:cubicBezTo>
                <a:cubicBezTo>
                  <a:pt x="1332" y="391"/>
                  <a:pt x="1329" y="389"/>
                  <a:pt x="1329" y="388"/>
                </a:cubicBezTo>
                <a:cubicBezTo>
                  <a:pt x="1329" y="387"/>
                  <a:pt x="1328" y="384"/>
                  <a:pt x="1327" y="383"/>
                </a:cubicBezTo>
                <a:cubicBezTo>
                  <a:pt x="1327" y="383"/>
                  <a:pt x="1327" y="382"/>
                  <a:pt x="1327" y="381"/>
                </a:cubicBezTo>
                <a:cubicBezTo>
                  <a:pt x="1327" y="380"/>
                  <a:pt x="1328" y="378"/>
                  <a:pt x="1328" y="377"/>
                </a:cubicBezTo>
                <a:cubicBezTo>
                  <a:pt x="1328" y="377"/>
                  <a:pt x="1327" y="376"/>
                  <a:pt x="1327" y="376"/>
                </a:cubicBezTo>
                <a:cubicBezTo>
                  <a:pt x="1327" y="376"/>
                  <a:pt x="1327" y="374"/>
                  <a:pt x="1327" y="374"/>
                </a:cubicBezTo>
                <a:cubicBezTo>
                  <a:pt x="1327" y="373"/>
                  <a:pt x="1328" y="373"/>
                  <a:pt x="1328" y="372"/>
                </a:cubicBezTo>
                <a:cubicBezTo>
                  <a:pt x="1328" y="371"/>
                  <a:pt x="1327" y="370"/>
                  <a:pt x="1327" y="370"/>
                </a:cubicBezTo>
                <a:cubicBezTo>
                  <a:pt x="1327" y="370"/>
                  <a:pt x="1327" y="369"/>
                  <a:pt x="1327" y="369"/>
                </a:cubicBezTo>
                <a:cubicBezTo>
                  <a:pt x="1328" y="369"/>
                  <a:pt x="1328" y="367"/>
                  <a:pt x="1328" y="367"/>
                </a:cubicBezTo>
                <a:cubicBezTo>
                  <a:pt x="1339" y="367"/>
                  <a:pt x="1339" y="367"/>
                  <a:pt x="1339" y="367"/>
                </a:cubicBezTo>
                <a:cubicBezTo>
                  <a:pt x="1339" y="366"/>
                  <a:pt x="1339" y="366"/>
                  <a:pt x="1339" y="366"/>
                </a:cubicBezTo>
                <a:cubicBezTo>
                  <a:pt x="1328" y="365"/>
                  <a:pt x="1328" y="365"/>
                  <a:pt x="1328" y="365"/>
                </a:cubicBezTo>
                <a:cubicBezTo>
                  <a:pt x="1329" y="364"/>
                  <a:pt x="1328" y="363"/>
                  <a:pt x="1328" y="363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27" y="361"/>
                  <a:pt x="1327" y="361"/>
                  <a:pt x="1327" y="361"/>
                </a:cubicBezTo>
                <a:cubicBezTo>
                  <a:pt x="1327" y="361"/>
                  <a:pt x="1325" y="360"/>
                  <a:pt x="1325" y="360"/>
                </a:cubicBezTo>
                <a:cubicBezTo>
                  <a:pt x="1334" y="351"/>
                  <a:pt x="1334" y="351"/>
                  <a:pt x="1334" y="351"/>
                </a:cubicBezTo>
                <a:cubicBezTo>
                  <a:pt x="1333" y="350"/>
                  <a:pt x="1333" y="350"/>
                  <a:pt x="1333" y="350"/>
                </a:cubicBezTo>
                <a:cubicBezTo>
                  <a:pt x="1324" y="359"/>
                  <a:pt x="1324" y="359"/>
                  <a:pt x="1324" y="359"/>
                </a:cubicBezTo>
                <a:cubicBezTo>
                  <a:pt x="1322" y="358"/>
                  <a:pt x="1320" y="358"/>
                  <a:pt x="1320" y="358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8" y="358"/>
                  <a:pt x="1318" y="358"/>
                  <a:pt x="1318" y="358"/>
                </a:cubicBezTo>
                <a:cubicBezTo>
                  <a:pt x="1316" y="358"/>
                  <a:pt x="1314" y="358"/>
                  <a:pt x="1314" y="358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13" y="359"/>
                  <a:pt x="1313" y="359"/>
                  <a:pt x="1313" y="359"/>
                </a:cubicBezTo>
                <a:cubicBezTo>
                  <a:pt x="1312" y="360"/>
                  <a:pt x="1310" y="362"/>
                  <a:pt x="1310" y="362"/>
                </a:cubicBezTo>
                <a:cubicBezTo>
                  <a:pt x="1302" y="359"/>
                  <a:pt x="1302" y="359"/>
                  <a:pt x="1302" y="359"/>
                </a:cubicBezTo>
                <a:cubicBezTo>
                  <a:pt x="1302" y="358"/>
                  <a:pt x="1301" y="356"/>
                  <a:pt x="1301" y="355"/>
                </a:cubicBezTo>
                <a:cubicBezTo>
                  <a:pt x="1302" y="352"/>
                  <a:pt x="1299" y="342"/>
                  <a:pt x="1299" y="340"/>
                </a:cubicBezTo>
                <a:cubicBezTo>
                  <a:pt x="1298" y="339"/>
                  <a:pt x="1298" y="338"/>
                  <a:pt x="1299" y="337"/>
                </a:cubicBezTo>
                <a:cubicBezTo>
                  <a:pt x="1300" y="337"/>
                  <a:pt x="1300" y="336"/>
                  <a:pt x="1300" y="335"/>
                </a:cubicBezTo>
                <a:cubicBezTo>
                  <a:pt x="1300" y="335"/>
                  <a:pt x="1299" y="334"/>
                  <a:pt x="1299" y="334"/>
                </a:cubicBezTo>
                <a:cubicBezTo>
                  <a:pt x="1299" y="333"/>
                  <a:pt x="1299" y="333"/>
                  <a:pt x="1299" y="333"/>
                </a:cubicBezTo>
                <a:cubicBezTo>
                  <a:pt x="1299" y="332"/>
                  <a:pt x="1300" y="331"/>
                  <a:pt x="1300" y="328"/>
                </a:cubicBezTo>
                <a:cubicBezTo>
                  <a:pt x="1300" y="326"/>
                  <a:pt x="1297" y="321"/>
                  <a:pt x="1296" y="321"/>
                </a:cubicBezTo>
                <a:cubicBezTo>
                  <a:pt x="1296" y="321"/>
                  <a:pt x="1296" y="320"/>
                  <a:pt x="1296" y="320"/>
                </a:cubicBezTo>
                <a:cubicBezTo>
                  <a:pt x="1296" y="319"/>
                  <a:pt x="1297" y="319"/>
                  <a:pt x="1297" y="319"/>
                </a:cubicBezTo>
                <a:cubicBezTo>
                  <a:pt x="1297" y="317"/>
                  <a:pt x="1297" y="317"/>
                  <a:pt x="1297" y="317"/>
                </a:cubicBezTo>
                <a:cubicBezTo>
                  <a:pt x="1298" y="317"/>
                  <a:pt x="1300" y="315"/>
                  <a:pt x="1301" y="314"/>
                </a:cubicBezTo>
                <a:cubicBezTo>
                  <a:pt x="1301" y="312"/>
                  <a:pt x="1299" y="311"/>
                  <a:pt x="1299" y="311"/>
                </a:cubicBezTo>
                <a:cubicBezTo>
                  <a:pt x="1299" y="309"/>
                  <a:pt x="1299" y="309"/>
                  <a:pt x="1299" y="309"/>
                </a:cubicBezTo>
                <a:cubicBezTo>
                  <a:pt x="1298" y="309"/>
                  <a:pt x="1298" y="309"/>
                  <a:pt x="1298" y="309"/>
                </a:cubicBezTo>
                <a:cubicBezTo>
                  <a:pt x="1298" y="308"/>
                  <a:pt x="1298" y="308"/>
                  <a:pt x="1298" y="308"/>
                </a:cubicBezTo>
                <a:cubicBezTo>
                  <a:pt x="1299" y="307"/>
                  <a:pt x="1298" y="304"/>
                  <a:pt x="1298" y="302"/>
                </a:cubicBezTo>
                <a:cubicBezTo>
                  <a:pt x="1298" y="301"/>
                  <a:pt x="1296" y="297"/>
                  <a:pt x="1296" y="298"/>
                </a:cubicBezTo>
                <a:cubicBezTo>
                  <a:pt x="1296" y="300"/>
                  <a:pt x="1295" y="301"/>
                  <a:pt x="1295" y="301"/>
                </a:cubicBezTo>
                <a:cubicBezTo>
                  <a:pt x="1295" y="301"/>
                  <a:pt x="1295" y="300"/>
                  <a:pt x="1295" y="298"/>
                </a:cubicBezTo>
                <a:cubicBezTo>
                  <a:pt x="1295" y="296"/>
                  <a:pt x="1293" y="294"/>
                  <a:pt x="1292" y="295"/>
                </a:cubicBezTo>
                <a:cubicBezTo>
                  <a:pt x="1292" y="295"/>
                  <a:pt x="1289" y="300"/>
                  <a:pt x="1288" y="302"/>
                </a:cubicBezTo>
                <a:cubicBezTo>
                  <a:pt x="1287" y="303"/>
                  <a:pt x="1287" y="306"/>
                  <a:pt x="1287" y="306"/>
                </a:cubicBezTo>
                <a:cubicBezTo>
                  <a:pt x="1287" y="307"/>
                  <a:pt x="1287" y="308"/>
                  <a:pt x="1287" y="308"/>
                </a:cubicBezTo>
                <a:cubicBezTo>
                  <a:pt x="1287" y="309"/>
                  <a:pt x="1287" y="309"/>
                  <a:pt x="1287" y="309"/>
                </a:cubicBezTo>
                <a:cubicBezTo>
                  <a:pt x="1286" y="309"/>
                  <a:pt x="1286" y="309"/>
                  <a:pt x="1286" y="309"/>
                </a:cubicBezTo>
                <a:cubicBezTo>
                  <a:pt x="1286" y="309"/>
                  <a:pt x="1287" y="311"/>
                  <a:pt x="1286" y="311"/>
                </a:cubicBezTo>
                <a:cubicBezTo>
                  <a:pt x="1286" y="312"/>
                  <a:pt x="1285" y="313"/>
                  <a:pt x="1285" y="314"/>
                </a:cubicBezTo>
                <a:cubicBezTo>
                  <a:pt x="1285" y="316"/>
                  <a:pt x="1289" y="317"/>
                  <a:pt x="1289" y="317"/>
                </a:cubicBezTo>
                <a:cubicBezTo>
                  <a:pt x="1289" y="317"/>
                  <a:pt x="1289" y="319"/>
                  <a:pt x="1289" y="320"/>
                </a:cubicBezTo>
                <a:cubicBezTo>
                  <a:pt x="1289" y="320"/>
                  <a:pt x="1289" y="320"/>
                  <a:pt x="1289" y="320"/>
                </a:cubicBezTo>
                <a:cubicBezTo>
                  <a:pt x="1289" y="321"/>
                  <a:pt x="1289" y="323"/>
                  <a:pt x="1289" y="323"/>
                </a:cubicBezTo>
                <a:cubicBezTo>
                  <a:pt x="1288" y="324"/>
                  <a:pt x="1289" y="327"/>
                  <a:pt x="1289" y="328"/>
                </a:cubicBezTo>
                <a:cubicBezTo>
                  <a:pt x="1289" y="329"/>
                  <a:pt x="1291" y="331"/>
                  <a:pt x="1291" y="332"/>
                </a:cubicBezTo>
                <a:cubicBezTo>
                  <a:pt x="1292" y="332"/>
                  <a:pt x="1292" y="333"/>
                  <a:pt x="1291" y="333"/>
                </a:cubicBezTo>
                <a:cubicBezTo>
                  <a:pt x="1291" y="334"/>
                  <a:pt x="1290" y="335"/>
                  <a:pt x="1291" y="336"/>
                </a:cubicBezTo>
                <a:cubicBezTo>
                  <a:pt x="1291" y="337"/>
                  <a:pt x="1292" y="338"/>
                  <a:pt x="1292" y="338"/>
                </a:cubicBezTo>
                <a:cubicBezTo>
                  <a:pt x="1292" y="338"/>
                  <a:pt x="1293" y="356"/>
                  <a:pt x="1293" y="359"/>
                </a:cubicBezTo>
                <a:cubicBezTo>
                  <a:pt x="1293" y="361"/>
                  <a:pt x="1295" y="366"/>
                  <a:pt x="1295" y="366"/>
                </a:cubicBezTo>
                <a:cubicBezTo>
                  <a:pt x="1295" y="366"/>
                  <a:pt x="1295" y="367"/>
                  <a:pt x="1293" y="370"/>
                </a:cubicBezTo>
                <a:cubicBezTo>
                  <a:pt x="1290" y="373"/>
                  <a:pt x="1289" y="377"/>
                  <a:pt x="1290" y="381"/>
                </a:cubicBezTo>
                <a:cubicBezTo>
                  <a:pt x="1290" y="385"/>
                  <a:pt x="1292" y="386"/>
                  <a:pt x="1293" y="386"/>
                </a:cubicBezTo>
                <a:cubicBezTo>
                  <a:pt x="1294" y="386"/>
                  <a:pt x="1294" y="385"/>
                  <a:pt x="1293" y="388"/>
                </a:cubicBezTo>
                <a:cubicBezTo>
                  <a:pt x="1293" y="390"/>
                  <a:pt x="1295" y="392"/>
                  <a:pt x="1296" y="393"/>
                </a:cubicBezTo>
                <a:cubicBezTo>
                  <a:pt x="1297" y="394"/>
                  <a:pt x="1296" y="397"/>
                  <a:pt x="1295" y="399"/>
                </a:cubicBezTo>
                <a:cubicBezTo>
                  <a:pt x="1294" y="402"/>
                  <a:pt x="1298" y="406"/>
                  <a:pt x="1299" y="410"/>
                </a:cubicBezTo>
                <a:cubicBezTo>
                  <a:pt x="1300" y="414"/>
                  <a:pt x="1296" y="421"/>
                  <a:pt x="1295" y="424"/>
                </a:cubicBezTo>
                <a:cubicBezTo>
                  <a:pt x="1294" y="426"/>
                  <a:pt x="1296" y="429"/>
                  <a:pt x="1298" y="429"/>
                </a:cubicBezTo>
                <a:cubicBezTo>
                  <a:pt x="1299" y="429"/>
                  <a:pt x="1299" y="432"/>
                  <a:pt x="1299" y="433"/>
                </a:cubicBezTo>
                <a:cubicBezTo>
                  <a:pt x="1300" y="435"/>
                  <a:pt x="1298" y="437"/>
                  <a:pt x="1297" y="440"/>
                </a:cubicBezTo>
                <a:cubicBezTo>
                  <a:pt x="1296" y="442"/>
                  <a:pt x="1296" y="445"/>
                  <a:pt x="1296" y="445"/>
                </a:cubicBezTo>
                <a:cubicBezTo>
                  <a:pt x="1296" y="445"/>
                  <a:pt x="1298" y="458"/>
                  <a:pt x="1298" y="461"/>
                </a:cubicBezTo>
                <a:cubicBezTo>
                  <a:pt x="1299" y="464"/>
                  <a:pt x="1298" y="468"/>
                  <a:pt x="1298" y="469"/>
                </a:cubicBezTo>
                <a:cubicBezTo>
                  <a:pt x="1297" y="469"/>
                  <a:pt x="1297" y="471"/>
                  <a:pt x="1298" y="472"/>
                </a:cubicBezTo>
                <a:cubicBezTo>
                  <a:pt x="1298" y="473"/>
                  <a:pt x="1298" y="478"/>
                  <a:pt x="1297" y="479"/>
                </a:cubicBezTo>
                <a:cubicBezTo>
                  <a:pt x="1297" y="481"/>
                  <a:pt x="1297" y="486"/>
                  <a:pt x="1297" y="487"/>
                </a:cubicBezTo>
                <a:cubicBezTo>
                  <a:pt x="1297" y="488"/>
                  <a:pt x="1297" y="489"/>
                  <a:pt x="1296" y="490"/>
                </a:cubicBezTo>
                <a:cubicBezTo>
                  <a:pt x="1290" y="490"/>
                  <a:pt x="1290" y="490"/>
                  <a:pt x="1290" y="490"/>
                </a:cubicBezTo>
                <a:cubicBezTo>
                  <a:pt x="1290" y="494"/>
                  <a:pt x="1290" y="494"/>
                  <a:pt x="1290" y="494"/>
                </a:cubicBezTo>
                <a:cubicBezTo>
                  <a:pt x="1281" y="493"/>
                  <a:pt x="1281" y="493"/>
                  <a:pt x="1281" y="493"/>
                </a:cubicBezTo>
                <a:cubicBezTo>
                  <a:pt x="1281" y="494"/>
                  <a:pt x="1281" y="494"/>
                  <a:pt x="1281" y="494"/>
                </a:cubicBezTo>
                <a:cubicBezTo>
                  <a:pt x="1279" y="494"/>
                  <a:pt x="1279" y="494"/>
                  <a:pt x="1279" y="494"/>
                </a:cubicBezTo>
                <a:cubicBezTo>
                  <a:pt x="1279" y="495"/>
                  <a:pt x="1279" y="495"/>
                  <a:pt x="1279" y="495"/>
                </a:cubicBezTo>
                <a:cubicBezTo>
                  <a:pt x="1275" y="495"/>
                  <a:pt x="1275" y="495"/>
                  <a:pt x="1275" y="495"/>
                </a:cubicBezTo>
                <a:cubicBezTo>
                  <a:pt x="1275" y="487"/>
                  <a:pt x="1275" y="487"/>
                  <a:pt x="1275" y="487"/>
                </a:cubicBezTo>
                <a:cubicBezTo>
                  <a:pt x="1272" y="487"/>
                  <a:pt x="1272" y="487"/>
                  <a:pt x="1272" y="487"/>
                </a:cubicBezTo>
                <a:cubicBezTo>
                  <a:pt x="1267" y="487"/>
                  <a:pt x="1267" y="487"/>
                  <a:pt x="1267" y="487"/>
                </a:cubicBezTo>
                <a:cubicBezTo>
                  <a:pt x="1267" y="479"/>
                  <a:pt x="1267" y="479"/>
                  <a:pt x="1267" y="479"/>
                </a:cubicBezTo>
                <a:cubicBezTo>
                  <a:pt x="1263" y="479"/>
                  <a:pt x="1263" y="479"/>
                  <a:pt x="1263" y="479"/>
                </a:cubicBezTo>
                <a:cubicBezTo>
                  <a:pt x="1263" y="460"/>
                  <a:pt x="1263" y="460"/>
                  <a:pt x="1263" y="460"/>
                </a:cubicBezTo>
                <a:cubicBezTo>
                  <a:pt x="1263" y="455"/>
                  <a:pt x="1263" y="455"/>
                  <a:pt x="1263" y="455"/>
                </a:cubicBezTo>
                <a:cubicBezTo>
                  <a:pt x="1259" y="455"/>
                  <a:pt x="1259" y="455"/>
                  <a:pt x="1259" y="455"/>
                </a:cubicBezTo>
                <a:cubicBezTo>
                  <a:pt x="1259" y="460"/>
                  <a:pt x="1259" y="460"/>
                  <a:pt x="1259" y="460"/>
                </a:cubicBezTo>
                <a:cubicBezTo>
                  <a:pt x="1259" y="471"/>
                  <a:pt x="1259" y="471"/>
                  <a:pt x="1259" y="471"/>
                </a:cubicBezTo>
                <a:cubicBezTo>
                  <a:pt x="1255" y="471"/>
                  <a:pt x="1255" y="471"/>
                  <a:pt x="1255" y="471"/>
                </a:cubicBezTo>
                <a:cubicBezTo>
                  <a:pt x="1255" y="475"/>
                  <a:pt x="1255" y="475"/>
                  <a:pt x="1255" y="475"/>
                </a:cubicBezTo>
                <a:cubicBezTo>
                  <a:pt x="1251" y="475"/>
                  <a:pt x="1251" y="475"/>
                  <a:pt x="1251" y="475"/>
                </a:cubicBezTo>
                <a:cubicBezTo>
                  <a:pt x="1251" y="479"/>
                  <a:pt x="1251" y="479"/>
                  <a:pt x="1251" y="479"/>
                </a:cubicBezTo>
                <a:cubicBezTo>
                  <a:pt x="1247" y="479"/>
                  <a:pt x="1247" y="479"/>
                  <a:pt x="1247" y="479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43" y="487"/>
                  <a:pt x="1243" y="487"/>
                  <a:pt x="1243" y="487"/>
                </a:cubicBezTo>
                <a:cubicBezTo>
                  <a:pt x="1243" y="495"/>
                  <a:pt x="1243" y="495"/>
                  <a:pt x="1243" y="495"/>
                </a:cubicBezTo>
                <a:cubicBezTo>
                  <a:pt x="1239" y="495"/>
                  <a:pt x="1239" y="495"/>
                  <a:pt x="1239" y="495"/>
                </a:cubicBezTo>
                <a:cubicBezTo>
                  <a:pt x="1239" y="466"/>
                  <a:pt x="1239" y="466"/>
                  <a:pt x="1239" y="466"/>
                </a:cubicBezTo>
                <a:cubicBezTo>
                  <a:pt x="1225" y="465"/>
                  <a:pt x="1225" y="465"/>
                  <a:pt x="1225" y="465"/>
                </a:cubicBezTo>
                <a:cubicBezTo>
                  <a:pt x="1222" y="462"/>
                  <a:pt x="1222" y="462"/>
                  <a:pt x="1222" y="462"/>
                </a:cubicBezTo>
                <a:cubicBezTo>
                  <a:pt x="1216" y="463"/>
                  <a:pt x="1216" y="463"/>
                  <a:pt x="1216" y="463"/>
                </a:cubicBezTo>
                <a:cubicBezTo>
                  <a:pt x="1215" y="472"/>
                  <a:pt x="1215" y="472"/>
                  <a:pt x="1215" y="472"/>
                </a:cubicBezTo>
                <a:cubicBezTo>
                  <a:pt x="1208" y="472"/>
                  <a:pt x="1208" y="472"/>
                  <a:pt x="1208" y="472"/>
                </a:cubicBezTo>
                <a:cubicBezTo>
                  <a:pt x="1204" y="475"/>
                  <a:pt x="1204" y="475"/>
                  <a:pt x="1204" y="475"/>
                </a:cubicBezTo>
                <a:cubicBezTo>
                  <a:pt x="1204" y="448"/>
                  <a:pt x="1204" y="448"/>
                  <a:pt x="1204" y="448"/>
                </a:cubicBezTo>
                <a:cubicBezTo>
                  <a:pt x="1199" y="443"/>
                  <a:pt x="1199" y="443"/>
                  <a:pt x="1199" y="443"/>
                </a:cubicBezTo>
                <a:cubicBezTo>
                  <a:pt x="1186" y="444"/>
                  <a:pt x="1186" y="444"/>
                  <a:pt x="1186" y="444"/>
                </a:cubicBezTo>
                <a:cubicBezTo>
                  <a:pt x="1186" y="450"/>
                  <a:pt x="1186" y="450"/>
                  <a:pt x="1186" y="450"/>
                </a:cubicBezTo>
                <a:cubicBezTo>
                  <a:pt x="1178" y="451"/>
                  <a:pt x="1178" y="451"/>
                  <a:pt x="1178" y="451"/>
                </a:cubicBezTo>
                <a:cubicBezTo>
                  <a:pt x="1178" y="454"/>
                  <a:pt x="1178" y="454"/>
                  <a:pt x="1178" y="454"/>
                </a:cubicBezTo>
                <a:cubicBezTo>
                  <a:pt x="1173" y="455"/>
                  <a:pt x="1173" y="455"/>
                  <a:pt x="1173" y="455"/>
                </a:cubicBezTo>
                <a:cubicBezTo>
                  <a:pt x="1173" y="462"/>
                  <a:pt x="1173" y="462"/>
                  <a:pt x="1173" y="462"/>
                </a:cubicBezTo>
                <a:cubicBezTo>
                  <a:pt x="1165" y="463"/>
                  <a:pt x="1165" y="463"/>
                  <a:pt x="1165" y="463"/>
                </a:cubicBezTo>
                <a:cubicBezTo>
                  <a:pt x="1166" y="493"/>
                  <a:pt x="1166" y="493"/>
                  <a:pt x="1166" y="493"/>
                </a:cubicBezTo>
                <a:cubicBezTo>
                  <a:pt x="1159" y="493"/>
                  <a:pt x="1159" y="493"/>
                  <a:pt x="1159" y="493"/>
                </a:cubicBezTo>
                <a:cubicBezTo>
                  <a:pt x="1159" y="430"/>
                  <a:pt x="1159" y="430"/>
                  <a:pt x="1159" y="430"/>
                </a:cubicBezTo>
                <a:cubicBezTo>
                  <a:pt x="1148" y="428"/>
                  <a:pt x="1148" y="428"/>
                  <a:pt x="1148" y="428"/>
                </a:cubicBezTo>
                <a:cubicBezTo>
                  <a:pt x="1135" y="430"/>
                  <a:pt x="1135" y="430"/>
                  <a:pt x="1135" y="430"/>
                </a:cubicBezTo>
                <a:cubicBezTo>
                  <a:pt x="1132" y="442"/>
                  <a:pt x="1132" y="442"/>
                  <a:pt x="1132" y="442"/>
                </a:cubicBezTo>
                <a:cubicBezTo>
                  <a:pt x="1127" y="442"/>
                  <a:pt x="1127" y="442"/>
                  <a:pt x="1127" y="442"/>
                </a:cubicBezTo>
                <a:cubicBezTo>
                  <a:pt x="1128" y="455"/>
                  <a:pt x="1128" y="455"/>
                  <a:pt x="1128" y="455"/>
                </a:cubicBezTo>
                <a:cubicBezTo>
                  <a:pt x="1122" y="455"/>
                  <a:pt x="1122" y="455"/>
                  <a:pt x="1122" y="455"/>
                </a:cubicBezTo>
                <a:cubicBezTo>
                  <a:pt x="1122" y="455"/>
                  <a:pt x="1120" y="489"/>
                  <a:pt x="1120" y="490"/>
                </a:cubicBezTo>
                <a:cubicBezTo>
                  <a:pt x="1121" y="491"/>
                  <a:pt x="1118" y="493"/>
                  <a:pt x="1118" y="493"/>
                </a:cubicBezTo>
                <a:cubicBezTo>
                  <a:pt x="1109" y="491"/>
                  <a:pt x="1109" y="491"/>
                  <a:pt x="1109" y="491"/>
                </a:cubicBezTo>
                <a:cubicBezTo>
                  <a:pt x="1108" y="424"/>
                  <a:pt x="1108" y="424"/>
                  <a:pt x="1108" y="424"/>
                </a:cubicBezTo>
                <a:cubicBezTo>
                  <a:pt x="1092" y="415"/>
                  <a:pt x="1092" y="415"/>
                  <a:pt x="1092" y="415"/>
                </a:cubicBezTo>
                <a:cubicBezTo>
                  <a:pt x="1061" y="414"/>
                  <a:pt x="1061" y="414"/>
                  <a:pt x="1061" y="414"/>
                </a:cubicBezTo>
                <a:cubicBezTo>
                  <a:pt x="1061" y="360"/>
                  <a:pt x="1061" y="360"/>
                  <a:pt x="1061" y="360"/>
                </a:cubicBezTo>
                <a:cubicBezTo>
                  <a:pt x="1031" y="350"/>
                  <a:pt x="1031" y="350"/>
                  <a:pt x="1031" y="350"/>
                </a:cubicBezTo>
                <a:cubicBezTo>
                  <a:pt x="993" y="356"/>
                  <a:pt x="993" y="356"/>
                  <a:pt x="993" y="356"/>
                </a:cubicBezTo>
                <a:cubicBezTo>
                  <a:pt x="993" y="337"/>
                  <a:pt x="993" y="337"/>
                  <a:pt x="993" y="337"/>
                </a:cubicBezTo>
                <a:cubicBezTo>
                  <a:pt x="993" y="337"/>
                  <a:pt x="983" y="333"/>
                  <a:pt x="963" y="334"/>
                </a:cubicBezTo>
                <a:cubicBezTo>
                  <a:pt x="944" y="335"/>
                  <a:pt x="930" y="336"/>
                  <a:pt x="930" y="336"/>
                </a:cubicBezTo>
                <a:cubicBezTo>
                  <a:pt x="929" y="532"/>
                  <a:pt x="929" y="532"/>
                  <a:pt x="929" y="532"/>
                </a:cubicBezTo>
                <a:cubicBezTo>
                  <a:pt x="919" y="531"/>
                  <a:pt x="919" y="531"/>
                  <a:pt x="919" y="531"/>
                </a:cubicBezTo>
                <a:cubicBezTo>
                  <a:pt x="918" y="514"/>
                  <a:pt x="918" y="514"/>
                  <a:pt x="918" y="514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4" y="308"/>
                  <a:pt x="914" y="308"/>
                  <a:pt x="914" y="308"/>
                </a:cubicBezTo>
                <a:cubicBezTo>
                  <a:pt x="903" y="302"/>
                  <a:pt x="903" y="302"/>
                  <a:pt x="903" y="302"/>
                </a:cubicBezTo>
                <a:cubicBezTo>
                  <a:pt x="881" y="306"/>
                  <a:pt x="881" y="306"/>
                  <a:pt x="881" y="306"/>
                </a:cubicBezTo>
                <a:cubicBezTo>
                  <a:pt x="873" y="309"/>
                  <a:pt x="873" y="309"/>
                  <a:pt x="873" y="309"/>
                </a:cubicBezTo>
                <a:cubicBezTo>
                  <a:pt x="873" y="378"/>
                  <a:pt x="873" y="378"/>
                  <a:pt x="873" y="378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7" y="311"/>
                  <a:pt x="867" y="311"/>
                  <a:pt x="867" y="311"/>
                </a:cubicBezTo>
                <a:cubicBezTo>
                  <a:pt x="863" y="310"/>
                  <a:pt x="863" y="310"/>
                  <a:pt x="863" y="310"/>
                </a:cubicBezTo>
                <a:cubicBezTo>
                  <a:pt x="863" y="310"/>
                  <a:pt x="862" y="305"/>
                  <a:pt x="860" y="301"/>
                </a:cubicBezTo>
                <a:cubicBezTo>
                  <a:pt x="858" y="297"/>
                  <a:pt x="852" y="294"/>
                  <a:pt x="852" y="294"/>
                </a:cubicBezTo>
                <a:cubicBezTo>
                  <a:pt x="852" y="294"/>
                  <a:pt x="851" y="285"/>
                  <a:pt x="851" y="283"/>
                </a:cubicBezTo>
                <a:cubicBezTo>
                  <a:pt x="850" y="282"/>
                  <a:pt x="849" y="281"/>
                  <a:pt x="849" y="281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7" y="281"/>
                  <a:pt x="847" y="281"/>
                  <a:pt x="847" y="281"/>
                </a:cubicBezTo>
                <a:cubicBezTo>
                  <a:pt x="847" y="281"/>
                  <a:pt x="845" y="283"/>
                  <a:pt x="845" y="284"/>
                </a:cubicBezTo>
                <a:cubicBezTo>
                  <a:pt x="844" y="285"/>
                  <a:pt x="844" y="294"/>
                  <a:pt x="844" y="294"/>
                </a:cubicBezTo>
                <a:cubicBezTo>
                  <a:pt x="844" y="294"/>
                  <a:pt x="840" y="297"/>
                  <a:pt x="837" y="300"/>
                </a:cubicBezTo>
                <a:cubicBezTo>
                  <a:pt x="833" y="303"/>
                  <a:pt x="833" y="310"/>
                  <a:pt x="833" y="310"/>
                </a:cubicBezTo>
                <a:cubicBezTo>
                  <a:pt x="829" y="311"/>
                  <a:pt x="829" y="311"/>
                  <a:pt x="829" y="311"/>
                </a:cubicBezTo>
                <a:cubicBezTo>
                  <a:pt x="828" y="356"/>
                  <a:pt x="828" y="356"/>
                  <a:pt x="828" y="356"/>
                </a:cubicBezTo>
                <a:cubicBezTo>
                  <a:pt x="827" y="376"/>
                  <a:pt x="827" y="376"/>
                  <a:pt x="827" y="376"/>
                </a:cubicBezTo>
                <a:cubicBezTo>
                  <a:pt x="827" y="376"/>
                  <a:pt x="819" y="381"/>
                  <a:pt x="818" y="381"/>
                </a:cubicBezTo>
                <a:cubicBezTo>
                  <a:pt x="817" y="382"/>
                  <a:pt x="817" y="409"/>
                  <a:pt x="817" y="409"/>
                </a:cubicBezTo>
                <a:cubicBezTo>
                  <a:pt x="817" y="409"/>
                  <a:pt x="801" y="402"/>
                  <a:pt x="795" y="403"/>
                </a:cubicBezTo>
                <a:cubicBezTo>
                  <a:pt x="790" y="403"/>
                  <a:pt x="782" y="404"/>
                  <a:pt x="782" y="404"/>
                </a:cubicBezTo>
                <a:cubicBezTo>
                  <a:pt x="782" y="366"/>
                  <a:pt x="782" y="366"/>
                  <a:pt x="782" y="366"/>
                </a:cubicBezTo>
                <a:cubicBezTo>
                  <a:pt x="782" y="366"/>
                  <a:pt x="754" y="375"/>
                  <a:pt x="753" y="375"/>
                </a:cubicBezTo>
                <a:cubicBezTo>
                  <a:pt x="752" y="375"/>
                  <a:pt x="717" y="354"/>
                  <a:pt x="717" y="354"/>
                </a:cubicBezTo>
                <a:cubicBezTo>
                  <a:pt x="716" y="480"/>
                  <a:pt x="716" y="480"/>
                  <a:pt x="716" y="480"/>
                </a:cubicBezTo>
                <a:cubicBezTo>
                  <a:pt x="662" y="479"/>
                  <a:pt x="662" y="479"/>
                  <a:pt x="662" y="479"/>
                </a:cubicBezTo>
                <a:cubicBezTo>
                  <a:pt x="662" y="456"/>
                  <a:pt x="662" y="456"/>
                  <a:pt x="662" y="456"/>
                </a:cubicBezTo>
                <a:cubicBezTo>
                  <a:pt x="647" y="447"/>
                  <a:pt x="647" y="447"/>
                  <a:pt x="647" y="447"/>
                </a:cubicBezTo>
                <a:cubicBezTo>
                  <a:pt x="631" y="454"/>
                  <a:pt x="631" y="454"/>
                  <a:pt x="631" y="454"/>
                </a:cubicBezTo>
                <a:cubicBezTo>
                  <a:pt x="631" y="459"/>
                  <a:pt x="631" y="459"/>
                  <a:pt x="631" y="459"/>
                </a:cubicBezTo>
                <a:cubicBezTo>
                  <a:pt x="630" y="479"/>
                  <a:pt x="630" y="479"/>
                  <a:pt x="630" y="479"/>
                </a:cubicBezTo>
                <a:cubicBezTo>
                  <a:pt x="609" y="481"/>
                  <a:pt x="609" y="481"/>
                  <a:pt x="609" y="481"/>
                </a:cubicBezTo>
                <a:cubicBezTo>
                  <a:pt x="602" y="485"/>
                  <a:pt x="602" y="485"/>
                  <a:pt x="602" y="485"/>
                </a:cubicBezTo>
                <a:cubicBezTo>
                  <a:pt x="601" y="466"/>
                  <a:pt x="601" y="466"/>
                  <a:pt x="601" y="466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81" y="467"/>
                  <a:pt x="581" y="467"/>
                  <a:pt x="581" y="467"/>
                </a:cubicBezTo>
                <a:cubicBezTo>
                  <a:pt x="577" y="460"/>
                  <a:pt x="577" y="460"/>
                  <a:pt x="577" y="460"/>
                </a:cubicBezTo>
                <a:cubicBezTo>
                  <a:pt x="577" y="383"/>
                  <a:pt x="577" y="383"/>
                  <a:pt x="577" y="383"/>
                </a:cubicBezTo>
                <a:cubicBezTo>
                  <a:pt x="577" y="383"/>
                  <a:pt x="578" y="377"/>
                  <a:pt x="577" y="376"/>
                </a:cubicBezTo>
                <a:cubicBezTo>
                  <a:pt x="577" y="374"/>
                  <a:pt x="565" y="369"/>
                  <a:pt x="564" y="370"/>
                </a:cubicBezTo>
                <a:cubicBezTo>
                  <a:pt x="563" y="370"/>
                  <a:pt x="552" y="374"/>
                  <a:pt x="552" y="374"/>
                </a:cubicBezTo>
                <a:cubicBezTo>
                  <a:pt x="552" y="374"/>
                  <a:pt x="551" y="376"/>
                  <a:pt x="550" y="378"/>
                </a:cubicBezTo>
                <a:cubicBezTo>
                  <a:pt x="550" y="379"/>
                  <a:pt x="552" y="383"/>
                  <a:pt x="552" y="384"/>
                </a:cubicBezTo>
                <a:cubicBezTo>
                  <a:pt x="552" y="385"/>
                  <a:pt x="551" y="464"/>
                  <a:pt x="551" y="464"/>
                </a:cubicBezTo>
                <a:cubicBezTo>
                  <a:pt x="543" y="476"/>
                  <a:pt x="543" y="476"/>
                  <a:pt x="543" y="476"/>
                </a:cubicBezTo>
                <a:cubicBezTo>
                  <a:pt x="543" y="433"/>
                  <a:pt x="543" y="433"/>
                  <a:pt x="543" y="433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387"/>
                  <a:pt x="528" y="387"/>
                  <a:pt x="528" y="387"/>
                </a:cubicBezTo>
                <a:cubicBezTo>
                  <a:pt x="525" y="387"/>
                  <a:pt x="525" y="387"/>
                  <a:pt x="525" y="387"/>
                </a:cubicBezTo>
                <a:cubicBezTo>
                  <a:pt x="525" y="359"/>
                  <a:pt x="525" y="359"/>
                  <a:pt x="525" y="359"/>
                </a:cubicBezTo>
                <a:cubicBezTo>
                  <a:pt x="523" y="359"/>
                  <a:pt x="523" y="359"/>
                  <a:pt x="523" y="359"/>
                </a:cubicBezTo>
                <a:cubicBezTo>
                  <a:pt x="522" y="388"/>
                  <a:pt x="522" y="388"/>
                  <a:pt x="522" y="388"/>
                </a:cubicBezTo>
                <a:cubicBezTo>
                  <a:pt x="510" y="398"/>
                  <a:pt x="510" y="398"/>
                  <a:pt x="510" y="398"/>
                </a:cubicBezTo>
                <a:cubicBezTo>
                  <a:pt x="505" y="400"/>
                  <a:pt x="505" y="400"/>
                  <a:pt x="505" y="400"/>
                </a:cubicBezTo>
                <a:cubicBezTo>
                  <a:pt x="504" y="393"/>
                  <a:pt x="504" y="393"/>
                  <a:pt x="504" y="393"/>
                </a:cubicBezTo>
                <a:cubicBezTo>
                  <a:pt x="504" y="393"/>
                  <a:pt x="487" y="392"/>
                  <a:pt x="485" y="391"/>
                </a:cubicBezTo>
                <a:cubicBezTo>
                  <a:pt x="484" y="391"/>
                  <a:pt x="472" y="398"/>
                  <a:pt x="472" y="398"/>
                </a:cubicBezTo>
                <a:cubicBezTo>
                  <a:pt x="471" y="410"/>
                  <a:pt x="471" y="410"/>
                  <a:pt x="471" y="410"/>
                </a:cubicBezTo>
                <a:cubicBezTo>
                  <a:pt x="471" y="410"/>
                  <a:pt x="471" y="410"/>
                  <a:pt x="469" y="409"/>
                </a:cubicBezTo>
                <a:cubicBezTo>
                  <a:pt x="467" y="408"/>
                  <a:pt x="464" y="408"/>
                  <a:pt x="464" y="408"/>
                </a:cubicBezTo>
                <a:cubicBezTo>
                  <a:pt x="464" y="406"/>
                  <a:pt x="464" y="406"/>
                  <a:pt x="464" y="406"/>
                </a:cubicBezTo>
                <a:cubicBezTo>
                  <a:pt x="464" y="406"/>
                  <a:pt x="465" y="405"/>
                  <a:pt x="464" y="403"/>
                </a:cubicBezTo>
                <a:cubicBezTo>
                  <a:pt x="464" y="401"/>
                  <a:pt x="463" y="401"/>
                  <a:pt x="463" y="401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97"/>
                  <a:pt x="464" y="394"/>
                  <a:pt x="464" y="393"/>
                </a:cubicBezTo>
                <a:cubicBezTo>
                  <a:pt x="464" y="392"/>
                  <a:pt x="462" y="391"/>
                  <a:pt x="462" y="391"/>
                </a:cubicBezTo>
                <a:cubicBezTo>
                  <a:pt x="462" y="379"/>
                  <a:pt x="462" y="379"/>
                  <a:pt x="462" y="379"/>
                </a:cubicBezTo>
                <a:cubicBezTo>
                  <a:pt x="460" y="379"/>
                  <a:pt x="460" y="379"/>
                  <a:pt x="460" y="379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0" y="391"/>
                  <a:pt x="458" y="392"/>
                  <a:pt x="458" y="393"/>
                </a:cubicBezTo>
                <a:cubicBezTo>
                  <a:pt x="457" y="395"/>
                  <a:pt x="459" y="396"/>
                  <a:pt x="459" y="396"/>
                </a:cubicBezTo>
                <a:cubicBezTo>
                  <a:pt x="459" y="400"/>
                  <a:pt x="459" y="400"/>
                  <a:pt x="459" y="400"/>
                </a:cubicBezTo>
                <a:cubicBezTo>
                  <a:pt x="459" y="400"/>
                  <a:pt x="457" y="401"/>
                  <a:pt x="457" y="402"/>
                </a:cubicBezTo>
                <a:cubicBezTo>
                  <a:pt x="457" y="404"/>
                  <a:pt x="459" y="405"/>
                  <a:pt x="459" y="405"/>
                </a:cubicBezTo>
                <a:cubicBezTo>
                  <a:pt x="459" y="408"/>
                  <a:pt x="459" y="408"/>
                  <a:pt x="459" y="408"/>
                </a:cubicBezTo>
                <a:cubicBezTo>
                  <a:pt x="459" y="408"/>
                  <a:pt x="454" y="409"/>
                  <a:pt x="452" y="410"/>
                </a:cubicBezTo>
                <a:cubicBezTo>
                  <a:pt x="450" y="411"/>
                  <a:pt x="447" y="415"/>
                  <a:pt x="447" y="415"/>
                </a:cubicBezTo>
                <a:cubicBezTo>
                  <a:pt x="447" y="415"/>
                  <a:pt x="439" y="417"/>
                  <a:pt x="439" y="417"/>
                </a:cubicBezTo>
                <a:cubicBezTo>
                  <a:pt x="438" y="418"/>
                  <a:pt x="440" y="421"/>
                  <a:pt x="440" y="421"/>
                </a:cubicBezTo>
                <a:cubicBezTo>
                  <a:pt x="431" y="421"/>
                  <a:pt x="431" y="421"/>
                  <a:pt x="431" y="421"/>
                </a:cubicBezTo>
                <a:cubicBezTo>
                  <a:pt x="431" y="426"/>
                  <a:pt x="431" y="426"/>
                  <a:pt x="431" y="426"/>
                </a:cubicBezTo>
                <a:cubicBezTo>
                  <a:pt x="422" y="427"/>
                  <a:pt x="422" y="427"/>
                  <a:pt x="422" y="427"/>
                </a:cubicBezTo>
                <a:cubicBezTo>
                  <a:pt x="421" y="465"/>
                  <a:pt x="421" y="465"/>
                  <a:pt x="421" y="465"/>
                </a:cubicBezTo>
                <a:cubicBezTo>
                  <a:pt x="416" y="465"/>
                  <a:pt x="416" y="465"/>
                  <a:pt x="416" y="465"/>
                </a:cubicBezTo>
                <a:cubicBezTo>
                  <a:pt x="416" y="449"/>
                  <a:pt x="416" y="449"/>
                  <a:pt x="416" y="449"/>
                </a:cubicBezTo>
                <a:cubicBezTo>
                  <a:pt x="412" y="449"/>
                  <a:pt x="412" y="449"/>
                  <a:pt x="412" y="449"/>
                </a:cubicBezTo>
                <a:cubicBezTo>
                  <a:pt x="412" y="436"/>
                  <a:pt x="412" y="436"/>
                  <a:pt x="412" y="436"/>
                </a:cubicBezTo>
                <a:cubicBezTo>
                  <a:pt x="379" y="435"/>
                  <a:pt x="379" y="435"/>
                  <a:pt x="379" y="435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75" y="542"/>
                  <a:pt x="375" y="542"/>
                  <a:pt x="375" y="542"/>
                </a:cubicBezTo>
                <a:cubicBezTo>
                  <a:pt x="359" y="541"/>
                  <a:pt x="359" y="541"/>
                  <a:pt x="359" y="541"/>
                </a:cubicBezTo>
                <a:cubicBezTo>
                  <a:pt x="353" y="535"/>
                  <a:pt x="353" y="535"/>
                  <a:pt x="353" y="535"/>
                </a:cubicBezTo>
                <a:cubicBezTo>
                  <a:pt x="345" y="533"/>
                  <a:pt x="345" y="533"/>
                  <a:pt x="345" y="533"/>
                </a:cubicBezTo>
                <a:cubicBezTo>
                  <a:pt x="333" y="515"/>
                  <a:pt x="333" y="515"/>
                  <a:pt x="333" y="515"/>
                </a:cubicBezTo>
                <a:cubicBezTo>
                  <a:pt x="333" y="515"/>
                  <a:pt x="334" y="511"/>
                  <a:pt x="333" y="509"/>
                </a:cubicBezTo>
                <a:cubicBezTo>
                  <a:pt x="331" y="507"/>
                  <a:pt x="329" y="507"/>
                  <a:pt x="329" y="507"/>
                </a:cubicBezTo>
                <a:cubicBezTo>
                  <a:pt x="315" y="483"/>
                  <a:pt x="315" y="483"/>
                  <a:pt x="315" y="483"/>
                </a:cubicBezTo>
                <a:cubicBezTo>
                  <a:pt x="315" y="483"/>
                  <a:pt x="316" y="482"/>
                  <a:pt x="317" y="479"/>
                </a:cubicBezTo>
                <a:cubicBezTo>
                  <a:pt x="319" y="477"/>
                  <a:pt x="325" y="463"/>
                  <a:pt x="323" y="449"/>
                </a:cubicBezTo>
                <a:cubicBezTo>
                  <a:pt x="320" y="436"/>
                  <a:pt x="311" y="437"/>
                  <a:pt x="311" y="437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6" y="298"/>
                  <a:pt x="319" y="291"/>
                </a:cubicBezTo>
                <a:cubicBezTo>
                  <a:pt x="322" y="284"/>
                  <a:pt x="323" y="272"/>
                  <a:pt x="319" y="265"/>
                </a:cubicBezTo>
                <a:cubicBezTo>
                  <a:pt x="315" y="258"/>
                  <a:pt x="307" y="255"/>
                  <a:pt x="307" y="255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6" y="245"/>
                  <a:pt x="308" y="243"/>
                  <a:pt x="308" y="240"/>
                </a:cubicBezTo>
                <a:cubicBezTo>
                  <a:pt x="308" y="238"/>
                  <a:pt x="307" y="238"/>
                  <a:pt x="307" y="238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6"/>
                  <a:pt x="310" y="210"/>
                  <a:pt x="310" y="207"/>
                </a:cubicBezTo>
                <a:cubicBezTo>
                  <a:pt x="309" y="203"/>
                  <a:pt x="307" y="201"/>
                  <a:pt x="307" y="201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200"/>
                  <a:pt x="309" y="198"/>
                  <a:pt x="308" y="196"/>
                </a:cubicBezTo>
                <a:cubicBezTo>
                  <a:pt x="308" y="195"/>
                  <a:pt x="306" y="194"/>
                  <a:pt x="306" y="194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5" y="174"/>
                  <a:pt x="305" y="174"/>
                  <a:pt x="306" y="173"/>
                </a:cubicBezTo>
                <a:cubicBezTo>
                  <a:pt x="306" y="173"/>
                  <a:pt x="307" y="171"/>
                  <a:pt x="307" y="170"/>
                </a:cubicBezTo>
                <a:cubicBezTo>
                  <a:pt x="306" y="169"/>
                  <a:pt x="305" y="167"/>
                  <a:pt x="305" y="167"/>
                </a:cubicBezTo>
                <a:cubicBezTo>
                  <a:pt x="305" y="167"/>
                  <a:pt x="305" y="167"/>
                  <a:pt x="305" y="167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05" y="142"/>
                  <a:pt x="305" y="142"/>
                  <a:pt x="306" y="141"/>
                </a:cubicBezTo>
                <a:cubicBezTo>
                  <a:pt x="306" y="141"/>
                  <a:pt x="306" y="139"/>
                  <a:pt x="306" y="138"/>
                </a:cubicBezTo>
                <a:cubicBezTo>
                  <a:pt x="306" y="137"/>
                  <a:pt x="305" y="137"/>
                  <a:pt x="305" y="137"/>
                </a:cubicBezTo>
                <a:cubicBezTo>
                  <a:pt x="304" y="87"/>
                  <a:pt x="304" y="87"/>
                  <a:pt x="304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37"/>
                  <a:pt x="300" y="137"/>
                  <a:pt x="299" y="138"/>
                </a:cubicBezTo>
                <a:cubicBezTo>
                  <a:pt x="299" y="140"/>
                  <a:pt x="300" y="141"/>
                  <a:pt x="300" y="141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298" y="168"/>
                  <a:pt x="298" y="170"/>
                </a:cubicBezTo>
                <a:cubicBezTo>
                  <a:pt x="297" y="171"/>
                  <a:pt x="298" y="172"/>
                  <a:pt x="299" y="173"/>
                </a:cubicBezTo>
                <a:cubicBezTo>
                  <a:pt x="299" y="173"/>
                  <a:pt x="299" y="194"/>
                  <a:pt x="299" y="194"/>
                </a:cubicBezTo>
                <a:cubicBezTo>
                  <a:pt x="299" y="194"/>
                  <a:pt x="297" y="195"/>
                  <a:pt x="296" y="197"/>
                </a:cubicBezTo>
                <a:cubicBezTo>
                  <a:pt x="295" y="199"/>
                  <a:pt x="296" y="199"/>
                  <a:pt x="297" y="199"/>
                </a:cubicBezTo>
                <a:cubicBezTo>
                  <a:pt x="297" y="200"/>
                  <a:pt x="297" y="201"/>
                  <a:pt x="297" y="201"/>
                </a:cubicBezTo>
                <a:cubicBezTo>
                  <a:pt x="297" y="201"/>
                  <a:pt x="296" y="202"/>
                  <a:pt x="295" y="203"/>
                </a:cubicBezTo>
                <a:cubicBezTo>
                  <a:pt x="294" y="205"/>
                  <a:pt x="293" y="207"/>
                  <a:pt x="294" y="210"/>
                </a:cubicBezTo>
                <a:cubicBezTo>
                  <a:pt x="295" y="213"/>
                  <a:pt x="297" y="215"/>
                  <a:pt x="297" y="215"/>
                </a:cubicBezTo>
                <a:cubicBezTo>
                  <a:pt x="297" y="238"/>
                  <a:pt x="297" y="238"/>
                  <a:pt x="297" y="238"/>
                </a:cubicBezTo>
                <a:cubicBezTo>
                  <a:pt x="297" y="238"/>
                  <a:pt x="296" y="238"/>
                  <a:pt x="295" y="239"/>
                </a:cubicBezTo>
                <a:cubicBezTo>
                  <a:pt x="295" y="240"/>
                  <a:pt x="295" y="240"/>
                  <a:pt x="295" y="242"/>
                </a:cubicBezTo>
                <a:cubicBezTo>
                  <a:pt x="295" y="243"/>
                  <a:pt x="296" y="244"/>
                  <a:pt x="296" y="244"/>
                </a:cubicBezTo>
                <a:cubicBezTo>
                  <a:pt x="296" y="255"/>
                  <a:pt x="296" y="255"/>
                  <a:pt x="296" y="255"/>
                </a:cubicBezTo>
                <a:cubicBezTo>
                  <a:pt x="296" y="255"/>
                  <a:pt x="287" y="259"/>
                  <a:pt x="284" y="264"/>
                </a:cubicBezTo>
                <a:cubicBezTo>
                  <a:pt x="281" y="269"/>
                  <a:pt x="276" y="275"/>
                  <a:pt x="280" y="285"/>
                </a:cubicBezTo>
                <a:cubicBezTo>
                  <a:pt x="283" y="295"/>
                  <a:pt x="287" y="297"/>
                  <a:pt x="287" y="297"/>
                </a:cubicBezTo>
                <a:cubicBezTo>
                  <a:pt x="287" y="439"/>
                  <a:pt x="287" y="439"/>
                  <a:pt x="287" y="439"/>
                </a:cubicBezTo>
                <a:cubicBezTo>
                  <a:pt x="287" y="439"/>
                  <a:pt x="283" y="440"/>
                  <a:pt x="280" y="445"/>
                </a:cubicBezTo>
                <a:cubicBezTo>
                  <a:pt x="277" y="449"/>
                  <a:pt x="275" y="455"/>
                  <a:pt x="275" y="462"/>
                </a:cubicBezTo>
                <a:cubicBezTo>
                  <a:pt x="276" y="469"/>
                  <a:pt x="278" y="474"/>
                  <a:pt x="278" y="474"/>
                </a:cubicBezTo>
                <a:cubicBezTo>
                  <a:pt x="261" y="474"/>
                  <a:pt x="261" y="474"/>
                  <a:pt x="261" y="474"/>
                </a:cubicBezTo>
                <a:cubicBezTo>
                  <a:pt x="260" y="541"/>
                  <a:pt x="260" y="541"/>
                  <a:pt x="260" y="541"/>
                </a:cubicBezTo>
                <a:cubicBezTo>
                  <a:pt x="240" y="540"/>
                  <a:pt x="240" y="540"/>
                  <a:pt x="240" y="540"/>
                </a:cubicBezTo>
                <a:cubicBezTo>
                  <a:pt x="240" y="512"/>
                  <a:pt x="240" y="512"/>
                  <a:pt x="240" y="512"/>
                </a:cubicBezTo>
                <a:cubicBezTo>
                  <a:pt x="229" y="512"/>
                  <a:pt x="229" y="512"/>
                  <a:pt x="229" y="512"/>
                </a:cubicBezTo>
                <a:cubicBezTo>
                  <a:pt x="228" y="515"/>
                  <a:pt x="228" y="515"/>
                  <a:pt x="228" y="515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09" y="506"/>
                  <a:pt x="209" y="506"/>
                  <a:pt x="209" y="506"/>
                </a:cubicBezTo>
                <a:cubicBezTo>
                  <a:pt x="183" y="496"/>
                  <a:pt x="183" y="496"/>
                  <a:pt x="183" y="496"/>
                </a:cubicBezTo>
                <a:cubicBezTo>
                  <a:pt x="171" y="495"/>
                  <a:pt x="171" y="495"/>
                  <a:pt x="171" y="495"/>
                </a:cubicBezTo>
                <a:cubicBezTo>
                  <a:pt x="171" y="495"/>
                  <a:pt x="166" y="489"/>
                  <a:pt x="158" y="485"/>
                </a:cubicBezTo>
                <a:cubicBezTo>
                  <a:pt x="150" y="481"/>
                  <a:pt x="144" y="483"/>
                  <a:pt x="144" y="483"/>
                </a:cubicBezTo>
                <a:cubicBezTo>
                  <a:pt x="144" y="470"/>
                  <a:pt x="144" y="470"/>
                  <a:pt x="144" y="470"/>
                </a:cubicBezTo>
                <a:cubicBezTo>
                  <a:pt x="141" y="465"/>
                  <a:pt x="141" y="465"/>
                  <a:pt x="141" y="465"/>
                </a:cubicBezTo>
                <a:cubicBezTo>
                  <a:pt x="140" y="451"/>
                  <a:pt x="140" y="451"/>
                  <a:pt x="140" y="451"/>
                </a:cubicBezTo>
                <a:cubicBezTo>
                  <a:pt x="138" y="450"/>
                  <a:pt x="138" y="450"/>
                  <a:pt x="138" y="450"/>
                </a:cubicBezTo>
                <a:cubicBezTo>
                  <a:pt x="138" y="441"/>
                  <a:pt x="138" y="441"/>
                  <a:pt x="138" y="441"/>
                </a:cubicBezTo>
                <a:cubicBezTo>
                  <a:pt x="128" y="433"/>
                  <a:pt x="128" y="433"/>
                  <a:pt x="128" y="433"/>
                </a:cubicBezTo>
                <a:cubicBezTo>
                  <a:pt x="127" y="414"/>
                  <a:pt x="127" y="414"/>
                  <a:pt x="127" y="414"/>
                </a:cubicBezTo>
                <a:cubicBezTo>
                  <a:pt x="126" y="415"/>
                  <a:pt x="126" y="415"/>
                  <a:pt x="126" y="415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31"/>
                  <a:pt x="125" y="431"/>
                  <a:pt x="125" y="43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15" y="450"/>
                  <a:pt x="115" y="450"/>
                  <a:pt x="115" y="450"/>
                </a:cubicBezTo>
                <a:cubicBezTo>
                  <a:pt x="113" y="451"/>
                  <a:pt x="113" y="451"/>
                  <a:pt x="113" y="451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1" y="468"/>
                  <a:pt x="111" y="468"/>
                  <a:pt x="111" y="468"/>
                </a:cubicBezTo>
                <a:cubicBezTo>
                  <a:pt x="111" y="489"/>
                  <a:pt x="111" y="489"/>
                  <a:pt x="111" y="489"/>
                </a:cubicBezTo>
                <a:cubicBezTo>
                  <a:pt x="98" y="497"/>
                  <a:pt x="98" y="497"/>
                  <a:pt x="98" y="497"/>
                </a:cubicBezTo>
                <a:cubicBezTo>
                  <a:pt x="85" y="500"/>
                  <a:pt x="85" y="500"/>
                  <a:pt x="85" y="500"/>
                </a:cubicBezTo>
                <a:cubicBezTo>
                  <a:pt x="85" y="500"/>
                  <a:pt x="85" y="504"/>
                  <a:pt x="85" y="504"/>
                </a:cubicBezTo>
                <a:cubicBezTo>
                  <a:pt x="85" y="505"/>
                  <a:pt x="86" y="506"/>
                  <a:pt x="86" y="506"/>
                </a:cubicBezTo>
                <a:cubicBezTo>
                  <a:pt x="86" y="506"/>
                  <a:pt x="86" y="507"/>
                  <a:pt x="86" y="508"/>
                </a:cubicBezTo>
                <a:cubicBezTo>
                  <a:pt x="86" y="508"/>
                  <a:pt x="88" y="510"/>
                  <a:pt x="88" y="510"/>
                </a:cubicBezTo>
                <a:cubicBezTo>
                  <a:pt x="88" y="510"/>
                  <a:pt x="88" y="542"/>
                  <a:pt x="88" y="544"/>
                </a:cubicBezTo>
                <a:cubicBezTo>
                  <a:pt x="77" y="543"/>
                  <a:pt x="77" y="543"/>
                  <a:pt x="77" y="543"/>
                </a:cubicBezTo>
                <a:cubicBezTo>
                  <a:pt x="75" y="541"/>
                  <a:pt x="75" y="541"/>
                  <a:pt x="75" y="541"/>
                </a:cubicBezTo>
                <a:cubicBezTo>
                  <a:pt x="75" y="541"/>
                  <a:pt x="65" y="540"/>
                  <a:pt x="62" y="542"/>
                </a:cubicBezTo>
                <a:cubicBezTo>
                  <a:pt x="52" y="541"/>
                  <a:pt x="52" y="541"/>
                  <a:pt x="52" y="541"/>
                </a:cubicBezTo>
                <a:cubicBezTo>
                  <a:pt x="52" y="541"/>
                  <a:pt x="48" y="533"/>
                  <a:pt x="43" y="530"/>
                </a:cubicBezTo>
                <a:cubicBezTo>
                  <a:pt x="39" y="527"/>
                  <a:pt x="23" y="528"/>
                  <a:pt x="23" y="528"/>
                </a:cubicBezTo>
                <a:cubicBezTo>
                  <a:pt x="23" y="528"/>
                  <a:pt x="8" y="530"/>
                  <a:pt x="4" y="532"/>
                </a:cubicBezTo>
                <a:cubicBezTo>
                  <a:pt x="0" y="535"/>
                  <a:pt x="3" y="551"/>
                  <a:pt x="3" y="551"/>
                </a:cubicBezTo>
                <a:cubicBezTo>
                  <a:pt x="3" y="587"/>
                  <a:pt x="3" y="587"/>
                  <a:pt x="3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1" y="587"/>
                  <a:pt x="1211" y="587"/>
                  <a:pt x="1211" y="587"/>
                </a:cubicBezTo>
                <a:cubicBezTo>
                  <a:pt x="1239" y="587"/>
                  <a:pt x="1239" y="587"/>
                  <a:pt x="1239" y="587"/>
                </a:cubicBezTo>
                <a:cubicBezTo>
                  <a:pt x="1239" y="585"/>
                  <a:pt x="1239" y="585"/>
                  <a:pt x="1239" y="585"/>
                </a:cubicBezTo>
                <a:cubicBezTo>
                  <a:pt x="2315" y="583"/>
                  <a:pt x="2315" y="583"/>
                  <a:pt x="2315" y="583"/>
                </a:cubicBezTo>
                <a:cubicBezTo>
                  <a:pt x="2316" y="587"/>
                  <a:pt x="2316" y="587"/>
                  <a:pt x="2316" y="587"/>
                </a:cubicBezTo>
                <a:cubicBezTo>
                  <a:pt x="3573" y="587"/>
                  <a:pt x="3573" y="587"/>
                  <a:pt x="3573" y="587"/>
                </a:cubicBezTo>
                <a:cubicBezTo>
                  <a:pt x="3635" y="587"/>
                  <a:pt x="3635" y="587"/>
                  <a:pt x="3635" y="587"/>
                </a:cubicBezTo>
                <a:cubicBezTo>
                  <a:pt x="4791" y="587"/>
                  <a:pt x="4791" y="587"/>
                  <a:pt x="4791" y="587"/>
                </a:cubicBezTo>
                <a:cubicBezTo>
                  <a:pt x="4791" y="571"/>
                  <a:pt x="4791" y="571"/>
                  <a:pt x="4791" y="571"/>
                </a:cubicBezTo>
                <a:lnTo>
                  <a:pt x="4771" y="571"/>
                </a:lnTo>
                <a:close/>
                <a:moveTo>
                  <a:pt x="295" y="346"/>
                </a:moveTo>
                <a:cubicBezTo>
                  <a:pt x="300" y="349"/>
                  <a:pt x="300" y="349"/>
                  <a:pt x="300" y="349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295" y="359"/>
                  <a:pt x="295" y="359"/>
                  <a:pt x="295" y="359"/>
                </a:cubicBezTo>
                <a:cubicBezTo>
                  <a:pt x="295" y="348"/>
                  <a:pt x="295" y="348"/>
                  <a:pt x="295" y="348"/>
                </a:cubicBezTo>
                <a:lnTo>
                  <a:pt x="295" y="346"/>
                </a:lnTo>
                <a:close/>
                <a:moveTo>
                  <a:pt x="295" y="368"/>
                </a:moveTo>
                <a:cubicBezTo>
                  <a:pt x="300" y="372"/>
                  <a:pt x="300" y="372"/>
                  <a:pt x="300" y="372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295" y="383"/>
                  <a:pt x="295" y="383"/>
                  <a:pt x="295" y="383"/>
                </a:cubicBezTo>
                <a:cubicBezTo>
                  <a:pt x="295" y="370"/>
                  <a:pt x="295" y="370"/>
                  <a:pt x="295" y="370"/>
                </a:cubicBezTo>
                <a:lnTo>
                  <a:pt x="295" y="368"/>
                </a:lnTo>
                <a:close/>
                <a:moveTo>
                  <a:pt x="300" y="429"/>
                </a:moveTo>
                <a:cubicBezTo>
                  <a:pt x="300" y="429"/>
                  <a:pt x="295" y="429"/>
                  <a:pt x="295" y="429"/>
                </a:cubicBezTo>
                <a:cubicBezTo>
                  <a:pt x="295" y="429"/>
                  <a:pt x="295" y="417"/>
                  <a:pt x="295" y="417"/>
                </a:cubicBezTo>
                <a:cubicBezTo>
                  <a:pt x="295" y="415"/>
                  <a:pt x="295" y="415"/>
                  <a:pt x="295" y="415"/>
                </a:cubicBezTo>
                <a:cubicBezTo>
                  <a:pt x="300" y="419"/>
                  <a:pt x="300" y="419"/>
                  <a:pt x="300" y="419"/>
                </a:cubicBezTo>
                <a:cubicBezTo>
                  <a:pt x="300" y="419"/>
                  <a:pt x="300" y="429"/>
                  <a:pt x="300" y="429"/>
                </a:cubicBezTo>
                <a:close/>
                <a:moveTo>
                  <a:pt x="295" y="407"/>
                </a:moveTo>
                <a:cubicBezTo>
                  <a:pt x="295" y="394"/>
                  <a:pt x="295" y="394"/>
                  <a:pt x="295" y="394"/>
                </a:cubicBezTo>
                <a:cubicBezTo>
                  <a:pt x="295" y="392"/>
                  <a:pt x="295" y="392"/>
                  <a:pt x="295" y="392"/>
                </a:cubicBezTo>
                <a:cubicBezTo>
                  <a:pt x="300" y="396"/>
                  <a:pt x="300" y="396"/>
                  <a:pt x="300" y="396"/>
                </a:cubicBezTo>
                <a:cubicBezTo>
                  <a:pt x="300" y="407"/>
                  <a:pt x="300" y="407"/>
                  <a:pt x="300" y="407"/>
                </a:cubicBezTo>
                <a:lnTo>
                  <a:pt x="295" y="407"/>
                </a:lnTo>
                <a:close/>
                <a:moveTo>
                  <a:pt x="295" y="339"/>
                </a:moveTo>
                <a:cubicBezTo>
                  <a:pt x="295" y="326"/>
                  <a:pt x="295" y="326"/>
                  <a:pt x="295" y="326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301" y="328"/>
                  <a:pt x="301" y="328"/>
                  <a:pt x="301" y="328"/>
                </a:cubicBezTo>
                <a:cubicBezTo>
                  <a:pt x="301" y="339"/>
                  <a:pt x="301" y="339"/>
                  <a:pt x="301" y="339"/>
                </a:cubicBezTo>
                <a:lnTo>
                  <a:pt x="295" y="339"/>
                </a:lnTo>
                <a:close/>
                <a:moveTo>
                  <a:pt x="295" y="315"/>
                </a:moveTo>
                <a:cubicBezTo>
                  <a:pt x="295" y="301"/>
                  <a:pt x="295" y="301"/>
                  <a:pt x="295" y="301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301" y="302"/>
                  <a:pt x="301" y="302"/>
                  <a:pt x="301" y="302"/>
                </a:cubicBezTo>
                <a:cubicBezTo>
                  <a:pt x="301" y="315"/>
                  <a:pt x="301" y="315"/>
                  <a:pt x="301" y="315"/>
                </a:cubicBezTo>
                <a:lnTo>
                  <a:pt x="295" y="315"/>
                </a:lnTo>
                <a:close/>
                <a:moveTo>
                  <a:pt x="309" y="484"/>
                </a:moveTo>
                <a:cubicBezTo>
                  <a:pt x="324" y="510"/>
                  <a:pt x="324" y="510"/>
                  <a:pt x="324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0" y="526"/>
                  <a:pt x="310" y="526"/>
                  <a:pt x="310" y="526"/>
                </a:cubicBezTo>
                <a:cubicBezTo>
                  <a:pt x="309" y="487"/>
                  <a:pt x="309" y="487"/>
                  <a:pt x="309" y="487"/>
                </a:cubicBezTo>
                <a:lnTo>
                  <a:pt x="309" y="484"/>
                </a:lnTo>
                <a:close/>
                <a:moveTo>
                  <a:pt x="326" y="536"/>
                </a:moveTo>
                <a:cubicBezTo>
                  <a:pt x="326" y="537"/>
                  <a:pt x="309" y="537"/>
                  <a:pt x="309" y="537"/>
                </a:cubicBezTo>
                <a:cubicBezTo>
                  <a:pt x="309" y="532"/>
                  <a:pt x="309" y="532"/>
                  <a:pt x="309" y="532"/>
                </a:cubicBezTo>
                <a:cubicBezTo>
                  <a:pt x="309" y="532"/>
                  <a:pt x="325" y="517"/>
                  <a:pt x="326" y="516"/>
                </a:cubicBezTo>
                <a:cubicBezTo>
                  <a:pt x="326" y="516"/>
                  <a:pt x="326" y="516"/>
                  <a:pt x="326" y="516"/>
                </a:cubicBezTo>
                <a:cubicBezTo>
                  <a:pt x="326" y="516"/>
                  <a:pt x="326" y="516"/>
                  <a:pt x="327" y="517"/>
                </a:cubicBezTo>
                <a:cubicBezTo>
                  <a:pt x="327" y="517"/>
                  <a:pt x="328" y="517"/>
                  <a:pt x="328" y="517"/>
                </a:cubicBezTo>
                <a:cubicBezTo>
                  <a:pt x="337" y="533"/>
                  <a:pt x="337" y="533"/>
                  <a:pt x="337" y="533"/>
                </a:cubicBezTo>
                <a:cubicBezTo>
                  <a:pt x="337" y="533"/>
                  <a:pt x="326" y="536"/>
                  <a:pt x="326" y="536"/>
                </a:cubicBezTo>
                <a:close/>
                <a:moveTo>
                  <a:pt x="1305" y="366"/>
                </a:moveTo>
                <a:cubicBezTo>
                  <a:pt x="1305" y="364"/>
                  <a:pt x="1302" y="363"/>
                  <a:pt x="1302" y="363"/>
                </a:cubicBezTo>
                <a:cubicBezTo>
                  <a:pt x="1302" y="363"/>
                  <a:pt x="1302" y="361"/>
                  <a:pt x="1302" y="360"/>
                </a:cubicBezTo>
                <a:cubicBezTo>
                  <a:pt x="1304" y="360"/>
                  <a:pt x="1310" y="363"/>
                  <a:pt x="1310" y="363"/>
                </a:cubicBezTo>
                <a:cubicBezTo>
                  <a:pt x="1309" y="363"/>
                  <a:pt x="1309" y="365"/>
                  <a:pt x="1309" y="365"/>
                </a:cubicBezTo>
                <a:cubicBezTo>
                  <a:pt x="1305" y="366"/>
                  <a:pt x="1305" y="366"/>
                  <a:pt x="1305" y="366"/>
                </a:cubicBezTo>
                <a:cubicBezTo>
                  <a:pt x="1305" y="366"/>
                  <a:pt x="1305" y="366"/>
                  <a:pt x="1305" y="366"/>
                </a:cubicBezTo>
                <a:close/>
                <a:moveTo>
                  <a:pt x="1310" y="372"/>
                </a:moveTo>
                <a:cubicBezTo>
                  <a:pt x="1310" y="373"/>
                  <a:pt x="1309" y="375"/>
                  <a:pt x="1308" y="375"/>
                </a:cubicBezTo>
                <a:cubicBezTo>
                  <a:pt x="1307" y="375"/>
                  <a:pt x="1306" y="374"/>
                  <a:pt x="1306" y="372"/>
                </a:cubicBezTo>
                <a:cubicBezTo>
                  <a:pt x="1306" y="370"/>
                  <a:pt x="1306" y="368"/>
                  <a:pt x="1305" y="367"/>
                </a:cubicBezTo>
                <a:cubicBezTo>
                  <a:pt x="1309" y="367"/>
                  <a:pt x="1309" y="367"/>
                  <a:pt x="1309" y="367"/>
                </a:cubicBezTo>
                <a:cubicBezTo>
                  <a:pt x="1310" y="367"/>
                  <a:pt x="1310" y="367"/>
                  <a:pt x="1310" y="367"/>
                </a:cubicBezTo>
                <a:lnTo>
                  <a:pt x="1310" y="372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52650" y="1135063"/>
            <a:ext cx="2222500" cy="39004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34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169910" y="365125"/>
            <a:ext cx="5852181" cy="1100073"/>
            <a:chOff x="3169910" y="365125"/>
            <a:chExt cx="5852181" cy="1100073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791588" y="624269"/>
              <a:ext cx="1230503" cy="840929"/>
            </a:xfrm>
            <a:custGeom>
              <a:avLst/>
              <a:gdLst>
                <a:gd name="T0" fmla="*/ 540 w 717"/>
                <a:gd name="T1" fmla="*/ 227 h 490"/>
                <a:gd name="T2" fmla="*/ 717 w 717"/>
                <a:gd name="T3" fmla="*/ 490 h 490"/>
                <a:gd name="T4" fmla="*/ 0 w 717"/>
                <a:gd name="T5" fmla="*/ 490 h 490"/>
                <a:gd name="T6" fmla="*/ 0 w 717"/>
                <a:gd name="T7" fmla="*/ 0 h 490"/>
                <a:gd name="T8" fmla="*/ 717 w 717"/>
                <a:gd name="T9" fmla="*/ 0 h 490"/>
                <a:gd name="T10" fmla="*/ 540 w 717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490">
                  <a:moveTo>
                    <a:pt x="540" y="227"/>
                  </a:moveTo>
                  <a:lnTo>
                    <a:pt x="71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540" y="2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91588" y="624269"/>
              <a:ext cx="545746" cy="840929"/>
            </a:xfrm>
            <a:custGeom>
              <a:avLst/>
              <a:gdLst>
                <a:gd name="T0" fmla="*/ 0 w 318"/>
                <a:gd name="T1" fmla="*/ 490 h 490"/>
                <a:gd name="T2" fmla="*/ 318 w 318"/>
                <a:gd name="T3" fmla="*/ 340 h 490"/>
                <a:gd name="T4" fmla="*/ 318 w 318"/>
                <a:gd name="T5" fmla="*/ 0 h 490"/>
                <a:gd name="T6" fmla="*/ 3 w 318"/>
                <a:gd name="T7" fmla="*/ 0 h 490"/>
                <a:gd name="T8" fmla="*/ 0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0" y="490"/>
                  </a:moveTo>
                  <a:lnTo>
                    <a:pt x="318" y="340"/>
                  </a:lnTo>
                  <a:lnTo>
                    <a:pt x="318" y="0"/>
                  </a:lnTo>
                  <a:lnTo>
                    <a:pt x="3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9910" y="624269"/>
              <a:ext cx="1227071" cy="840929"/>
            </a:xfrm>
            <a:custGeom>
              <a:avLst/>
              <a:gdLst>
                <a:gd name="T0" fmla="*/ 175 w 715"/>
                <a:gd name="T1" fmla="*/ 227 h 490"/>
                <a:gd name="T2" fmla="*/ 0 w 715"/>
                <a:gd name="T3" fmla="*/ 490 h 490"/>
                <a:gd name="T4" fmla="*/ 715 w 715"/>
                <a:gd name="T5" fmla="*/ 490 h 490"/>
                <a:gd name="T6" fmla="*/ 715 w 715"/>
                <a:gd name="T7" fmla="*/ 0 h 490"/>
                <a:gd name="T8" fmla="*/ 0 w 715"/>
                <a:gd name="T9" fmla="*/ 0 h 490"/>
                <a:gd name="T10" fmla="*/ 175 w 715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490">
                  <a:moveTo>
                    <a:pt x="175" y="227"/>
                  </a:moveTo>
                  <a:lnTo>
                    <a:pt x="0" y="490"/>
                  </a:lnTo>
                  <a:lnTo>
                    <a:pt x="715" y="490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56383" y="624269"/>
              <a:ext cx="545746" cy="840929"/>
            </a:xfrm>
            <a:custGeom>
              <a:avLst/>
              <a:gdLst>
                <a:gd name="T0" fmla="*/ 318 w 318"/>
                <a:gd name="T1" fmla="*/ 490 h 490"/>
                <a:gd name="T2" fmla="*/ 0 w 318"/>
                <a:gd name="T3" fmla="*/ 340 h 490"/>
                <a:gd name="T4" fmla="*/ 0 w 318"/>
                <a:gd name="T5" fmla="*/ 0 h 490"/>
                <a:gd name="T6" fmla="*/ 315 w 318"/>
                <a:gd name="T7" fmla="*/ 0 h 490"/>
                <a:gd name="T8" fmla="*/ 318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318" y="490"/>
                  </a:moveTo>
                  <a:lnTo>
                    <a:pt x="0" y="340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8" y="49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6383" y="365125"/>
              <a:ext cx="4480952" cy="842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05765"/>
            <a:ext cx="10515600" cy="7727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1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169910" y="365125"/>
            <a:ext cx="5852181" cy="1100073"/>
            <a:chOff x="3169910" y="365125"/>
            <a:chExt cx="5852181" cy="1100073"/>
          </a:xfrm>
          <a:solidFill>
            <a:schemeClr val="accent2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791588" y="624269"/>
              <a:ext cx="1230503" cy="840929"/>
            </a:xfrm>
            <a:custGeom>
              <a:avLst/>
              <a:gdLst>
                <a:gd name="T0" fmla="*/ 540 w 717"/>
                <a:gd name="T1" fmla="*/ 227 h 490"/>
                <a:gd name="T2" fmla="*/ 717 w 717"/>
                <a:gd name="T3" fmla="*/ 490 h 490"/>
                <a:gd name="T4" fmla="*/ 0 w 717"/>
                <a:gd name="T5" fmla="*/ 490 h 490"/>
                <a:gd name="T6" fmla="*/ 0 w 717"/>
                <a:gd name="T7" fmla="*/ 0 h 490"/>
                <a:gd name="T8" fmla="*/ 717 w 717"/>
                <a:gd name="T9" fmla="*/ 0 h 490"/>
                <a:gd name="T10" fmla="*/ 540 w 717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490">
                  <a:moveTo>
                    <a:pt x="540" y="227"/>
                  </a:moveTo>
                  <a:lnTo>
                    <a:pt x="71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540" y="22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91588" y="624269"/>
              <a:ext cx="545746" cy="840929"/>
            </a:xfrm>
            <a:custGeom>
              <a:avLst/>
              <a:gdLst>
                <a:gd name="T0" fmla="*/ 0 w 318"/>
                <a:gd name="T1" fmla="*/ 490 h 490"/>
                <a:gd name="T2" fmla="*/ 318 w 318"/>
                <a:gd name="T3" fmla="*/ 340 h 490"/>
                <a:gd name="T4" fmla="*/ 318 w 318"/>
                <a:gd name="T5" fmla="*/ 0 h 490"/>
                <a:gd name="T6" fmla="*/ 3 w 318"/>
                <a:gd name="T7" fmla="*/ 0 h 490"/>
                <a:gd name="T8" fmla="*/ 0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0" y="490"/>
                  </a:moveTo>
                  <a:lnTo>
                    <a:pt x="318" y="340"/>
                  </a:lnTo>
                  <a:lnTo>
                    <a:pt x="318" y="0"/>
                  </a:lnTo>
                  <a:lnTo>
                    <a:pt x="3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9910" y="624269"/>
              <a:ext cx="1227071" cy="840929"/>
            </a:xfrm>
            <a:custGeom>
              <a:avLst/>
              <a:gdLst>
                <a:gd name="T0" fmla="*/ 175 w 715"/>
                <a:gd name="T1" fmla="*/ 227 h 490"/>
                <a:gd name="T2" fmla="*/ 0 w 715"/>
                <a:gd name="T3" fmla="*/ 490 h 490"/>
                <a:gd name="T4" fmla="*/ 715 w 715"/>
                <a:gd name="T5" fmla="*/ 490 h 490"/>
                <a:gd name="T6" fmla="*/ 715 w 715"/>
                <a:gd name="T7" fmla="*/ 0 h 490"/>
                <a:gd name="T8" fmla="*/ 0 w 715"/>
                <a:gd name="T9" fmla="*/ 0 h 490"/>
                <a:gd name="T10" fmla="*/ 175 w 715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490">
                  <a:moveTo>
                    <a:pt x="175" y="227"/>
                  </a:moveTo>
                  <a:lnTo>
                    <a:pt x="0" y="490"/>
                  </a:lnTo>
                  <a:lnTo>
                    <a:pt x="715" y="490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56383" y="624269"/>
              <a:ext cx="545746" cy="840929"/>
            </a:xfrm>
            <a:custGeom>
              <a:avLst/>
              <a:gdLst>
                <a:gd name="T0" fmla="*/ 318 w 318"/>
                <a:gd name="T1" fmla="*/ 490 h 490"/>
                <a:gd name="T2" fmla="*/ 0 w 318"/>
                <a:gd name="T3" fmla="*/ 340 h 490"/>
                <a:gd name="T4" fmla="*/ 0 w 318"/>
                <a:gd name="T5" fmla="*/ 0 h 490"/>
                <a:gd name="T6" fmla="*/ 315 w 318"/>
                <a:gd name="T7" fmla="*/ 0 h 490"/>
                <a:gd name="T8" fmla="*/ 318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318" y="490"/>
                  </a:moveTo>
                  <a:lnTo>
                    <a:pt x="0" y="340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8" y="49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6383" y="365125"/>
              <a:ext cx="4480952" cy="84264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405765"/>
            <a:ext cx="10515600" cy="7727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6387935" y="3609640"/>
            <a:ext cx="1473532" cy="14735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6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4316592" y="4954097"/>
            <a:ext cx="1402253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7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4316592" y="2242119"/>
            <a:ext cx="1402253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reeform 13"/>
          <p:cNvSpPr>
            <a:spLocks noEditPoints="1"/>
          </p:cNvSpPr>
          <p:nvPr userDrawn="1"/>
        </p:nvSpPr>
        <p:spPr bwMode="auto">
          <a:xfrm flipH="1">
            <a:off x="-1588" y="5359400"/>
            <a:ext cx="12193588" cy="1501775"/>
          </a:xfrm>
          <a:custGeom>
            <a:avLst/>
            <a:gdLst>
              <a:gd name="T0" fmla="*/ 4631 w 4791"/>
              <a:gd name="T1" fmla="*/ 343 h 587"/>
              <a:gd name="T2" fmla="*/ 4478 w 4791"/>
              <a:gd name="T3" fmla="*/ 404 h 587"/>
              <a:gd name="T4" fmla="*/ 4430 w 4791"/>
              <a:gd name="T5" fmla="*/ 209 h 587"/>
              <a:gd name="T6" fmla="*/ 4395 w 4791"/>
              <a:gd name="T7" fmla="*/ 234 h 587"/>
              <a:gd name="T8" fmla="*/ 4303 w 4791"/>
              <a:gd name="T9" fmla="*/ 437 h 587"/>
              <a:gd name="T10" fmla="*/ 4238 w 4791"/>
              <a:gd name="T11" fmla="*/ 106 h 587"/>
              <a:gd name="T12" fmla="*/ 4233 w 4791"/>
              <a:gd name="T13" fmla="*/ 128 h 587"/>
              <a:gd name="T14" fmla="*/ 4182 w 4791"/>
              <a:gd name="T15" fmla="*/ 143 h 587"/>
              <a:gd name="T16" fmla="*/ 4043 w 4791"/>
              <a:gd name="T17" fmla="*/ 453 h 587"/>
              <a:gd name="T18" fmla="*/ 3933 w 4791"/>
              <a:gd name="T19" fmla="*/ 470 h 587"/>
              <a:gd name="T20" fmla="*/ 3865 w 4791"/>
              <a:gd name="T21" fmla="*/ 432 h 587"/>
              <a:gd name="T22" fmla="*/ 3759 w 4791"/>
              <a:gd name="T23" fmla="*/ 441 h 587"/>
              <a:gd name="T24" fmla="*/ 3687 w 4791"/>
              <a:gd name="T25" fmla="*/ 461 h 587"/>
              <a:gd name="T26" fmla="*/ 3444 w 4791"/>
              <a:gd name="T27" fmla="*/ 291 h 587"/>
              <a:gd name="T28" fmla="*/ 3354 w 4791"/>
              <a:gd name="T29" fmla="*/ 408 h 587"/>
              <a:gd name="T30" fmla="*/ 3194 w 4791"/>
              <a:gd name="T31" fmla="*/ 424 h 587"/>
              <a:gd name="T32" fmla="*/ 3015 w 4791"/>
              <a:gd name="T33" fmla="*/ 531 h 587"/>
              <a:gd name="T34" fmla="*/ 2855 w 4791"/>
              <a:gd name="T35" fmla="*/ 368 h 587"/>
              <a:gd name="T36" fmla="*/ 2714 w 4791"/>
              <a:gd name="T37" fmla="*/ 465 h 587"/>
              <a:gd name="T38" fmla="*/ 2523 w 4791"/>
              <a:gd name="T39" fmla="*/ 431 h 587"/>
              <a:gd name="T40" fmla="*/ 2388 w 4791"/>
              <a:gd name="T41" fmla="*/ 326 h 587"/>
              <a:gd name="T42" fmla="*/ 2230 w 4791"/>
              <a:gd name="T43" fmla="*/ 394 h 587"/>
              <a:gd name="T44" fmla="*/ 2072 w 4791"/>
              <a:gd name="T45" fmla="*/ 387 h 587"/>
              <a:gd name="T46" fmla="*/ 1972 w 4791"/>
              <a:gd name="T47" fmla="*/ 396 h 587"/>
              <a:gd name="T48" fmla="*/ 1969 w 4791"/>
              <a:gd name="T49" fmla="*/ 397 h 587"/>
              <a:gd name="T50" fmla="*/ 1890 w 4791"/>
              <a:gd name="T51" fmla="*/ 467 h 587"/>
              <a:gd name="T52" fmla="*/ 1862 w 4791"/>
              <a:gd name="T53" fmla="*/ 428 h 587"/>
              <a:gd name="T54" fmla="*/ 1840 w 4791"/>
              <a:gd name="T55" fmla="*/ 448 h 587"/>
              <a:gd name="T56" fmla="*/ 1820 w 4791"/>
              <a:gd name="T57" fmla="*/ 463 h 587"/>
              <a:gd name="T58" fmla="*/ 1760 w 4791"/>
              <a:gd name="T59" fmla="*/ 444 h 587"/>
              <a:gd name="T60" fmla="*/ 1726 w 4791"/>
              <a:gd name="T61" fmla="*/ 429 h 587"/>
              <a:gd name="T62" fmla="*/ 1700 w 4791"/>
              <a:gd name="T63" fmla="*/ 446 h 587"/>
              <a:gd name="T64" fmla="*/ 1660 w 4791"/>
              <a:gd name="T65" fmla="*/ 435 h 587"/>
              <a:gd name="T66" fmla="*/ 1641 w 4791"/>
              <a:gd name="T67" fmla="*/ 494 h 587"/>
              <a:gd name="T68" fmla="*/ 1575 w 4791"/>
              <a:gd name="T69" fmla="*/ 434 h 587"/>
              <a:gd name="T70" fmla="*/ 1464 w 4791"/>
              <a:gd name="T71" fmla="*/ 452 h 587"/>
              <a:gd name="T72" fmla="*/ 1406 w 4791"/>
              <a:gd name="T73" fmla="*/ 439 h 587"/>
              <a:gd name="T74" fmla="*/ 1357 w 4791"/>
              <a:gd name="T75" fmla="*/ 484 h 587"/>
              <a:gd name="T76" fmla="*/ 1359 w 4791"/>
              <a:gd name="T77" fmla="*/ 409 h 587"/>
              <a:gd name="T78" fmla="*/ 1339 w 4791"/>
              <a:gd name="T79" fmla="*/ 359 h 587"/>
              <a:gd name="T80" fmla="*/ 1300 w 4791"/>
              <a:gd name="T81" fmla="*/ 335 h 587"/>
              <a:gd name="T82" fmla="*/ 1287 w 4791"/>
              <a:gd name="T83" fmla="*/ 308 h 587"/>
              <a:gd name="T84" fmla="*/ 1296 w 4791"/>
              <a:gd name="T85" fmla="*/ 393 h 587"/>
              <a:gd name="T86" fmla="*/ 1275 w 4791"/>
              <a:gd name="T87" fmla="*/ 495 h 587"/>
              <a:gd name="T88" fmla="*/ 1239 w 4791"/>
              <a:gd name="T89" fmla="*/ 466 h 587"/>
              <a:gd name="T90" fmla="*/ 1135 w 4791"/>
              <a:gd name="T91" fmla="*/ 430 h 587"/>
              <a:gd name="T92" fmla="*/ 913 w 4791"/>
              <a:gd name="T93" fmla="*/ 505 h 587"/>
              <a:gd name="T94" fmla="*/ 828 w 4791"/>
              <a:gd name="T95" fmla="*/ 356 h 587"/>
              <a:gd name="T96" fmla="*/ 581 w 4791"/>
              <a:gd name="T97" fmla="*/ 467 h 587"/>
              <a:gd name="T98" fmla="*/ 485 w 4791"/>
              <a:gd name="T99" fmla="*/ 391 h 587"/>
              <a:gd name="T100" fmla="*/ 452 w 4791"/>
              <a:gd name="T101" fmla="*/ 410 h 587"/>
              <a:gd name="T102" fmla="*/ 329 w 4791"/>
              <a:gd name="T103" fmla="*/ 507 h 587"/>
              <a:gd name="T104" fmla="*/ 307 w 4791"/>
              <a:gd name="T105" fmla="*/ 170 h 587"/>
              <a:gd name="T106" fmla="*/ 294 w 4791"/>
              <a:gd name="T107" fmla="*/ 210 h 587"/>
              <a:gd name="T108" fmla="*/ 223 w 4791"/>
              <a:gd name="T109" fmla="*/ 515 h 587"/>
              <a:gd name="T110" fmla="*/ 115 w 4791"/>
              <a:gd name="T111" fmla="*/ 450 h 587"/>
              <a:gd name="T112" fmla="*/ 3 w 4791"/>
              <a:gd name="T113" fmla="*/ 587 h 587"/>
              <a:gd name="T114" fmla="*/ 300 w 4791"/>
              <a:gd name="T115" fmla="*/ 372 h 587"/>
              <a:gd name="T116" fmla="*/ 301 w 4791"/>
              <a:gd name="T117" fmla="*/ 328 h 587"/>
              <a:gd name="T118" fmla="*/ 327 w 4791"/>
              <a:gd name="T119" fmla="*/ 51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1" h="587">
                <a:moveTo>
                  <a:pt x="4771" y="571"/>
                </a:moveTo>
                <a:cubicBezTo>
                  <a:pt x="4770" y="548"/>
                  <a:pt x="4770" y="548"/>
                  <a:pt x="4770" y="548"/>
                </a:cubicBezTo>
                <a:cubicBezTo>
                  <a:pt x="4730" y="547"/>
                  <a:pt x="4730" y="547"/>
                  <a:pt x="4730" y="547"/>
                </a:cubicBezTo>
                <a:cubicBezTo>
                  <a:pt x="4730" y="185"/>
                  <a:pt x="4730" y="185"/>
                  <a:pt x="4730" y="185"/>
                </a:cubicBezTo>
                <a:cubicBezTo>
                  <a:pt x="4731" y="184"/>
                  <a:pt x="4731" y="184"/>
                  <a:pt x="4731" y="184"/>
                </a:cubicBezTo>
                <a:cubicBezTo>
                  <a:pt x="4731" y="181"/>
                  <a:pt x="4731" y="181"/>
                  <a:pt x="4731" y="181"/>
                </a:cubicBezTo>
                <a:cubicBezTo>
                  <a:pt x="4716" y="180"/>
                  <a:pt x="4716" y="180"/>
                  <a:pt x="4716" y="180"/>
                </a:cubicBezTo>
                <a:cubicBezTo>
                  <a:pt x="4715" y="167"/>
                  <a:pt x="4715" y="167"/>
                  <a:pt x="4715" y="167"/>
                </a:cubicBezTo>
                <a:cubicBezTo>
                  <a:pt x="4681" y="166"/>
                  <a:pt x="4681" y="166"/>
                  <a:pt x="4681" y="166"/>
                </a:cubicBezTo>
                <a:cubicBezTo>
                  <a:pt x="4675" y="171"/>
                  <a:pt x="4675" y="171"/>
                  <a:pt x="4675" y="171"/>
                </a:cubicBezTo>
                <a:cubicBezTo>
                  <a:pt x="4675" y="177"/>
                  <a:pt x="4675" y="177"/>
                  <a:pt x="4675" y="177"/>
                </a:cubicBezTo>
                <a:cubicBezTo>
                  <a:pt x="4644" y="211"/>
                  <a:pt x="4644" y="211"/>
                  <a:pt x="4644" y="211"/>
                </a:cubicBezTo>
                <a:cubicBezTo>
                  <a:pt x="4648" y="538"/>
                  <a:pt x="4648" y="538"/>
                  <a:pt x="4648" y="538"/>
                </a:cubicBezTo>
                <a:cubicBezTo>
                  <a:pt x="4647" y="538"/>
                  <a:pt x="4647" y="538"/>
                  <a:pt x="4647" y="538"/>
                </a:cubicBezTo>
                <a:cubicBezTo>
                  <a:pt x="4647" y="539"/>
                  <a:pt x="4647" y="539"/>
                  <a:pt x="4647" y="539"/>
                </a:cubicBezTo>
                <a:cubicBezTo>
                  <a:pt x="4642" y="539"/>
                  <a:pt x="4642" y="539"/>
                  <a:pt x="4642" y="539"/>
                </a:cubicBezTo>
                <a:cubicBezTo>
                  <a:pt x="4641" y="533"/>
                  <a:pt x="4641" y="533"/>
                  <a:pt x="4641" y="533"/>
                </a:cubicBezTo>
                <a:cubicBezTo>
                  <a:pt x="4638" y="533"/>
                  <a:pt x="4638" y="533"/>
                  <a:pt x="4638" y="533"/>
                </a:cubicBezTo>
                <a:cubicBezTo>
                  <a:pt x="4638" y="343"/>
                  <a:pt x="4638" y="343"/>
                  <a:pt x="4638" y="343"/>
                </a:cubicBezTo>
                <a:cubicBezTo>
                  <a:pt x="4631" y="343"/>
                  <a:pt x="4631" y="343"/>
                  <a:pt x="4631" y="343"/>
                </a:cubicBezTo>
                <a:cubicBezTo>
                  <a:pt x="4631" y="331"/>
                  <a:pt x="4631" y="331"/>
                  <a:pt x="4631" y="331"/>
                </a:cubicBezTo>
                <a:cubicBezTo>
                  <a:pt x="4622" y="331"/>
                  <a:pt x="4622" y="331"/>
                  <a:pt x="4622" y="331"/>
                </a:cubicBezTo>
                <a:cubicBezTo>
                  <a:pt x="4621" y="320"/>
                  <a:pt x="4621" y="320"/>
                  <a:pt x="4621" y="320"/>
                </a:cubicBezTo>
                <a:cubicBezTo>
                  <a:pt x="4580" y="318"/>
                  <a:pt x="4580" y="318"/>
                  <a:pt x="4580" y="318"/>
                </a:cubicBezTo>
                <a:cubicBezTo>
                  <a:pt x="4580" y="315"/>
                  <a:pt x="4580" y="315"/>
                  <a:pt x="4580" y="315"/>
                </a:cubicBezTo>
                <a:cubicBezTo>
                  <a:pt x="4563" y="314"/>
                  <a:pt x="4563" y="314"/>
                  <a:pt x="4563" y="314"/>
                </a:cubicBezTo>
                <a:cubicBezTo>
                  <a:pt x="4559" y="318"/>
                  <a:pt x="4559" y="318"/>
                  <a:pt x="4559" y="318"/>
                </a:cubicBezTo>
                <a:cubicBezTo>
                  <a:pt x="4560" y="323"/>
                  <a:pt x="4560" y="323"/>
                  <a:pt x="4560" y="323"/>
                </a:cubicBezTo>
                <a:cubicBezTo>
                  <a:pt x="4558" y="323"/>
                  <a:pt x="4558" y="323"/>
                  <a:pt x="4558" y="323"/>
                </a:cubicBezTo>
                <a:cubicBezTo>
                  <a:pt x="4557" y="325"/>
                  <a:pt x="4557" y="325"/>
                  <a:pt x="4557" y="325"/>
                </a:cubicBezTo>
                <a:cubicBezTo>
                  <a:pt x="4549" y="325"/>
                  <a:pt x="4549" y="325"/>
                  <a:pt x="4549" y="325"/>
                </a:cubicBezTo>
                <a:cubicBezTo>
                  <a:pt x="4542" y="333"/>
                  <a:pt x="4542" y="333"/>
                  <a:pt x="4542" y="333"/>
                </a:cubicBezTo>
                <a:cubicBezTo>
                  <a:pt x="4526" y="334"/>
                  <a:pt x="4526" y="334"/>
                  <a:pt x="4526" y="334"/>
                </a:cubicBezTo>
                <a:cubicBezTo>
                  <a:pt x="4516" y="349"/>
                  <a:pt x="4516" y="349"/>
                  <a:pt x="4516" y="349"/>
                </a:cubicBezTo>
                <a:cubicBezTo>
                  <a:pt x="4517" y="419"/>
                  <a:pt x="4517" y="419"/>
                  <a:pt x="4517" y="419"/>
                </a:cubicBezTo>
                <a:cubicBezTo>
                  <a:pt x="4503" y="419"/>
                  <a:pt x="4503" y="419"/>
                  <a:pt x="4503" y="419"/>
                </a:cubicBezTo>
                <a:cubicBezTo>
                  <a:pt x="4503" y="415"/>
                  <a:pt x="4503" y="415"/>
                  <a:pt x="4503" y="415"/>
                </a:cubicBezTo>
                <a:cubicBezTo>
                  <a:pt x="4493" y="415"/>
                  <a:pt x="4493" y="415"/>
                  <a:pt x="4493" y="415"/>
                </a:cubicBezTo>
                <a:cubicBezTo>
                  <a:pt x="4492" y="403"/>
                  <a:pt x="4492" y="403"/>
                  <a:pt x="4492" y="403"/>
                </a:cubicBezTo>
                <a:cubicBezTo>
                  <a:pt x="4478" y="404"/>
                  <a:pt x="4478" y="404"/>
                  <a:pt x="4478" y="404"/>
                </a:cubicBezTo>
                <a:cubicBezTo>
                  <a:pt x="4477" y="363"/>
                  <a:pt x="4477" y="363"/>
                  <a:pt x="4477" y="363"/>
                </a:cubicBezTo>
                <a:cubicBezTo>
                  <a:pt x="4466" y="363"/>
                  <a:pt x="4466" y="363"/>
                  <a:pt x="4466" y="363"/>
                </a:cubicBezTo>
                <a:cubicBezTo>
                  <a:pt x="4466" y="358"/>
                  <a:pt x="4466" y="358"/>
                  <a:pt x="4466" y="358"/>
                </a:cubicBezTo>
                <a:cubicBezTo>
                  <a:pt x="4458" y="358"/>
                  <a:pt x="4458" y="358"/>
                  <a:pt x="4458" y="358"/>
                </a:cubicBezTo>
                <a:cubicBezTo>
                  <a:pt x="4457" y="311"/>
                  <a:pt x="4457" y="311"/>
                  <a:pt x="4457" y="311"/>
                </a:cubicBezTo>
                <a:cubicBezTo>
                  <a:pt x="4454" y="311"/>
                  <a:pt x="4454" y="311"/>
                  <a:pt x="4454" y="311"/>
                </a:cubicBezTo>
                <a:cubicBezTo>
                  <a:pt x="4454" y="316"/>
                  <a:pt x="4454" y="316"/>
                  <a:pt x="4454" y="316"/>
                </a:cubicBezTo>
                <a:cubicBezTo>
                  <a:pt x="4451" y="315"/>
                  <a:pt x="4451" y="315"/>
                  <a:pt x="4451" y="315"/>
                </a:cubicBezTo>
                <a:cubicBezTo>
                  <a:pt x="4451" y="311"/>
                  <a:pt x="4451" y="311"/>
                  <a:pt x="4451" y="311"/>
                </a:cubicBezTo>
                <a:cubicBezTo>
                  <a:pt x="4444" y="298"/>
                  <a:pt x="4444" y="298"/>
                  <a:pt x="4444" y="298"/>
                </a:cubicBezTo>
                <a:cubicBezTo>
                  <a:pt x="4444" y="292"/>
                  <a:pt x="4444" y="292"/>
                  <a:pt x="4444" y="292"/>
                </a:cubicBezTo>
                <a:cubicBezTo>
                  <a:pt x="4443" y="292"/>
                  <a:pt x="4443" y="292"/>
                  <a:pt x="4443" y="292"/>
                </a:cubicBezTo>
                <a:cubicBezTo>
                  <a:pt x="4443" y="298"/>
                  <a:pt x="4443" y="298"/>
                  <a:pt x="4443" y="298"/>
                </a:cubicBezTo>
                <a:cubicBezTo>
                  <a:pt x="4440" y="298"/>
                  <a:pt x="4440" y="298"/>
                  <a:pt x="4440" y="298"/>
                </a:cubicBezTo>
                <a:cubicBezTo>
                  <a:pt x="4440" y="221"/>
                  <a:pt x="4440" y="221"/>
                  <a:pt x="4440" y="221"/>
                </a:cubicBezTo>
                <a:cubicBezTo>
                  <a:pt x="4438" y="220"/>
                  <a:pt x="4438" y="220"/>
                  <a:pt x="4438" y="220"/>
                </a:cubicBezTo>
                <a:cubicBezTo>
                  <a:pt x="4433" y="213"/>
                  <a:pt x="4433" y="213"/>
                  <a:pt x="4433" y="213"/>
                </a:cubicBezTo>
                <a:cubicBezTo>
                  <a:pt x="4433" y="209"/>
                  <a:pt x="4433" y="209"/>
                  <a:pt x="4433" y="209"/>
                </a:cubicBezTo>
                <a:cubicBezTo>
                  <a:pt x="4431" y="207"/>
                  <a:pt x="4431" y="207"/>
                  <a:pt x="4431" y="207"/>
                </a:cubicBezTo>
                <a:cubicBezTo>
                  <a:pt x="4430" y="209"/>
                  <a:pt x="4430" y="209"/>
                  <a:pt x="4430" y="209"/>
                </a:cubicBezTo>
                <a:cubicBezTo>
                  <a:pt x="4430" y="213"/>
                  <a:pt x="4430" y="213"/>
                  <a:pt x="4430" y="213"/>
                </a:cubicBezTo>
                <a:cubicBezTo>
                  <a:pt x="4426" y="221"/>
                  <a:pt x="4426" y="221"/>
                  <a:pt x="4426" y="221"/>
                </a:cubicBezTo>
                <a:cubicBezTo>
                  <a:pt x="4424" y="222"/>
                  <a:pt x="4424" y="222"/>
                  <a:pt x="4424" y="222"/>
                </a:cubicBezTo>
                <a:cubicBezTo>
                  <a:pt x="4424" y="235"/>
                  <a:pt x="4424" y="235"/>
                  <a:pt x="4424" y="235"/>
                </a:cubicBezTo>
                <a:cubicBezTo>
                  <a:pt x="4420" y="235"/>
                  <a:pt x="4420" y="235"/>
                  <a:pt x="4420" y="235"/>
                </a:cubicBezTo>
                <a:cubicBezTo>
                  <a:pt x="4420" y="233"/>
                  <a:pt x="4420" y="233"/>
                  <a:pt x="4420" y="233"/>
                </a:cubicBezTo>
                <a:cubicBezTo>
                  <a:pt x="4417" y="233"/>
                  <a:pt x="4417" y="233"/>
                  <a:pt x="4417" y="233"/>
                </a:cubicBezTo>
                <a:cubicBezTo>
                  <a:pt x="4417" y="234"/>
                  <a:pt x="4417" y="234"/>
                  <a:pt x="4417" y="234"/>
                </a:cubicBezTo>
                <a:cubicBezTo>
                  <a:pt x="4413" y="234"/>
                  <a:pt x="4413" y="234"/>
                  <a:pt x="4413" y="234"/>
                </a:cubicBezTo>
                <a:cubicBezTo>
                  <a:pt x="4413" y="221"/>
                  <a:pt x="4413" y="221"/>
                  <a:pt x="4413" y="221"/>
                </a:cubicBezTo>
                <a:cubicBezTo>
                  <a:pt x="4411" y="221"/>
                  <a:pt x="4411" y="221"/>
                  <a:pt x="4411" y="221"/>
                </a:cubicBezTo>
                <a:cubicBezTo>
                  <a:pt x="4406" y="213"/>
                  <a:pt x="4406" y="213"/>
                  <a:pt x="4406" y="213"/>
                </a:cubicBezTo>
                <a:cubicBezTo>
                  <a:pt x="4406" y="209"/>
                  <a:pt x="4406" y="209"/>
                  <a:pt x="4406" y="209"/>
                </a:cubicBezTo>
                <a:cubicBezTo>
                  <a:pt x="4405" y="208"/>
                  <a:pt x="4405" y="208"/>
                  <a:pt x="4405" y="208"/>
                </a:cubicBezTo>
                <a:cubicBezTo>
                  <a:pt x="4404" y="209"/>
                  <a:pt x="4404" y="209"/>
                  <a:pt x="4404" y="209"/>
                </a:cubicBezTo>
                <a:cubicBezTo>
                  <a:pt x="4404" y="212"/>
                  <a:pt x="4404" y="212"/>
                  <a:pt x="4404" y="212"/>
                </a:cubicBezTo>
                <a:cubicBezTo>
                  <a:pt x="4399" y="221"/>
                  <a:pt x="4399" y="221"/>
                  <a:pt x="4399" y="221"/>
                </a:cubicBezTo>
                <a:cubicBezTo>
                  <a:pt x="4397" y="221"/>
                  <a:pt x="4397" y="221"/>
                  <a:pt x="4397" y="221"/>
                </a:cubicBezTo>
                <a:cubicBezTo>
                  <a:pt x="4397" y="234"/>
                  <a:pt x="4397" y="234"/>
                  <a:pt x="4397" y="234"/>
                </a:cubicBezTo>
                <a:cubicBezTo>
                  <a:pt x="4395" y="234"/>
                  <a:pt x="4395" y="234"/>
                  <a:pt x="4395" y="234"/>
                </a:cubicBezTo>
                <a:cubicBezTo>
                  <a:pt x="4395" y="279"/>
                  <a:pt x="4395" y="279"/>
                  <a:pt x="4395" y="279"/>
                </a:cubicBezTo>
                <a:cubicBezTo>
                  <a:pt x="4367" y="284"/>
                  <a:pt x="4367" y="284"/>
                  <a:pt x="4367" y="284"/>
                </a:cubicBezTo>
                <a:cubicBezTo>
                  <a:pt x="4366" y="290"/>
                  <a:pt x="4366" y="290"/>
                  <a:pt x="4366" y="290"/>
                </a:cubicBezTo>
                <a:cubicBezTo>
                  <a:pt x="4363" y="291"/>
                  <a:pt x="4363" y="291"/>
                  <a:pt x="4363" y="291"/>
                </a:cubicBezTo>
                <a:cubicBezTo>
                  <a:pt x="4363" y="321"/>
                  <a:pt x="4363" y="321"/>
                  <a:pt x="4363" y="321"/>
                </a:cubicBezTo>
                <a:cubicBezTo>
                  <a:pt x="4352" y="320"/>
                  <a:pt x="4352" y="320"/>
                  <a:pt x="4352" y="320"/>
                </a:cubicBezTo>
                <a:cubicBezTo>
                  <a:pt x="4352" y="479"/>
                  <a:pt x="4352" y="479"/>
                  <a:pt x="4352" y="479"/>
                </a:cubicBezTo>
                <a:cubicBezTo>
                  <a:pt x="4331" y="479"/>
                  <a:pt x="4331" y="479"/>
                  <a:pt x="4331" y="479"/>
                </a:cubicBezTo>
                <a:cubicBezTo>
                  <a:pt x="4330" y="472"/>
                  <a:pt x="4330" y="472"/>
                  <a:pt x="4330" y="472"/>
                </a:cubicBezTo>
                <a:cubicBezTo>
                  <a:pt x="4326" y="464"/>
                  <a:pt x="4326" y="464"/>
                  <a:pt x="4326" y="464"/>
                </a:cubicBezTo>
                <a:cubicBezTo>
                  <a:pt x="4324" y="464"/>
                  <a:pt x="4324" y="464"/>
                  <a:pt x="4324" y="464"/>
                </a:cubicBezTo>
                <a:cubicBezTo>
                  <a:pt x="4323" y="455"/>
                  <a:pt x="4323" y="455"/>
                  <a:pt x="4323" y="455"/>
                </a:cubicBezTo>
                <a:cubicBezTo>
                  <a:pt x="4308" y="454"/>
                  <a:pt x="4308" y="454"/>
                  <a:pt x="4308" y="454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29"/>
                  <a:pt x="4307" y="429"/>
                  <a:pt x="4307" y="429"/>
                </a:cubicBezTo>
                <a:cubicBezTo>
                  <a:pt x="4307" y="433"/>
                  <a:pt x="4307" y="433"/>
                  <a:pt x="4307" y="433"/>
                </a:cubicBezTo>
                <a:cubicBezTo>
                  <a:pt x="4307" y="454"/>
                  <a:pt x="4307" y="454"/>
                  <a:pt x="4307" y="454"/>
                </a:cubicBezTo>
                <a:cubicBezTo>
                  <a:pt x="4307" y="465"/>
                  <a:pt x="4307" y="465"/>
                  <a:pt x="4307" y="465"/>
                </a:cubicBezTo>
                <a:cubicBezTo>
                  <a:pt x="4303" y="465"/>
                  <a:pt x="4303" y="465"/>
                  <a:pt x="4303" y="465"/>
                </a:cubicBezTo>
                <a:cubicBezTo>
                  <a:pt x="4303" y="437"/>
                  <a:pt x="4303" y="437"/>
                  <a:pt x="4303" y="437"/>
                </a:cubicBezTo>
                <a:cubicBezTo>
                  <a:pt x="4290" y="416"/>
                  <a:pt x="4290" y="416"/>
                  <a:pt x="4290" y="416"/>
                </a:cubicBezTo>
                <a:cubicBezTo>
                  <a:pt x="4291" y="350"/>
                  <a:pt x="4291" y="350"/>
                  <a:pt x="4291" y="350"/>
                </a:cubicBezTo>
                <a:cubicBezTo>
                  <a:pt x="4289" y="344"/>
                  <a:pt x="4289" y="344"/>
                  <a:pt x="4289" y="344"/>
                </a:cubicBezTo>
                <a:cubicBezTo>
                  <a:pt x="4285" y="345"/>
                  <a:pt x="4285" y="345"/>
                  <a:pt x="4285" y="345"/>
                </a:cubicBezTo>
                <a:cubicBezTo>
                  <a:pt x="4285" y="343"/>
                  <a:pt x="4285" y="343"/>
                  <a:pt x="4285" y="343"/>
                </a:cubicBezTo>
                <a:cubicBezTo>
                  <a:pt x="4260" y="343"/>
                  <a:pt x="4260" y="343"/>
                  <a:pt x="4260" y="343"/>
                </a:cubicBezTo>
                <a:cubicBezTo>
                  <a:pt x="4250" y="154"/>
                  <a:pt x="4250" y="154"/>
                  <a:pt x="4250" y="154"/>
                </a:cubicBezTo>
                <a:cubicBezTo>
                  <a:pt x="4247" y="144"/>
                  <a:pt x="4247" y="144"/>
                  <a:pt x="4247" y="144"/>
                </a:cubicBezTo>
                <a:cubicBezTo>
                  <a:pt x="4244" y="143"/>
                  <a:pt x="4244" y="143"/>
                  <a:pt x="4244" y="143"/>
                </a:cubicBezTo>
                <a:cubicBezTo>
                  <a:pt x="4244" y="139"/>
                  <a:pt x="4244" y="139"/>
                  <a:pt x="4244" y="139"/>
                </a:cubicBezTo>
                <a:cubicBezTo>
                  <a:pt x="4246" y="139"/>
                  <a:pt x="4246" y="139"/>
                  <a:pt x="4246" y="139"/>
                </a:cubicBezTo>
                <a:cubicBezTo>
                  <a:pt x="4245" y="135"/>
                  <a:pt x="4245" y="135"/>
                  <a:pt x="4245" y="135"/>
                </a:cubicBezTo>
                <a:cubicBezTo>
                  <a:pt x="4240" y="135"/>
                  <a:pt x="4240" y="135"/>
                  <a:pt x="4240" y="135"/>
                </a:cubicBezTo>
                <a:cubicBezTo>
                  <a:pt x="4240" y="131"/>
                  <a:pt x="4240" y="131"/>
                  <a:pt x="4240" y="131"/>
                </a:cubicBezTo>
                <a:cubicBezTo>
                  <a:pt x="4239" y="131"/>
                  <a:pt x="4239" y="131"/>
                  <a:pt x="4239" y="131"/>
                </a:cubicBezTo>
                <a:cubicBezTo>
                  <a:pt x="4239" y="111"/>
                  <a:pt x="4239" y="111"/>
                  <a:pt x="4239" y="111"/>
                </a:cubicBezTo>
                <a:cubicBezTo>
                  <a:pt x="4240" y="111"/>
                  <a:pt x="4240" y="111"/>
                  <a:pt x="4240" y="111"/>
                </a:cubicBezTo>
                <a:cubicBezTo>
                  <a:pt x="4240" y="111"/>
                  <a:pt x="4240" y="109"/>
                  <a:pt x="4240" y="109"/>
                </a:cubicBezTo>
                <a:cubicBezTo>
                  <a:pt x="4240" y="109"/>
                  <a:pt x="4238" y="108"/>
                  <a:pt x="4238" y="108"/>
                </a:cubicBezTo>
                <a:cubicBezTo>
                  <a:pt x="4238" y="106"/>
                  <a:pt x="4238" y="106"/>
                  <a:pt x="4238" y="106"/>
                </a:cubicBezTo>
                <a:cubicBezTo>
                  <a:pt x="4237" y="106"/>
                  <a:pt x="4237" y="106"/>
                  <a:pt x="4237" y="106"/>
                </a:cubicBezTo>
                <a:cubicBezTo>
                  <a:pt x="4237" y="59"/>
                  <a:pt x="4237" y="59"/>
                  <a:pt x="4237" y="59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46"/>
                  <a:pt x="4237" y="46"/>
                  <a:pt x="4237" y="46"/>
                </a:cubicBezTo>
                <a:cubicBezTo>
                  <a:pt x="4237" y="17"/>
                  <a:pt x="4237" y="17"/>
                  <a:pt x="4237" y="17"/>
                </a:cubicBezTo>
                <a:cubicBezTo>
                  <a:pt x="4235" y="17"/>
                  <a:pt x="4235" y="17"/>
                  <a:pt x="4235" y="17"/>
                </a:cubicBezTo>
                <a:cubicBezTo>
                  <a:pt x="4235" y="46"/>
                  <a:pt x="4235" y="46"/>
                  <a:pt x="4235" y="46"/>
                </a:cubicBezTo>
                <a:cubicBezTo>
                  <a:pt x="4234" y="46"/>
                  <a:pt x="4234" y="46"/>
                  <a:pt x="4234" y="46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4" y="59"/>
                  <a:pt x="4234" y="59"/>
                  <a:pt x="4234" y="59"/>
                </a:cubicBezTo>
                <a:cubicBezTo>
                  <a:pt x="4233" y="110"/>
                  <a:pt x="4233" y="110"/>
                  <a:pt x="4233" y="110"/>
                </a:cubicBezTo>
                <a:cubicBezTo>
                  <a:pt x="4232" y="110"/>
                  <a:pt x="4232" y="110"/>
                  <a:pt x="4232" y="110"/>
                </a:cubicBezTo>
                <a:cubicBezTo>
                  <a:pt x="4232" y="109"/>
                  <a:pt x="4232" y="109"/>
                  <a:pt x="4232" y="109"/>
                </a:cubicBezTo>
                <a:cubicBezTo>
                  <a:pt x="4231" y="109"/>
                  <a:pt x="4231" y="109"/>
                  <a:pt x="4231" y="109"/>
                </a:cubicBezTo>
                <a:cubicBezTo>
                  <a:pt x="4230" y="111"/>
                  <a:pt x="4230" y="111"/>
                  <a:pt x="4230" y="111"/>
                </a:cubicBezTo>
                <a:cubicBezTo>
                  <a:pt x="4233" y="111"/>
                  <a:pt x="4233" y="111"/>
                  <a:pt x="4233" y="111"/>
                </a:cubicBezTo>
                <a:cubicBezTo>
                  <a:pt x="4233" y="117"/>
                  <a:pt x="4233" y="117"/>
                  <a:pt x="4233" y="117"/>
                </a:cubicBezTo>
                <a:cubicBezTo>
                  <a:pt x="4232" y="117"/>
                  <a:pt x="4232" y="117"/>
                  <a:pt x="4232" y="117"/>
                </a:cubicBezTo>
                <a:cubicBezTo>
                  <a:pt x="4232" y="128"/>
                  <a:pt x="4232" y="128"/>
                  <a:pt x="4232" y="128"/>
                </a:cubicBezTo>
                <a:cubicBezTo>
                  <a:pt x="4233" y="128"/>
                  <a:pt x="4233" y="128"/>
                  <a:pt x="4233" y="128"/>
                </a:cubicBezTo>
                <a:cubicBezTo>
                  <a:pt x="4233" y="137"/>
                  <a:pt x="4233" y="137"/>
                  <a:pt x="4233" y="137"/>
                </a:cubicBezTo>
                <a:cubicBezTo>
                  <a:pt x="4198" y="138"/>
                  <a:pt x="4198" y="138"/>
                  <a:pt x="4198" y="138"/>
                </a:cubicBezTo>
                <a:cubicBezTo>
                  <a:pt x="4198" y="113"/>
                  <a:pt x="4198" y="113"/>
                  <a:pt x="4198" y="113"/>
                </a:cubicBezTo>
                <a:cubicBezTo>
                  <a:pt x="4200" y="113"/>
                  <a:pt x="4200" y="113"/>
                  <a:pt x="4200" y="113"/>
                </a:cubicBezTo>
                <a:cubicBezTo>
                  <a:pt x="4200" y="113"/>
                  <a:pt x="4200" y="109"/>
                  <a:pt x="4200" y="109"/>
                </a:cubicBezTo>
                <a:cubicBezTo>
                  <a:pt x="4200" y="109"/>
                  <a:pt x="4198" y="109"/>
                  <a:pt x="4198" y="109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6" y="34"/>
                  <a:pt x="4196" y="34"/>
                  <a:pt x="4196" y="34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5" y="0"/>
                  <a:pt x="4195" y="0"/>
                  <a:pt x="4195" y="0"/>
                </a:cubicBezTo>
                <a:cubicBezTo>
                  <a:pt x="4194" y="34"/>
                  <a:pt x="4194" y="34"/>
                  <a:pt x="4194" y="34"/>
                </a:cubicBezTo>
                <a:cubicBezTo>
                  <a:pt x="4193" y="34"/>
                  <a:pt x="4193" y="34"/>
                  <a:pt x="4193" y="34"/>
                </a:cubicBezTo>
                <a:cubicBezTo>
                  <a:pt x="4192" y="109"/>
                  <a:pt x="4192" y="109"/>
                  <a:pt x="4192" y="109"/>
                </a:cubicBezTo>
                <a:cubicBezTo>
                  <a:pt x="4191" y="109"/>
                  <a:pt x="4191" y="109"/>
                  <a:pt x="4191" y="109"/>
                </a:cubicBezTo>
                <a:cubicBezTo>
                  <a:pt x="4191" y="109"/>
                  <a:pt x="4191" y="111"/>
                  <a:pt x="4191" y="112"/>
                </a:cubicBezTo>
                <a:cubicBezTo>
                  <a:pt x="4191" y="112"/>
                  <a:pt x="4192" y="112"/>
                  <a:pt x="4192" y="112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2" y="137"/>
                  <a:pt x="4192" y="137"/>
                  <a:pt x="4192" y="137"/>
                </a:cubicBezTo>
                <a:cubicBezTo>
                  <a:pt x="4191" y="143"/>
                  <a:pt x="4191" y="143"/>
                  <a:pt x="4191" y="143"/>
                </a:cubicBezTo>
                <a:cubicBezTo>
                  <a:pt x="4182" y="143"/>
                  <a:pt x="4182" y="143"/>
                  <a:pt x="4182" y="143"/>
                </a:cubicBezTo>
                <a:cubicBezTo>
                  <a:pt x="4180" y="144"/>
                  <a:pt x="4180" y="144"/>
                  <a:pt x="4180" y="144"/>
                </a:cubicBezTo>
                <a:cubicBezTo>
                  <a:pt x="4173" y="274"/>
                  <a:pt x="4173" y="274"/>
                  <a:pt x="4173" y="274"/>
                </a:cubicBezTo>
                <a:cubicBezTo>
                  <a:pt x="4163" y="275"/>
                  <a:pt x="4163" y="275"/>
                  <a:pt x="4163" y="275"/>
                </a:cubicBezTo>
                <a:cubicBezTo>
                  <a:pt x="4163" y="273"/>
                  <a:pt x="4163" y="273"/>
                  <a:pt x="4163" y="273"/>
                </a:cubicBezTo>
                <a:cubicBezTo>
                  <a:pt x="4161" y="271"/>
                  <a:pt x="4161" y="271"/>
                  <a:pt x="4161" y="271"/>
                </a:cubicBezTo>
                <a:cubicBezTo>
                  <a:pt x="4145" y="271"/>
                  <a:pt x="4145" y="271"/>
                  <a:pt x="4145" y="271"/>
                </a:cubicBezTo>
                <a:cubicBezTo>
                  <a:pt x="4145" y="274"/>
                  <a:pt x="4145" y="274"/>
                  <a:pt x="4145" y="274"/>
                </a:cubicBezTo>
                <a:cubicBezTo>
                  <a:pt x="4110" y="275"/>
                  <a:pt x="4110" y="275"/>
                  <a:pt x="4110" y="275"/>
                </a:cubicBezTo>
                <a:cubicBezTo>
                  <a:pt x="4109" y="495"/>
                  <a:pt x="4109" y="495"/>
                  <a:pt x="4109" y="495"/>
                </a:cubicBezTo>
                <a:cubicBezTo>
                  <a:pt x="4097" y="495"/>
                  <a:pt x="4097" y="495"/>
                  <a:pt x="4097" y="495"/>
                </a:cubicBezTo>
                <a:cubicBezTo>
                  <a:pt x="4097" y="459"/>
                  <a:pt x="4097" y="459"/>
                  <a:pt x="4097" y="459"/>
                </a:cubicBezTo>
                <a:cubicBezTo>
                  <a:pt x="4093" y="456"/>
                  <a:pt x="4093" y="456"/>
                  <a:pt x="4093" y="456"/>
                </a:cubicBezTo>
                <a:cubicBezTo>
                  <a:pt x="4080" y="457"/>
                  <a:pt x="4080" y="457"/>
                  <a:pt x="4080" y="457"/>
                </a:cubicBezTo>
                <a:cubicBezTo>
                  <a:pt x="4065" y="457"/>
                  <a:pt x="4065" y="457"/>
                  <a:pt x="4065" y="457"/>
                </a:cubicBezTo>
                <a:cubicBezTo>
                  <a:pt x="4064" y="487"/>
                  <a:pt x="4064" y="487"/>
                  <a:pt x="4064" y="487"/>
                </a:cubicBezTo>
                <a:cubicBezTo>
                  <a:pt x="4057" y="484"/>
                  <a:pt x="4057" y="484"/>
                  <a:pt x="4057" y="484"/>
                </a:cubicBezTo>
                <a:cubicBezTo>
                  <a:pt x="4051" y="483"/>
                  <a:pt x="4051" y="483"/>
                  <a:pt x="4051" y="483"/>
                </a:cubicBezTo>
                <a:cubicBezTo>
                  <a:pt x="4050" y="461"/>
                  <a:pt x="4050" y="461"/>
                  <a:pt x="4050" y="461"/>
                </a:cubicBezTo>
                <a:cubicBezTo>
                  <a:pt x="4050" y="456"/>
                  <a:pt x="4050" y="456"/>
                  <a:pt x="4050" y="456"/>
                </a:cubicBezTo>
                <a:cubicBezTo>
                  <a:pt x="4043" y="453"/>
                  <a:pt x="4043" y="453"/>
                  <a:pt x="4043" y="453"/>
                </a:cubicBezTo>
                <a:cubicBezTo>
                  <a:pt x="4043" y="449"/>
                  <a:pt x="4043" y="449"/>
                  <a:pt x="4043" y="449"/>
                </a:cubicBezTo>
                <a:cubicBezTo>
                  <a:pt x="4039" y="447"/>
                  <a:pt x="4039" y="447"/>
                  <a:pt x="4039" y="447"/>
                </a:cubicBezTo>
                <a:cubicBezTo>
                  <a:pt x="4003" y="448"/>
                  <a:pt x="4003" y="448"/>
                  <a:pt x="4003" y="448"/>
                </a:cubicBezTo>
                <a:cubicBezTo>
                  <a:pt x="4003" y="453"/>
                  <a:pt x="4003" y="453"/>
                  <a:pt x="4003" y="453"/>
                </a:cubicBezTo>
                <a:cubicBezTo>
                  <a:pt x="3996" y="454"/>
                  <a:pt x="3996" y="454"/>
                  <a:pt x="3996" y="454"/>
                </a:cubicBezTo>
                <a:cubicBezTo>
                  <a:pt x="3996" y="461"/>
                  <a:pt x="3996" y="461"/>
                  <a:pt x="3996" y="461"/>
                </a:cubicBezTo>
                <a:cubicBezTo>
                  <a:pt x="3980" y="461"/>
                  <a:pt x="3980" y="461"/>
                  <a:pt x="3980" y="461"/>
                </a:cubicBezTo>
                <a:cubicBezTo>
                  <a:pt x="3979" y="458"/>
                  <a:pt x="3979" y="458"/>
                  <a:pt x="3979" y="458"/>
                </a:cubicBezTo>
                <a:cubicBezTo>
                  <a:pt x="3976" y="457"/>
                  <a:pt x="3976" y="457"/>
                  <a:pt x="3976" y="457"/>
                </a:cubicBezTo>
                <a:cubicBezTo>
                  <a:pt x="3971" y="457"/>
                  <a:pt x="3971" y="457"/>
                  <a:pt x="3971" y="457"/>
                </a:cubicBezTo>
                <a:cubicBezTo>
                  <a:pt x="3971" y="437"/>
                  <a:pt x="3971" y="437"/>
                  <a:pt x="3971" y="437"/>
                </a:cubicBezTo>
                <a:cubicBezTo>
                  <a:pt x="3964" y="433"/>
                  <a:pt x="3964" y="433"/>
                  <a:pt x="3964" y="433"/>
                </a:cubicBezTo>
                <a:cubicBezTo>
                  <a:pt x="3959" y="433"/>
                  <a:pt x="3959" y="433"/>
                  <a:pt x="3959" y="433"/>
                </a:cubicBezTo>
                <a:cubicBezTo>
                  <a:pt x="3958" y="432"/>
                  <a:pt x="3958" y="432"/>
                  <a:pt x="3958" y="432"/>
                </a:cubicBezTo>
                <a:cubicBezTo>
                  <a:pt x="3942" y="433"/>
                  <a:pt x="3942" y="433"/>
                  <a:pt x="3942" y="433"/>
                </a:cubicBezTo>
                <a:cubicBezTo>
                  <a:pt x="3936" y="434"/>
                  <a:pt x="3936" y="434"/>
                  <a:pt x="3936" y="434"/>
                </a:cubicBezTo>
                <a:cubicBezTo>
                  <a:pt x="3936" y="437"/>
                  <a:pt x="3936" y="437"/>
                  <a:pt x="3936" y="437"/>
                </a:cubicBezTo>
                <a:cubicBezTo>
                  <a:pt x="3934" y="437"/>
                  <a:pt x="3934" y="437"/>
                  <a:pt x="3934" y="437"/>
                </a:cubicBezTo>
                <a:cubicBezTo>
                  <a:pt x="3934" y="470"/>
                  <a:pt x="3934" y="470"/>
                  <a:pt x="3934" y="470"/>
                </a:cubicBezTo>
                <a:cubicBezTo>
                  <a:pt x="3933" y="470"/>
                  <a:pt x="3933" y="470"/>
                  <a:pt x="3933" y="470"/>
                </a:cubicBezTo>
                <a:cubicBezTo>
                  <a:pt x="3933" y="476"/>
                  <a:pt x="3933" y="476"/>
                  <a:pt x="3933" y="476"/>
                </a:cubicBezTo>
                <a:cubicBezTo>
                  <a:pt x="3931" y="476"/>
                  <a:pt x="3931" y="476"/>
                  <a:pt x="3931" y="476"/>
                </a:cubicBezTo>
                <a:cubicBezTo>
                  <a:pt x="3931" y="482"/>
                  <a:pt x="3931" y="482"/>
                  <a:pt x="3931" y="482"/>
                </a:cubicBezTo>
                <a:cubicBezTo>
                  <a:pt x="3919" y="482"/>
                  <a:pt x="3919" y="482"/>
                  <a:pt x="3919" y="482"/>
                </a:cubicBezTo>
                <a:cubicBezTo>
                  <a:pt x="3919" y="501"/>
                  <a:pt x="3919" y="501"/>
                  <a:pt x="3919" y="501"/>
                </a:cubicBezTo>
                <a:cubicBezTo>
                  <a:pt x="3915" y="501"/>
                  <a:pt x="3915" y="501"/>
                  <a:pt x="3915" y="501"/>
                </a:cubicBezTo>
                <a:cubicBezTo>
                  <a:pt x="3914" y="472"/>
                  <a:pt x="3914" y="472"/>
                  <a:pt x="3914" y="472"/>
                </a:cubicBezTo>
                <a:cubicBezTo>
                  <a:pt x="3910" y="471"/>
                  <a:pt x="3910" y="471"/>
                  <a:pt x="3910" y="471"/>
                </a:cubicBezTo>
                <a:cubicBezTo>
                  <a:pt x="3899" y="471"/>
                  <a:pt x="3899" y="471"/>
                  <a:pt x="3899" y="471"/>
                </a:cubicBezTo>
                <a:cubicBezTo>
                  <a:pt x="3899" y="470"/>
                  <a:pt x="3899" y="470"/>
                  <a:pt x="3899" y="470"/>
                </a:cubicBezTo>
                <a:cubicBezTo>
                  <a:pt x="3893" y="470"/>
                  <a:pt x="3893" y="470"/>
                  <a:pt x="3893" y="470"/>
                </a:cubicBezTo>
                <a:cubicBezTo>
                  <a:pt x="3893" y="465"/>
                  <a:pt x="3893" y="465"/>
                  <a:pt x="3893" y="465"/>
                </a:cubicBezTo>
                <a:cubicBezTo>
                  <a:pt x="3889" y="463"/>
                  <a:pt x="3889" y="463"/>
                  <a:pt x="3889" y="463"/>
                </a:cubicBezTo>
                <a:cubicBezTo>
                  <a:pt x="3889" y="456"/>
                  <a:pt x="3889" y="456"/>
                  <a:pt x="3889" y="456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91" y="455"/>
                  <a:pt x="3891" y="455"/>
                  <a:pt x="3891" y="455"/>
                </a:cubicBezTo>
                <a:cubicBezTo>
                  <a:pt x="3884" y="453"/>
                  <a:pt x="3884" y="453"/>
                  <a:pt x="3884" y="453"/>
                </a:cubicBezTo>
                <a:cubicBezTo>
                  <a:pt x="3884" y="435"/>
                  <a:pt x="3884" y="435"/>
                  <a:pt x="3884" y="435"/>
                </a:cubicBezTo>
                <a:cubicBezTo>
                  <a:pt x="3876" y="433"/>
                  <a:pt x="3876" y="433"/>
                  <a:pt x="3876" y="433"/>
                </a:cubicBezTo>
                <a:cubicBezTo>
                  <a:pt x="3865" y="432"/>
                  <a:pt x="3865" y="432"/>
                  <a:pt x="3865" y="432"/>
                </a:cubicBezTo>
                <a:cubicBezTo>
                  <a:pt x="3865" y="427"/>
                  <a:pt x="3865" y="427"/>
                  <a:pt x="3865" y="427"/>
                </a:cubicBezTo>
                <a:cubicBezTo>
                  <a:pt x="3862" y="427"/>
                  <a:pt x="3862" y="427"/>
                  <a:pt x="3862" y="427"/>
                </a:cubicBezTo>
                <a:cubicBezTo>
                  <a:pt x="3855" y="427"/>
                  <a:pt x="3855" y="427"/>
                  <a:pt x="3855" y="427"/>
                </a:cubicBezTo>
                <a:cubicBezTo>
                  <a:pt x="3855" y="433"/>
                  <a:pt x="3855" y="433"/>
                  <a:pt x="3855" y="433"/>
                </a:cubicBezTo>
                <a:cubicBezTo>
                  <a:pt x="3829" y="433"/>
                  <a:pt x="3829" y="433"/>
                  <a:pt x="3829" y="433"/>
                </a:cubicBezTo>
                <a:cubicBezTo>
                  <a:pt x="3830" y="447"/>
                  <a:pt x="3830" y="447"/>
                  <a:pt x="3830" y="447"/>
                </a:cubicBezTo>
                <a:cubicBezTo>
                  <a:pt x="3827" y="447"/>
                  <a:pt x="3827" y="447"/>
                  <a:pt x="3827" y="447"/>
                </a:cubicBezTo>
                <a:cubicBezTo>
                  <a:pt x="3828" y="442"/>
                  <a:pt x="3828" y="442"/>
                  <a:pt x="3828" y="442"/>
                </a:cubicBezTo>
                <a:cubicBezTo>
                  <a:pt x="3820" y="441"/>
                  <a:pt x="3820" y="441"/>
                  <a:pt x="3820" y="441"/>
                </a:cubicBezTo>
                <a:cubicBezTo>
                  <a:pt x="3799" y="442"/>
                  <a:pt x="3799" y="442"/>
                  <a:pt x="3799" y="44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0" y="451"/>
                  <a:pt x="3790" y="451"/>
                  <a:pt x="3790" y="451"/>
                </a:cubicBezTo>
                <a:cubicBezTo>
                  <a:pt x="3791" y="446"/>
                  <a:pt x="3791" y="446"/>
                  <a:pt x="3791" y="446"/>
                </a:cubicBezTo>
                <a:cubicBezTo>
                  <a:pt x="3787" y="444"/>
                  <a:pt x="3787" y="444"/>
                  <a:pt x="3787" y="444"/>
                </a:cubicBezTo>
                <a:cubicBezTo>
                  <a:pt x="3787" y="442"/>
                  <a:pt x="3787" y="442"/>
                  <a:pt x="3787" y="442"/>
                </a:cubicBezTo>
                <a:cubicBezTo>
                  <a:pt x="3781" y="440"/>
                  <a:pt x="3781" y="440"/>
                  <a:pt x="3781" y="440"/>
                </a:cubicBezTo>
                <a:cubicBezTo>
                  <a:pt x="3781" y="436"/>
                  <a:pt x="3781" y="436"/>
                  <a:pt x="3781" y="436"/>
                </a:cubicBezTo>
                <a:cubicBezTo>
                  <a:pt x="3775" y="435"/>
                  <a:pt x="3775" y="435"/>
                  <a:pt x="3775" y="435"/>
                </a:cubicBezTo>
                <a:cubicBezTo>
                  <a:pt x="3759" y="435"/>
                  <a:pt x="3759" y="435"/>
                  <a:pt x="3759" y="435"/>
                </a:cubicBezTo>
                <a:cubicBezTo>
                  <a:pt x="3759" y="441"/>
                  <a:pt x="3759" y="441"/>
                  <a:pt x="3759" y="441"/>
                </a:cubicBezTo>
                <a:cubicBezTo>
                  <a:pt x="3753" y="441"/>
                  <a:pt x="3753" y="441"/>
                  <a:pt x="3753" y="441"/>
                </a:cubicBezTo>
                <a:cubicBezTo>
                  <a:pt x="3753" y="444"/>
                  <a:pt x="3753" y="444"/>
                  <a:pt x="3753" y="444"/>
                </a:cubicBezTo>
                <a:cubicBezTo>
                  <a:pt x="3749" y="444"/>
                  <a:pt x="3749" y="444"/>
                  <a:pt x="3749" y="444"/>
                </a:cubicBezTo>
                <a:cubicBezTo>
                  <a:pt x="3749" y="456"/>
                  <a:pt x="3749" y="456"/>
                  <a:pt x="3749" y="456"/>
                </a:cubicBezTo>
                <a:cubicBezTo>
                  <a:pt x="3739" y="457"/>
                  <a:pt x="3739" y="457"/>
                  <a:pt x="3739" y="457"/>
                </a:cubicBezTo>
                <a:cubicBezTo>
                  <a:pt x="3739" y="461"/>
                  <a:pt x="3739" y="461"/>
                  <a:pt x="3739" y="461"/>
                </a:cubicBezTo>
                <a:cubicBezTo>
                  <a:pt x="3736" y="460"/>
                  <a:pt x="3736" y="460"/>
                  <a:pt x="3736" y="460"/>
                </a:cubicBezTo>
                <a:cubicBezTo>
                  <a:pt x="3736" y="462"/>
                  <a:pt x="3736" y="462"/>
                  <a:pt x="3736" y="462"/>
                </a:cubicBezTo>
                <a:cubicBezTo>
                  <a:pt x="3734" y="462"/>
                  <a:pt x="3734" y="462"/>
                  <a:pt x="3734" y="462"/>
                </a:cubicBezTo>
                <a:cubicBezTo>
                  <a:pt x="3734" y="463"/>
                  <a:pt x="3734" y="463"/>
                  <a:pt x="3734" y="463"/>
                </a:cubicBezTo>
                <a:cubicBezTo>
                  <a:pt x="3731" y="463"/>
                  <a:pt x="3731" y="463"/>
                  <a:pt x="3731" y="463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2"/>
                  <a:pt x="3731" y="512"/>
                  <a:pt x="3731" y="512"/>
                </a:cubicBezTo>
                <a:cubicBezTo>
                  <a:pt x="3731" y="514"/>
                  <a:pt x="3731" y="514"/>
                  <a:pt x="3731" y="514"/>
                </a:cubicBezTo>
                <a:cubicBezTo>
                  <a:pt x="3726" y="514"/>
                  <a:pt x="3726" y="514"/>
                  <a:pt x="3726" y="514"/>
                </a:cubicBezTo>
                <a:cubicBezTo>
                  <a:pt x="3726" y="467"/>
                  <a:pt x="3726" y="467"/>
                  <a:pt x="3726" y="467"/>
                </a:cubicBezTo>
                <a:cubicBezTo>
                  <a:pt x="3724" y="467"/>
                  <a:pt x="3724" y="467"/>
                  <a:pt x="3724" y="467"/>
                </a:cubicBezTo>
                <a:cubicBezTo>
                  <a:pt x="3724" y="460"/>
                  <a:pt x="3724" y="460"/>
                  <a:pt x="3724" y="460"/>
                </a:cubicBezTo>
                <a:cubicBezTo>
                  <a:pt x="3719" y="459"/>
                  <a:pt x="3719" y="459"/>
                  <a:pt x="3719" y="459"/>
                </a:cubicBezTo>
                <a:cubicBezTo>
                  <a:pt x="3687" y="461"/>
                  <a:pt x="3687" y="461"/>
                  <a:pt x="3687" y="461"/>
                </a:cubicBezTo>
                <a:cubicBezTo>
                  <a:pt x="3687" y="461"/>
                  <a:pt x="3686" y="535"/>
                  <a:pt x="3685" y="571"/>
                </a:cubicBezTo>
                <a:cubicBezTo>
                  <a:pt x="3635" y="571"/>
                  <a:pt x="3635" y="571"/>
                  <a:pt x="3635" y="571"/>
                </a:cubicBezTo>
                <a:cubicBezTo>
                  <a:pt x="3630" y="416"/>
                  <a:pt x="3630" y="416"/>
                  <a:pt x="3630" y="416"/>
                </a:cubicBezTo>
                <a:cubicBezTo>
                  <a:pt x="3621" y="378"/>
                  <a:pt x="3621" y="378"/>
                  <a:pt x="3621" y="378"/>
                </a:cubicBezTo>
                <a:cubicBezTo>
                  <a:pt x="3612" y="373"/>
                  <a:pt x="3612" y="373"/>
                  <a:pt x="3612" y="373"/>
                </a:cubicBezTo>
                <a:cubicBezTo>
                  <a:pt x="3573" y="377"/>
                  <a:pt x="3573" y="377"/>
                  <a:pt x="3573" y="377"/>
                </a:cubicBezTo>
                <a:cubicBezTo>
                  <a:pt x="3567" y="423"/>
                  <a:pt x="3567" y="423"/>
                  <a:pt x="3567" y="423"/>
                </a:cubicBezTo>
                <a:cubicBezTo>
                  <a:pt x="3572" y="521"/>
                  <a:pt x="3572" y="521"/>
                  <a:pt x="3572" y="521"/>
                </a:cubicBezTo>
                <a:cubicBezTo>
                  <a:pt x="3544" y="521"/>
                  <a:pt x="3544" y="521"/>
                  <a:pt x="3544" y="521"/>
                </a:cubicBezTo>
                <a:cubicBezTo>
                  <a:pt x="3540" y="447"/>
                  <a:pt x="3540" y="447"/>
                  <a:pt x="3540" y="447"/>
                </a:cubicBezTo>
                <a:cubicBezTo>
                  <a:pt x="3500" y="447"/>
                  <a:pt x="3500" y="447"/>
                  <a:pt x="3500" y="447"/>
                </a:cubicBezTo>
                <a:cubicBezTo>
                  <a:pt x="3485" y="449"/>
                  <a:pt x="3485" y="449"/>
                  <a:pt x="3485" y="449"/>
                </a:cubicBezTo>
                <a:cubicBezTo>
                  <a:pt x="3486" y="517"/>
                  <a:pt x="3486" y="517"/>
                  <a:pt x="3486" y="517"/>
                </a:cubicBezTo>
                <a:cubicBezTo>
                  <a:pt x="3472" y="517"/>
                  <a:pt x="3472" y="517"/>
                  <a:pt x="3472" y="517"/>
                </a:cubicBezTo>
                <a:cubicBezTo>
                  <a:pt x="3463" y="523"/>
                  <a:pt x="3463" y="523"/>
                  <a:pt x="3463" y="523"/>
                </a:cubicBezTo>
                <a:cubicBezTo>
                  <a:pt x="3448" y="523"/>
                  <a:pt x="3448" y="523"/>
                  <a:pt x="3448" y="523"/>
                </a:cubicBezTo>
                <a:cubicBezTo>
                  <a:pt x="3446" y="454"/>
                  <a:pt x="3446" y="454"/>
                  <a:pt x="3446" y="454"/>
                </a:cubicBezTo>
                <a:cubicBezTo>
                  <a:pt x="3446" y="444"/>
                  <a:pt x="3446" y="444"/>
                  <a:pt x="3446" y="444"/>
                </a:cubicBezTo>
                <a:cubicBezTo>
                  <a:pt x="3446" y="444"/>
                  <a:pt x="3445" y="294"/>
                  <a:pt x="3445" y="293"/>
                </a:cubicBezTo>
                <a:cubicBezTo>
                  <a:pt x="3445" y="293"/>
                  <a:pt x="3445" y="292"/>
                  <a:pt x="3444" y="291"/>
                </a:cubicBezTo>
                <a:cubicBezTo>
                  <a:pt x="3444" y="291"/>
                  <a:pt x="3443" y="230"/>
                  <a:pt x="3443" y="229"/>
                </a:cubicBezTo>
                <a:cubicBezTo>
                  <a:pt x="3443" y="229"/>
                  <a:pt x="3441" y="227"/>
                  <a:pt x="3441" y="227"/>
                </a:cubicBezTo>
                <a:cubicBezTo>
                  <a:pt x="3440" y="177"/>
                  <a:pt x="3440" y="177"/>
                  <a:pt x="3440" y="177"/>
                </a:cubicBezTo>
                <a:cubicBezTo>
                  <a:pt x="3439" y="173"/>
                  <a:pt x="3439" y="173"/>
                  <a:pt x="3439" y="173"/>
                </a:cubicBezTo>
                <a:cubicBezTo>
                  <a:pt x="3439" y="173"/>
                  <a:pt x="3436" y="139"/>
                  <a:pt x="3433" y="129"/>
                </a:cubicBezTo>
                <a:cubicBezTo>
                  <a:pt x="3430" y="119"/>
                  <a:pt x="3419" y="95"/>
                  <a:pt x="3416" y="94"/>
                </a:cubicBezTo>
                <a:cubicBezTo>
                  <a:pt x="3412" y="93"/>
                  <a:pt x="3393" y="95"/>
                  <a:pt x="3393" y="95"/>
                </a:cubicBezTo>
                <a:cubicBezTo>
                  <a:pt x="3393" y="95"/>
                  <a:pt x="3392" y="95"/>
                  <a:pt x="3391" y="96"/>
                </a:cubicBezTo>
                <a:cubicBezTo>
                  <a:pt x="3389" y="97"/>
                  <a:pt x="3386" y="101"/>
                  <a:pt x="3383" y="108"/>
                </a:cubicBezTo>
                <a:cubicBezTo>
                  <a:pt x="3379" y="114"/>
                  <a:pt x="3376" y="127"/>
                  <a:pt x="3376" y="127"/>
                </a:cubicBezTo>
                <a:cubicBezTo>
                  <a:pt x="3376" y="127"/>
                  <a:pt x="3374" y="128"/>
                  <a:pt x="3373" y="132"/>
                </a:cubicBezTo>
                <a:cubicBezTo>
                  <a:pt x="3372" y="135"/>
                  <a:pt x="3372" y="144"/>
                  <a:pt x="3372" y="144"/>
                </a:cubicBezTo>
                <a:cubicBezTo>
                  <a:pt x="3372" y="144"/>
                  <a:pt x="3370" y="146"/>
                  <a:pt x="3370" y="148"/>
                </a:cubicBezTo>
                <a:cubicBezTo>
                  <a:pt x="3369" y="150"/>
                  <a:pt x="3369" y="183"/>
                  <a:pt x="3369" y="183"/>
                </a:cubicBezTo>
                <a:cubicBezTo>
                  <a:pt x="3369" y="183"/>
                  <a:pt x="3368" y="185"/>
                  <a:pt x="3367" y="187"/>
                </a:cubicBezTo>
                <a:cubicBezTo>
                  <a:pt x="3366" y="189"/>
                  <a:pt x="3368" y="234"/>
                  <a:pt x="3368" y="234"/>
                </a:cubicBezTo>
                <a:cubicBezTo>
                  <a:pt x="3368" y="234"/>
                  <a:pt x="3367" y="237"/>
                  <a:pt x="3366" y="238"/>
                </a:cubicBezTo>
                <a:cubicBezTo>
                  <a:pt x="3366" y="239"/>
                  <a:pt x="3369" y="411"/>
                  <a:pt x="3369" y="411"/>
                </a:cubicBezTo>
                <a:cubicBezTo>
                  <a:pt x="3355" y="412"/>
                  <a:pt x="3355" y="412"/>
                  <a:pt x="3355" y="412"/>
                </a:cubicBezTo>
                <a:cubicBezTo>
                  <a:pt x="3354" y="408"/>
                  <a:pt x="3354" y="408"/>
                  <a:pt x="3354" y="408"/>
                </a:cubicBezTo>
                <a:cubicBezTo>
                  <a:pt x="3341" y="409"/>
                  <a:pt x="3341" y="409"/>
                  <a:pt x="3341" y="409"/>
                </a:cubicBezTo>
                <a:cubicBezTo>
                  <a:pt x="3341" y="413"/>
                  <a:pt x="3341" y="413"/>
                  <a:pt x="3341" y="413"/>
                </a:cubicBezTo>
                <a:cubicBezTo>
                  <a:pt x="3335" y="413"/>
                  <a:pt x="3335" y="413"/>
                  <a:pt x="3335" y="413"/>
                </a:cubicBezTo>
                <a:cubicBezTo>
                  <a:pt x="3335" y="409"/>
                  <a:pt x="3335" y="409"/>
                  <a:pt x="3335" y="409"/>
                </a:cubicBezTo>
                <a:cubicBezTo>
                  <a:pt x="3321" y="409"/>
                  <a:pt x="3321" y="409"/>
                  <a:pt x="3321" y="409"/>
                </a:cubicBezTo>
                <a:cubicBezTo>
                  <a:pt x="3320" y="412"/>
                  <a:pt x="3320" y="412"/>
                  <a:pt x="3320" y="412"/>
                </a:cubicBezTo>
                <a:cubicBezTo>
                  <a:pt x="3311" y="413"/>
                  <a:pt x="3311" y="413"/>
                  <a:pt x="3311" y="413"/>
                </a:cubicBezTo>
                <a:cubicBezTo>
                  <a:pt x="3310" y="487"/>
                  <a:pt x="3310" y="487"/>
                  <a:pt x="3310" y="487"/>
                </a:cubicBezTo>
                <a:cubicBezTo>
                  <a:pt x="3285" y="489"/>
                  <a:pt x="3285" y="489"/>
                  <a:pt x="3285" y="489"/>
                </a:cubicBezTo>
                <a:cubicBezTo>
                  <a:pt x="3277" y="481"/>
                  <a:pt x="3277" y="481"/>
                  <a:pt x="3277" y="481"/>
                </a:cubicBezTo>
                <a:cubicBezTo>
                  <a:pt x="3267" y="480"/>
                  <a:pt x="3267" y="480"/>
                  <a:pt x="3267" y="480"/>
                </a:cubicBezTo>
                <a:cubicBezTo>
                  <a:pt x="3267" y="431"/>
                  <a:pt x="3267" y="431"/>
                  <a:pt x="3267" y="431"/>
                </a:cubicBezTo>
                <a:cubicBezTo>
                  <a:pt x="3258" y="419"/>
                  <a:pt x="3258" y="419"/>
                  <a:pt x="3258" y="419"/>
                </a:cubicBezTo>
                <a:cubicBezTo>
                  <a:pt x="3239" y="418"/>
                  <a:pt x="3239" y="418"/>
                  <a:pt x="3239" y="418"/>
                </a:cubicBezTo>
                <a:cubicBezTo>
                  <a:pt x="3224" y="420"/>
                  <a:pt x="3224" y="420"/>
                  <a:pt x="3224" y="420"/>
                </a:cubicBezTo>
                <a:cubicBezTo>
                  <a:pt x="3213" y="429"/>
                  <a:pt x="3213" y="429"/>
                  <a:pt x="3213" y="429"/>
                </a:cubicBezTo>
                <a:cubicBezTo>
                  <a:pt x="3213" y="441"/>
                  <a:pt x="3213" y="441"/>
                  <a:pt x="3213" y="441"/>
                </a:cubicBezTo>
                <a:cubicBezTo>
                  <a:pt x="3202" y="441"/>
                  <a:pt x="3202" y="441"/>
                  <a:pt x="3202" y="441"/>
                </a:cubicBezTo>
                <a:cubicBezTo>
                  <a:pt x="3201" y="430"/>
                  <a:pt x="3201" y="430"/>
                  <a:pt x="3201" y="430"/>
                </a:cubicBezTo>
                <a:cubicBezTo>
                  <a:pt x="3194" y="424"/>
                  <a:pt x="3194" y="424"/>
                  <a:pt x="3194" y="424"/>
                </a:cubicBezTo>
                <a:cubicBezTo>
                  <a:pt x="3187" y="432"/>
                  <a:pt x="3187" y="432"/>
                  <a:pt x="3187" y="432"/>
                </a:cubicBezTo>
                <a:cubicBezTo>
                  <a:pt x="3187" y="436"/>
                  <a:pt x="3187" y="436"/>
                  <a:pt x="3187" y="436"/>
                </a:cubicBezTo>
                <a:cubicBezTo>
                  <a:pt x="3186" y="436"/>
                  <a:pt x="3186" y="436"/>
                  <a:pt x="3186" y="436"/>
                </a:cubicBezTo>
                <a:cubicBezTo>
                  <a:pt x="3186" y="442"/>
                  <a:pt x="3186" y="442"/>
                  <a:pt x="3186" y="442"/>
                </a:cubicBezTo>
                <a:cubicBezTo>
                  <a:pt x="3183" y="445"/>
                  <a:pt x="3183" y="445"/>
                  <a:pt x="3183" y="445"/>
                </a:cubicBezTo>
                <a:cubicBezTo>
                  <a:pt x="3183" y="473"/>
                  <a:pt x="3183" y="473"/>
                  <a:pt x="3183" y="473"/>
                </a:cubicBezTo>
                <a:cubicBezTo>
                  <a:pt x="3169" y="474"/>
                  <a:pt x="3169" y="474"/>
                  <a:pt x="3169" y="474"/>
                </a:cubicBezTo>
                <a:cubicBezTo>
                  <a:pt x="3169" y="462"/>
                  <a:pt x="3169" y="462"/>
                  <a:pt x="3169" y="462"/>
                </a:cubicBezTo>
                <a:cubicBezTo>
                  <a:pt x="3131" y="462"/>
                  <a:pt x="3131" y="462"/>
                  <a:pt x="3131" y="462"/>
                </a:cubicBezTo>
                <a:cubicBezTo>
                  <a:pt x="3131" y="485"/>
                  <a:pt x="3131" y="485"/>
                  <a:pt x="3131" y="485"/>
                </a:cubicBezTo>
                <a:cubicBezTo>
                  <a:pt x="3122" y="484"/>
                  <a:pt x="3122" y="484"/>
                  <a:pt x="3122" y="484"/>
                </a:cubicBezTo>
                <a:cubicBezTo>
                  <a:pt x="3120" y="443"/>
                  <a:pt x="3120" y="443"/>
                  <a:pt x="3120" y="443"/>
                </a:cubicBezTo>
                <a:cubicBezTo>
                  <a:pt x="3103" y="443"/>
                  <a:pt x="3103" y="443"/>
                  <a:pt x="3103" y="443"/>
                </a:cubicBezTo>
                <a:cubicBezTo>
                  <a:pt x="3103" y="455"/>
                  <a:pt x="3103" y="455"/>
                  <a:pt x="3103" y="455"/>
                </a:cubicBezTo>
                <a:cubicBezTo>
                  <a:pt x="3054" y="455"/>
                  <a:pt x="3054" y="455"/>
                  <a:pt x="3054" y="455"/>
                </a:cubicBezTo>
                <a:cubicBezTo>
                  <a:pt x="3041" y="462"/>
                  <a:pt x="3041" y="462"/>
                  <a:pt x="3041" y="462"/>
                </a:cubicBezTo>
                <a:cubicBezTo>
                  <a:pt x="3040" y="487"/>
                  <a:pt x="3040" y="487"/>
                  <a:pt x="3040" y="487"/>
                </a:cubicBezTo>
                <a:cubicBezTo>
                  <a:pt x="3028" y="487"/>
                  <a:pt x="3028" y="487"/>
                  <a:pt x="3028" y="487"/>
                </a:cubicBezTo>
                <a:cubicBezTo>
                  <a:pt x="3029" y="532"/>
                  <a:pt x="3029" y="532"/>
                  <a:pt x="3029" y="532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3014" y="513"/>
                  <a:pt x="3014" y="513"/>
                  <a:pt x="3014" y="513"/>
                </a:cubicBezTo>
                <a:cubicBezTo>
                  <a:pt x="2992" y="512"/>
                  <a:pt x="2992" y="512"/>
                  <a:pt x="2992" y="512"/>
                </a:cubicBezTo>
                <a:cubicBezTo>
                  <a:pt x="2989" y="374"/>
                  <a:pt x="2989" y="374"/>
                  <a:pt x="2989" y="374"/>
                </a:cubicBezTo>
                <a:cubicBezTo>
                  <a:pt x="2972" y="368"/>
                  <a:pt x="2972" y="368"/>
                  <a:pt x="2972" y="368"/>
                </a:cubicBezTo>
                <a:cubicBezTo>
                  <a:pt x="2941" y="371"/>
                  <a:pt x="2941" y="371"/>
                  <a:pt x="2941" y="371"/>
                </a:cubicBezTo>
                <a:cubicBezTo>
                  <a:pt x="2940" y="446"/>
                  <a:pt x="2940" y="446"/>
                  <a:pt x="2940" y="446"/>
                </a:cubicBezTo>
                <a:cubicBezTo>
                  <a:pt x="2936" y="446"/>
                  <a:pt x="2936" y="446"/>
                  <a:pt x="2936" y="446"/>
                </a:cubicBezTo>
                <a:cubicBezTo>
                  <a:pt x="2934" y="435"/>
                  <a:pt x="2934" y="435"/>
                  <a:pt x="2934" y="435"/>
                </a:cubicBezTo>
                <a:cubicBezTo>
                  <a:pt x="2901" y="421"/>
                  <a:pt x="2901" y="421"/>
                  <a:pt x="2901" y="421"/>
                </a:cubicBezTo>
                <a:cubicBezTo>
                  <a:pt x="2897" y="439"/>
                  <a:pt x="2897" y="439"/>
                  <a:pt x="2897" y="439"/>
                </a:cubicBezTo>
                <a:cubicBezTo>
                  <a:pt x="2895" y="368"/>
                  <a:pt x="2895" y="368"/>
                  <a:pt x="2895" y="368"/>
                </a:cubicBezTo>
                <a:cubicBezTo>
                  <a:pt x="2884" y="354"/>
                  <a:pt x="2884" y="354"/>
                  <a:pt x="2884" y="354"/>
                </a:cubicBezTo>
                <a:cubicBezTo>
                  <a:pt x="2882" y="306"/>
                  <a:pt x="2882" y="306"/>
                  <a:pt x="2882" y="306"/>
                </a:cubicBezTo>
                <a:cubicBezTo>
                  <a:pt x="2882" y="306"/>
                  <a:pt x="2881" y="306"/>
                  <a:pt x="2881" y="306"/>
                </a:cubicBezTo>
                <a:cubicBezTo>
                  <a:pt x="2881" y="307"/>
                  <a:pt x="2881" y="342"/>
                  <a:pt x="2881" y="342"/>
                </a:cubicBezTo>
                <a:cubicBezTo>
                  <a:pt x="2870" y="342"/>
                  <a:pt x="2870" y="342"/>
                  <a:pt x="2870" y="342"/>
                </a:cubicBezTo>
                <a:cubicBezTo>
                  <a:pt x="2869" y="307"/>
                  <a:pt x="2869" y="307"/>
                  <a:pt x="2869" y="307"/>
                </a:cubicBezTo>
                <a:cubicBezTo>
                  <a:pt x="2869" y="307"/>
                  <a:pt x="2869" y="307"/>
                  <a:pt x="2868" y="307"/>
                </a:cubicBezTo>
                <a:cubicBezTo>
                  <a:pt x="2868" y="307"/>
                  <a:pt x="2868" y="353"/>
                  <a:pt x="2868" y="353"/>
                </a:cubicBezTo>
                <a:cubicBezTo>
                  <a:pt x="2855" y="368"/>
                  <a:pt x="2855" y="368"/>
                  <a:pt x="2855" y="368"/>
                </a:cubicBezTo>
                <a:cubicBezTo>
                  <a:pt x="2854" y="512"/>
                  <a:pt x="2854" y="512"/>
                  <a:pt x="2854" y="512"/>
                </a:cubicBezTo>
                <a:cubicBezTo>
                  <a:pt x="2844" y="512"/>
                  <a:pt x="2844" y="512"/>
                  <a:pt x="2844" y="512"/>
                </a:cubicBezTo>
                <a:cubicBezTo>
                  <a:pt x="2843" y="455"/>
                  <a:pt x="2843" y="455"/>
                  <a:pt x="2843" y="455"/>
                </a:cubicBezTo>
                <a:cubicBezTo>
                  <a:pt x="2825" y="454"/>
                  <a:pt x="2825" y="454"/>
                  <a:pt x="2825" y="454"/>
                </a:cubicBezTo>
                <a:cubicBezTo>
                  <a:pt x="2824" y="425"/>
                  <a:pt x="2824" y="425"/>
                  <a:pt x="2824" y="425"/>
                </a:cubicBezTo>
                <a:cubicBezTo>
                  <a:pt x="2816" y="423"/>
                  <a:pt x="2816" y="423"/>
                  <a:pt x="2816" y="423"/>
                </a:cubicBezTo>
                <a:cubicBezTo>
                  <a:pt x="2816" y="423"/>
                  <a:pt x="2816" y="423"/>
                  <a:pt x="2814" y="424"/>
                </a:cubicBezTo>
                <a:cubicBezTo>
                  <a:pt x="2811" y="424"/>
                  <a:pt x="2803" y="428"/>
                  <a:pt x="2803" y="428"/>
                </a:cubicBezTo>
                <a:cubicBezTo>
                  <a:pt x="2803" y="469"/>
                  <a:pt x="2803" y="469"/>
                  <a:pt x="2803" y="469"/>
                </a:cubicBezTo>
                <a:cubicBezTo>
                  <a:pt x="2768" y="470"/>
                  <a:pt x="2768" y="470"/>
                  <a:pt x="2768" y="470"/>
                </a:cubicBezTo>
                <a:cubicBezTo>
                  <a:pt x="2767" y="476"/>
                  <a:pt x="2767" y="476"/>
                  <a:pt x="2767" y="476"/>
                </a:cubicBezTo>
                <a:cubicBezTo>
                  <a:pt x="2756" y="476"/>
                  <a:pt x="2756" y="476"/>
                  <a:pt x="2756" y="476"/>
                </a:cubicBezTo>
                <a:cubicBezTo>
                  <a:pt x="2748" y="464"/>
                  <a:pt x="2748" y="464"/>
                  <a:pt x="2748" y="464"/>
                </a:cubicBezTo>
                <a:cubicBezTo>
                  <a:pt x="2748" y="449"/>
                  <a:pt x="2748" y="449"/>
                  <a:pt x="2748" y="449"/>
                </a:cubicBezTo>
                <a:cubicBezTo>
                  <a:pt x="2732" y="448"/>
                  <a:pt x="2732" y="448"/>
                  <a:pt x="2732" y="448"/>
                </a:cubicBezTo>
                <a:cubicBezTo>
                  <a:pt x="2719" y="450"/>
                  <a:pt x="2719" y="450"/>
                  <a:pt x="2719" y="450"/>
                </a:cubicBezTo>
                <a:cubicBezTo>
                  <a:pt x="2719" y="463"/>
                  <a:pt x="2719" y="463"/>
                  <a:pt x="2719" y="463"/>
                </a:cubicBezTo>
                <a:cubicBezTo>
                  <a:pt x="2716" y="463"/>
                  <a:pt x="2716" y="463"/>
                  <a:pt x="2716" y="463"/>
                </a:cubicBezTo>
                <a:cubicBezTo>
                  <a:pt x="2716" y="465"/>
                  <a:pt x="2716" y="465"/>
                  <a:pt x="2716" y="465"/>
                </a:cubicBezTo>
                <a:cubicBezTo>
                  <a:pt x="2714" y="465"/>
                  <a:pt x="2714" y="465"/>
                  <a:pt x="2714" y="465"/>
                </a:cubicBezTo>
                <a:cubicBezTo>
                  <a:pt x="2714" y="439"/>
                  <a:pt x="2714" y="439"/>
                  <a:pt x="2714" y="439"/>
                </a:cubicBezTo>
                <a:cubicBezTo>
                  <a:pt x="2713" y="435"/>
                  <a:pt x="2713" y="435"/>
                  <a:pt x="2713" y="435"/>
                </a:cubicBezTo>
                <a:cubicBezTo>
                  <a:pt x="2697" y="430"/>
                  <a:pt x="2697" y="430"/>
                  <a:pt x="2697" y="430"/>
                </a:cubicBezTo>
                <a:cubicBezTo>
                  <a:pt x="2673" y="431"/>
                  <a:pt x="2673" y="431"/>
                  <a:pt x="2673" y="431"/>
                </a:cubicBezTo>
                <a:cubicBezTo>
                  <a:pt x="2671" y="437"/>
                  <a:pt x="2671" y="437"/>
                  <a:pt x="2671" y="437"/>
                </a:cubicBezTo>
                <a:cubicBezTo>
                  <a:pt x="2667" y="434"/>
                  <a:pt x="2667" y="434"/>
                  <a:pt x="2667" y="434"/>
                </a:cubicBezTo>
                <a:cubicBezTo>
                  <a:pt x="2646" y="434"/>
                  <a:pt x="2646" y="434"/>
                  <a:pt x="2646" y="434"/>
                </a:cubicBezTo>
                <a:cubicBezTo>
                  <a:pt x="2646" y="437"/>
                  <a:pt x="2646" y="437"/>
                  <a:pt x="2646" y="437"/>
                </a:cubicBezTo>
                <a:cubicBezTo>
                  <a:pt x="2636" y="438"/>
                  <a:pt x="2636" y="438"/>
                  <a:pt x="2636" y="438"/>
                </a:cubicBezTo>
                <a:cubicBezTo>
                  <a:pt x="2637" y="552"/>
                  <a:pt x="2637" y="552"/>
                  <a:pt x="2637" y="552"/>
                </a:cubicBezTo>
                <a:cubicBezTo>
                  <a:pt x="2630" y="550"/>
                  <a:pt x="2630" y="550"/>
                  <a:pt x="2630" y="550"/>
                </a:cubicBezTo>
                <a:cubicBezTo>
                  <a:pt x="2629" y="424"/>
                  <a:pt x="2629" y="424"/>
                  <a:pt x="2629" y="424"/>
                </a:cubicBezTo>
                <a:cubicBezTo>
                  <a:pt x="2623" y="422"/>
                  <a:pt x="2623" y="422"/>
                  <a:pt x="2623" y="422"/>
                </a:cubicBezTo>
                <a:cubicBezTo>
                  <a:pt x="2623" y="422"/>
                  <a:pt x="2621" y="421"/>
                  <a:pt x="2612" y="422"/>
                </a:cubicBezTo>
                <a:cubicBezTo>
                  <a:pt x="2604" y="422"/>
                  <a:pt x="2591" y="425"/>
                  <a:pt x="2591" y="425"/>
                </a:cubicBezTo>
                <a:cubicBezTo>
                  <a:pt x="2591" y="473"/>
                  <a:pt x="2591" y="473"/>
                  <a:pt x="2591" y="473"/>
                </a:cubicBezTo>
                <a:cubicBezTo>
                  <a:pt x="2567" y="472"/>
                  <a:pt x="2567" y="472"/>
                  <a:pt x="2567" y="472"/>
                </a:cubicBezTo>
                <a:cubicBezTo>
                  <a:pt x="2567" y="467"/>
                  <a:pt x="2567" y="467"/>
                  <a:pt x="2567" y="467"/>
                </a:cubicBezTo>
                <a:cubicBezTo>
                  <a:pt x="2567" y="437"/>
                  <a:pt x="2567" y="437"/>
                  <a:pt x="2567" y="437"/>
                </a:cubicBezTo>
                <a:cubicBezTo>
                  <a:pt x="2567" y="437"/>
                  <a:pt x="2539" y="431"/>
                  <a:pt x="2523" y="431"/>
                </a:cubicBezTo>
                <a:cubicBezTo>
                  <a:pt x="2508" y="431"/>
                  <a:pt x="2511" y="431"/>
                  <a:pt x="2511" y="431"/>
                </a:cubicBezTo>
                <a:cubicBezTo>
                  <a:pt x="2511" y="459"/>
                  <a:pt x="2511" y="459"/>
                  <a:pt x="2511" y="459"/>
                </a:cubicBezTo>
                <a:cubicBezTo>
                  <a:pt x="2505" y="461"/>
                  <a:pt x="2505" y="461"/>
                  <a:pt x="2505" y="461"/>
                </a:cubicBezTo>
                <a:cubicBezTo>
                  <a:pt x="2504" y="469"/>
                  <a:pt x="2504" y="469"/>
                  <a:pt x="2504" y="469"/>
                </a:cubicBezTo>
                <a:cubicBezTo>
                  <a:pt x="2495" y="472"/>
                  <a:pt x="2495" y="472"/>
                  <a:pt x="2495" y="472"/>
                </a:cubicBezTo>
                <a:cubicBezTo>
                  <a:pt x="2495" y="493"/>
                  <a:pt x="2495" y="493"/>
                  <a:pt x="2495" y="493"/>
                </a:cubicBezTo>
                <a:cubicBezTo>
                  <a:pt x="2500" y="495"/>
                  <a:pt x="2500" y="495"/>
                  <a:pt x="2500" y="495"/>
                </a:cubicBezTo>
                <a:cubicBezTo>
                  <a:pt x="2500" y="531"/>
                  <a:pt x="2500" y="531"/>
                  <a:pt x="2500" y="531"/>
                </a:cubicBezTo>
                <a:cubicBezTo>
                  <a:pt x="2475" y="530"/>
                  <a:pt x="2475" y="530"/>
                  <a:pt x="2475" y="530"/>
                </a:cubicBezTo>
                <a:cubicBezTo>
                  <a:pt x="2470" y="529"/>
                  <a:pt x="2470" y="529"/>
                  <a:pt x="2470" y="529"/>
                </a:cubicBezTo>
                <a:cubicBezTo>
                  <a:pt x="2468" y="464"/>
                  <a:pt x="2468" y="464"/>
                  <a:pt x="2468" y="464"/>
                </a:cubicBezTo>
                <a:cubicBezTo>
                  <a:pt x="2454" y="461"/>
                  <a:pt x="2454" y="461"/>
                  <a:pt x="2454" y="461"/>
                </a:cubicBezTo>
                <a:cubicBezTo>
                  <a:pt x="2436" y="460"/>
                  <a:pt x="2436" y="460"/>
                  <a:pt x="2436" y="460"/>
                </a:cubicBezTo>
                <a:cubicBezTo>
                  <a:pt x="2434" y="385"/>
                  <a:pt x="2434" y="385"/>
                  <a:pt x="2434" y="385"/>
                </a:cubicBezTo>
                <a:cubicBezTo>
                  <a:pt x="2425" y="375"/>
                  <a:pt x="2425" y="375"/>
                  <a:pt x="2425" y="375"/>
                </a:cubicBezTo>
                <a:cubicBezTo>
                  <a:pt x="2413" y="376"/>
                  <a:pt x="2413" y="376"/>
                  <a:pt x="2413" y="376"/>
                </a:cubicBezTo>
                <a:cubicBezTo>
                  <a:pt x="2407" y="370"/>
                  <a:pt x="2407" y="370"/>
                  <a:pt x="2407" y="370"/>
                </a:cubicBezTo>
                <a:cubicBezTo>
                  <a:pt x="2407" y="347"/>
                  <a:pt x="2407" y="347"/>
                  <a:pt x="2407" y="347"/>
                </a:cubicBezTo>
                <a:cubicBezTo>
                  <a:pt x="2389" y="349"/>
                  <a:pt x="2389" y="349"/>
                  <a:pt x="2389" y="349"/>
                </a:cubicBezTo>
                <a:cubicBezTo>
                  <a:pt x="2388" y="326"/>
                  <a:pt x="2388" y="326"/>
                  <a:pt x="2388" y="326"/>
                </a:cubicBezTo>
                <a:cubicBezTo>
                  <a:pt x="2389" y="326"/>
                  <a:pt x="2389" y="326"/>
                  <a:pt x="2389" y="326"/>
                </a:cubicBezTo>
                <a:cubicBezTo>
                  <a:pt x="2390" y="319"/>
                  <a:pt x="2390" y="319"/>
                  <a:pt x="2390" y="319"/>
                </a:cubicBezTo>
                <a:cubicBezTo>
                  <a:pt x="2369" y="295"/>
                  <a:pt x="2369" y="295"/>
                  <a:pt x="2369" y="295"/>
                </a:cubicBezTo>
                <a:cubicBezTo>
                  <a:pt x="2295" y="312"/>
                  <a:pt x="2295" y="312"/>
                  <a:pt x="2295" y="312"/>
                </a:cubicBezTo>
                <a:cubicBezTo>
                  <a:pt x="2295" y="320"/>
                  <a:pt x="2295" y="320"/>
                  <a:pt x="2295" y="320"/>
                </a:cubicBezTo>
                <a:cubicBezTo>
                  <a:pt x="2297" y="322"/>
                  <a:pt x="2297" y="322"/>
                  <a:pt x="2297" y="322"/>
                </a:cubicBezTo>
                <a:cubicBezTo>
                  <a:pt x="2298" y="359"/>
                  <a:pt x="2298" y="359"/>
                  <a:pt x="2298" y="359"/>
                </a:cubicBezTo>
                <a:cubicBezTo>
                  <a:pt x="2298" y="359"/>
                  <a:pt x="2281" y="361"/>
                  <a:pt x="2281" y="361"/>
                </a:cubicBezTo>
                <a:cubicBezTo>
                  <a:pt x="2280" y="361"/>
                  <a:pt x="2262" y="373"/>
                  <a:pt x="2262" y="373"/>
                </a:cubicBezTo>
                <a:cubicBezTo>
                  <a:pt x="2265" y="476"/>
                  <a:pt x="2265" y="476"/>
                  <a:pt x="2265" y="476"/>
                </a:cubicBezTo>
                <a:cubicBezTo>
                  <a:pt x="2264" y="476"/>
                  <a:pt x="2264" y="476"/>
                  <a:pt x="2264" y="476"/>
                </a:cubicBezTo>
                <a:cubicBezTo>
                  <a:pt x="2264" y="457"/>
                  <a:pt x="2264" y="457"/>
                  <a:pt x="2264" y="457"/>
                </a:cubicBezTo>
                <a:cubicBezTo>
                  <a:pt x="2250" y="455"/>
                  <a:pt x="2250" y="455"/>
                  <a:pt x="2250" y="455"/>
                </a:cubicBezTo>
                <a:cubicBezTo>
                  <a:pt x="2249" y="447"/>
                  <a:pt x="2249" y="447"/>
                  <a:pt x="2249" y="447"/>
                </a:cubicBezTo>
                <a:cubicBezTo>
                  <a:pt x="2245" y="446"/>
                  <a:pt x="2245" y="446"/>
                  <a:pt x="2245" y="446"/>
                </a:cubicBezTo>
                <a:cubicBezTo>
                  <a:pt x="2241" y="446"/>
                  <a:pt x="2241" y="446"/>
                  <a:pt x="2241" y="446"/>
                </a:cubicBezTo>
                <a:cubicBezTo>
                  <a:pt x="2231" y="448"/>
                  <a:pt x="2231" y="448"/>
                  <a:pt x="2231" y="448"/>
                </a:cubicBezTo>
                <a:cubicBezTo>
                  <a:pt x="2230" y="397"/>
                  <a:pt x="2230" y="397"/>
                  <a:pt x="2230" y="397"/>
                </a:cubicBezTo>
                <a:cubicBezTo>
                  <a:pt x="2230" y="396"/>
                  <a:pt x="2230" y="396"/>
                  <a:pt x="2230" y="396"/>
                </a:cubicBezTo>
                <a:cubicBezTo>
                  <a:pt x="2230" y="394"/>
                  <a:pt x="2230" y="394"/>
                  <a:pt x="2230" y="394"/>
                </a:cubicBezTo>
                <a:cubicBezTo>
                  <a:pt x="2212" y="390"/>
                  <a:pt x="2212" y="390"/>
                  <a:pt x="2212" y="390"/>
                </a:cubicBezTo>
                <a:cubicBezTo>
                  <a:pt x="2212" y="385"/>
                  <a:pt x="2212" y="385"/>
                  <a:pt x="2212" y="385"/>
                </a:cubicBezTo>
                <a:cubicBezTo>
                  <a:pt x="2201" y="382"/>
                  <a:pt x="2201" y="382"/>
                  <a:pt x="2201" y="382"/>
                </a:cubicBezTo>
                <a:cubicBezTo>
                  <a:pt x="2191" y="384"/>
                  <a:pt x="2191" y="384"/>
                  <a:pt x="2191" y="384"/>
                </a:cubicBezTo>
                <a:cubicBezTo>
                  <a:pt x="2191" y="392"/>
                  <a:pt x="2191" y="392"/>
                  <a:pt x="2191" y="392"/>
                </a:cubicBezTo>
                <a:cubicBezTo>
                  <a:pt x="2160" y="396"/>
                  <a:pt x="2160" y="396"/>
                  <a:pt x="2160" y="396"/>
                </a:cubicBezTo>
                <a:cubicBezTo>
                  <a:pt x="2159" y="359"/>
                  <a:pt x="2159" y="359"/>
                  <a:pt x="2159" y="359"/>
                </a:cubicBezTo>
                <a:cubicBezTo>
                  <a:pt x="2159" y="359"/>
                  <a:pt x="2158" y="359"/>
                  <a:pt x="2154" y="358"/>
                </a:cubicBezTo>
                <a:cubicBezTo>
                  <a:pt x="2149" y="358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7"/>
                  <a:pt x="2143" y="357"/>
                  <a:pt x="2143" y="357"/>
                </a:cubicBezTo>
                <a:cubicBezTo>
                  <a:pt x="2143" y="353"/>
                  <a:pt x="2143" y="353"/>
                  <a:pt x="2143" y="353"/>
                </a:cubicBezTo>
                <a:cubicBezTo>
                  <a:pt x="2143" y="353"/>
                  <a:pt x="2132" y="350"/>
                  <a:pt x="2127" y="350"/>
                </a:cubicBezTo>
                <a:cubicBezTo>
                  <a:pt x="2122" y="351"/>
                  <a:pt x="2107" y="355"/>
                  <a:pt x="2107" y="355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0"/>
                  <a:pt x="2107" y="360"/>
                  <a:pt x="2107" y="360"/>
                </a:cubicBezTo>
                <a:cubicBezTo>
                  <a:pt x="2107" y="361"/>
                  <a:pt x="2107" y="361"/>
                  <a:pt x="2107" y="361"/>
                </a:cubicBezTo>
                <a:cubicBezTo>
                  <a:pt x="2090" y="365"/>
                  <a:pt x="2090" y="365"/>
                  <a:pt x="2090" y="365"/>
                </a:cubicBezTo>
                <a:cubicBezTo>
                  <a:pt x="2091" y="390"/>
                  <a:pt x="2091" y="390"/>
                  <a:pt x="2091" y="390"/>
                </a:cubicBezTo>
                <a:cubicBezTo>
                  <a:pt x="2072" y="387"/>
                  <a:pt x="2072" y="387"/>
                  <a:pt x="2072" y="387"/>
                </a:cubicBezTo>
                <a:cubicBezTo>
                  <a:pt x="2038" y="395"/>
                  <a:pt x="2038" y="395"/>
                  <a:pt x="2038" y="395"/>
                </a:cubicBezTo>
                <a:cubicBezTo>
                  <a:pt x="2038" y="442"/>
                  <a:pt x="2038" y="442"/>
                  <a:pt x="2038" y="442"/>
                </a:cubicBezTo>
                <a:cubicBezTo>
                  <a:pt x="2025" y="439"/>
                  <a:pt x="2025" y="439"/>
                  <a:pt x="2025" y="439"/>
                </a:cubicBezTo>
                <a:cubicBezTo>
                  <a:pt x="1998" y="443"/>
                  <a:pt x="1998" y="443"/>
                  <a:pt x="1998" y="443"/>
                </a:cubicBezTo>
                <a:cubicBezTo>
                  <a:pt x="1998" y="441"/>
                  <a:pt x="1998" y="441"/>
                  <a:pt x="1998" y="441"/>
                </a:cubicBezTo>
                <a:cubicBezTo>
                  <a:pt x="1983" y="438"/>
                  <a:pt x="1983" y="438"/>
                  <a:pt x="1983" y="438"/>
                </a:cubicBezTo>
                <a:cubicBezTo>
                  <a:pt x="1982" y="428"/>
                  <a:pt x="1982" y="428"/>
                  <a:pt x="1982" y="428"/>
                </a:cubicBezTo>
                <a:cubicBezTo>
                  <a:pt x="1982" y="427"/>
                  <a:pt x="1982" y="427"/>
                  <a:pt x="1982" y="427"/>
                </a:cubicBezTo>
                <a:cubicBezTo>
                  <a:pt x="1982" y="427"/>
                  <a:pt x="1981" y="421"/>
                  <a:pt x="1981" y="421"/>
                </a:cubicBezTo>
                <a:cubicBezTo>
                  <a:pt x="1981" y="421"/>
                  <a:pt x="1980" y="420"/>
                  <a:pt x="1980" y="420"/>
                </a:cubicBezTo>
                <a:cubicBezTo>
                  <a:pt x="1980" y="415"/>
                  <a:pt x="1980" y="415"/>
                  <a:pt x="1980" y="415"/>
                </a:cubicBezTo>
                <a:cubicBezTo>
                  <a:pt x="1980" y="414"/>
                  <a:pt x="1980" y="414"/>
                  <a:pt x="1980" y="414"/>
                </a:cubicBezTo>
                <a:cubicBezTo>
                  <a:pt x="1980" y="413"/>
                  <a:pt x="1980" y="413"/>
                  <a:pt x="1980" y="413"/>
                </a:cubicBezTo>
                <a:cubicBezTo>
                  <a:pt x="1980" y="413"/>
                  <a:pt x="1979" y="413"/>
                  <a:pt x="1979" y="413"/>
                </a:cubicBezTo>
                <a:cubicBezTo>
                  <a:pt x="1979" y="413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9" y="414"/>
                  <a:pt x="1979" y="414"/>
                  <a:pt x="1979" y="414"/>
                </a:cubicBezTo>
                <a:cubicBezTo>
                  <a:pt x="1973" y="401"/>
                  <a:pt x="1973" y="401"/>
                  <a:pt x="1973" y="401"/>
                </a:cubicBezTo>
                <a:cubicBezTo>
                  <a:pt x="1973" y="401"/>
                  <a:pt x="1973" y="397"/>
                  <a:pt x="1973" y="397"/>
                </a:cubicBezTo>
                <a:cubicBezTo>
                  <a:pt x="1973" y="396"/>
                  <a:pt x="1972" y="396"/>
                  <a:pt x="1972" y="396"/>
                </a:cubicBezTo>
                <a:cubicBezTo>
                  <a:pt x="1972" y="396"/>
                  <a:pt x="1972" y="396"/>
                  <a:pt x="1972" y="396"/>
                </a:cubicBezTo>
                <a:cubicBezTo>
                  <a:pt x="1972" y="396"/>
                  <a:pt x="1972" y="390"/>
                  <a:pt x="1972" y="390"/>
                </a:cubicBezTo>
                <a:cubicBezTo>
                  <a:pt x="1972" y="390"/>
                  <a:pt x="1972" y="390"/>
                  <a:pt x="1972" y="390"/>
                </a:cubicBezTo>
                <a:cubicBezTo>
                  <a:pt x="1972" y="389"/>
                  <a:pt x="1972" y="389"/>
                  <a:pt x="1972" y="389"/>
                </a:cubicBezTo>
                <a:cubicBezTo>
                  <a:pt x="1971" y="389"/>
                  <a:pt x="1971" y="389"/>
                  <a:pt x="1971" y="389"/>
                </a:cubicBezTo>
                <a:cubicBezTo>
                  <a:pt x="1971" y="389"/>
                  <a:pt x="1971" y="385"/>
                  <a:pt x="1971" y="385"/>
                </a:cubicBezTo>
                <a:cubicBezTo>
                  <a:pt x="1971" y="385"/>
                  <a:pt x="1971" y="384"/>
                  <a:pt x="1971" y="384"/>
                </a:cubicBezTo>
                <a:cubicBezTo>
                  <a:pt x="1971" y="378"/>
                  <a:pt x="1971" y="378"/>
                  <a:pt x="1971" y="378"/>
                </a:cubicBezTo>
                <a:cubicBezTo>
                  <a:pt x="1971" y="378"/>
                  <a:pt x="1971" y="384"/>
                  <a:pt x="1971" y="385"/>
                </a:cubicBezTo>
                <a:cubicBezTo>
                  <a:pt x="1970" y="385"/>
                  <a:pt x="1970" y="385"/>
                  <a:pt x="1970" y="385"/>
                </a:cubicBezTo>
                <a:cubicBezTo>
                  <a:pt x="1970" y="385"/>
                  <a:pt x="1970" y="389"/>
                  <a:pt x="1970" y="389"/>
                </a:cubicBezTo>
                <a:cubicBezTo>
                  <a:pt x="1970" y="389"/>
                  <a:pt x="1970" y="389"/>
                  <a:pt x="1970" y="389"/>
                </a:cubicBezTo>
                <a:cubicBezTo>
                  <a:pt x="1970" y="389"/>
                  <a:pt x="1970" y="390"/>
                  <a:pt x="1970" y="390"/>
                </a:cubicBezTo>
                <a:cubicBezTo>
                  <a:pt x="1970" y="390"/>
                  <a:pt x="1970" y="390"/>
                  <a:pt x="1970" y="390"/>
                </a:cubicBezTo>
                <a:cubicBezTo>
                  <a:pt x="1970" y="390"/>
                  <a:pt x="1969" y="390"/>
                  <a:pt x="1969" y="390"/>
                </a:cubicBezTo>
                <a:cubicBezTo>
                  <a:pt x="1969" y="390"/>
                  <a:pt x="1969" y="395"/>
                  <a:pt x="1969" y="396"/>
                </a:cubicBezTo>
                <a:cubicBezTo>
                  <a:pt x="1969" y="396"/>
                  <a:pt x="1970" y="396"/>
                  <a:pt x="1970" y="396"/>
                </a:cubicBezTo>
                <a:cubicBezTo>
                  <a:pt x="1969" y="396"/>
                  <a:pt x="1969" y="396"/>
                  <a:pt x="1969" y="396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397"/>
                  <a:pt x="1969" y="397"/>
                </a:cubicBezTo>
                <a:cubicBezTo>
                  <a:pt x="1969" y="397"/>
                  <a:pt x="1969" y="401"/>
                  <a:pt x="1969" y="401"/>
                </a:cubicBezTo>
                <a:cubicBezTo>
                  <a:pt x="1969" y="401"/>
                  <a:pt x="1965" y="410"/>
                  <a:pt x="1965" y="410"/>
                </a:cubicBezTo>
                <a:cubicBezTo>
                  <a:pt x="1921" y="410"/>
                  <a:pt x="1921" y="410"/>
                  <a:pt x="1921" y="410"/>
                </a:cubicBezTo>
                <a:cubicBezTo>
                  <a:pt x="1919" y="414"/>
                  <a:pt x="1919" y="414"/>
                  <a:pt x="1919" y="414"/>
                </a:cubicBezTo>
                <a:cubicBezTo>
                  <a:pt x="1919" y="445"/>
                  <a:pt x="1919" y="445"/>
                  <a:pt x="1919" y="445"/>
                </a:cubicBezTo>
                <a:cubicBezTo>
                  <a:pt x="1902" y="445"/>
                  <a:pt x="1902" y="445"/>
                  <a:pt x="1902" y="445"/>
                </a:cubicBezTo>
                <a:cubicBezTo>
                  <a:pt x="1902" y="452"/>
                  <a:pt x="1902" y="452"/>
                  <a:pt x="1902" y="452"/>
                </a:cubicBezTo>
                <a:cubicBezTo>
                  <a:pt x="1896" y="452"/>
                  <a:pt x="1896" y="452"/>
                  <a:pt x="1896" y="452"/>
                </a:cubicBezTo>
                <a:cubicBezTo>
                  <a:pt x="1896" y="452"/>
                  <a:pt x="1895" y="452"/>
                  <a:pt x="1895" y="453"/>
                </a:cubicBezTo>
                <a:cubicBezTo>
                  <a:pt x="1894" y="453"/>
                  <a:pt x="1895" y="454"/>
                  <a:pt x="1895" y="454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4" y="455"/>
                  <a:pt x="1894" y="455"/>
                </a:cubicBezTo>
                <a:cubicBezTo>
                  <a:pt x="1894" y="455"/>
                  <a:pt x="1895" y="455"/>
                  <a:pt x="1895" y="455"/>
                </a:cubicBezTo>
                <a:cubicBezTo>
                  <a:pt x="1895" y="461"/>
                  <a:pt x="1895" y="461"/>
                  <a:pt x="1895" y="461"/>
                </a:cubicBezTo>
                <a:cubicBezTo>
                  <a:pt x="1893" y="461"/>
                  <a:pt x="1893" y="461"/>
                  <a:pt x="1893" y="461"/>
                </a:cubicBezTo>
                <a:cubicBezTo>
                  <a:pt x="1891" y="464"/>
                  <a:pt x="1891" y="464"/>
                  <a:pt x="1891" y="464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7"/>
                  <a:pt x="1891" y="467"/>
                  <a:pt x="1891" y="467"/>
                </a:cubicBezTo>
                <a:cubicBezTo>
                  <a:pt x="1891" y="468"/>
                  <a:pt x="1891" y="468"/>
                  <a:pt x="1891" y="468"/>
                </a:cubicBezTo>
                <a:cubicBezTo>
                  <a:pt x="1890" y="467"/>
                  <a:pt x="1890" y="467"/>
                  <a:pt x="1890" y="467"/>
                </a:cubicBezTo>
                <a:cubicBezTo>
                  <a:pt x="1890" y="438"/>
                  <a:pt x="1890" y="438"/>
                  <a:pt x="1890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8"/>
                  <a:pt x="1876" y="438"/>
                  <a:pt x="1876" y="438"/>
                </a:cubicBezTo>
                <a:cubicBezTo>
                  <a:pt x="1876" y="434"/>
                  <a:pt x="1876" y="434"/>
                  <a:pt x="1876" y="434"/>
                </a:cubicBezTo>
                <a:cubicBezTo>
                  <a:pt x="1875" y="433"/>
                  <a:pt x="1875" y="433"/>
                  <a:pt x="1875" y="433"/>
                </a:cubicBezTo>
                <a:cubicBezTo>
                  <a:pt x="1875" y="429"/>
                  <a:pt x="1875" y="429"/>
                  <a:pt x="1875" y="429"/>
                </a:cubicBezTo>
                <a:cubicBezTo>
                  <a:pt x="1874" y="429"/>
                  <a:pt x="1874" y="429"/>
                  <a:pt x="1874" y="429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4" y="422"/>
                  <a:pt x="1874" y="422"/>
                  <a:pt x="1874" y="422"/>
                </a:cubicBezTo>
                <a:cubicBezTo>
                  <a:pt x="1873" y="422"/>
                  <a:pt x="1873" y="422"/>
                  <a:pt x="1873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72" y="422"/>
                  <a:pt x="1872" y="422"/>
                  <a:pt x="1872" y="422"/>
                </a:cubicBezTo>
                <a:cubicBezTo>
                  <a:pt x="1867" y="422"/>
                  <a:pt x="1867" y="422"/>
                  <a:pt x="1867" y="422"/>
                </a:cubicBezTo>
                <a:cubicBezTo>
                  <a:pt x="1866" y="422"/>
                  <a:pt x="1866" y="422"/>
                  <a:pt x="1866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4" y="422"/>
                  <a:pt x="1864" y="422"/>
                  <a:pt x="1864" y="422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3"/>
                  <a:pt x="1862" y="423"/>
                  <a:pt x="1862" y="423"/>
                </a:cubicBezTo>
                <a:cubicBezTo>
                  <a:pt x="1862" y="424"/>
                  <a:pt x="1862" y="424"/>
                  <a:pt x="1862" y="424"/>
                </a:cubicBezTo>
                <a:cubicBezTo>
                  <a:pt x="1862" y="428"/>
                  <a:pt x="1862" y="428"/>
                  <a:pt x="1862" y="428"/>
                </a:cubicBezTo>
                <a:cubicBezTo>
                  <a:pt x="1861" y="429"/>
                  <a:pt x="1861" y="429"/>
                  <a:pt x="1861" y="429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0"/>
                  <a:pt x="1861" y="430"/>
                  <a:pt x="1861" y="430"/>
                </a:cubicBezTo>
                <a:cubicBezTo>
                  <a:pt x="1861" y="434"/>
                  <a:pt x="1861" y="434"/>
                  <a:pt x="1861" y="434"/>
                </a:cubicBezTo>
                <a:cubicBezTo>
                  <a:pt x="1860" y="434"/>
                  <a:pt x="1860" y="434"/>
                  <a:pt x="1860" y="434"/>
                </a:cubicBezTo>
                <a:cubicBezTo>
                  <a:pt x="1860" y="438"/>
                  <a:pt x="1860" y="438"/>
                  <a:pt x="1860" y="438"/>
                </a:cubicBezTo>
                <a:cubicBezTo>
                  <a:pt x="1855" y="438"/>
                  <a:pt x="1855" y="438"/>
                  <a:pt x="1855" y="438"/>
                </a:cubicBezTo>
                <a:cubicBezTo>
                  <a:pt x="1855" y="436"/>
                  <a:pt x="1855" y="436"/>
                  <a:pt x="1855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6"/>
                  <a:pt x="1852" y="436"/>
                  <a:pt x="1852" y="436"/>
                </a:cubicBezTo>
                <a:cubicBezTo>
                  <a:pt x="1852" y="438"/>
                  <a:pt x="1852" y="438"/>
                  <a:pt x="1852" y="438"/>
                </a:cubicBezTo>
                <a:cubicBezTo>
                  <a:pt x="1850" y="438"/>
                  <a:pt x="1850" y="438"/>
                  <a:pt x="1850" y="438"/>
                </a:cubicBezTo>
                <a:cubicBezTo>
                  <a:pt x="1848" y="440"/>
                  <a:pt x="1848" y="440"/>
                  <a:pt x="1848" y="440"/>
                </a:cubicBezTo>
                <a:cubicBezTo>
                  <a:pt x="1848" y="450"/>
                  <a:pt x="1848" y="450"/>
                  <a:pt x="1848" y="450"/>
                </a:cubicBezTo>
                <a:cubicBezTo>
                  <a:pt x="1846" y="450"/>
                  <a:pt x="1846" y="450"/>
                  <a:pt x="1846" y="450"/>
                </a:cubicBezTo>
                <a:cubicBezTo>
                  <a:pt x="1846" y="447"/>
                  <a:pt x="1846" y="447"/>
                  <a:pt x="1846" y="447"/>
                </a:cubicBezTo>
                <a:cubicBezTo>
                  <a:pt x="1841" y="447"/>
                  <a:pt x="1841" y="447"/>
                  <a:pt x="1841" y="447"/>
                </a:cubicBezTo>
                <a:cubicBezTo>
                  <a:pt x="1840" y="448"/>
                  <a:pt x="1840" y="448"/>
                  <a:pt x="1840" y="448"/>
                </a:cubicBezTo>
                <a:cubicBezTo>
                  <a:pt x="1840" y="450"/>
                  <a:pt x="1840" y="450"/>
                  <a:pt x="1840" y="450"/>
                </a:cubicBezTo>
                <a:cubicBezTo>
                  <a:pt x="1835" y="450"/>
                  <a:pt x="1835" y="450"/>
                  <a:pt x="1835" y="450"/>
                </a:cubicBezTo>
                <a:cubicBezTo>
                  <a:pt x="1834" y="451"/>
                  <a:pt x="1834" y="451"/>
                  <a:pt x="1834" y="451"/>
                </a:cubicBezTo>
                <a:cubicBezTo>
                  <a:pt x="1834" y="455"/>
                  <a:pt x="1834" y="455"/>
                  <a:pt x="1834" y="455"/>
                </a:cubicBezTo>
                <a:cubicBezTo>
                  <a:pt x="1833" y="458"/>
                  <a:pt x="1833" y="458"/>
                  <a:pt x="1833" y="458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9"/>
                  <a:pt x="1832" y="459"/>
                  <a:pt x="1832" y="459"/>
                </a:cubicBezTo>
                <a:cubicBezTo>
                  <a:pt x="1832" y="457"/>
                  <a:pt x="1832" y="457"/>
                  <a:pt x="1832" y="457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5"/>
                  <a:pt x="1830" y="455"/>
                  <a:pt x="1830" y="455"/>
                </a:cubicBezTo>
                <a:cubicBezTo>
                  <a:pt x="1830" y="456"/>
                  <a:pt x="1830" y="456"/>
                  <a:pt x="1830" y="456"/>
                </a:cubicBezTo>
                <a:cubicBezTo>
                  <a:pt x="1829" y="456"/>
                  <a:pt x="1829" y="456"/>
                  <a:pt x="1829" y="456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5"/>
                  <a:pt x="1829" y="455"/>
                  <a:pt x="1829" y="455"/>
                </a:cubicBezTo>
                <a:cubicBezTo>
                  <a:pt x="1829" y="457"/>
                  <a:pt x="1829" y="457"/>
                  <a:pt x="1829" y="457"/>
                </a:cubicBezTo>
                <a:cubicBezTo>
                  <a:pt x="1822" y="457"/>
                  <a:pt x="1822" y="457"/>
                  <a:pt x="1822" y="457"/>
                </a:cubicBezTo>
                <a:cubicBezTo>
                  <a:pt x="1821" y="459"/>
                  <a:pt x="1821" y="459"/>
                  <a:pt x="1821" y="459"/>
                </a:cubicBezTo>
                <a:cubicBezTo>
                  <a:pt x="1821" y="463"/>
                  <a:pt x="1821" y="463"/>
                  <a:pt x="1821" y="463"/>
                </a:cubicBezTo>
                <a:cubicBezTo>
                  <a:pt x="1820" y="463"/>
                  <a:pt x="1820" y="463"/>
                  <a:pt x="1820" y="463"/>
                </a:cubicBezTo>
                <a:cubicBezTo>
                  <a:pt x="1820" y="457"/>
                  <a:pt x="1820" y="457"/>
                  <a:pt x="1820" y="457"/>
                </a:cubicBezTo>
                <a:cubicBezTo>
                  <a:pt x="1815" y="456"/>
                  <a:pt x="1815" y="456"/>
                  <a:pt x="1815" y="456"/>
                </a:cubicBezTo>
                <a:cubicBezTo>
                  <a:pt x="1814" y="456"/>
                  <a:pt x="1814" y="456"/>
                  <a:pt x="1814" y="456"/>
                </a:cubicBezTo>
                <a:cubicBezTo>
                  <a:pt x="1814" y="459"/>
                  <a:pt x="1814" y="459"/>
                  <a:pt x="1814" y="459"/>
                </a:cubicBezTo>
                <a:cubicBezTo>
                  <a:pt x="1809" y="459"/>
                  <a:pt x="1809" y="459"/>
                  <a:pt x="1809" y="459"/>
                </a:cubicBezTo>
                <a:cubicBezTo>
                  <a:pt x="1809" y="430"/>
                  <a:pt x="1809" y="430"/>
                  <a:pt x="1809" y="430"/>
                </a:cubicBezTo>
                <a:cubicBezTo>
                  <a:pt x="1798" y="429"/>
                  <a:pt x="1798" y="429"/>
                  <a:pt x="1798" y="429"/>
                </a:cubicBezTo>
                <a:cubicBezTo>
                  <a:pt x="1798" y="427"/>
                  <a:pt x="1798" y="427"/>
                  <a:pt x="1798" y="427"/>
                </a:cubicBezTo>
                <a:cubicBezTo>
                  <a:pt x="1788" y="427"/>
                  <a:pt x="1788" y="427"/>
                  <a:pt x="1788" y="427"/>
                </a:cubicBezTo>
                <a:cubicBezTo>
                  <a:pt x="1787" y="427"/>
                  <a:pt x="1787" y="427"/>
                  <a:pt x="1787" y="427"/>
                </a:cubicBezTo>
                <a:cubicBezTo>
                  <a:pt x="1787" y="429"/>
                  <a:pt x="1787" y="429"/>
                  <a:pt x="1787" y="429"/>
                </a:cubicBezTo>
                <a:cubicBezTo>
                  <a:pt x="1764" y="427"/>
                  <a:pt x="1764" y="427"/>
                  <a:pt x="1764" y="427"/>
                </a:cubicBezTo>
                <a:cubicBezTo>
                  <a:pt x="1760" y="432"/>
                  <a:pt x="1760" y="432"/>
                  <a:pt x="1760" y="432"/>
                </a:cubicBezTo>
                <a:cubicBezTo>
                  <a:pt x="1760" y="468"/>
                  <a:pt x="1760" y="468"/>
                  <a:pt x="1760" y="468"/>
                </a:cubicBezTo>
                <a:cubicBezTo>
                  <a:pt x="1759" y="468"/>
                  <a:pt x="1759" y="468"/>
                  <a:pt x="1759" y="468"/>
                </a:cubicBezTo>
                <a:cubicBezTo>
                  <a:pt x="1759" y="449"/>
                  <a:pt x="1759" y="449"/>
                  <a:pt x="1759" y="449"/>
                </a:cubicBezTo>
                <a:cubicBezTo>
                  <a:pt x="1759" y="449"/>
                  <a:pt x="1759" y="448"/>
                  <a:pt x="1759" y="448"/>
                </a:cubicBezTo>
                <a:cubicBezTo>
                  <a:pt x="1759" y="448"/>
                  <a:pt x="1759" y="446"/>
                  <a:pt x="1759" y="446"/>
                </a:cubicBezTo>
                <a:cubicBezTo>
                  <a:pt x="1759" y="446"/>
                  <a:pt x="1759" y="445"/>
                  <a:pt x="1759" y="445"/>
                </a:cubicBezTo>
                <a:cubicBezTo>
                  <a:pt x="1759" y="444"/>
                  <a:pt x="1760" y="444"/>
                  <a:pt x="1760" y="444"/>
                </a:cubicBezTo>
                <a:cubicBezTo>
                  <a:pt x="1760" y="443"/>
                  <a:pt x="1759" y="440"/>
                  <a:pt x="1759" y="440"/>
                </a:cubicBezTo>
                <a:cubicBezTo>
                  <a:pt x="1754" y="439"/>
                  <a:pt x="1754" y="439"/>
                  <a:pt x="1754" y="439"/>
                </a:cubicBezTo>
                <a:cubicBezTo>
                  <a:pt x="1754" y="435"/>
                  <a:pt x="1754" y="435"/>
                  <a:pt x="1754" y="435"/>
                </a:cubicBezTo>
                <a:cubicBezTo>
                  <a:pt x="1754" y="435"/>
                  <a:pt x="1751" y="434"/>
                  <a:pt x="1751" y="434"/>
                </a:cubicBezTo>
                <a:cubicBezTo>
                  <a:pt x="1751" y="434"/>
                  <a:pt x="1751" y="433"/>
                  <a:pt x="1751" y="433"/>
                </a:cubicBezTo>
                <a:cubicBezTo>
                  <a:pt x="1751" y="433"/>
                  <a:pt x="1751" y="432"/>
                  <a:pt x="1751" y="432"/>
                </a:cubicBezTo>
                <a:cubicBezTo>
                  <a:pt x="1751" y="432"/>
                  <a:pt x="1751" y="431"/>
                  <a:pt x="1751" y="431"/>
                </a:cubicBezTo>
                <a:cubicBezTo>
                  <a:pt x="1751" y="431"/>
                  <a:pt x="1751" y="431"/>
                  <a:pt x="1751" y="431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8" y="430"/>
                  <a:pt x="1748" y="430"/>
                </a:cubicBezTo>
                <a:cubicBezTo>
                  <a:pt x="1748" y="430"/>
                  <a:pt x="1741" y="429"/>
                  <a:pt x="1741" y="429"/>
                </a:cubicBezTo>
                <a:cubicBezTo>
                  <a:pt x="1741" y="429"/>
                  <a:pt x="1735" y="431"/>
                  <a:pt x="1735" y="431"/>
                </a:cubicBezTo>
                <a:cubicBezTo>
                  <a:pt x="1734" y="431"/>
                  <a:pt x="1734" y="431"/>
                  <a:pt x="1734" y="431"/>
                </a:cubicBezTo>
                <a:cubicBezTo>
                  <a:pt x="1734" y="424"/>
                  <a:pt x="1734" y="424"/>
                  <a:pt x="1734" y="424"/>
                </a:cubicBezTo>
                <a:cubicBezTo>
                  <a:pt x="1734" y="424"/>
                  <a:pt x="1734" y="424"/>
                  <a:pt x="1734" y="423"/>
                </a:cubicBezTo>
                <a:cubicBezTo>
                  <a:pt x="1734" y="423"/>
                  <a:pt x="1731" y="421"/>
                  <a:pt x="1731" y="421"/>
                </a:cubicBezTo>
                <a:cubicBezTo>
                  <a:pt x="1731" y="421"/>
                  <a:pt x="1728" y="422"/>
                  <a:pt x="1728" y="423"/>
                </a:cubicBezTo>
                <a:cubicBezTo>
                  <a:pt x="1728" y="423"/>
                  <a:pt x="1728" y="423"/>
                  <a:pt x="1728" y="423"/>
                </a:cubicBezTo>
                <a:cubicBezTo>
                  <a:pt x="1728" y="423"/>
                  <a:pt x="1728" y="428"/>
                  <a:pt x="1728" y="428"/>
                </a:cubicBezTo>
                <a:cubicBezTo>
                  <a:pt x="1726" y="429"/>
                  <a:pt x="1726" y="429"/>
                  <a:pt x="1726" y="429"/>
                </a:cubicBezTo>
                <a:cubicBezTo>
                  <a:pt x="1726" y="432"/>
                  <a:pt x="1726" y="432"/>
                  <a:pt x="1726" y="432"/>
                </a:cubicBezTo>
                <a:cubicBezTo>
                  <a:pt x="1725" y="432"/>
                  <a:pt x="1725" y="432"/>
                  <a:pt x="1725" y="432"/>
                </a:cubicBezTo>
                <a:cubicBezTo>
                  <a:pt x="1724" y="432"/>
                  <a:pt x="1724" y="432"/>
                  <a:pt x="1724" y="432"/>
                </a:cubicBezTo>
                <a:cubicBezTo>
                  <a:pt x="1724" y="418"/>
                  <a:pt x="1724" y="418"/>
                  <a:pt x="1724" y="418"/>
                </a:cubicBezTo>
                <a:cubicBezTo>
                  <a:pt x="1719" y="417"/>
                  <a:pt x="1719" y="417"/>
                  <a:pt x="1719" y="417"/>
                </a:cubicBezTo>
                <a:cubicBezTo>
                  <a:pt x="1719" y="416"/>
                  <a:pt x="1719" y="416"/>
                  <a:pt x="1719" y="416"/>
                </a:cubicBezTo>
                <a:cubicBezTo>
                  <a:pt x="1717" y="416"/>
                  <a:pt x="1717" y="416"/>
                  <a:pt x="1717" y="416"/>
                </a:cubicBezTo>
                <a:cubicBezTo>
                  <a:pt x="1716" y="406"/>
                  <a:pt x="1716" y="406"/>
                  <a:pt x="1716" y="406"/>
                </a:cubicBezTo>
                <a:cubicBezTo>
                  <a:pt x="1707" y="405"/>
                  <a:pt x="1707" y="405"/>
                  <a:pt x="1707" y="405"/>
                </a:cubicBezTo>
                <a:cubicBezTo>
                  <a:pt x="1705" y="406"/>
                  <a:pt x="1705" y="406"/>
                  <a:pt x="1705" y="406"/>
                </a:cubicBezTo>
                <a:cubicBezTo>
                  <a:pt x="1705" y="415"/>
                  <a:pt x="1705" y="415"/>
                  <a:pt x="1705" y="415"/>
                </a:cubicBezTo>
                <a:cubicBezTo>
                  <a:pt x="1703" y="414"/>
                  <a:pt x="1703" y="414"/>
                  <a:pt x="1703" y="414"/>
                </a:cubicBezTo>
                <a:cubicBezTo>
                  <a:pt x="1702" y="415"/>
                  <a:pt x="1702" y="415"/>
                  <a:pt x="1702" y="415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6"/>
                  <a:pt x="1702" y="416"/>
                </a:cubicBezTo>
                <a:cubicBezTo>
                  <a:pt x="1702" y="416"/>
                  <a:pt x="1702" y="418"/>
                  <a:pt x="1702" y="418"/>
                </a:cubicBezTo>
                <a:cubicBezTo>
                  <a:pt x="1702" y="418"/>
                  <a:pt x="1701" y="418"/>
                  <a:pt x="1701" y="418"/>
                </a:cubicBezTo>
                <a:cubicBezTo>
                  <a:pt x="1701" y="445"/>
                  <a:pt x="1701" y="445"/>
                  <a:pt x="1701" y="445"/>
                </a:cubicBezTo>
                <a:cubicBezTo>
                  <a:pt x="1700" y="445"/>
                  <a:pt x="1700" y="445"/>
                  <a:pt x="1700" y="445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6"/>
                  <a:pt x="1700" y="446"/>
                  <a:pt x="1700" y="446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7"/>
                  <a:pt x="1700" y="447"/>
                  <a:pt x="1700" y="447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8"/>
                  <a:pt x="1700" y="448"/>
                  <a:pt x="1700" y="448"/>
                </a:cubicBezTo>
                <a:cubicBezTo>
                  <a:pt x="1700" y="449"/>
                  <a:pt x="1700" y="449"/>
                  <a:pt x="1700" y="449"/>
                </a:cubicBezTo>
                <a:cubicBezTo>
                  <a:pt x="1700" y="451"/>
                  <a:pt x="1700" y="451"/>
                  <a:pt x="1700" y="451"/>
                </a:cubicBezTo>
                <a:cubicBezTo>
                  <a:pt x="1699" y="452"/>
                  <a:pt x="1699" y="452"/>
                  <a:pt x="1699" y="452"/>
                </a:cubicBezTo>
                <a:cubicBezTo>
                  <a:pt x="1698" y="456"/>
                  <a:pt x="1698" y="456"/>
                  <a:pt x="1698" y="456"/>
                </a:cubicBezTo>
                <a:cubicBezTo>
                  <a:pt x="1692" y="456"/>
                  <a:pt x="1692" y="456"/>
                  <a:pt x="1692" y="456"/>
                </a:cubicBezTo>
                <a:cubicBezTo>
                  <a:pt x="1690" y="456"/>
                  <a:pt x="1690" y="456"/>
                  <a:pt x="1690" y="456"/>
                </a:cubicBezTo>
                <a:cubicBezTo>
                  <a:pt x="1690" y="436"/>
                  <a:pt x="1690" y="436"/>
                  <a:pt x="1690" y="436"/>
                </a:cubicBezTo>
                <a:cubicBezTo>
                  <a:pt x="1689" y="436"/>
                  <a:pt x="1689" y="436"/>
                  <a:pt x="1689" y="436"/>
                </a:cubicBezTo>
                <a:cubicBezTo>
                  <a:pt x="1690" y="434"/>
                  <a:pt x="1690" y="434"/>
                  <a:pt x="1690" y="434"/>
                </a:cubicBezTo>
                <a:cubicBezTo>
                  <a:pt x="1690" y="433"/>
                  <a:pt x="1690" y="433"/>
                  <a:pt x="1690" y="433"/>
                </a:cubicBezTo>
                <a:cubicBezTo>
                  <a:pt x="1689" y="433"/>
                  <a:pt x="1689" y="433"/>
                  <a:pt x="1689" y="433"/>
                </a:cubicBezTo>
                <a:cubicBezTo>
                  <a:pt x="1689" y="432"/>
                  <a:pt x="1689" y="432"/>
                  <a:pt x="1689" y="432"/>
                </a:cubicBezTo>
                <a:cubicBezTo>
                  <a:pt x="1664" y="430"/>
                  <a:pt x="1664" y="430"/>
                  <a:pt x="1664" y="430"/>
                </a:cubicBezTo>
                <a:cubicBezTo>
                  <a:pt x="1660" y="433"/>
                  <a:pt x="1660" y="433"/>
                  <a:pt x="1660" y="433"/>
                </a:cubicBezTo>
                <a:cubicBezTo>
                  <a:pt x="1660" y="435"/>
                  <a:pt x="1660" y="435"/>
                  <a:pt x="1660" y="435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34"/>
                  <a:pt x="1659" y="434"/>
                  <a:pt x="1659" y="434"/>
                </a:cubicBezTo>
                <a:cubicBezTo>
                  <a:pt x="1659" y="435"/>
                  <a:pt x="1659" y="435"/>
                  <a:pt x="1659" y="435"/>
                </a:cubicBezTo>
                <a:cubicBezTo>
                  <a:pt x="1659" y="481"/>
                  <a:pt x="1659" y="481"/>
                  <a:pt x="1659" y="481"/>
                </a:cubicBezTo>
                <a:cubicBezTo>
                  <a:pt x="1659" y="482"/>
                  <a:pt x="1659" y="482"/>
                  <a:pt x="1659" y="482"/>
                </a:cubicBezTo>
                <a:cubicBezTo>
                  <a:pt x="1659" y="489"/>
                  <a:pt x="1659" y="489"/>
                  <a:pt x="1659" y="489"/>
                </a:cubicBezTo>
                <a:cubicBezTo>
                  <a:pt x="1659" y="489"/>
                  <a:pt x="1658" y="489"/>
                  <a:pt x="1658" y="489"/>
                </a:cubicBezTo>
                <a:cubicBezTo>
                  <a:pt x="1658" y="489"/>
                  <a:pt x="1658" y="487"/>
                  <a:pt x="1658" y="487"/>
                </a:cubicBezTo>
                <a:cubicBezTo>
                  <a:pt x="1657" y="487"/>
                  <a:pt x="1657" y="487"/>
                  <a:pt x="1657" y="487"/>
                </a:cubicBezTo>
                <a:cubicBezTo>
                  <a:pt x="1657" y="485"/>
                  <a:pt x="1657" y="485"/>
                  <a:pt x="1657" y="485"/>
                </a:cubicBezTo>
                <a:cubicBezTo>
                  <a:pt x="1655" y="484"/>
                  <a:pt x="1655" y="484"/>
                  <a:pt x="1655" y="484"/>
                </a:cubicBezTo>
                <a:cubicBezTo>
                  <a:pt x="1653" y="484"/>
                  <a:pt x="1653" y="484"/>
                  <a:pt x="1653" y="484"/>
                </a:cubicBezTo>
                <a:cubicBezTo>
                  <a:pt x="1650" y="485"/>
                  <a:pt x="1650" y="485"/>
                  <a:pt x="1650" y="485"/>
                </a:cubicBezTo>
                <a:cubicBezTo>
                  <a:pt x="1650" y="487"/>
                  <a:pt x="1650" y="487"/>
                  <a:pt x="1650" y="487"/>
                </a:cubicBezTo>
                <a:cubicBezTo>
                  <a:pt x="1649" y="487"/>
                  <a:pt x="1649" y="487"/>
                  <a:pt x="1649" y="487"/>
                </a:cubicBezTo>
                <a:cubicBezTo>
                  <a:pt x="1649" y="490"/>
                  <a:pt x="1649" y="490"/>
                  <a:pt x="1649" y="490"/>
                </a:cubicBezTo>
                <a:cubicBezTo>
                  <a:pt x="1648" y="491"/>
                  <a:pt x="1648" y="491"/>
                  <a:pt x="1648" y="491"/>
                </a:cubicBezTo>
                <a:cubicBezTo>
                  <a:pt x="1648" y="492"/>
                  <a:pt x="1648" y="492"/>
                  <a:pt x="1648" y="492"/>
                </a:cubicBezTo>
                <a:cubicBezTo>
                  <a:pt x="1644" y="492"/>
                  <a:pt x="1644" y="492"/>
                  <a:pt x="1644" y="492"/>
                </a:cubicBezTo>
                <a:cubicBezTo>
                  <a:pt x="1641" y="494"/>
                  <a:pt x="1641" y="494"/>
                  <a:pt x="1641" y="494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3"/>
                  <a:pt x="1641" y="513"/>
                  <a:pt x="1641" y="513"/>
                </a:cubicBezTo>
                <a:cubicBezTo>
                  <a:pt x="1641" y="514"/>
                  <a:pt x="1641" y="514"/>
                  <a:pt x="1641" y="514"/>
                </a:cubicBezTo>
                <a:cubicBezTo>
                  <a:pt x="1639" y="514"/>
                  <a:pt x="1639" y="514"/>
                  <a:pt x="1639" y="514"/>
                </a:cubicBezTo>
                <a:cubicBezTo>
                  <a:pt x="1639" y="517"/>
                  <a:pt x="1639" y="517"/>
                  <a:pt x="1639" y="517"/>
                </a:cubicBezTo>
                <a:cubicBezTo>
                  <a:pt x="1635" y="517"/>
                  <a:pt x="1635" y="517"/>
                  <a:pt x="1635" y="517"/>
                </a:cubicBezTo>
                <a:cubicBezTo>
                  <a:pt x="1635" y="519"/>
                  <a:pt x="1635" y="519"/>
                  <a:pt x="1635" y="519"/>
                </a:cubicBezTo>
                <a:cubicBezTo>
                  <a:pt x="1630" y="519"/>
                  <a:pt x="1630" y="519"/>
                  <a:pt x="1630" y="519"/>
                </a:cubicBezTo>
                <a:cubicBezTo>
                  <a:pt x="1629" y="519"/>
                  <a:pt x="1629" y="519"/>
                  <a:pt x="1629" y="519"/>
                </a:cubicBezTo>
                <a:cubicBezTo>
                  <a:pt x="1630" y="419"/>
                  <a:pt x="1630" y="419"/>
                  <a:pt x="1630" y="419"/>
                </a:cubicBezTo>
                <a:cubicBezTo>
                  <a:pt x="1630" y="418"/>
                  <a:pt x="1630" y="418"/>
                  <a:pt x="1630" y="418"/>
                </a:cubicBezTo>
                <a:cubicBezTo>
                  <a:pt x="1629" y="418"/>
                  <a:pt x="1629" y="418"/>
                  <a:pt x="1629" y="418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14" y="411"/>
                  <a:pt x="1614" y="411"/>
                  <a:pt x="1614" y="411"/>
                </a:cubicBezTo>
                <a:cubicBezTo>
                  <a:pt x="1614" y="402"/>
                  <a:pt x="1614" y="402"/>
                  <a:pt x="1614" y="402"/>
                </a:cubicBezTo>
                <a:cubicBezTo>
                  <a:pt x="1585" y="388"/>
                  <a:pt x="1585" y="388"/>
                  <a:pt x="1585" y="388"/>
                </a:cubicBezTo>
                <a:cubicBezTo>
                  <a:pt x="1582" y="388"/>
                  <a:pt x="1582" y="388"/>
                  <a:pt x="1582" y="388"/>
                </a:cubicBezTo>
                <a:cubicBezTo>
                  <a:pt x="1580" y="388"/>
                  <a:pt x="1580" y="388"/>
                  <a:pt x="1580" y="388"/>
                </a:cubicBezTo>
                <a:cubicBezTo>
                  <a:pt x="1579" y="432"/>
                  <a:pt x="1579" y="432"/>
                  <a:pt x="1579" y="432"/>
                </a:cubicBezTo>
                <a:cubicBezTo>
                  <a:pt x="1575" y="434"/>
                  <a:pt x="1575" y="434"/>
                  <a:pt x="1575" y="434"/>
                </a:cubicBezTo>
                <a:cubicBezTo>
                  <a:pt x="1572" y="436"/>
                  <a:pt x="1572" y="436"/>
                  <a:pt x="1572" y="436"/>
                </a:cubicBezTo>
                <a:cubicBezTo>
                  <a:pt x="1572" y="399"/>
                  <a:pt x="1572" y="399"/>
                  <a:pt x="1572" y="399"/>
                </a:cubicBezTo>
                <a:cubicBezTo>
                  <a:pt x="1541" y="393"/>
                  <a:pt x="1541" y="393"/>
                  <a:pt x="1541" y="393"/>
                </a:cubicBezTo>
                <a:cubicBezTo>
                  <a:pt x="1527" y="394"/>
                  <a:pt x="1527" y="394"/>
                  <a:pt x="1527" y="394"/>
                </a:cubicBezTo>
                <a:cubicBezTo>
                  <a:pt x="1527" y="447"/>
                  <a:pt x="1527" y="447"/>
                  <a:pt x="1527" y="447"/>
                </a:cubicBezTo>
                <a:cubicBezTo>
                  <a:pt x="1526" y="446"/>
                  <a:pt x="1526" y="446"/>
                  <a:pt x="1526" y="446"/>
                </a:cubicBezTo>
                <a:cubicBezTo>
                  <a:pt x="1513" y="446"/>
                  <a:pt x="1513" y="446"/>
                  <a:pt x="1513" y="446"/>
                </a:cubicBezTo>
                <a:cubicBezTo>
                  <a:pt x="1513" y="450"/>
                  <a:pt x="1513" y="450"/>
                  <a:pt x="1513" y="450"/>
                </a:cubicBezTo>
                <a:cubicBezTo>
                  <a:pt x="1511" y="450"/>
                  <a:pt x="1511" y="450"/>
                  <a:pt x="1511" y="450"/>
                </a:cubicBezTo>
                <a:cubicBezTo>
                  <a:pt x="1510" y="448"/>
                  <a:pt x="1510" y="448"/>
                  <a:pt x="1510" y="448"/>
                </a:cubicBezTo>
                <a:cubicBezTo>
                  <a:pt x="1507" y="448"/>
                  <a:pt x="1507" y="448"/>
                  <a:pt x="1507" y="448"/>
                </a:cubicBezTo>
                <a:cubicBezTo>
                  <a:pt x="1507" y="443"/>
                  <a:pt x="1507" y="443"/>
                  <a:pt x="1507" y="443"/>
                </a:cubicBezTo>
                <a:cubicBezTo>
                  <a:pt x="1499" y="436"/>
                  <a:pt x="1499" y="436"/>
                  <a:pt x="1499" y="436"/>
                </a:cubicBezTo>
                <a:cubicBezTo>
                  <a:pt x="1480" y="434"/>
                  <a:pt x="1480" y="434"/>
                  <a:pt x="1480" y="434"/>
                </a:cubicBezTo>
                <a:cubicBezTo>
                  <a:pt x="1474" y="440"/>
                  <a:pt x="1474" y="440"/>
                  <a:pt x="1474" y="440"/>
                </a:cubicBezTo>
                <a:cubicBezTo>
                  <a:pt x="1471" y="443"/>
                  <a:pt x="1471" y="443"/>
                  <a:pt x="1471" y="443"/>
                </a:cubicBezTo>
                <a:cubicBezTo>
                  <a:pt x="1471" y="445"/>
                  <a:pt x="1471" y="445"/>
                  <a:pt x="1471" y="445"/>
                </a:cubicBezTo>
                <a:cubicBezTo>
                  <a:pt x="1467" y="448"/>
                  <a:pt x="1467" y="448"/>
                  <a:pt x="1467" y="448"/>
                </a:cubicBezTo>
                <a:cubicBezTo>
                  <a:pt x="1467" y="450"/>
                  <a:pt x="1467" y="450"/>
                  <a:pt x="1467" y="450"/>
                </a:cubicBezTo>
                <a:cubicBezTo>
                  <a:pt x="1464" y="452"/>
                  <a:pt x="1464" y="452"/>
                  <a:pt x="1464" y="452"/>
                </a:cubicBezTo>
                <a:cubicBezTo>
                  <a:pt x="1464" y="460"/>
                  <a:pt x="1464" y="460"/>
                  <a:pt x="1464" y="460"/>
                </a:cubicBezTo>
                <a:cubicBezTo>
                  <a:pt x="1463" y="460"/>
                  <a:pt x="1463" y="460"/>
                  <a:pt x="1463" y="460"/>
                </a:cubicBezTo>
                <a:cubicBezTo>
                  <a:pt x="1463" y="494"/>
                  <a:pt x="1463" y="494"/>
                  <a:pt x="1463" y="494"/>
                </a:cubicBezTo>
                <a:cubicBezTo>
                  <a:pt x="1459" y="497"/>
                  <a:pt x="1459" y="497"/>
                  <a:pt x="1459" y="497"/>
                </a:cubicBezTo>
                <a:cubicBezTo>
                  <a:pt x="1459" y="506"/>
                  <a:pt x="1459" y="506"/>
                  <a:pt x="1459" y="506"/>
                </a:cubicBezTo>
                <a:cubicBezTo>
                  <a:pt x="1455" y="506"/>
                  <a:pt x="1455" y="506"/>
                  <a:pt x="1455" y="506"/>
                </a:cubicBezTo>
                <a:cubicBezTo>
                  <a:pt x="1455" y="464"/>
                  <a:pt x="1455" y="464"/>
                  <a:pt x="1455" y="464"/>
                </a:cubicBezTo>
                <a:cubicBezTo>
                  <a:pt x="1454" y="464"/>
                  <a:pt x="1454" y="464"/>
                  <a:pt x="1454" y="464"/>
                </a:cubicBezTo>
                <a:cubicBezTo>
                  <a:pt x="1454" y="455"/>
                  <a:pt x="1454" y="455"/>
                  <a:pt x="1454" y="455"/>
                </a:cubicBezTo>
                <a:cubicBezTo>
                  <a:pt x="1452" y="454"/>
                  <a:pt x="1452" y="454"/>
                  <a:pt x="1452" y="454"/>
                </a:cubicBezTo>
                <a:cubicBezTo>
                  <a:pt x="1453" y="451"/>
                  <a:pt x="1453" y="451"/>
                  <a:pt x="1453" y="451"/>
                </a:cubicBezTo>
                <a:cubicBezTo>
                  <a:pt x="1449" y="448"/>
                  <a:pt x="1449" y="448"/>
                  <a:pt x="1449" y="448"/>
                </a:cubicBezTo>
                <a:cubicBezTo>
                  <a:pt x="1449" y="446"/>
                  <a:pt x="1449" y="446"/>
                  <a:pt x="1449" y="446"/>
                </a:cubicBezTo>
                <a:cubicBezTo>
                  <a:pt x="1447" y="444"/>
                  <a:pt x="1447" y="444"/>
                  <a:pt x="1447" y="444"/>
                </a:cubicBezTo>
                <a:cubicBezTo>
                  <a:pt x="1446" y="443"/>
                  <a:pt x="1446" y="443"/>
                  <a:pt x="1446" y="443"/>
                </a:cubicBezTo>
                <a:cubicBezTo>
                  <a:pt x="1428" y="428"/>
                  <a:pt x="1428" y="428"/>
                  <a:pt x="1428" y="428"/>
                </a:cubicBezTo>
                <a:cubicBezTo>
                  <a:pt x="1428" y="428"/>
                  <a:pt x="1428" y="428"/>
                  <a:pt x="1427" y="428"/>
                </a:cubicBezTo>
                <a:cubicBezTo>
                  <a:pt x="1427" y="428"/>
                  <a:pt x="1407" y="436"/>
                  <a:pt x="1407" y="436"/>
                </a:cubicBezTo>
                <a:cubicBezTo>
                  <a:pt x="1407" y="438"/>
                  <a:pt x="1407" y="438"/>
                  <a:pt x="1407" y="438"/>
                </a:cubicBezTo>
                <a:cubicBezTo>
                  <a:pt x="1407" y="438"/>
                  <a:pt x="1407" y="438"/>
                  <a:pt x="1406" y="439"/>
                </a:cubicBezTo>
                <a:cubicBezTo>
                  <a:pt x="1404" y="439"/>
                  <a:pt x="1403" y="440"/>
                  <a:pt x="1403" y="440"/>
                </a:cubicBezTo>
                <a:cubicBezTo>
                  <a:pt x="1402" y="444"/>
                  <a:pt x="1402" y="444"/>
                  <a:pt x="1402" y="444"/>
                </a:cubicBezTo>
                <a:cubicBezTo>
                  <a:pt x="1401" y="446"/>
                  <a:pt x="1401" y="446"/>
                  <a:pt x="1401" y="446"/>
                </a:cubicBezTo>
                <a:cubicBezTo>
                  <a:pt x="1401" y="455"/>
                  <a:pt x="1401" y="455"/>
                  <a:pt x="1401" y="455"/>
                </a:cubicBezTo>
                <a:cubicBezTo>
                  <a:pt x="1400" y="455"/>
                  <a:pt x="1400" y="455"/>
                  <a:pt x="1400" y="455"/>
                </a:cubicBezTo>
                <a:cubicBezTo>
                  <a:pt x="1399" y="501"/>
                  <a:pt x="1399" y="501"/>
                  <a:pt x="1399" y="501"/>
                </a:cubicBezTo>
                <a:cubicBezTo>
                  <a:pt x="1393" y="499"/>
                  <a:pt x="1393" y="499"/>
                  <a:pt x="1393" y="499"/>
                </a:cubicBezTo>
                <a:cubicBezTo>
                  <a:pt x="1393" y="502"/>
                  <a:pt x="1393" y="502"/>
                  <a:pt x="1393" y="502"/>
                </a:cubicBezTo>
                <a:cubicBezTo>
                  <a:pt x="1392" y="502"/>
                  <a:pt x="1392" y="502"/>
                  <a:pt x="1392" y="502"/>
                </a:cubicBezTo>
                <a:cubicBezTo>
                  <a:pt x="1392" y="496"/>
                  <a:pt x="1392" y="496"/>
                  <a:pt x="1392" y="496"/>
                </a:cubicBezTo>
                <a:cubicBezTo>
                  <a:pt x="1385" y="495"/>
                  <a:pt x="1385" y="495"/>
                  <a:pt x="1385" y="495"/>
                </a:cubicBezTo>
                <a:cubicBezTo>
                  <a:pt x="1385" y="494"/>
                  <a:pt x="1385" y="494"/>
                  <a:pt x="1385" y="494"/>
                </a:cubicBezTo>
                <a:cubicBezTo>
                  <a:pt x="1377" y="494"/>
                  <a:pt x="1377" y="494"/>
                  <a:pt x="1377" y="494"/>
                </a:cubicBezTo>
                <a:cubicBezTo>
                  <a:pt x="1377" y="490"/>
                  <a:pt x="1377" y="490"/>
                  <a:pt x="1377" y="490"/>
                </a:cubicBezTo>
                <a:cubicBezTo>
                  <a:pt x="1367" y="489"/>
                  <a:pt x="1367" y="489"/>
                  <a:pt x="1367" y="489"/>
                </a:cubicBezTo>
                <a:cubicBezTo>
                  <a:pt x="1366" y="493"/>
                  <a:pt x="1366" y="493"/>
                  <a:pt x="1366" y="493"/>
                </a:cubicBezTo>
                <a:cubicBezTo>
                  <a:pt x="1360" y="493"/>
                  <a:pt x="1360" y="493"/>
                  <a:pt x="1360" y="493"/>
                </a:cubicBezTo>
                <a:cubicBezTo>
                  <a:pt x="1360" y="489"/>
                  <a:pt x="1360" y="489"/>
                  <a:pt x="1360" y="489"/>
                </a:cubicBezTo>
                <a:cubicBezTo>
                  <a:pt x="1357" y="487"/>
                  <a:pt x="1357" y="487"/>
                  <a:pt x="1357" y="487"/>
                </a:cubicBezTo>
                <a:cubicBezTo>
                  <a:pt x="1357" y="484"/>
                  <a:pt x="1357" y="484"/>
                  <a:pt x="1357" y="484"/>
                </a:cubicBezTo>
                <a:cubicBezTo>
                  <a:pt x="1354" y="483"/>
                  <a:pt x="1354" y="483"/>
                  <a:pt x="1354" y="483"/>
                </a:cubicBezTo>
                <a:cubicBezTo>
                  <a:pt x="1354" y="480"/>
                  <a:pt x="1354" y="480"/>
                  <a:pt x="1354" y="480"/>
                </a:cubicBezTo>
                <a:cubicBezTo>
                  <a:pt x="1351" y="479"/>
                  <a:pt x="1351" y="479"/>
                  <a:pt x="1351" y="479"/>
                </a:cubicBezTo>
                <a:cubicBezTo>
                  <a:pt x="1351" y="477"/>
                  <a:pt x="1351" y="477"/>
                  <a:pt x="1351" y="477"/>
                </a:cubicBezTo>
                <a:cubicBezTo>
                  <a:pt x="1348" y="476"/>
                  <a:pt x="1348" y="476"/>
                  <a:pt x="1348" y="476"/>
                </a:cubicBezTo>
                <a:cubicBezTo>
                  <a:pt x="1348" y="474"/>
                  <a:pt x="1348" y="474"/>
                  <a:pt x="1348" y="474"/>
                </a:cubicBezTo>
                <a:cubicBezTo>
                  <a:pt x="1345" y="472"/>
                  <a:pt x="1345" y="472"/>
                  <a:pt x="1345" y="472"/>
                </a:cubicBezTo>
                <a:cubicBezTo>
                  <a:pt x="1345" y="466"/>
                  <a:pt x="1345" y="466"/>
                  <a:pt x="1345" y="466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6" y="463"/>
                  <a:pt x="1346" y="463"/>
                  <a:pt x="1346" y="463"/>
                </a:cubicBezTo>
                <a:cubicBezTo>
                  <a:pt x="1345" y="460"/>
                  <a:pt x="1345" y="460"/>
                  <a:pt x="1345" y="460"/>
                </a:cubicBezTo>
                <a:cubicBezTo>
                  <a:pt x="1343" y="446"/>
                  <a:pt x="1343" y="446"/>
                  <a:pt x="1343" y="446"/>
                </a:cubicBezTo>
                <a:cubicBezTo>
                  <a:pt x="1341" y="433"/>
                  <a:pt x="1341" y="433"/>
                  <a:pt x="1341" y="433"/>
                </a:cubicBezTo>
                <a:cubicBezTo>
                  <a:pt x="1344" y="432"/>
                  <a:pt x="1344" y="432"/>
                  <a:pt x="1344" y="432"/>
                </a:cubicBezTo>
                <a:cubicBezTo>
                  <a:pt x="1350" y="426"/>
                  <a:pt x="1350" y="426"/>
                  <a:pt x="1350" y="426"/>
                </a:cubicBezTo>
                <a:cubicBezTo>
                  <a:pt x="1353" y="425"/>
                  <a:pt x="1353" y="425"/>
                  <a:pt x="1353" y="425"/>
                </a:cubicBezTo>
                <a:cubicBezTo>
                  <a:pt x="1353" y="425"/>
                  <a:pt x="1359" y="419"/>
                  <a:pt x="1359" y="418"/>
                </a:cubicBezTo>
                <a:cubicBezTo>
                  <a:pt x="1359" y="417"/>
                  <a:pt x="1358" y="415"/>
                  <a:pt x="1358" y="415"/>
                </a:cubicBezTo>
                <a:cubicBezTo>
                  <a:pt x="1359" y="412"/>
                  <a:pt x="1359" y="412"/>
                  <a:pt x="1359" y="412"/>
                </a:cubicBezTo>
                <a:cubicBezTo>
                  <a:pt x="1359" y="409"/>
                  <a:pt x="1359" y="409"/>
                  <a:pt x="1359" y="409"/>
                </a:cubicBezTo>
                <a:cubicBezTo>
                  <a:pt x="1347" y="402"/>
                  <a:pt x="1347" y="402"/>
                  <a:pt x="1347" y="402"/>
                </a:cubicBezTo>
                <a:cubicBezTo>
                  <a:pt x="1339" y="411"/>
                  <a:pt x="1339" y="411"/>
                  <a:pt x="1339" y="411"/>
                </a:cubicBezTo>
                <a:cubicBezTo>
                  <a:pt x="1339" y="410"/>
                  <a:pt x="1339" y="407"/>
                  <a:pt x="1338" y="406"/>
                </a:cubicBezTo>
                <a:cubicBezTo>
                  <a:pt x="1337" y="404"/>
                  <a:pt x="1336" y="401"/>
                  <a:pt x="1336" y="398"/>
                </a:cubicBezTo>
                <a:cubicBezTo>
                  <a:pt x="1336" y="395"/>
                  <a:pt x="1334" y="393"/>
                  <a:pt x="1333" y="392"/>
                </a:cubicBezTo>
                <a:cubicBezTo>
                  <a:pt x="1332" y="391"/>
                  <a:pt x="1329" y="389"/>
                  <a:pt x="1329" y="388"/>
                </a:cubicBezTo>
                <a:cubicBezTo>
                  <a:pt x="1329" y="387"/>
                  <a:pt x="1328" y="384"/>
                  <a:pt x="1327" y="383"/>
                </a:cubicBezTo>
                <a:cubicBezTo>
                  <a:pt x="1327" y="383"/>
                  <a:pt x="1327" y="382"/>
                  <a:pt x="1327" y="381"/>
                </a:cubicBezTo>
                <a:cubicBezTo>
                  <a:pt x="1327" y="380"/>
                  <a:pt x="1328" y="378"/>
                  <a:pt x="1328" y="377"/>
                </a:cubicBezTo>
                <a:cubicBezTo>
                  <a:pt x="1328" y="377"/>
                  <a:pt x="1327" y="376"/>
                  <a:pt x="1327" y="376"/>
                </a:cubicBezTo>
                <a:cubicBezTo>
                  <a:pt x="1327" y="376"/>
                  <a:pt x="1327" y="374"/>
                  <a:pt x="1327" y="374"/>
                </a:cubicBezTo>
                <a:cubicBezTo>
                  <a:pt x="1327" y="373"/>
                  <a:pt x="1328" y="373"/>
                  <a:pt x="1328" y="372"/>
                </a:cubicBezTo>
                <a:cubicBezTo>
                  <a:pt x="1328" y="371"/>
                  <a:pt x="1327" y="370"/>
                  <a:pt x="1327" y="370"/>
                </a:cubicBezTo>
                <a:cubicBezTo>
                  <a:pt x="1327" y="370"/>
                  <a:pt x="1327" y="369"/>
                  <a:pt x="1327" y="369"/>
                </a:cubicBezTo>
                <a:cubicBezTo>
                  <a:pt x="1328" y="369"/>
                  <a:pt x="1328" y="367"/>
                  <a:pt x="1328" y="367"/>
                </a:cubicBezTo>
                <a:cubicBezTo>
                  <a:pt x="1339" y="367"/>
                  <a:pt x="1339" y="367"/>
                  <a:pt x="1339" y="367"/>
                </a:cubicBezTo>
                <a:cubicBezTo>
                  <a:pt x="1339" y="366"/>
                  <a:pt x="1339" y="366"/>
                  <a:pt x="1339" y="366"/>
                </a:cubicBezTo>
                <a:cubicBezTo>
                  <a:pt x="1328" y="365"/>
                  <a:pt x="1328" y="365"/>
                  <a:pt x="1328" y="365"/>
                </a:cubicBezTo>
                <a:cubicBezTo>
                  <a:pt x="1329" y="364"/>
                  <a:pt x="1328" y="363"/>
                  <a:pt x="1328" y="363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39" y="359"/>
                  <a:pt x="1339" y="359"/>
                  <a:pt x="1339" y="359"/>
                </a:cubicBezTo>
                <a:cubicBezTo>
                  <a:pt x="1327" y="361"/>
                  <a:pt x="1327" y="361"/>
                  <a:pt x="1327" y="361"/>
                </a:cubicBezTo>
                <a:cubicBezTo>
                  <a:pt x="1327" y="361"/>
                  <a:pt x="1325" y="360"/>
                  <a:pt x="1325" y="360"/>
                </a:cubicBezTo>
                <a:cubicBezTo>
                  <a:pt x="1334" y="351"/>
                  <a:pt x="1334" y="351"/>
                  <a:pt x="1334" y="351"/>
                </a:cubicBezTo>
                <a:cubicBezTo>
                  <a:pt x="1333" y="350"/>
                  <a:pt x="1333" y="350"/>
                  <a:pt x="1333" y="350"/>
                </a:cubicBezTo>
                <a:cubicBezTo>
                  <a:pt x="1324" y="359"/>
                  <a:pt x="1324" y="359"/>
                  <a:pt x="1324" y="359"/>
                </a:cubicBezTo>
                <a:cubicBezTo>
                  <a:pt x="1322" y="358"/>
                  <a:pt x="1320" y="358"/>
                  <a:pt x="1320" y="358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9" y="346"/>
                  <a:pt x="1319" y="346"/>
                  <a:pt x="1319" y="346"/>
                </a:cubicBezTo>
                <a:cubicBezTo>
                  <a:pt x="1318" y="358"/>
                  <a:pt x="1318" y="358"/>
                  <a:pt x="1318" y="358"/>
                </a:cubicBezTo>
                <a:cubicBezTo>
                  <a:pt x="1316" y="358"/>
                  <a:pt x="1314" y="358"/>
                  <a:pt x="1314" y="358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05" y="351"/>
                  <a:pt x="1305" y="351"/>
                  <a:pt x="1305" y="351"/>
                </a:cubicBezTo>
                <a:cubicBezTo>
                  <a:pt x="1313" y="359"/>
                  <a:pt x="1313" y="359"/>
                  <a:pt x="1313" y="359"/>
                </a:cubicBezTo>
                <a:cubicBezTo>
                  <a:pt x="1312" y="360"/>
                  <a:pt x="1310" y="362"/>
                  <a:pt x="1310" y="362"/>
                </a:cubicBezTo>
                <a:cubicBezTo>
                  <a:pt x="1302" y="359"/>
                  <a:pt x="1302" y="359"/>
                  <a:pt x="1302" y="359"/>
                </a:cubicBezTo>
                <a:cubicBezTo>
                  <a:pt x="1302" y="358"/>
                  <a:pt x="1301" y="356"/>
                  <a:pt x="1301" y="355"/>
                </a:cubicBezTo>
                <a:cubicBezTo>
                  <a:pt x="1302" y="352"/>
                  <a:pt x="1299" y="342"/>
                  <a:pt x="1299" y="340"/>
                </a:cubicBezTo>
                <a:cubicBezTo>
                  <a:pt x="1298" y="339"/>
                  <a:pt x="1298" y="338"/>
                  <a:pt x="1299" y="337"/>
                </a:cubicBezTo>
                <a:cubicBezTo>
                  <a:pt x="1300" y="337"/>
                  <a:pt x="1300" y="336"/>
                  <a:pt x="1300" y="335"/>
                </a:cubicBezTo>
                <a:cubicBezTo>
                  <a:pt x="1300" y="335"/>
                  <a:pt x="1299" y="334"/>
                  <a:pt x="1299" y="334"/>
                </a:cubicBezTo>
                <a:cubicBezTo>
                  <a:pt x="1299" y="333"/>
                  <a:pt x="1299" y="333"/>
                  <a:pt x="1299" y="333"/>
                </a:cubicBezTo>
                <a:cubicBezTo>
                  <a:pt x="1299" y="332"/>
                  <a:pt x="1300" y="331"/>
                  <a:pt x="1300" y="328"/>
                </a:cubicBezTo>
                <a:cubicBezTo>
                  <a:pt x="1300" y="326"/>
                  <a:pt x="1297" y="321"/>
                  <a:pt x="1296" y="321"/>
                </a:cubicBezTo>
                <a:cubicBezTo>
                  <a:pt x="1296" y="321"/>
                  <a:pt x="1296" y="320"/>
                  <a:pt x="1296" y="320"/>
                </a:cubicBezTo>
                <a:cubicBezTo>
                  <a:pt x="1296" y="319"/>
                  <a:pt x="1297" y="319"/>
                  <a:pt x="1297" y="319"/>
                </a:cubicBezTo>
                <a:cubicBezTo>
                  <a:pt x="1297" y="317"/>
                  <a:pt x="1297" y="317"/>
                  <a:pt x="1297" y="317"/>
                </a:cubicBezTo>
                <a:cubicBezTo>
                  <a:pt x="1298" y="317"/>
                  <a:pt x="1300" y="315"/>
                  <a:pt x="1301" y="314"/>
                </a:cubicBezTo>
                <a:cubicBezTo>
                  <a:pt x="1301" y="312"/>
                  <a:pt x="1299" y="311"/>
                  <a:pt x="1299" y="311"/>
                </a:cubicBezTo>
                <a:cubicBezTo>
                  <a:pt x="1299" y="309"/>
                  <a:pt x="1299" y="309"/>
                  <a:pt x="1299" y="309"/>
                </a:cubicBezTo>
                <a:cubicBezTo>
                  <a:pt x="1298" y="309"/>
                  <a:pt x="1298" y="309"/>
                  <a:pt x="1298" y="309"/>
                </a:cubicBezTo>
                <a:cubicBezTo>
                  <a:pt x="1298" y="308"/>
                  <a:pt x="1298" y="308"/>
                  <a:pt x="1298" y="308"/>
                </a:cubicBezTo>
                <a:cubicBezTo>
                  <a:pt x="1299" y="307"/>
                  <a:pt x="1298" y="304"/>
                  <a:pt x="1298" y="302"/>
                </a:cubicBezTo>
                <a:cubicBezTo>
                  <a:pt x="1298" y="301"/>
                  <a:pt x="1296" y="297"/>
                  <a:pt x="1296" y="298"/>
                </a:cubicBezTo>
                <a:cubicBezTo>
                  <a:pt x="1296" y="300"/>
                  <a:pt x="1295" y="301"/>
                  <a:pt x="1295" y="301"/>
                </a:cubicBezTo>
                <a:cubicBezTo>
                  <a:pt x="1295" y="301"/>
                  <a:pt x="1295" y="300"/>
                  <a:pt x="1295" y="298"/>
                </a:cubicBezTo>
                <a:cubicBezTo>
                  <a:pt x="1295" y="296"/>
                  <a:pt x="1293" y="294"/>
                  <a:pt x="1292" y="295"/>
                </a:cubicBezTo>
                <a:cubicBezTo>
                  <a:pt x="1292" y="295"/>
                  <a:pt x="1289" y="300"/>
                  <a:pt x="1288" y="302"/>
                </a:cubicBezTo>
                <a:cubicBezTo>
                  <a:pt x="1287" y="303"/>
                  <a:pt x="1287" y="306"/>
                  <a:pt x="1287" y="306"/>
                </a:cubicBezTo>
                <a:cubicBezTo>
                  <a:pt x="1287" y="307"/>
                  <a:pt x="1287" y="308"/>
                  <a:pt x="1287" y="308"/>
                </a:cubicBezTo>
                <a:cubicBezTo>
                  <a:pt x="1287" y="309"/>
                  <a:pt x="1287" y="309"/>
                  <a:pt x="1287" y="309"/>
                </a:cubicBezTo>
                <a:cubicBezTo>
                  <a:pt x="1286" y="309"/>
                  <a:pt x="1286" y="309"/>
                  <a:pt x="1286" y="309"/>
                </a:cubicBezTo>
                <a:cubicBezTo>
                  <a:pt x="1286" y="309"/>
                  <a:pt x="1287" y="311"/>
                  <a:pt x="1286" y="311"/>
                </a:cubicBezTo>
                <a:cubicBezTo>
                  <a:pt x="1286" y="312"/>
                  <a:pt x="1285" y="313"/>
                  <a:pt x="1285" y="314"/>
                </a:cubicBezTo>
                <a:cubicBezTo>
                  <a:pt x="1285" y="316"/>
                  <a:pt x="1289" y="317"/>
                  <a:pt x="1289" y="317"/>
                </a:cubicBezTo>
                <a:cubicBezTo>
                  <a:pt x="1289" y="317"/>
                  <a:pt x="1289" y="319"/>
                  <a:pt x="1289" y="320"/>
                </a:cubicBezTo>
                <a:cubicBezTo>
                  <a:pt x="1289" y="320"/>
                  <a:pt x="1289" y="320"/>
                  <a:pt x="1289" y="320"/>
                </a:cubicBezTo>
                <a:cubicBezTo>
                  <a:pt x="1289" y="321"/>
                  <a:pt x="1289" y="323"/>
                  <a:pt x="1289" y="323"/>
                </a:cubicBezTo>
                <a:cubicBezTo>
                  <a:pt x="1288" y="324"/>
                  <a:pt x="1289" y="327"/>
                  <a:pt x="1289" y="328"/>
                </a:cubicBezTo>
                <a:cubicBezTo>
                  <a:pt x="1289" y="329"/>
                  <a:pt x="1291" y="331"/>
                  <a:pt x="1291" y="332"/>
                </a:cubicBezTo>
                <a:cubicBezTo>
                  <a:pt x="1292" y="332"/>
                  <a:pt x="1292" y="333"/>
                  <a:pt x="1291" y="333"/>
                </a:cubicBezTo>
                <a:cubicBezTo>
                  <a:pt x="1291" y="334"/>
                  <a:pt x="1290" y="335"/>
                  <a:pt x="1291" y="336"/>
                </a:cubicBezTo>
                <a:cubicBezTo>
                  <a:pt x="1291" y="337"/>
                  <a:pt x="1292" y="338"/>
                  <a:pt x="1292" y="338"/>
                </a:cubicBezTo>
                <a:cubicBezTo>
                  <a:pt x="1292" y="338"/>
                  <a:pt x="1293" y="356"/>
                  <a:pt x="1293" y="359"/>
                </a:cubicBezTo>
                <a:cubicBezTo>
                  <a:pt x="1293" y="361"/>
                  <a:pt x="1295" y="366"/>
                  <a:pt x="1295" y="366"/>
                </a:cubicBezTo>
                <a:cubicBezTo>
                  <a:pt x="1295" y="366"/>
                  <a:pt x="1295" y="367"/>
                  <a:pt x="1293" y="370"/>
                </a:cubicBezTo>
                <a:cubicBezTo>
                  <a:pt x="1290" y="373"/>
                  <a:pt x="1289" y="377"/>
                  <a:pt x="1290" y="381"/>
                </a:cubicBezTo>
                <a:cubicBezTo>
                  <a:pt x="1290" y="385"/>
                  <a:pt x="1292" y="386"/>
                  <a:pt x="1293" y="386"/>
                </a:cubicBezTo>
                <a:cubicBezTo>
                  <a:pt x="1294" y="386"/>
                  <a:pt x="1294" y="385"/>
                  <a:pt x="1293" y="388"/>
                </a:cubicBezTo>
                <a:cubicBezTo>
                  <a:pt x="1293" y="390"/>
                  <a:pt x="1295" y="392"/>
                  <a:pt x="1296" y="393"/>
                </a:cubicBezTo>
                <a:cubicBezTo>
                  <a:pt x="1297" y="394"/>
                  <a:pt x="1296" y="397"/>
                  <a:pt x="1295" y="399"/>
                </a:cubicBezTo>
                <a:cubicBezTo>
                  <a:pt x="1294" y="402"/>
                  <a:pt x="1298" y="406"/>
                  <a:pt x="1299" y="410"/>
                </a:cubicBezTo>
                <a:cubicBezTo>
                  <a:pt x="1300" y="414"/>
                  <a:pt x="1296" y="421"/>
                  <a:pt x="1295" y="424"/>
                </a:cubicBezTo>
                <a:cubicBezTo>
                  <a:pt x="1294" y="426"/>
                  <a:pt x="1296" y="429"/>
                  <a:pt x="1298" y="429"/>
                </a:cubicBezTo>
                <a:cubicBezTo>
                  <a:pt x="1299" y="429"/>
                  <a:pt x="1299" y="432"/>
                  <a:pt x="1299" y="433"/>
                </a:cubicBezTo>
                <a:cubicBezTo>
                  <a:pt x="1300" y="435"/>
                  <a:pt x="1298" y="437"/>
                  <a:pt x="1297" y="440"/>
                </a:cubicBezTo>
                <a:cubicBezTo>
                  <a:pt x="1296" y="442"/>
                  <a:pt x="1296" y="445"/>
                  <a:pt x="1296" y="445"/>
                </a:cubicBezTo>
                <a:cubicBezTo>
                  <a:pt x="1296" y="445"/>
                  <a:pt x="1298" y="458"/>
                  <a:pt x="1298" y="461"/>
                </a:cubicBezTo>
                <a:cubicBezTo>
                  <a:pt x="1299" y="464"/>
                  <a:pt x="1298" y="468"/>
                  <a:pt x="1298" y="469"/>
                </a:cubicBezTo>
                <a:cubicBezTo>
                  <a:pt x="1297" y="469"/>
                  <a:pt x="1297" y="471"/>
                  <a:pt x="1298" y="472"/>
                </a:cubicBezTo>
                <a:cubicBezTo>
                  <a:pt x="1298" y="473"/>
                  <a:pt x="1298" y="478"/>
                  <a:pt x="1297" y="479"/>
                </a:cubicBezTo>
                <a:cubicBezTo>
                  <a:pt x="1297" y="481"/>
                  <a:pt x="1297" y="486"/>
                  <a:pt x="1297" y="487"/>
                </a:cubicBezTo>
                <a:cubicBezTo>
                  <a:pt x="1297" y="488"/>
                  <a:pt x="1297" y="489"/>
                  <a:pt x="1296" y="490"/>
                </a:cubicBezTo>
                <a:cubicBezTo>
                  <a:pt x="1290" y="490"/>
                  <a:pt x="1290" y="490"/>
                  <a:pt x="1290" y="490"/>
                </a:cubicBezTo>
                <a:cubicBezTo>
                  <a:pt x="1290" y="494"/>
                  <a:pt x="1290" y="494"/>
                  <a:pt x="1290" y="494"/>
                </a:cubicBezTo>
                <a:cubicBezTo>
                  <a:pt x="1281" y="493"/>
                  <a:pt x="1281" y="493"/>
                  <a:pt x="1281" y="493"/>
                </a:cubicBezTo>
                <a:cubicBezTo>
                  <a:pt x="1281" y="494"/>
                  <a:pt x="1281" y="494"/>
                  <a:pt x="1281" y="494"/>
                </a:cubicBezTo>
                <a:cubicBezTo>
                  <a:pt x="1279" y="494"/>
                  <a:pt x="1279" y="494"/>
                  <a:pt x="1279" y="494"/>
                </a:cubicBezTo>
                <a:cubicBezTo>
                  <a:pt x="1279" y="495"/>
                  <a:pt x="1279" y="495"/>
                  <a:pt x="1279" y="495"/>
                </a:cubicBezTo>
                <a:cubicBezTo>
                  <a:pt x="1275" y="495"/>
                  <a:pt x="1275" y="495"/>
                  <a:pt x="1275" y="495"/>
                </a:cubicBezTo>
                <a:cubicBezTo>
                  <a:pt x="1275" y="487"/>
                  <a:pt x="1275" y="487"/>
                  <a:pt x="1275" y="487"/>
                </a:cubicBezTo>
                <a:cubicBezTo>
                  <a:pt x="1272" y="487"/>
                  <a:pt x="1272" y="487"/>
                  <a:pt x="1272" y="487"/>
                </a:cubicBezTo>
                <a:cubicBezTo>
                  <a:pt x="1267" y="487"/>
                  <a:pt x="1267" y="487"/>
                  <a:pt x="1267" y="487"/>
                </a:cubicBezTo>
                <a:cubicBezTo>
                  <a:pt x="1267" y="479"/>
                  <a:pt x="1267" y="479"/>
                  <a:pt x="1267" y="479"/>
                </a:cubicBezTo>
                <a:cubicBezTo>
                  <a:pt x="1263" y="479"/>
                  <a:pt x="1263" y="479"/>
                  <a:pt x="1263" y="479"/>
                </a:cubicBezTo>
                <a:cubicBezTo>
                  <a:pt x="1263" y="460"/>
                  <a:pt x="1263" y="460"/>
                  <a:pt x="1263" y="460"/>
                </a:cubicBezTo>
                <a:cubicBezTo>
                  <a:pt x="1263" y="455"/>
                  <a:pt x="1263" y="455"/>
                  <a:pt x="1263" y="455"/>
                </a:cubicBezTo>
                <a:cubicBezTo>
                  <a:pt x="1259" y="455"/>
                  <a:pt x="1259" y="455"/>
                  <a:pt x="1259" y="455"/>
                </a:cubicBezTo>
                <a:cubicBezTo>
                  <a:pt x="1259" y="460"/>
                  <a:pt x="1259" y="460"/>
                  <a:pt x="1259" y="460"/>
                </a:cubicBezTo>
                <a:cubicBezTo>
                  <a:pt x="1259" y="471"/>
                  <a:pt x="1259" y="471"/>
                  <a:pt x="1259" y="471"/>
                </a:cubicBezTo>
                <a:cubicBezTo>
                  <a:pt x="1255" y="471"/>
                  <a:pt x="1255" y="471"/>
                  <a:pt x="1255" y="471"/>
                </a:cubicBezTo>
                <a:cubicBezTo>
                  <a:pt x="1255" y="475"/>
                  <a:pt x="1255" y="475"/>
                  <a:pt x="1255" y="475"/>
                </a:cubicBezTo>
                <a:cubicBezTo>
                  <a:pt x="1251" y="475"/>
                  <a:pt x="1251" y="475"/>
                  <a:pt x="1251" y="475"/>
                </a:cubicBezTo>
                <a:cubicBezTo>
                  <a:pt x="1251" y="479"/>
                  <a:pt x="1251" y="479"/>
                  <a:pt x="1251" y="479"/>
                </a:cubicBezTo>
                <a:cubicBezTo>
                  <a:pt x="1247" y="479"/>
                  <a:pt x="1247" y="479"/>
                  <a:pt x="1247" y="479"/>
                </a:cubicBezTo>
                <a:cubicBezTo>
                  <a:pt x="1247" y="487"/>
                  <a:pt x="1247" y="487"/>
                  <a:pt x="1247" y="487"/>
                </a:cubicBezTo>
                <a:cubicBezTo>
                  <a:pt x="1243" y="487"/>
                  <a:pt x="1243" y="487"/>
                  <a:pt x="1243" y="487"/>
                </a:cubicBezTo>
                <a:cubicBezTo>
                  <a:pt x="1243" y="495"/>
                  <a:pt x="1243" y="495"/>
                  <a:pt x="1243" y="495"/>
                </a:cubicBezTo>
                <a:cubicBezTo>
                  <a:pt x="1239" y="495"/>
                  <a:pt x="1239" y="495"/>
                  <a:pt x="1239" y="495"/>
                </a:cubicBezTo>
                <a:cubicBezTo>
                  <a:pt x="1239" y="466"/>
                  <a:pt x="1239" y="466"/>
                  <a:pt x="1239" y="466"/>
                </a:cubicBezTo>
                <a:cubicBezTo>
                  <a:pt x="1225" y="465"/>
                  <a:pt x="1225" y="465"/>
                  <a:pt x="1225" y="465"/>
                </a:cubicBezTo>
                <a:cubicBezTo>
                  <a:pt x="1222" y="462"/>
                  <a:pt x="1222" y="462"/>
                  <a:pt x="1222" y="462"/>
                </a:cubicBezTo>
                <a:cubicBezTo>
                  <a:pt x="1216" y="463"/>
                  <a:pt x="1216" y="463"/>
                  <a:pt x="1216" y="463"/>
                </a:cubicBezTo>
                <a:cubicBezTo>
                  <a:pt x="1215" y="472"/>
                  <a:pt x="1215" y="472"/>
                  <a:pt x="1215" y="472"/>
                </a:cubicBezTo>
                <a:cubicBezTo>
                  <a:pt x="1208" y="472"/>
                  <a:pt x="1208" y="472"/>
                  <a:pt x="1208" y="472"/>
                </a:cubicBezTo>
                <a:cubicBezTo>
                  <a:pt x="1204" y="475"/>
                  <a:pt x="1204" y="475"/>
                  <a:pt x="1204" y="475"/>
                </a:cubicBezTo>
                <a:cubicBezTo>
                  <a:pt x="1204" y="448"/>
                  <a:pt x="1204" y="448"/>
                  <a:pt x="1204" y="448"/>
                </a:cubicBezTo>
                <a:cubicBezTo>
                  <a:pt x="1199" y="443"/>
                  <a:pt x="1199" y="443"/>
                  <a:pt x="1199" y="443"/>
                </a:cubicBezTo>
                <a:cubicBezTo>
                  <a:pt x="1186" y="444"/>
                  <a:pt x="1186" y="444"/>
                  <a:pt x="1186" y="444"/>
                </a:cubicBezTo>
                <a:cubicBezTo>
                  <a:pt x="1186" y="450"/>
                  <a:pt x="1186" y="450"/>
                  <a:pt x="1186" y="450"/>
                </a:cubicBezTo>
                <a:cubicBezTo>
                  <a:pt x="1178" y="451"/>
                  <a:pt x="1178" y="451"/>
                  <a:pt x="1178" y="451"/>
                </a:cubicBezTo>
                <a:cubicBezTo>
                  <a:pt x="1178" y="454"/>
                  <a:pt x="1178" y="454"/>
                  <a:pt x="1178" y="454"/>
                </a:cubicBezTo>
                <a:cubicBezTo>
                  <a:pt x="1173" y="455"/>
                  <a:pt x="1173" y="455"/>
                  <a:pt x="1173" y="455"/>
                </a:cubicBezTo>
                <a:cubicBezTo>
                  <a:pt x="1173" y="462"/>
                  <a:pt x="1173" y="462"/>
                  <a:pt x="1173" y="462"/>
                </a:cubicBezTo>
                <a:cubicBezTo>
                  <a:pt x="1165" y="463"/>
                  <a:pt x="1165" y="463"/>
                  <a:pt x="1165" y="463"/>
                </a:cubicBezTo>
                <a:cubicBezTo>
                  <a:pt x="1166" y="493"/>
                  <a:pt x="1166" y="493"/>
                  <a:pt x="1166" y="493"/>
                </a:cubicBezTo>
                <a:cubicBezTo>
                  <a:pt x="1159" y="493"/>
                  <a:pt x="1159" y="493"/>
                  <a:pt x="1159" y="493"/>
                </a:cubicBezTo>
                <a:cubicBezTo>
                  <a:pt x="1159" y="430"/>
                  <a:pt x="1159" y="430"/>
                  <a:pt x="1159" y="430"/>
                </a:cubicBezTo>
                <a:cubicBezTo>
                  <a:pt x="1148" y="428"/>
                  <a:pt x="1148" y="428"/>
                  <a:pt x="1148" y="428"/>
                </a:cubicBezTo>
                <a:cubicBezTo>
                  <a:pt x="1135" y="430"/>
                  <a:pt x="1135" y="430"/>
                  <a:pt x="1135" y="430"/>
                </a:cubicBezTo>
                <a:cubicBezTo>
                  <a:pt x="1132" y="442"/>
                  <a:pt x="1132" y="442"/>
                  <a:pt x="1132" y="442"/>
                </a:cubicBezTo>
                <a:cubicBezTo>
                  <a:pt x="1127" y="442"/>
                  <a:pt x="1127" y="442"/>
                  <a:pt x="1127" y="442"/>
                </a:cubicBezTo>
                <a:cubicBezTo>
                  <a:pt x="1128" y="455"/>
                  <a:pt x="1128" y="455"/>
                  <a:pt x="1128" y="455"/>
                </a:cubicBezTo>
                <a:cubicBezTo>
                  <a:pt x="1122" y="455"/>
                  <a:pt x="1122" y="455"/>
                  <a:pt x="1122" y="455"/>
                </a:cubicBezTo>
                <a:cubicBezTo>
                  <a:pt x="1122" y="455"/>
                  <a:pt x="1120" y="489"/>
                  <a:pt x="1120" y="490"/>
                </a:cubicBezTo>
                <a:cubicBezTo>
                  <a:pt x="1121" y="491"/>
                  <a:pt x="1118" y="493"/>
                  <a:pt x="1118" y="493"/>
                </a:cubicBezTo>
                <a:cubicBezTo>
                  <a:pt x="1109" y="491"/>
                  <a:pt x="1109" y="491"/>
                  <a:pt x="1109" y="491"/>
                </a:cubicBezTo>
                <a:cubicBezTo>
                  <a:pt x="1108" y="424"/>
                  <a:pt x="1108" y="424"/>
                  <a:pt x="1108" y="424"/>
                </a:cubicBezTo>
                <a:cubicBezTo>
                  <a:pt x="1092" y="415"/>
                  <a:pt x="1092" y="415"/>
                  <a:pt x="1092" y="415"/>
                </a:cubicBezTo>
                <a:cubicBezTo>
                  <a:pt x="1061" y="414"/>
                  <a:pt x="1061" y="414"/>
                  <a:pt x="1061" y="414"/>
                </a:cubicBezTo>
                <a:cubicBezTo>
                  <a:pt x="1061" y="360"/>
                  <a:pt x="1061" y="360"/>
                  <a:pt x="1061" y="360"/>
                </a:cubicBezTo>
                <a:cubicBezTo>
                  <a:pt x="1031" y="350"/>
                  <a:pt x="1031" y="350"/>
                  <a:pt x="1031" y="350"/>
                </a:cubicBezTo>
                <a:cubicBezTo>
                  <a:pt x="993" y="356"/>
                  <a:pt x="993" y="356"/>
                  <a:pt x="993" y="356"/>
                </a:cubicBezTo>
                <a:cubicBezTo>
                  <a:pt x="993" y="337"/>
                  <a:pt x="993" y="337"/>
                  <a:pt x="993" y="337"/>
                </a:cubicBezTo>
                <a:cubicBezTo>
                  <a:pt x="993" y="337"/>
                  <a:pt x="983" y="333"/>
                  <a:pt x="963" y="334"/>
                </a:cubicBezTo>
                <a:cubicBezTo>
                  <a:pt x="944" y="335"/>
                  <a:pt x="930" y="336"/>
                  <a:pt x="930" y="336"/>
                </a:cubicBezTo>
                <a:cubicBezTo>
                  <a:pt x="929" y="532"/>
                  <a:pt x="929" y="532"/>
                  <a:pt x="929" y="532"/>
                </a:cubicBezTo>
                <a:cubicBezTo>
                  <a:pt x="919" y="531"/>
                  <a:pt x="919" y="531"/>
                  <a:pt x="919" y="531"/>
                </a:cubicBezTo>
                <a:cubicBezTo>
                  <a:pt x="918" y="514"/>
                  <a:pt x="918" y="514"/>
                  <a:pt x="918" y="514"/>
                </a:cubicBezTo>
                <a:cubicBezTo>
                  <a:pt x="913" y="505"/>
                  <a:pt x="913" y="505"/>
                  <a:pt x="913" y="505"/>
                </a:cubicBezTo>
                <a:cubicBezTo>
                  <a:pt x="914" y="308"/>
                  <a:pt x="914" y="308"/>
                  <a:pt x="914" y="308"/>
                </a:cubicBezTo>
                <a:cubicBezTo>
                  <a:pt x="903" y="302"/>
                  <a:pt x="903" y="302"/>
                  <a:pt x="903" y="302"/>
                </a:cubicBezTo>
                <a:cubicBezTo>
                  <a:pt x="881" y="306"/>
                  <a:pt x="881" y="306"/>
                  <a:pt x="881" y="306"/>
                </a:cubicBezTo>
                <a:cubicBezTo>
                  <a:pt x="873" y="309"/>
                  <a:pt x="873" y="309"/>
                  <a:pt x="873" y="309"/>
                </a:cubicBezTo>
                <a:cubicBezTo>
                  <a:pt x="873" y="378"/>
                  <a:pt x="873" y="378"/>
                  <a:pt x="873" y="378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7" y="311"/>
                  <a:pt x="867" y="311"/>
                  <a:pt x="867" y="311"/>
                </a:cubicBezTo>
                <a:cubicBezTo>
                  <a:pt x="863" y="310"/>
                  <a:pt x="863" y="310"/>
                  <a:pt x="863" y="310"/>
                </a:cubicBezTo>
                <a:cubicBezTo>
                  <a:pt x="863" y="310"/>
                  <a:pt x="862" y="305"/>
                  <a:pt x="860" y="301"/>
                </a:cubicBezTo>
                <a:cubicBezTo>
                  <a:pt x="858" y="297"/>
                  <a:pt x="852" y="294"/>
                  <a:pt x="852" y="294"/>
                </a:cubicBezTo>
                <a:cubicBezTo>
                  <a:pt x="852" y="294"/>
                  <a:pt x="851" y="285"/>
                  <a:pt x="851" y="283"/>
                </a:cubicBezTo>
                <a:cubicBezTo>
                  <a:pt x="850" y="282"/>
                  <a:pt x="849" y="281"/>
                  <a:pt x="849" y="281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7" y="281"/>
                  <a:pt x="847" y="281"/>
                  <a:pt x="847" y="281"/>
                </a:cubicBezTo>
                <a:cubicBezTo>
                  <a:pt x="847" y="281"/>
                  <a:pt x="845" y="283"/>
                  <a:pt x="845" y="284"/>
                </a:cubicBezTo>
                <a:cubicBezTo>
                  <a:pt x="844" y="285"/>
                  <a:pt x="844" y="294"/>
                  <a:pt x="844" y="294"/>
                </a:cubicBezTo>
                <a:cubicBezTo>
                  <a:pt x="844" y="294"/>
                  <a:pt x="840" y="297"/>
                  <a:pt x="837" y="300"/>
                </a:cubicBezTo>
                <a:cubicBezTo>
                  <a:pt x="833" y="303"/>
                  <a:pt x="833" y="310"/>
                  <a:pt x="833" y="310"/>
                </a:cubicBezTo>
                <a:cubicBezTo>
                  <a:pt x="829" y="311"/>
                  <a:pt x="829" y="311"/>
                  <a:pt x="829" y="311"/>
                </a:cubicBezTo>
                <a:cubicBezTo>
                  <a:pt x="828" y="356"/>
                  <a:pt x="828" y="356"/>
                  <a:pt x="828" y="356"/>
                </a:cubicBezTo>
                <a:cubicBezTo>
                  <a:pt x="827" y="376"/>
                  <a:pt x="827" y="376"/>
                  <a:pt x="827" y="376"/>
                </a:cubicBezTo>
                <a:cubicBezTo>
                  <a:pt x="827" y="376"/>
                  <a:pt x="819" y="381"/>
                  <a:pt x="818" y="381"/>
                </a:cubicBezTo>
                <a:cubicBezTo>
                  <a:pt x="817" y="382"/>
                  <a:pt x="817" y="409"/>
                  <a:pt x="817" y="409"/>
                </a:cubicBezTo>
                <a:cubicBezTo>
                  <a:pt x="817" y="409"/>
                  <a:pt x="801" y="402"/>
                  <a:pt x="795" y="403"/>
                </a:cubicBezTo>
                <a:cubicBezTo>
                  <a:pt x="790" y="403"/>
                  <a:pt x="782" y="404"/>
                  <a:pt x="782" y="404"/>
                </a:cubicBezTo>
                <a:cubicBezTo>
                  <a:pt x="782" y="366"/>
                  <a:pt x="782" y="366"/>
                  <a:pt x="782" y="366"/>
                </a:cubicBezTo>
                <a:cubicBezTo>
                  <a:pt x="782" y="366"/>
                  <a:pt x="754" y="375"/>
                  <a:pt x="753" y="375"/>
                </a:cubicBezTo>
                <a:cubicBezTo>
                  <a:pt x="752" y="375"/>
                  <a:pt x="717" y="354"/>
                  <a:pt x="717" y="354"/>
                </a:cubicBezTo>
                <a:cubicBezTo>
                  <a:pt x="716" y="480"/>
                  <a:pt x="716" y="480"/>
                  <a:pt x="716" y="480"/>
                </a:cubicBezTo>
                <a:cubicBezTo>
                  <a:pt x="662" y="479"/>
                  <a:pt x="662" y="479"/>
                  <a:pt x="662" y="479"/>
                </a:cubicBezTo>
                <a:cubicBezTo>
                  <a:pt x="662" y="456"/>
                  <a:pt x="662" y="456"/>
                  <a:pt x="662" y="456"/>
                </a:cubicBezTo>
                <a:cubicBezTo>
                  <a:pt x="647" y="447"/>
                  <a:pt x="647" y="447"/>
                  <a:pt x="647" y="447"/>
                </a:cubicBezTo>
                <a:cubicBezTo>
                  <a:pt x="631" y="454"/>
                  <a:pt x="631" y="454"/>
                  <a:pt x="631" y="454"/>
                </a:cubicBezTo>
                <a:cubicBezTo>
                  <a:pt x="631" y="459"/>
                  <a:pt x="631" y="459"/>
                  <a:pt x="631" y="459"/>
                </a:cubicBezTo>
                <a:cubicBezTo>
                  <a:pt x="630" y="479"/>
                  <a:pt x="630" y="479"/>
                  <a:pt x="630" y="479"/>
                </a:cubicBezTo>
                <a:cubicBezTo>
                  <a:pt x="609" y="481"/>
                  <a:pt x="609" y="481"/>
                  <a:pt x="609" y="481"/>
                </a:cubicBezTo>
                <a:cubicBezTo>
                  <a:pt x="602" y="485"/>
                  <a:pt x="602" y="485"/>
                  <a:pt x="602" y="485"/>
                </a:cubicBezTo>
                <a:cubicBezTo>
                  <a:pt x="601" y="466"/>
                  <a:pt x="601" y="466"/>
                  <a:pt x="601" y="466"/>
                </a:cubicBezTo>
                <a:cubicBezTo>
                  <a:pt x="585" y="465"/>
                  <a:pt x="585" y="465"/>
                  <a:pt x="585" y="465"/>
                </a:cubicBezTo>
                <a:cubicBezTo>
                  <a:pt x="581" y="467"/>
                  <a:pt x="581" y="467"/>
                  <a:pt x="581" y="467"/>
                </a:cubicBezTo>
                <a:cubicBezTo>
                  <a:pt x="577" y="460"/>
                  <a:pt x="577" y="460"/>
                  <a:pt x="577" y="460"/>
                </a:cubicBezTo>
                <a:cubicBezTo>
                  <a:pt x="577" y="383"/>
                  <a:pt x="577" y="383"/>
                  <a:pt x="577" y="383"/>
                </a:cubicBezTo>
                <a:cubicBezTo>
                  <a:pt x="577" y="383"/>
                  <a:pt x="578" y="377"/>
                  <a:pt x="577" y="376"/>
                </a:cubicBezTo>
                <a:cubicBezTo>
                  <a:pt x="577" y="374"/>
                  <a:pt x="565" y="369"/>
                  <a:pt x="564" y="370"/>
                </a:cubicBezTo>
                <a:cubicBezTo>
                  <a:pt x="563" y="370"/>
                  <a:pt x="552" y="374"/>
                  <a:pt x="552" y="374"/>
                </a:cubicBezTo>
                <a:cubicBezTo>
                  <a:pt x="552" y="374"/>
                  <a:pt x="551" y="376"/>
                  <a:pt x="550" y="378"/>
                </a:cubicBezTo>
                <a:cubicBezTo>
                  <a:pt x="550" y="379"/>
                  <a:pt x="552" y="383"/>
                  <a:pt x="552" y="384"/>
                </a:cubicBezTo>
                <a:cubicBezTo>
                  <a:pt x="552" y="385"/>
                  <a:pt x="551" y="464"/>
                  <a:pt x="551" y="464"/>
                </a:cubicBezTo>
                <a:cubicBezTo>
                  <a:pt x="543" y="476"/>
                  <a:pt x="543" y="476"/>
                  <a:pt x="543" y="476"/>
                </a:cubicBezTo>
                <a:cubicBezTo>
                  <a:pt x="543" y="433"/>
                  <a:pt x="543" y="433"/>
                  <a:pt x="543" y="433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387"/>
                  <a:pt x="528" y="387"/>
                  <a:pt x="528" y="387"/>
                </a:cubicBezTo>
                <a:cubicBezTo>
                  <a:pt x="525" y="387"/>
                  <a:pt x="525" y="387"/>
                  <a:pt x="525" y="387"/>
                </a:cubicBezTo>
                <a:cubicBezTo>
                  <a:pt x="525" y="359"/>
                  <a:pt x="525" y="359"/>
                  <a:pt x="525" y="359"/>
                </a:cubicBezTo>
                <a:cubicBezTo>
                  <a:pt x="523" y="359"/>
                  <a:pt x="523" y="359"/>
                  <a:pt x="523" y="359"/>
                </a:cubicBezTo>
                <a:cubicBezTo>
                  <a:pt x="522" y="388"/>
                  <a:pt x="522" y="388"/>
                  <a:pt x="522" y="388"/>
                </a:cubicBezTo>
                <a:cubicBezTo>
                  <a:pt x="510" y="398"/>
                  <a:pt x="510" y="398"/>
                  <a:pt x="510" y="398"/>
                </a:cubicBezTo>
                <a:cubicBezTo>
                  <a:pt x="505" y="400"/>
                  <a:pt x="505" y="400"/>
                  <a:pt x="505" y="400"/>
                </a:cubicBezTo>
                <a:cubicBezTo>
                  <a:pt x="504" y="393"/>
                  <a:pt x="504" y="393"/>
                  <a:pt x="504" y="393"/>
                </a:cubicBezTo>
                <a:cubicBezTo>
                  <a:pt x="504" y="393"/>
                  <a:pt x="487" y="392"/>
                  <a:pt x="485" y="391"/>
                </a:cubicBezTo>
                <a:cubicBezTo>
                  <a:pt x="484" y="391"/>
                  <a:pt x="472" y="398"/>
                  <a:pt x="472" y="398"/>
                </a:cubicBezTo>
                <a:cubicBezTo>
                  <a:pt x="471" y="410"/>
                  <a:pt x="471" y="410"/>
                  <a:pt x="471" y="410"/>
                </a:cubicBezTo>
                <a:cubicBezTo>
                  <a:pt x="471" y="410"/>
                  <a:pt x="471" y="410"/>
                  <a:pt x="469" y="409"/>
                </a:cubicBezTo>
                <a:cubicBezTo>
                  <a:pt x="467" y="408"/>
                  <a:pt x="464" y="408"/>
                  <a:pt x="464" y="408"/>
                </a:cubicBezTo>
                <a:cubicBezTo>
                  <a:pt x="464" y="406"/>
                  <a:pt x="464" y="406"/>
                  <a:pt x="464" y="406"/>
                </a:cubicBezTo>
                <a:cubicBezTo>
                  <a:pt x="464" y="406"/>
                  <a:pt x="465" y="405"/>
                  <a:pt x="464" y="403"/>
                </a:cubicBezTo>
                <a:cubicBezTo>
                  <a:pt x="464" y="401"/>
                  <a:pt x="463" y="401"/>
                  <a:pt x="463" y="401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97"/>
                  <a:pt x="464" y="394"/>
                  <a:pt x="464" y="393"/>
                </a:cubicBezTo>
                <a:cubicBezTo>
                  <a:pt x="464" y="392"/>
                  <a:pt x="462" y="391"/>
                  <a:pt x="462" y="391"/>
                </a:cubicBezTo>
                <a:cubicBezTo>
                  <a:pt x="462" y="379"/>
                  <a:pt x="462" y="379"/>
                  <a:pt x="462" y="379"/>
                </a:cubicBezTo>
                <a:cubicBezTo>
                  <a:pt x="460" y="379"/>
                  <a:pt x="460" y="379"/>
                  <a:pt x="460" y="379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0" y="391"/>
                  <a:pt x="458" y="392"/>
                  <a:pt x="458" y="393"/>
                </a:cubicBezTo>
                <a:cubicBezTo>
                  <a:pt x="457" y="395"/>
                  <a:pt x="459" y="396"/>
                  <a:pt x="459" y="396"/>
                </a:cubicBezTo>
                <a:cubicBezTo>
                  <a:pt x="459" y="400"/>
                  <a:pt x="459" y="400"/>
                  <a:pt x="459" y="400"/>
                </a:cubicBezTo>
                <a:cubicBezTo>
                  <a:pt x="459" y="400"/>
                  <a:pt x="457" y="401"/>
                  <a:pt x="457" y="402"/>
                </a:cubicBezTo>
                <a:cubicBezTo>
                  <a:pt x="457" y="404"/>
                  <a:pt x="459" y="405"/>
                  <a:pt x="459" y="405"/>
                </a:cubicBezTo>
                <a:cubicBezTo>
                  <a:pt x="459" y="408"/>
                  <a:pt x="459" y="408"/>
                  <a:pt x="459" y="408"/>
                </a:cubicBezTo>
                <a:cubicBezTo>
                  <a:pt x="459" y="408"/>
                  <a:pt x="454" y="409"/>
                  <a:pt x="452" y="410"/>
                </a:cubicBezTo>
                <a:cubicBezTo>
                  <a:pt x="450" y="411"/>
                  <a:pt x="447" y="415"/>
                  <a:pt x="447" y="415"/>
                </a:cubicBezTo>
                <a:cubicBezTo>
                  <a:pt x="447" y="415"/>
                  <a:pt x="439" y="417"/>
                  <a:pt x="439" y="417"/>
                </a:cubicBezTo>
                <a:cubicBezTo>
                  <a:pt x="438" y="418"/>
                  <a:pt x="440" y="421"/>
                  <a:pt x="440" y="421"/>
                </a:cubicBezTo>
                <a:cubicBezTo>
                  <a:pt x="431" y="421"/>
                  <a:pt x="431" y="421"/>
                  <a:pt x="431" y="421"/>
                </a:cubicBezTo>
                <a:cubicBezTo>
                  <a:pt x="431" y="426"/>
                  <a:pt x="431" y="426"/>
                  <a:pt x="431" y="426"/>
                </a:cubicBezTo>
                <a:cubicBezTo>
                  <a:pt x="422" y="427"/>
                  <a:pt x="422" y="427"/>
                  <a:pt x="422" y="427"/>
                </a:cubicBezTo>
                <a:cubicBezTo>
                  <a:pt x="421" y="465"/>
                  <a:pt x="421" y="465"/>
                  <a:pt x="421" y="465"/>
                </a:cubicBezTo>
                <a:cubicBezTo>
                  <a:pt x="416" y="465"/>
                  <a:pt x="416" y="465"/>
                  <a:pt x="416" y="465"/>
                </a:cubicBezTo>
                <a:cubicBezTo>
                  <a:pt x="416" y="449"/>
                  <a:pt x="416" y="449"/>
                  <a:pt x="416" y="449"/>
                </a:cubicBezTo>
                <a:cubicBezTo>
                  <a:pt x="412" y="449"/>
                  <a:pt x="412" y="449"/>
                  <a:pt x="412" y="449"/>
                </a:cubicBezTo>
                <a:cubicBezTo>
                  <a:pt x="412" y="436"/>
                  <a:pt x="412" y="436"/>
                  <a:pt x="412" y="436"/>
                </a:cubicBezTo>
                <a:cubicBezTo>
                  <a:pt x="379" y="435"/>
                  <a:pt x="379" y="435"/>
                  <a:pt x="379" y="435"/>
                </a:cubicBezTo>
                <a:cubicBezTo>
                  <a:pt x="375" y="438"/>
                  <a:pt x="375" y="438"/>
                  <a:pt x="375" y="438"/>
                </a:cubicBezTo>
                <a:cubicBezTo>
                  <a:pt x="375" y="542"/>
                  <a:pt x="375" y="542"/>
                  <a:pt x="375" y="542"/>
                </a:cubicBezTo>
                <a:cubicBezTo>
                  <a:pt x="359" y="541"/>
                  <a:pt x="359" y="541"/>
                  <a:pt x="359" y="541"/>
                </a:cubicBezTo>
                <a:cubicBezTo>
                  <a:pt x="353" y="535"/>
                  <a:pt x="353" y="535"/>
                  <a:pt x="353" y="535"/>
                </a:cubicBezTo>
                <a:cubicBezTo>
                  <a:pt x="345" y="533"/>
                  <a:pt x="345" y="533"/>
                  <a:pt x="345" y="533"/>
                </a:cubicBezTo>
                <a:cubicBezTo>
                  <a:pt x="333" y="515"/>
                  <a:pt x="333" y="515"/>
                  <a:pt x="333" y="515"/>
                </a:cubicBezTo>
                <a:cubicBezTo>
                  <a:pt x="333" y="515"/>
                  <a:pt x="334" y="511"/>
                  <a:pt x="333" y="509"/>
                </a:cubicBezTo>
                <a:cubicBezTo>
                  <a:pt x="331" y="507"/>
                  <a:pt x="329" y="507"/>
                  <a:pt x="329" y="507"/>
                </a:cubicBezTo>
                <a:cubicBezTo>
                  <a:pt x="315" y="483"/>
                  <a:pt x="315" y="483"/>
                  <a:pt x="315" y="483"/>
                </a:cubicBezTo>
                <a:cubicBezTo>
                  <a:pt x="315" y="483"/>
                  <a:pt x="316" y="482"/>
                  <a:pt x="317" y="479"/>
                </a:cubicBezTo>
                <a:cubicBezTo>
                  <a:pt x="319" y="477"/>
                  <a:pt x="325" y="463"/>
                  <a:pt x="323" y="449"/>
                </a:cubicBezTo>
                <a:cubicBezTo>
                  <a:pt x="320" y="436"/>
                  <a:pt x="311" y="437"/>
                  <a:pt x="311" y="437"/>
                </a:cubicBezTo>
                <a:cubicBezTo>
                  <a:pt x="311" y="300"/>
                  <a:pt x="311" y="300"/>
                  <a:pt x="311" y="300"/>
                </a:cubicBezTo>
                <a:cubicBezTo>
                  <a:pt x="311" y="300"/>
                  <a:pt x="316" y="298"/>
                  <a:pt x="319" y="291"/>
                </a:cubicBezTo>
                <a:cubicBezTo>
                  <a:pt x="322" y="284"/>
                  <a:pt x="323" y="272"/>
                  <a:pt x="319" y="265"/>
                </a:cubicBezTo>
                <a:cubicBezTo>
                  <a:pt x="315" y="258"/>
                  <a:pt x="307" y="255"/>
                  <a:pt x="307" y="255"/>
                </a:cubicBezTo>
                <a:cubicBezTo>
                  <a:pt x="306" y="245"/>
                  <a:pt x="306" y="245"/>
                  <a:pt x="306" y="245"/>
                </a:cubicBezTo>
                <a:cubicBezTo>
                  <a:pt x="306" y="245"/>
                  <a:pt x="308" y="243"/>
                  <a:pt x="308" y="240"/>
                </a:cubicBezTo>
                <a:cubicBezTo>
                  <a:pt x="308" y="238"/>
                  <a:pt x="307" y="238"/>
                  <a:pt x="307" y="238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6"/>
                  <a:pt x="310" y="210"/>
                  <a:pt x="310" y="207"/>
                </a:cubicBezTo>
                <a:cubicBezTo>
                  <a:pt x="309" y="203"/>
                  <a:pt x="307" y="201"/>
                  <a:pt x="307" y="201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200"/>
                  <a:pt x="309" y="198"/>
                  <a:pt x="308" y="196"/>
                </a:cubicBezTo>
                <a:cubicBezTo>
                  <a:pt x="308" y="195"/>
                  <a:pt x="306" y="194"/>
                  <a:pt x="306" y="194"/>
                </a:cubicBezTo>
                <a:cubicBezTo>
                  <a:pt x="305" y="174"/>
                  <a:pt x="305" y="174"/>
                  <a:pt x="305" y="174"/>
                </a:cubicBezTo>
                <a:cubicBezTo>
                  <a:pt x="305" y="174"/>
                  <a:pt x="305" y="174"/>
                  <a:pt x="306" y="173"/>
                </a:cubicBezTo>
                <a:cubicBezTo>
                  <a:pt x="306" y="173"/>
                  <a:pt x="307" y="171"/>
                  <a:pt x="307" y="170"/>
                </a:cubicBezTo>
                <a:cubicBezTo>
                  <a:pt x="306" y="169"/>
                  <a:pt x="305" y="167"/>
                  <a:pt x="305" y="167"/>
                </a:cubicBezTo>
                <a:cubicBezTo>
                  <a:pt x="305" y="167"/>
                  <a:pt x="305" y="167"/>
                  <a:pt x="305" y="167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05" y="142"/>
                  <a:pt x="305" y="142"/>
                  <a:pt x="306" y="141"/>
                </a:cubicBezTo>
                <a:cubicBezTo>
                  <a:pt x="306" y="141"/>
                  <a:pt x="306" y="139"/>
                  <a:pt x="306" y="138"/>
                </a:cubicBezTo>
                <a:cubicBezTo>
                  <a:pt x="306" y="137"/>
                  <a:pt x="305" y="137"/>
                  <a:pt x="305" y="137"/>
                </a:cubicBezTo>
                <a:cubicBezTo>
                  <a:pt x="304" y="87"/>
                  <a:pt x="304" y="87"/>
                  <a:pt x="304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1" y="137"/>
                  <a:pt x="301" y="137"/>
                  <a:pt x="301" y="137"/>
                </a:cubicBezTo>
                <a:cubicBezTo>
                  <a:pt x="301" y="137"/>
                  <a:pt x="300" y="137"/>
                  <a:pt x="299" y="138"/>
                </a:cubicBezTo>
                <a:cubicBezTo>
                  <a:pt x="299" y="140"/>
                  <a:pt x="300" y="141"/>
                  <a:pt x="300" y="141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298" y="168"/>
                  <a:pt x="298" y="170"/>
                </a:cubicBezTo>
                <a:cubicBezTo>
                  <a:pt x="297" y="171"/>
                  <a:pt x="298" y="172"/>
                  <a:pt x="299" y="173"/>
                </a:cubicBezTo>
                <a:cubicBezTo>
                  <a:pt x="299" y="173"/>
                  <a:pt x="299" y="194"/>
                  <a:pt x="299" y="194"/>
                </a:cubicBezTo>
                <a:cubicBezTo>
                  <a:pt x="299" y="194"/>
                  <a:pt x="297" y="195"/>
                  <a:pt x="296" y="197"/>
                </a:cubicBezTo>
                <a:cubicBezTo>
                  <a:pt x="295" y="199"/>
                  <a:pt x="296" y="199"/>
                  <a:pt x="297" y="199"/>
                </a:cubicBezTo>
                <a:cubicBezTo>
                  <a:pt x="297" y="200"/>
                  <a:pt x="297" y="201"/>
                  <a:pt x="297" y="201"/>
                </a:cubicBezTo>
                <a:cubicBezTo>
                  <a:pt x="297" y="201"/>
                  <a:pt x="296" y="202"/>
                  <a:pt x="295" y="203"/>
                </a:cubicBezTo>
                <a:cubicBezTo>
                  <a:pt x="294" y="205"/>
                  <a:pt x="293" y="207"/>
                  <a:pt x="294" y="210"/>
                </a:cubicBezTo>
                <a:cubicBezTo>
                  <a:pt x="295" y="213"/>
                  <a:pt x="297" y="215"/>
                  <a:pt x="297" y="215"/>
                </a:cubicBezTo>
                <a:cubicBezTo>
                  <a:pt x="297" y="238"/>
                  <a:pt x="297" y="238"/>
                  <a:pt x="297" y="238"/>
                </a:cubicBezTo>
                <a:cubicBezTo>
                  <a:pt x="297" y="238"/>
                  <a:pt x="296" y="238"/>
                  <a:pt x="295" y="239"/>
                </a:cubicBezTo>
                <a:cubicBezTo>
                  <a:pt x="295" y="240"/>
                  <a:pt x="295" y="240"/>
                  <a:pt x="295" y="242"/>
                </a:cubicBezTo>
                <a:cubicBezTo>
                  <a:pt x="295" y="243"/>
                  <a:pt x="296" y="244"/>
                  <a:pt x="296" y="244"/>
                </a:cubicBezTo>
                <a:cubicBezTo>
                  <a:pt x="296" y="255"/>
                  <a:pt x="296" y="255"/>
                  <a:pt x="296" y="255"/>
                </a:cubicBezTo>
                <a:cubicBezTo>
                  <a:pt x="296" y="255"/>
                  <a:pt x="287" y="259"/>
                  <a:pt x="284" y="264"/>
                </a:cubicBezTo>
                <a:cubicBezTo>
                  <a:pt x="281" y="269"/>
                  <a:pt x="276" y="275"/>
                  <a:pt x="280" y="285"/>
                </a:cubicBezTo>
                <a:cubicBezTo>
                  <a:pt x="283" y="295"/>
                  <a:pt x="287" y="297"/>
                  <a:pt x="287" y="297"/>
                </a:cubicBezTo>
                <a:cubicBezTo>
                  <a:pt x="287" y="439"/>
                  <a:pt x="287" y="439"/>
                  <a:pt x="287" y="439"/>
                </a:cubicBezTo>
                <a:cubicBezTo>
                  <a:pt x="287" y="439"/>
                  <a:pt x="283" y="440"/>
                  <a:pt x="280" y="445"/>
                </a:cubicBezTo>
                <a:cubicBezTo>
                  <a:pt x="277" y="449"/>
                  <a:pt x="275" y="455"/>
                  <a:pt x="275" y="462"/>
                </a:cubicBezTo>
                <a:cubicBezTo>
                  <a:pt x="276" y="469"/>
                  <a:pt x="278" y="474"/>
                  <a:pt x="278" y="474"/>
                </a:cubicBezTo>
                <a:cubicBezTo>
                  <a:pt x="261" y="474"/>
                  <a:pt x="261" y="474"/>
                  <a:pt x="261" y="474"/>
                </a:cubicBezTo>
                <a:cubicBezTo>
                  <a:pt x="260" y="541"/>
                  <a:pt x="260" y="541"/>
                  <a:pt x="260" y="541"/>
                </a:cubicBezTo>
                <a:cubicBezTo>
                  <a:pt x="240" y="540"/>
                  <a:pt x="240" y="540"/>
                  <a:pt x="240" y="540"/>
                </a:cubicBezTo>
                <a:cubicBezTo>
                  <a:pt x="240" y="512"/>
                  <a:pt x="240" y="512"/>
                  <a:pt x="240" y="512"/>
                </a:cubicBezTo>
                <a:cubicBezTo>
                  <a:pt x="229" y="512"/>
                  <a:pt x="229" y="512"/>
                  <a:pt x="229" y="512"/>
                </a:cubicBezTo>
                <a:cubicBezTo>
                  <a:pt x="228" y="515"/>
                  <a:pt x="228" y="515"/>
                  <a:pt x="228" y="515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22" y="539"/>
                  <a:pt x="222" y="539"/>
                  <a:pt x="222" y="539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09" y="506"/>
                  <a:pt x="209" y="506"/>
                  <a:pt x="209" y="506"/>
                </a:cubicBezTo>
                <a:cubicBezTo>
                  <a:pt x="183" y="496"/>
                  <a:pt x="183" y="496"/>
                  <a:pt x="183" y="496"/>
                </a:cubicBezTo>
                <a:cubicBezTo>
                  <a:pt x="171" y="495"/>
                  <a:pt x="171" y="495"/>
                  <a:pt x="171" y="495"/>
                </a:cubicBezTo>
                <a:cubicBezTo>
                  <a:pt x="171" y="495"/>
                  <a:pt x="166" y="489"/>
                  <a:pt x="158" y="485"/>
                </a:cubicBezTo>
                <a:cubicBezTo>
                  <a:pt x="150" y="481"/>
                  <a:pt x="144" y="483"/>
                  <a:pt x="144" y="483"/>
                </a:cubicBezTo>
                <a:cubicBezTo>
                  <a:pt x="144" y="470"/>
                  <a:pt x="144" y="470"/>
                  <a:pt x="144" y="470"/>
                </a:cubicBezTo>
                <a:cubicBezTo>
                  <a:pt x="141" y="465"/>
                  <a:pt x="141" y="465"/>
                  <a:pt x="141" y="465"/>
                </a:cubicBezTo>
                <a:cubicBezTo>
                  <a:pt x="140" y="451"/>
                  <a:pt x="140" y="451"/>
                  <a:pt x="140" y="451"/>
                </a:cubicBezTo>
                <a:cubicBezTo>
                  <a:pt x="138" y="450"/>
                  <a:pt x="138" y="450"/>
                  <a:pt x="138" y="450"/>
                </a:cubicBezTo>
                <a:cubicBezTo>
                  <a:pt x="138" y="441"/>
                  <a:pt x="138" y="441"/>
                  <a:pt x="138" y="441"/>
                </a:cubicBezTo>
                <a:cubicBezTo>
                  <a:pt x="128" y="433"/>
                  <a:pt x="128" y="433"/>
                  <a:pt x="128" y="433"/>
                </a:cubicBezTo>
                <a:cubicBezTo>
                  <a:pt x="127" y="414"/>
                  <a:pt x="127" y="414"/>
                  <a:pt x="127" y="414"/>
                </a:cubicBezTo>
                <a:cubicBezTo>
                  <a:pt x="126" y="415"/>
                  <a:pt x="126" y="415"/>
                  <a:pt x="126" y="415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31"/>
                  <a:pt x="125" y="431"/>
                  <a:pt x="125" y="43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15" y="450"/>
                  <a:pt x="115" y="450"/>
                  <a:pt x="115" y="450"/>
                </a:cubicBezTo>
                <a:cubicBezTo>
                  <a:pt x="113" y="451"/>
                  <a:pt x="113" y="451"/>
                  <a:pt x="113" y="451"/>
                </a:cubicBezTo>
                <a:cubicBezTo>
                  <a:pt x="113" y="467"/>
                  <a:pt x="113" y="467"/>
                  <a:pt x="113" y="467"/>
                </a:cubicBezTo>
                <a:cubicBezTo>
                  <a:pt x="111" y="468"/>
                  <a:pt x="111" y="468"/>
                  <a:pt x="111" y="468"/>
                </a:cubicBezTo>
                <a:cubicBezTo>
                  <a:pt x="111" y="489"/>
                  <a:pt x="111" y="489"/>
                  <a:pt x="111" y="489"/>
                </a:cubicBezTo>
                <a:cubicBezTo>
                  <a:pt x="98" y="497"/>
                  <a:pt x="98" y="497"/>
                  <a:pt x="98" y="497"/>
                </a:cubicBezTo>
                <a:cubicBezTo>
                  <a:pt x="85" y="500"/>
                  <a:pt x="85" y="500"/>
                  <a:pt x="85" y="500"/>
                </a:cubicBezTo>
                <a:cubicBezTo>
                  <a:pt x="85" y="500"/>
                  <a:pt x="85" y="504"/>
                  <a:pt x="85" y="504"/>
                </a:cubicBezTo>
                <a:cubicBezTo>
                  <a:pt x="85" y="505"/>
                  <a:pt x="86" y="506"/>
                  <a:pt x="86" y="506"/>
                </a:cubicBezTo>
                <a:cubicBezTo>
                  <a:pt x="86" y="506"/>
                  <a:pt x="86" y="507"/>
                  <a:pt x="86" y="508"/>
                </a:cubicBezTo>
                <a:cubicBezTo>
                  <a:pt x="86" y="508"/>
                  <a:pt x="88" y="510"/>
                  <a:pt x="88" y="510"/>
                </a:cubicBezTo>
                <a:cubicBezTo>
                  <a:pt x="88" y="510"/>
                  <a:pt x="88" y="542"/>
                  <a:pt x="88" y="544"/>
                </a:cubicBezTo>
                <a:cubicBezTo>
                  <a:pt x="77" y="543"/>
                  <a:pt x="77" y="543"/>
                  <a:pt x="77" y="543"/>
                </a:cubicBezTo>
                <a:cubicBezTo>
                  <a:pt x="75" y="541"/>
                  <a:pt x="75" y="541"/>
                  <a:pt x="75" y="541"/>
                </a:cubicBezTo>
                <a:cubicBezTo>
                  <a:pt x="75" y="541"/>
                  <a:pt x="65" y="540"/>
                  <a:pt x="62" y="542"/>
                </a:cubicBezTo>
                <a:cubicBezTo>
                  <a:pt x="52" y="541"/>
                  <a:pt x="52" y="541"/>
                  <a:pt x="52" y="541"/>
                </a:cubicBezTo>
                <a:cubicBezTo>
                  <a:pt x="52" y="541"/>
                  <a:pt x="48" y="533"/>
                  <a:pt x="43" y="530"/>
                </a:cubicBezTo>
                <a:cubicBezTo>
                  <a:pt x="39" y="527"/>
                  <a:pt x="23" y="528"/>
                  <a:pt x="23" y="528"/>
                </a:cubicBezTo>
                <a:cubicBezTo>
                  <a:pt x="23" y="528"/>
                  <a:pt x="8" y="530"/>
                  <a:pt x="4" y="532"/>
                </a:cubicBezTo>
                <a:cubicBezTo>
                  <a:pt x="0" y="535"/>
                  <a:pt x="3" y="551"/>
                  <a:pt x="3" y="551"/>
                </a:cubicBezTo>
                <a:cubicBezTo>
                  <a:pt x="3" y="587"/>
                  <a:pt x="3" y="587"/>
                  <a:pt x="3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0" y="587"/>
                  <a:pt x="1210" y="587"/>
                  <a:pt x="1210" y="587"/>
                </a:cubicBezTo>
                <a:cubicBezTo>
                  <a:pt x="1211" y="587"/>
                  <a:pt x="1211" y="587"/>
                  <a:pt x="1211" y="587"/>
                </a:cubicBezTo>
                <a:cubicBezTo>
                  <a:pt x="1239" y="587"/>
                  <a:pt x="1239" y="587"/>
                  <a:pt x="1239" y="587"/>
                </a:cubicBezTo>
                <a:cubicBezTo>
                  <a:pt x="1239" y="585"/>
                  <a:pt x="1239" y="585"/>
                  <a:pt x="1239" y="585"/>
                </a:cubicBezTo>
                <a:cubicBezTo>
                  <a:pt x="2315" y="583"/>
                  <a:pt x="2315" y="583"/>
                  <a:pt x="2315" y="583"/>
                </a:cubicBezTo>
                <a:cubicBezTo>
                  <a:pt x="2316" y="587"/>
                  <a:pt x="2316" y="587"/>
                  <a:pt x="2316" y="587"/>
                </a:cubicBezTo>
                <a:cubicBezTo>
                  <a:pt x="3573" y="587"/>
                  <a:pt x="3573" y="587"/>
                  <a:pt x="3573" y="587"/>
                </a:cubicBezTo>
                <a:cubicBezTo>
                  <a:pt x="3635" y="587"/>
                  <a:pt x="3635" y="587"/>
                  <a:pt x="3635" y="587"/>
                </a:cubicBezTo>
                <a:cubicBezTo>
                  <a:pt x="4791" y="587"/>
                  <a:pt x="4791" y="587"/>
                  <a:pt x="4791" y="587"/>
                </a:cubicBezTo>
                <a:cubicBezTo>
                  <a:pt x="4791" y="571"/>
                  <a:pt x="4791" y="571"/>
                  <a:pt x="4791" y="571"/>
                </a:cubicBezTo>
                <a:lnTo>
                  <a:pt x="4771" y="571"/>
                </a:lnTo>
                <a:close/>
                <a:moveTo>
                  <a:pt x="295" y="346"/>
                </a:moveTo>
                <a:cubicBezTo>
                  <a:pt x="300" y="349"/>
                  <a:pt x="300" y="349"/>
                  <a:pt x="300" y="349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295" y="359"/>
                  <a:pt x="295" y="359"/>
                  <a:pt x="295" y="359"/>
                </a:cubicBezTo>
                <a:cubicBezTo>
                  <a:pt x="295" y="348"/>
                  <a:pt x="295" y="348"/>
                  <a:pt x="295" y="348"/>
                </a:cubicBezTo>
                <a:lnTo>
                  <a:pt x="295" y="346"/>
                </a:lnTo>
                <a:close/>
                <a:moveTo>
                  <a:pt x="295" y="368"/>
                </a:moveTo>
                <a:cubicBezTo>
                  <a:pt x="300" y="372"/>
                  <a:pt x="300" y="372"/>
                  <a:pt x="300" y="372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295" y="383"/>
                  <a:pt x="295" y="383"/>
                  <a:pt x="295" y="383"/>
                </a:cubicBezTo>
                <a:cubicBezTo>
                  <a:pt x="295" y="370"/>
                  <a:pt x="295" y="370"/>
                  <a:pt x="295" y="370"/>
                </a:cubicBezTo>
                <a:lnTo>
                  <a:pt x="295" y="368"/>
                </a:lnTo>
                <a:close/>
                <a:moveTo>
                  <a:pt x="300" y="429"/>
                </a:moveTo>
                <a:cubicBezTo>
                  <a:pt x="300" y="429"/>
                  <a:pt x="295" y="429"/>
                  <a:pt x="295" y="429"/>
                </a:cubicBezTo>
                <a:cubicBezTo>
                  <a:pt x="295" y="429"/>
                  <a:pt x="295" y="417"/>
                  <a:pt x="295" y="417"/>
                </a:cubicBezTo>
                <a:cubicBezTo>
                  <a:pt x="295" y="415"/>
                  <a:pt x="295" y="415"/>
                  <a:pt x="295" y="415"/>
                </a:cubicBezTo>
                <a:cubicBezTo>
                  <a:pt x="300" y="419"/>
                  <a:pt x="300" y="419"/>
                  <a:pt x="300" y="419"/>
                </a:cubicBezTo>
                <a:cubicBezTo>
                  <a:pt x="300" y="419"/>
                  <a:pt x="300" y="429"/>
                  <a:pt x="300" y="429"/>
                </a:cubicBezTo>
                <a:close/>
                <a:moveTo>
                  <a:pt x="295" y="407"/>
                </a:moveTo>
                <a:cubicBezTo>
                  <a:pt x="295" y="394"/>
                  <a:pt x="295" y="394"/>
                  <a:pt x="295" y="394"/>
                </a:cubicBezTo>
                <a:cubicBezTo>
                  <a:pt x="295" y="392"/>
                  <a:pt x="295" y="392"/>
                  <a:pt x="295" y="392"/>
                </a:cubicBezTo>
                <a:cubicBezTo>
                  <a:pt x="300" y="396"/>
                  <a:pt x="300" y="396"/>
                  <a:pt x="300" y="396"/>
                </a:cubicBezTo>
                <a:cubicBezTo>
                  <a:pt x="300" y="407"/>
                  <a:pt x="300" y="407"/>
                  <a:pt x="300" y="407"/>
                </a:cubicBezTo>
                <a:lnTo>
                  <a:pt x="295" y="407"/>
                </a:lnTo>
                <a:close/>
                <a:moveTo>
                  <a:pt x="295" y="339"/>
                </a:moveTo>
                <a:cubicBezTo>
                  <a:pt x="295" y="326"/>
                  <a:pt x="295" y="326"/>
                  <a:pt x="295" y="326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301" y="328"/>
                  <a:pt x="301" y="328"/>
                  <a:pt x="301" y="328"/>
                </a:cubicBezTo>
                <a:cubicBezTo>
                  <a:pt x="301" y="339"/>
                  <a:pt x="301" y="339"/>
                  <a:pt x="301" y="339"/>
                </a:cubicBezTo>
                <a:lnTo>
                  <a:pt x="295" y="339"/>
                </a:lnTo>
                <a:close/>
                <a:moveTo>
                  <a:pt x="295" y="315"/>
                </a:moveTo>
                <a:cubicBezTo>
                  <a:pt x="295" y="301"/>
                  <a:pt x="295" y="301"/>
                  <a:pt x="295" y="301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301" y="302"/>
                  <a:pt x="301" y="302"/>
                  <a:pt x="301" y="302"/>
                </a:cubicBezTo>
                <a:cubicBezTo>
                  <a:pt x="301" y="315"/>
                  <a:pt x="301" y="315"/>
                  <a:pt x="301" y="315"/>
                </a:cubicBezTo>
                <a:lnTo>
                  <a:pt x="295" y="315"/>
                </a:lnTo>
                <a:close/>
                <a:moveTo>
                  <a:pt x="309" y="484"/>
                </a:moveTo>
                <a:cubicBezTo>
                  <a:pt x="324" y="510"/>
                  <a:pt x="324" y="510"/>
                  <a:pt x="324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0" y="526"/>
                  <a:pt x="310" y="526"/>
                  <a:pt x="310" y="526"/>
                </a:cubicBezTo>
                <a:cubicBezTo>
                  <a:pt x="309" y="487"/>
                  <a:pt x="309" y="487"/>
                  <a:pt x="309" y="487"/>
                </a:cubicBezTo>
                <a:lnTo>
                  <a:pt x="309" y="484"/>
                </a:lnTo>
                <a:close/>
                <a:moveTo>
                  <a:pt x="326" y="536"/>
                </a:moveTo>
                <a:cubicBezTo>
                  <a:pt x="326" y="537"/>
                  <a:pt x="309" y="537"/>
                  <a:pt x="309" y="537"/>
                </a:cubicBezTo>
                <a:cubicBezTo>
                  <a:pt x="309" y="532"/>
                  <a:pt x="309" y="532"/>
                  <a:pt x="309" y="532"/>
                </a:cubicBezTo>
                <a:cubicBezTo>
                  <a:pt x="309" y="532"/>
                  <a:pt x="325" y="517"/>
                  <a:pt x="326" y="516"/>
                </a:cubicBezTo>
                <a:cubicBezTo>
                  <a:pt x="326" y="516"/>
                  <a:pt x="326" y="516"/>
                  <a:pt x="326" y="516"/>
                </a:cubicBezTo>
                <a:cubicBezTo>
                  <a:pt x="326" y="516"/>
                  <a:pt x="326" y="516"/>
                  <a:pt x="327" y="517"/>
                </a:cubicBezTo>
                <a:cubicBezTo>
                  <a:pt x="327" y="517"/>
                  <a:pt x="328" y="517"/>
                  <a:pt x="328" y="517"/>
                </a:cubicBezTo>
                <a:cubicBezTo>
                  <a:pt x="337" y="533"/>
                  <a:pt x="337" y="533"/>
                  <a:pt x="337" y="533"/>
                </a:cubicBezTo>
                <a:cubicBezTo>
                  <a:pt x="337" y="533"/>
                  <a:pt x="326" y="536"/>
                  <a:pt x="326" y="536"/>
                </a:cubicBezTo>
                <a:close/>
                <a:moveTo>
                  <a:pt x="1305" y="366"/>
                </a:moveTo>
                <a:cubicBezTo>
                  <a:pt x="1305" y="364"/>
                  <a:pt x="1302" y="363"/>
                  <a:pt x="1302" y="363"/>
                </a:cubicBezTo>
                <a:cubicBezTo>
                  <a:pt x="1302" y="363"/>
                  <a:pt x="1302" y="361"/>
                  <a:pt x="1302" y="360"/>
                </a:cubicBezTo>
                <a:cubicBezTo>
                  <a:pt x="1304" y="360"/>
                  <a:pt x="1310" y="363"/>
                  <a:pt x="1310" y="363"/>
                </a:cubicBezTo>
                <a:cubicBezTo>
                  <a:pt x="1309" y="363"/>
                  <a:pt x="1309" y="365"/>
                  <a:pt x="1309" y="365"/>
                </a:cubicBezTo>
                <a:cubicBezTo>
                  <a:pt x="1305" y="366"/>
                  <a:pt x="1305" y="366"/>
                  <a:pt x="1305" y="366"/>
                </a:cubicBezTo>
                <a:cubicBezTo>
                  <a:pt x="1305" y="366"/>
                  <a:pt x="1305" y="366"/>
                  <a:pt x="1305" y="366"/>
                </a:cubicBezTo>
                <a:close/>
                <a:moveTo>
                  <a:pt x="1310" y="372"/>
                </a:moveTo>
                <a:cubicBezTo>
                  <a:pt x="1310" y="373"/>
                  <a:pt x="1309" y="375"/>
                  <a:pt x="1308" y="375"/>
                </a:cubicBezTo>
                <a:cubicBezTo>
                  <a:pt x="1307" y="375"/>
                  <a:pt x="1306" y="374"/>
                  <a:pt x="1306" y="372"/>
                </a:cubicBezTo>
                <a:cubicBezTo>
                  <a:pt x="1306" y="370"/>
                  <a:pt x="1306" y="368"/>
                  <a:pt x="1305" y="367"/>
                </a:cubicBezTo>
                <a:cubicBezTo>
                  <a:pt x="1309" y="367"/>
                  <a:pt x="1309" y="367"/>
                  <a:pt x="1309" y="367"/>
                </a:cubicBezTo>
                <a:cubicBezTo>
                  <a:pt x="1310" y="367"/>
                  <a:pt x="1310" y="367"/>
                  <a:pt x="1310" y="367"/>
                </a:cubicBezTo>
                <a:lnTo>
                  <a:pt x="1310" y="372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Picture Placeholder 40"/>
          <p:cNvSpPr>
            <a:spLocks noGrp="1"/>
          </p:cNvSpPr>
          <p:nvPr>
            <p:ph type="pic" sz="quarter" idx="16"/>
          </p:nvPr>
        </p:nvSpPr>
        <p:spPr>
          <a:xfrm>
            <a:off x="4280952" y="1850321"/>
            <a:ext cx="1473532" cy="147353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16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6420173" y="3194778"/>
            <a:ext cx="1402253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  <p:sp>
        <p:nvSpPr>
          <p:cNvPr id="26" name="Picture Placeholder 40"/>
          <p:cNvSpPr>
            <a:spLocks noGrp="1"/>
          </p:cNvSpPr>
          <p:nvPr>
            <p:ph type="pic" sz="quarter" idx="18"/>
          </p:nvPr>
        </p:nvSpPr>
        <p:spPr>
          <a:xfrm>
            <a:off x="6420172" y="482800"/>
            <a:ext cx="1402253" cy="140225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48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5088E-C818-41EE-A81A-AD6A8938A6D9}" type="datetimeFigureOut">
              <a:rPr lang="id-ID" smtClean="0"/>
              <a:t>20/06/2019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1C50-D551-473A-B205-B05E704A13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88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8" r:id="rId5"/>
    <p:sldLayoutId id="2147483657" r:id="rId6"/>
    <p:sldLayoutId id="2147483653" r:id="rId7"/>
    <p:sldLayoutId id="2147483652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0" y="1786"/>
            <a:ext cx="12182228" cy="6856213"/>
            <a:chOff x="6662738" y="-2278063"/>
            <a:chExt cx="10755312" cy="6053138"/>
          </a:xfrm>
          <a:solidFill>
            <a:schemeClr val="accent1">
              <a:alpha val="15000"/>
            </a:schemeClr>
          </a:solidFill>
        </p:grpSpPr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9391650" y="-2278063"/>
              <a:ext cx="2486025" cy="6053138"/>
            </a:xfrm>
            <a:custGeom>
              <a:avLst/>
              <a:gdLst>
                <a:gd name="T0" fmla="*/ 958 w 958"/>
                <a:gd name="T1" fmla="*/ 2332 h 2332"/>
                <a:gd name="T2" fmla="*/ 423 w 958"/>
                <a:gd name="T3" fmla="*/ 0 h 2332"/>
                <a:gd name="T4" fmla="*/ 0 w 958"/>
                <a:gd name="T5" fmla="*/ 0 h 2332"/>
                <a:gd name="T6" fmla="*/ 914 w 958"/>
                <a:gd name="T7" fmla="*/ 2332 h 2332"/>
                <a:gd name="T8" fmla="*/ 958 w 958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332">
                  <a:moveTo>
                    <a:pt x="958" y="2332"/>
                  </a:moveTo>
                  <a:cubicBezTo>
                    <a:pt x="655" y="1010"/>
                    <a:pt x="501" y="340"/>
                    <a:pt x="4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1378"/>
                    <a:pt x="794" y="2027"/>
                    <a:pt x="914" y="2332"/>
                  </a:cubicBezTo>
                  <a:lnTo>
                    <a:pt x="958" y="2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58"/>
            <p:cNvSpPr>
              <a:spLocks/>
            </p:cNvSpPr>
            <p:nvPr/>
          </p:nvSpPr>
          <p:spPr bwMode="auto">
            <a:xfrm>
              <a:off x="11507788" y="-2278063"/>
              <a:ext cx="1063625" cy="6053138"/>
            </a:xfrm>
            <a:custGeom>
              <a:avLst/>
              <a:gdLst>
                <a:gd name="T0" fmla="*/ 183 w 410"/>
                <a:gd name="T1" fmla="*/ 2332 h 2332"/>
                <a:gd name="T2" fmla="*/ 226 w 410"/>
                <a:gd name="T3" fmla="*/ 2332 h 2332"/>
                <a:gd name="T4" fmla="*/ 410 w 410"/>
                <a:gd name="T5" fmla="*/ 0 h 2332"/>
                <a:gd name="T6" fmla="*/ 0 w 410"/>
                <a:gd name="T7" fmla="*/ 0 h 2332"/>
                <a:gd name="T8" fmla="*/ 183 w 410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2332">
                  <a:moveTo>
                    <a:pt x="183" y="2332"/>
                  </a:moveTo>
                  <a:cubicBezTo>
                    <a:pt x="226" y="2332"/>
                    <a:pt x="226" y="2332"/>
                    <a:pt x="226" y="2332"/>
                  </a:cubicBezTo>
                  <a:cubicBezTo>
                    <a:pt x="328" y="1029"/>
                    <a:pt x="382" y="352"/>
                    <a:pt x="4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1378"/>
                    <a:pt x="159" y="2027"/>
                    <a:pt x="183" y="2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12201525" y="-2278063"/>
              <a:ext cx="2482850" cy="6053138"/>
            </a:xfrm>
            <a:custGeom>
              <a:avLst/>
              <a:gdLst>
                <a:gd name="T0" fmla="*/ 0 w 957"/>
                <a:gd name="T1" fmla="*/ 2332 h 2332"/>
                <a:gd name="T2" fmla="*/ 44 w 957"/>
                <a:gd name="T3" fmla="*/ 2332 h 2332"/>
                <a:gd name="T4" fmla="*/ 957 w 957"/>
                <a:gd name="T5" fmla="*/ 0 h 2332"/>
                <a:gd name="T6" fmla="*/ 535 w 957"/>
                <a:gd name="T7" fmla="*/ 0 h 2332"/>
                <a:gd name="T8" fmla="*/ 0 w 957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2332">
                  <a:moveTo>
                    <a:pt x="0" y="2332"/>
                  </a:moveTo>
                  <a:cubicBezTo>
                    <a:pt x="44" y="2332"/>
                    <a:pt x="44" y="2332"/>
                    <a:pt x="44" y="2332"/>
                  </a:cubicBezTo>
                  <a:cubicBezTo>
                    <a:pt x="579" y="965"/>
                    <a:pt x="835" y="312"/>
                    <a:pt x="957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219" y="1378"/>
                    <a:pt x="70" y="2027"/>
                    <a:pt x="0" y="2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0"/>
            <p:cNvSpPr>
              <a:spLocks/>
            </p:cNvSpPr>
            <p:nvPr/>
          </p:nvSpPr>
          <p:spPr bwMode="auto">
            <a:xfrm>
              <a:off x="12426950" y="-2278063"/>
              <a:ext cx="4545012" cy="6053138"/>
            </a:xfrm>
            <a:custGeom>
              <a:avLst/>
              <a:gdLst>
                <a:gd name="T0" fmla="*/ 1289 w 1752"/>
                <a:gd name="T1" fmla="*/ 0 h 2332"/>
                <a:gd name="T2" fmla="*/ 0 w 1752"/>
                <a:gd name="T3" fmla="*/ 2332 h 2332"/>
                <a:gd name="T4" fmla="*/ 49 w 1752"/>
                <a:gd name="T5" fmla="*/ 2332 h 2332"/>
                <a:gd name="T6" fmla="*/ 1752 w 1752"/>
                <a:gd name="T7" fmla="*/ 0 h 2332"/>
                <a:gd name="T8" fmla="*/ 1289 w 1752"/>
                <a:gd name="T9" fmla="*/ 0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2" h="2332">
                  <a:moveTo>
                    <a:pt x="1289" y="0"/>
                  </a:moveTo>
                  <a:cubicBezTo>
                    <a:pt x="528" y="1378"/>
                    <a:pt x="169" y="2027"/>
                    <a:pt x="0" y="2332"/>
                  </a:cubicBezTo>
                  <a:cubicBezTo>
                    <a:pt x="49" y="2332"/>
                    <a:pt x="49" y="2332"/>
                    <a:pt x="49" y="2332"/>
                  </a:cubicBezTo>
                  <a:cubicBezTo>
                    <a:pt x="1256" y="679"/>
                    <a:pt x="1634" y="162"/>
                    <a:pt x="1752" y="0"/>
                  </a:cubicBezTo>
                  <a:lnTo>
                    <a:pt x="12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1"/>
            <p:cNvSpPr>
              <a:spLocks/>
            </p:cNvSpPr>
            <p:nvPr/>
          </p:nvSpPr>
          <p:spPr bwMode="auto">
            <a:xfrm>
              <a:off x="12680950" y="-1416050"/>
              <a:ext cx="4737100" cy="5191125"/>
            </a:xfrm>
            <a:custGeom>
              <a:avLst/>
              <a:gdLst>
                <a:gd name="T0" fmla="*/ 57 w 1826"/>
                <a:gd name="T1" fmla="*/ 2000 h 2000"/>
                <a:gd name="T2" fmla="*/ 1826 w 1826"/>
                <a:gd name="T3" fmla="*/ 424 h 2000"/>
                <a:gd name="T4" fmla="*/ 1826 w 1826"/>
                <a:gd name="T5" fmla="*/ 0 h 2000"/>
                <a:gd name="T6" fmla="*/ 0 w 1826"/>
                <a:gd name="T7" fmla="*/ 2000 h 2000"/>
                <a:gd name="T8" fmla="*/ 57 w 1826"/>
                <a:gd name="T9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2000">
                  <a:moveTo>
                    <a:pt x="57" y="2000"/>
                  </a:moveTo>
                  <a:cubicBezTo>
                    <a:pt x="929" y="1223"/>
                    <a:pt x="1479" y="734"/>
                    <a:pt x="1826" y="424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774" y="1153"/>
                    <a:pt x="256" y="1720"/>
                    <a:pt x="0" y="2000"/>
                  </a:cubicBezTo>
                  <a:lnTo>
                    <a:pt x="57" y="2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12987338" y="484187"/>
              <a:ext cx="4430712" cy="3290888"/>
            </a:xfrm>
            <a:custGeom>
              <a:avLst/>
              <a:gdLst>
                <a:gd name="T0" fmla="*/ 73 w 1708"/>
                <a:gd name="T1" fmla="*/ 1268 h 1268"/>
                <a:gd name="T2" fmla="*/ 1708 w 1708"/>
                <a:gd name="T3" fmla="*/ 256 h 1268"/>
                <a:gd name="T4" fmla="*/ 1708 w 1708"/>
                <a:gd name="T5" fmla="*/ 0 h 1268"/>
                <a:gd name="T6" fmla="*/ 0 w 1708"/>
                <a:gd name="T7" fmla="*/ 1268 h 1268"/>
                <a:gd name="T8" fmla="*/ 73 w 1708"/>
                <a:gd name="T9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8" h="1268">
                  <a:moveTo>
                    <a:pt x="73" y="1268"/>
                  </a:moveTo>
                  <a:cubicBezTo>
                    <a:pt x="782" y="829"/>
                    <a:pt x="1312" y="501"/>
                    <a:pt x="1708" y="256"/>
                  </a:cubicBezTo>
                  <a:cubicBezTo>
                    <a:pt x="1708" y="0"/>
                    <a:pt x="1708" y="0"/>
                    <a:pt x="1708" y="0"/>
                  </a:cubicBezTo>
                  <a:cubicBezTo>
                    <a:pt x="797" y="676"/>
                    <a:pt x="286" y="1055"/>
                    <a:pt x="0" y="1268"/>
                  </a:cubicBezTo>
                  <a:lnTo>
                    <a:pt x="73" y="1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13387388" y="1670050"/>
              <a:ext cx="4030662" cy="2105025"/>
            </a:xfrm>
            <a:custGeom>
              <a:avLst/>
              <a:gdLst>
                <a:gd name="T0" fmla="*/ 104 w 1554"/>
                <a:gd name="T1" fmla="*/ 811 h 811"/>
                <a:gd name="T2" fmla="*/ 1554 w 1554"/>
                <a:gd name="T3" fmla="*/ 180 h 811"/>
                <a:gd name="T4" fmla="*/ 1554 w 1554"/>
                <a:gd name="T5" fmla="*/ 0 h 811"/>
                <a:gd name="T6" fmla="*/ 0 w 1554"/>
                <a:gd name="T7" fmla="*/ 811 h 811"/>
                <a:gd name="T8" fmla="*/ 104 w 1554"/>
                <a:gd name="T9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811">
                  <a:moveTo>
                    <a:pt x="104" y="811"/>
                  </a:moveTo>
                  <a:cubicBezTo>
                    <a:pt x="693" y="555"/>
                    <a:pt x="1169" y="347"/>
                    <a:pt x="1554" y="180"/>
                  </a:cubicBezTo>
                  <a:cubicBezTo>
                    <a:pt x="1554" y="0"/>
                    <a:pt x="1554" y="0"/>
                    <a:pt x="1554" y="0"/>
                  </a:cubicBezTo>
                  <a:cubicBezTo>
                    <a:pt x="788" y="400"/>
                    <a:pt x="305" y="652"/>
                    <a:pt x="0" y="811"/>
                  </a:cubicBezTo>
                  <a:lnTo>
                    <a:pt x="104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13977938" y="2525712"/>
              <a:ext cx="3440112" cy="1249363"/>
            </a:xfrm>
            <a:custGeom>
              <a:avLst/>
              <a:gdLst>
                <a:gd name="T0" fmla="*/ 172 w 1326"/>
                <a:gd name="T1" fmla="*/ 481 h 481"/>
                <a:gd name="T2" fmla="*/ 1326 w 1326"/>
                <a:gd name="T3" fmla="*/ 140 h 481"/>
                <a:gd name="T4" fmla="*/ 1326 w 1326"/>
                <a:gd name="T5" fmla="*/ 0 h 481"/>
                <a:gd name="T6" fmla="*/ 0 w 1326"/>
                <a:gd name="T7" fmla="*/ 481 h 481"/>
                <a:gd name="T8" fmla="*/ 172 w 1326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481">
                  <a:moveTo>
                    <a:pt x="172" y="481"/>
                  </a:moveTo>
                  <a:cubicBezTo>
                    <a:pt x="618" y="349"/>
                    <a:pt x="999" y="237"/>
                    <a:pt x="1326" y="140"/>
                  </a:cubicBezTo>
                  <a:cubicBezTo>
                    <a:pt x="1326" y="0"/>
                    <a:pt x="1326" y="0"/>
                    <a:pt x="1326" y="0"/>
                  </a:cubicBezTo>
                  <a:cubicBezTo>
                    <a:pt x="728" y="217"/>
                    <a:pt x="303" y="371"/>
                    <a:pt x="0" y="481"/>
                  </a:cubicBezTo>
                  <a:lnTo>
                    <a:pt x="1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15020925" y="3208337"/>
              <a:ext cx="2397125" cy="566738"/>
            </a:xfrm>
            <a:custGeom>
              <a:avLst/>
              <a:gdLst>
                <a:gd name="T0" fmla="*/ 924 w 924"/>
                <a:gd name="T1" fmla="*/ 0 h 218"/>
                <a:gd name="T2" fmla="*/ 0 w 924"/>
                <a:gd name="T3" fmla="*/ 218 h 218"/>
                <a:gd name="T4" fmla="*/ 369 w 924"/>
                <a:gd name="T5" fmla="*/ 218 h 218"/>
                <a:gd name="T6" fmla="*/ 924 w 924"/>
                <a:gd name="T7" fmla="*/ 119 h 218"/>
                <a:gd name="T8" fmla="*/ 924 w 924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4" h="218">
                  <a:moveTo>
                    <a:pt x="924" y="0"/>
                  </a:moveTo>
                  <a:cubicBezTo>
                    <a:pt x="554" y="87"/>
                    <a:pt x="250" y="159"/>
                    <a:pt x="0" y="218"/>
                  </a:cubicBezTo>
                  <a:cubicBezTo>
                    <a:pt x="369" y="218"/>
                    <a:pt x="369" y="218"/>
                    <a:pt x="369" y="218"/>
                  </a:cubicBezTo>
                  <a:cubicBezTo>
                    <a:pt x="568" y="182"/>
                    <a:pt x="753" y="149"/>
                    <a:pt x="924" y="119"/>
                  </a:cubicBez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7104063" y="-2278063"/>
              <a:ext cx="4545012" cy="6053138"/>
            </a:xfrm>
            <a:custGeom>
              <a:avLst/>
              <a:gdLst>
                <a:gd name="T0" fmla="*/ 1704 w 1752"/>
                <a:gd name="T1" fmla="*/ 2332 h 2332"/>
                <a:gd name="T2" fmla="*/ 1752 w 1752"/>
                <a:gd name="T3" fmla="*/ 2332 h 2332"/>
                <a:gd name="T4" fmla="*/ 464 w 1752"/>
                <a:gd name="T5" fmla="*/ 0 h 2332"/>
                <a:gd name="T6" fmla="*/ 0 w 1752"/>
                <a:gd name="T7" fmla="*/ 0 h 2332"/>
                <a:gd name="T8" fmla="*/ 1704 w 1752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2" h="2332">
                  <a:moveTo>
                    <a:pt x="1704" y="2332"/>
                  </a:moveTo>
                  <a:cubicBezTo>
                    <a:pt x="1752" y="2332"/>
                    <a:pt x="1752" y="2332"/>
                    <a:pt x="1752" y="2332"/>
                  </a:cubicBezTo>
                  <a:cubicBezTo>
                    <a:pt x="951" y="881"/>
                    <a:pt x="610" y="263"/>
                    <a:pt x="4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7" y="1378"/>
                    <a:pt x="1481" y="2027"/>
                    <a:pt x="1704" y="2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6662738" y="3208337"/>
              <a:ext cx="2393950" cy="566738"/>
            </a:xfrm>
            <a:custGeom>
              <a:avLst/>
              <a:gdLst>
                <a:gd name="T0" fmla="*/ 554 w 923"/>
                <a:gd name="T1" fmla="*/ 218 h 218"/>
                <a:gd name="T2" fmla="*/ 923 w 923"/>
                <a:gd name="T3" fmla="*/ 218 h 218"/>
                <a:gd name="T4" fmla="*/ 0 w 923"/>
                <a:gd name="T5" fmla="*/ 0 h 218"/>
                <a:gd name="T6" fmla="*/ 0 w 923"/>
                <a:gd name="T7" fmla="*/ 119 h 218"/>
                <a:gd name="T8" fmla="*/ 554 w 923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218">
                  <a:moveTo>
                    <a:pt x="554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576" y="136"/>
                    <a:pt x="270" y="64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04" y="155"/>
                    <a:pt x="388" y="188"/>
                    <a:pt x="554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6662738" y="2525712"/>
              <a:ext cx="3435350" cy="1249363"/>
            </a:xfrm>
            <a:custGeom>
              <a:avLst/>
              <a:gdLst>
                <a:gd name="T0" fmla="*/ 0 w 1324"/>
                <a:gd name="T1" fmla="*/ 141 h 481"/>
                <a:gd name="T2" fmla="*/ 1153 w 1324"/>
                <a:gd name="T3" fmla="*/ 481 h 481"/>
                <a:gd name="T4" fmla="*/ 1324 w 1324"/>
                <a:gd name="T5" fmla="*/ 481 h 481"/>
                <a:gd name="T6" fmla="*/ 0 w 1324"/>
                <a:gd name="T7" fmla="*/ 0 h 481"/>
                <a:gd name="T8" fmla="*/ 0 w 1324"/>
                <a:gd name="T9" fmla="*/ 1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481">
                  <a:moveTo>
                    <a:pt x="0" y="141"/>
                  </a:moveTo>
                  <a:cubicBezTo>
                    <a:pt x="492" y="286"/>
                    <a:pt x="867" y="397"/>
                    <a:pt x="1153" y="481"/>
                  </a:cubicBezTo>
                  <a:cubicBezTo>
                    <a:pt x="1324" y="481"/>
                    <a:pt x="1324" y="481"/>
                    <a:pt x="1324" y="481"/>
                  </a:cubicBezTo>
                  <a:cubicBezTo>
                    <a:pt x="799" y="290"/>
                    <a:pt x="363" y="132"/>
                    <a:pt x="0" y="0"/>
                  </a:cubicBez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6662738" y="1670050"/>
              <a:ext cx="4025900" cy="2105025"/>
            </a:xfrm>
            <a:custGeom>
              <a:avLst/>
              <a:gdLst>
                <a:gd name="T0" fmla="*/ 1449 w 1552"/>
                <a:gd name="T1" fmla="*/ 811 h 811"/>
                <a:gd name="T2" fmla="*/ 1552 w 1552"/>
                <a:gd name="T3" fmla="*/ 811 h 811"/>
                <a:gd name="T4" fmla="*/ 0 w 1552"/>
                <a:gd name="T5" fmla="*/ 0 h 811"/>
                <a:gd name="T6" fmla="*/ 0 w 1552"/>
                <a:gd name="T7" fmla="*/ 180 h 811"/>
                <a:gd name="T8" fmla="*/ 1449 w 1552"/>
                <a:gd name="T9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811">
                  <a:moveTo>
                    <a:pt x="1449" y="811"/>
                  </a:moveTo>
                  <a:cubicBezTo>
                    <a:pt x="1552" y="811"/>
                    <a:pt x="1552" y="811"/>
                    <a:pt x="1552" y="811"/>
                  </a:cubicBezTo>
                  <a:cubicBezTo>
                    <a:pt x="903" y="472"/>
                    <a:pt x="396" y="207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84" y="478"/>
                    <a:pt x="1142" y="677"/>
                    <a:pt x="1449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6662738" y="484187"/>
              <a:ext cx="4427537" cy="3290888"/>
            </a:xfrm>
            <a:custGeom>
              <a:avLst/>
              <a:gdLst>
                <a:gd name="T0" fmla="*/ 0 w 1707"/>
                <a:gd name="T1" fmla="*/ 256 h 1268"/>
                <a:gd name="T2" fmla="*/ 1634 w 1707"/>
                <a:gd name="T3" fmla="*/ 1268 h 1268"/>
                <a:gd name="T4" fmla="*/ 1707 w 1707"/>
                <a:gd name="T5" fmla="*/ 1268 h 1268"/>
                <a:gd name="T6" fmla="*/ 0 w 1707"/>
                <a:gd name="T7" fmla="*/ 0 h 1268"/>
                <a:gd name="T8" fmla="*/ 0 w 1707"/>
                <a:gd name="T9" fmla="*/ 2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7" h="1268">
                  <a:moveTo>
                    <a:pt x="0" y="256"/>
                  </a:moveTo>
                  <a:cubicBezTo>
                    <a:pt x="838" y="775"/>
                    <a:pt x="1337" y="1084"/>
                    <a:pt x="1634" y="1268"/>
                  </a:cubicBezTo>
                  <a:cubicBezTo>
                    <a:pt x="1707" y="1268"/>
                    <a:pt x="1707" y="1268"/>
                    <a:pt x="1707" y="1268"/>
                  </a:cubicBezTo>
                  <a:cubicBezTo>
                    <a:pt x="928" y="689"/>
                    <a:pt x="382" y="284"/>
                    <a:pt x="0" y="0"/>
                  </a:cubicBezTo>
                  <a:lnTo>
                    <a:pt x="0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6662738" y="-1411288"/>
              <a:ext cx="4732337" cy="5186363"/>
            </a:xfrm>
            <a:custGeom>
              <a:avLst/>
              <a:gdLst>
                <a:gd name="T0" fmla="*/ 1768 w 1824"/>
                <a:gd name="T1" fmla="*/ 1998 h 1998"/>
                <a:gd name="T2" fmla="*/ 1824 w 1824"/>
                <a:gd name="T3" fmla="*/ 1998 h 1998"/>
                <a:gd name="T4" fmla="*/ 0 w 1824"/>
                <a:gd name="T5" fmla="*/ 0 h 1998"/>
                <a:gd name="T6" fmla="*/ 0 w 1824"/>
                <a:gd name="T7" fmla="*/ 424 h 1998"/>
                <a:gd name="T8" fmla="*/ 1768 w 1824"/>
                <a:gd name="T9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1998">
                  <a:moveTo>
                    <a:pt x="1768" y="1998"/>
                  </a:moveTo>
                  <a:cubicBezTo>
                    <a:pt x="1824" y="1998"/>
                    <a:pt x="1824" y="1998"/>
                    <a:pt x="1824" y="1998"/>
                  </a:cubicBezTo>
                  <a:cubicBezTo>
                    <a:pt x="772" y="845"/>
                    <a:pt x="254" y="278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978" y="1295"/>
                    <a:pt x="1495" y="1755"/>
                    <a:pt x="1768" y="19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2449519" y="3228976"/>
            <a:ext cx="2469220" cy="2439164"/>
          </a:xfrm>
          <a:custGeom>
            <a:avLst/>
            <a:gdLst>
              <a:gd name="T0" fmla="*/ 619 w 653"/>
              <a:gd name="T1" fmla="*/ 455 h 646"/>
              <a:gd name="T2" fmla="*/ 550 w 653"/>
              <a:gd name="T3" fmla="*/ 434 h 646"/>
              <a:gd name="T4" fmla="*/ 498 w 653"/>
              <a:gd name="T5" fmla="*/ 365 h 646"/>
              <a:gd name="T6" fmla="*/ 443 w 653"/>
              <a:gd name="T7" fmla="*/ 247 h 646"/>
              <a:gd name="T8" fmla="*/ 402 w 653"/>
              <a:gd name="T9" fmla="*/ 176 h 646"/>
              <a:gd name="T10" fmla="*/ 367 w 653"/>
              <a:gd name="T11" fmla="*/ 138 h 646"/>
              <a:gd name="T12" fmla="*/ 327 w 653"/>
              <a:gd name="T13" fmla="*/ 148 h 646"/>
              <a:gd name="T14" fmla="*/ 271 w 653"/>
              <a:gd name="T15" fmla="*/ 136 h 646"/>
              <a:gd name="T16" fmla="*/ 270 w 653"/>
              <a:gd name="T17" fmla="*/ 130 h 646"/>
              <a:gd name="T18" fmla="*/ 244 w 653"/>
              <a:gd name="T19" fmla="*/ 107 h 646"/>
              <a:gd name="T20" fmla="*/ 258 w 653"/>
              <a:gd name="T21" fmla="*/ 66 h 646"/>
              <a:gd name="T22" fmla="*/ 213 w 653"/>
              <a:gd name="T23" fmla="*/ 86 h 646"/>
              <a:gd name="T24" fmla="*/ 189 w 653"/>
              <a:gd name="T25" fmla="*/ 59 h 646"/>
              <a:gd name="T26" fmla="*/ 186 w 653"/>
              <a:gd name="T27" fmla="*/ 94 h 646"/>
              <a:gd name="T28" fmla="*/ 171 w 653"/>
              <a:gd name="T29" fmla="*/ 94 h 646"/>
              <a:gd name="T30" fmla="*/ 134 w 653"/>
              <a:gd name="T31" fmla="*/ 115 h 646"/>
              <a:gd name="T32" fmla="*/ 171 w 653"/>
              <a:gd name="T33" fmla="*/ 128 h 646"/>
              <a:gd name="T34" fmla="*/ 97 w 653"/>
              <a:gd name="T35" fmla="*/ 100 h 646"/>
              <a:gd name="T36" fmla="*/ 53 w 653"/>
              <a:gd name="T37" fmla="*/ 67 h 646"/>
              <a:gd name="T38" fmla="*/ 56 w 653"/>
              <a:gd name="T39" fmla="*/ 43 h 646"/>
              <a:gd name="T40" fmla="*/ 45 w 653"/>
              <a:gd name="T41" fmla="*/ 31 h 646"/>
              <a:gd name="T42" fmla="*/ 30 w 653"/>
              <a:gd name="T43" fmla="*/ 36 h 646"/>
              <a:gd name="T44" fmla="*/ 29 w 653"/>
              <a:gd name="T45" fmla="*/ 7 h 646"/>
              <a:gd name="T46" fmla="*/ 9 w 653"/>
              <a:gd name="T47" fmla="*/ 10 h 646"/>
              <a:gd name="T48" fmla="*/ 17 w 653"/>
              <a:gd name="T49" fmla="*/ 47 h 646"/>
              <a:gd name="T50" fmla="*/ 8 w 653"/>
              <a:gd name="T51" fmla="*/ 59 h 646"/>
              <a:gd name="T52" fmla="*/ 11 w 653"/>
              <a:gd name="T53" fmla="*/ 66 h 646"/>
              <a:gd name="T54" fmla="*/ 28 w 653"/>
              <a:gd name="T55" fmla="*/ 76 h 646"/>
              <a:gd name="T56" fmla="*/ 38 w 653"/>
              <a:gd name="T57" fmla="*/ 87 h 646"/>
              <a:gd name="T58" fmla="*/ 50 w 653"/>
              <a:gd name="T59" fmla="*/ 101 h 646"/>
              <a:gd name="T60" fmla="*/ 67 w 653"/>
              <a:gd name="T61" fmla="*/ 119 h 646"/>
              <a:gd name="T62" fmla="*/ 86 w 653"/>
              <a:gd name="T63" fmla="*/ 121 h 646"/>
              <a:gd name="T64" fmla="*/ 161 w 653"/>
              <a:gd name="T65" fmla="*/ 188 h 646"/>
              <a:gd name="T66" fmla="*/ 184 w 653"/>
              <a:gd name="T67" fmla="*/ 228 h 646"/>
              <a:gd name="T68" fmla="*/ 213 w 653"/>
              <a:gd name="T69" fmla="*/ 237 h 646"/>
              <a:gd name="T70" fmla="*/ 267 w 653"/>
              <a:gd name="T71" fmla="*/ 327 h 646"/>
              <a:gd name="T72" fmla="*/ 318 w 653"/>
              <a:gd name="T73" fmla="*/ 384 h 646"/>
              <a:gd name="T74" fmla="*/ 372 w 653"/>
              <a:gd name="T75" fmla="*/ 443 h 646"/>
              <a:gd name="T76" fmla="*/ 444 w 653"/>
              <a:gd name="T77" fmla="*/ 538 h 646"/>
              <a:gd name="T78" fmla="*/ 423 w 653"/>
              <a:gd name="T79" fmla="*/ 609 h 646"/>
              <a:gd name="T80" fmla="*/ 653 w 653"/>
              <a:gd name="T81" fmla="*/ 495 h 646"/>
              <a:gd name="T82" fmla="*/ 156 w 653"/>
              <a:gd name="T83" fmla="*/ 143 h 646"/>
              <a:gd name="T84" fmla="*/ 185 w 653"/>
              <a:gd name="T85" fmla="*/ 131 h 646"/>
              <a:gd name="T86" fmla="*/ 171 w 653"/>
              <a:gd name="T87" fmla="*/ 147 h 646"/>
              <a:gd name="T88" fmla="*/ 185 w 653"/>
              <a:gd name="T89" fmla="*/ 156 h 646"/>
              <a:gd name="T90" fmla="*/ 190 w 653"/>
              <a:gd name="T91" fmla="*/ 137 h 646"/>
              <a:gd name="T92" fmla="*/ 205 w 653"/>
              <a:gd name="T93" fmla="*/ 145 h 646"/>
              <a:gd name="T94" fmla="*/ 199 w 653"/>
              <a:gd name="T95" fmla="*/ 164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6">
                <a:moveTo>
                  <a:pt x="643" y="481"/>
                </a:moveTo>
                <a:cubicBezTo>
                  <a:pt x="643" y="467"/>
                  <a:pt x="643" y="467"/>
                  <a:pt x="643" y="467"/>
                </a:cubicBezTo>
                <a:cubicBezTo>
                  <a:pt x="630" y="470"/>
                  <a:pt x="630" y="470"/>
                  <a:pt x="630" y="470"/>
                </a:cubicBezTo>
                <a:cubicBezTo>
                  <a:pt x="619" y="455"/>
                  <a:pt x="619" y="455"/>
                  <a:pt x="619" y="455"/>
                </a:cubicBezTo>
                <a:cubicBezTo>
                  <a:pt x="589" y="467"/>
                  <a:pt x="589" y="467"/>
                  <a:pt x="589" y="467"/>
                </a:cubicBezTo>
                <a:cubicBezTo>
                  <a:pt x="588" y="466"/>
                  <a:pt x="586" y="465"/>
                  <a:pt x="585" y="465"/>
                </a:cubicBezTo>
                <a:cubicBezTo>
                  <a:pt x="569" y="457"/>
                  <a:pt x="554" y="443"/>
                  <a:pt x="554" y="443"/>
                </a:cubicBezTo>
                <a:cubicBezTo>
                  <a:pt x="554" y="443"/>
                  <a:pt x="558" y="444"/>
                  <a:pt x="550" y="434"/>
                </a:cubicBezTo>
                <a:cubicBezTo>
                  <a:pt x="542" y="424"/>
                  <a:pt x="531" y="414"/>
                  <a:pt x="526" y="408"/>
                </a:cubicBezTo>
                <a:cubicBezTo>
                  <a:pt x="521" y="402"/>
                  <a:pt x="517" y="393"/>
                  <a:pt x="517" y="393"/>
                </a:cubicBezTo>
                <a:cubicBezTo>
                  <a:pt x="517" y="393"/>
                  <a:pt x="520" y="387"/>
                  <a:pt x="514" y="383"/>
                </a:cubicBezTo>
                <a:cubicBezTo>
                  <a:pt x="509" y="378"/>
                  <a:pt x="498" y="365"/>
                  <a:pt x="498" y="365"/>
                </a:cubicBezTo>
                <a:cubicBezTo>
                  <a:pt x="498" y="365"/>
                  <a:pt x="501" y="364"/>
                  <a:pt x="495" y="356"/>
                </a:cubicBezTo>
                <a:cubicBezTo>
                  <a:pt x="488" y="349"/>
                  <a:pt x="421" y="269"/>
                  <a:pt x="421" y="269"/>
                </a:cubicBezTo>
                <a:cubicBezTo>
                  <a:pt x="421" y="269"/>
                  <a:pt x="427" y="267"/>
                  <a:pt x="430" y="267"/>
                </a:cubicBezTo>
                <a:cubicBezTo>
                  <a:pt x="434" y="267"/>
                  <a:pt x="445" y="260"/>
                  <a:pt x="443" y="247"/>
                </a:cubicBezTo>
                <a:cubicBezTo>
                  <a:pt x="441" y="235"/>
                  <a:pt x="438" y="226"/>
                  <a:pt x="435" y="221"/>
                </a:cubicBezTo>
                <a:cubicBezTo>
                  <a:pt x="432" y="216"/>
                  <a:pt x="431" y="206"/>
                  <a:pt x="428" y="202"/>
                </a:cubicBezTo>
                <a:cubicBezTo>
                  <a:pt x="424" y="197"/>
                  <a:pt x="418" y="187"/>
                  <a:pt x="413" y="185"/>
                </a:cubicBezTo>
                <a:cubicBezTo>
                  <a:pt x="408" y="184"/>
                  <a:pt x="405" y="179"/>
                  <a:pt x="402" y="176"/>
                </a:cubicBezTo>
                <a:cubicBezTo>
                  <a:pt x="398" y="173"/>
                  <a:pt x="398" y="172"/>
                  <a:pt x="396" y="172"/>
                </a:cubicBezTo>
                <a:cubicBezTo>
                  <a:pt x="393" y="171"/>
                  <a:pt x="389" y="169"/>
                  <a:pt x="389" y="169"/>
                </a:cubicBezTo>
                <a:cubicBezTo>
                  <a:pt x="384" y="145"/>
                  <a:pt x="384" y="145"/>
                  <a:pt x="384" y="145"/>
                </a:cubicBezTo>
                <a:cubicBezTo>
                  <a:pt x="367" y="138"/>
                  <a:pt x="367" y="138"/>
                  <a:pt x="367" y="138"/>
                </a:cubicBezTo>
                <a:cubicBezTo>
                  <a:pt x="359" y="141"/>
                  <a:pt x="359" y="141"/>
                  <a:pt x="359" y="141"/>
                </a:cubicBezTo>
                <a:cubicBezTo>
                  <a:pt x="362" y="161"/>
                  <a:pt x="362" y="161"/>
                  <a:pt x="362" y="161"/>
                </a:cubicBezTo>
                <a:cubicBezTo>
                  <a:pt x="362" y="161"/>
                  <a:pt x="359" y="162"/>
                  <a:pt x="357" y="162"/>
                </a:cubicBezTo>
                <a:cubicBezTo>
                  <a:pt x="355" y="162"/>
                  <a:pt x="334" y="151"/>
                  <a:pt x="327" y="148"/>
                </a:cubicBezTo>
                <a:cubicBezTo>
                  <a:pt x="321" y="144"/>
                  <a:pt x="315" y="142"/>
                  <a:pt x="309" y="141"/>
                </a:cubicBezTo>
                <a:cubicBezTo>
                  <a:pt x="304" y="140"/>
                  <a:pt x="302" y="139"/>
                  <a:pt x="298" y="140"/>
                </a:cubicBezTo>
                <a:cubicBezTo>
                  <a:pt x="294" y="141"/>
                  <a:pt x="297" y="137"/>
                  <a:pt x="290" y="138"/>
                </a:cubicBezTo>
                <a:cubicBezTo>
                  <a:pt x="283" y="140"/>
                  <a:pt x="276" y="139"/>
                  <a:pt x="271" y="136"/>
                </a:cubicBezTo>
                <a:cubicBezTo>
                  <a:pt x="269" y="134"/>
                  <a:pt x="268" y="134"/>
                  <a:pt x="268" y="134"/>
                </a:cubicBezTo>
                <a:cubicBezTo>
                  <a:pt x="268" y="134"/>
                  <a:pt x="268" y="134"/>
                  <a:pt x="268" y="134"/>
                </a:cubicBezTo>
                <a:cubicBezTo>
                  <a:pt x="268" y="134"/>
                  <a:pt x="267" y="134"/>
                  <a:pt x="268" y="134"/>
                </a:cubicBezTo>
                <a:cubicBezTo>
                  <a:pt x="268" y="134"/>
                  <a:pt x="271" y="133"/>
                  <a:pt x="270" y="130"/>
                </a:cubicBezTo>
                <a:cubicBezTo>
                  <a:pt x="269" y="127"/>
                  <a:pt x="262" y="124"/>
                  <a:pt x="262" y="124"/>
                </a:cubicBezTo>
                <a:cubicBezTo>
                  <a:pt x="262" y="124"/>
                  <a:pt x="259" y="116"/>
                  <a:pt x="256" y="114"/>
                </a:cubicBezTo>
                <a:cubicBezTo>
                  <a:pt x="253" y="111"/>
                  <a:pt x="249" y="111"/>
                  <a:pt x="249" y="111"/>
                </a:cubicBezTo>
                <a:cubicBezTo>
                  <a:pt x="244" y="107"/>
                  <a:pt x="244" y="107"/>
                  <a:pt x="244" y="107"/>
                </a:cubicBezTo>
                <a:cubicBezTo>
                  <a:pt x="244" y="107"/>
                  <a:pt x="247" y="108"/>
                  <a:pt x="247" y="104"/>
                </a:cubicBezTo>
                <a:cubicBezTo>
                  <a:pt x="246" y="101"/>
                  <a:pt x="245" y="99"/>
                  <a:pt x="240" y="95"/>
                </a:cubicBezTo>
                <a:cubicBezTo>
                  <a:pt x="239" y="95"/>
                  <a:pt x="237" y="94"/>
                  <a:pt x="236" y="93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28" y="89"/>
                  <a:pt x="228" y="89"/>
                  <a:pt x="228" y="89"/>
                </a:cubicBezTo>
                <a:cubicBezTo>
                  <a:pt x="226" y="88"/>
                  <a:pt x="223" y="87"/>
                  <a:pt x="221" y="87"/>
                </a:cubicBezTo>
                <a:cubicBezTo>
                  <a:pt x="229" y="56"/>
                  <a:pt x="229" y="56"/>
                  <a:pt x="229" y="56"/>
                </a:cubicBezTo>
                <a:cubicBezTo>
                  <a:pt x="213" y="86"/>
                  <a:pt x="213" y="86"/>
                  <a:pt x="213" y="86"/>
                </a:cubicBezTo>
                <a:cubicBezTo>
                  <a:pt x="211" y="86"/>
                  <a:pt x="210" y="86"/>
                  <a:pt x="209" y="86"/>
                </a:cubicBezTo>
                <a:cubicBezTo>
                  <a:pt x="207" y="86"/>
                  <a:pt x="205" y="86"/>
                  <a:pt x="202" y="87"/>
                </a:cubicBezTo>
                <a:cubicBezTo>
                  <a:pt x="193" y="67"/>
                  <a:pt x="193" y="67"/>
                  <a:pt x="193" y="67"/>
                </a:cubicBezTo>
                <a:cubicBezTo>
                  <a:pt x="189" y="59"/>
                  <a:pt x="189" y="59"/>
                  <a:pt x="189" y="59"/>
                </a:cubicBezTo>
                <a:cubicBezTo>
                  <a:pt x="193" y="80"/>
                  <a:pt x="193" y="80"/>
                  <a:pt x="193" y="80"/>
                </a:cubicBezTo>
                <a:cubicBezTo>
                  <a:pt x="194" y="89"/>
                  <a:pt x="194" y="89"/>
                  <a:pt x="194" y="89"/>
                </a:cubicBezTo>
                <a:cubicBezTo>
                  <a:pt x="194" y="90"/>
                  <a:pt x="193" y="90"/>
                  <a:pt x="193" y="90"/>
                </a:cubicBezTo>
                <a:cubicBezTo>
                  <a:pt x="190" y="91"/>
                  <a:pt x="188" y="92"/>
                  <a:pt x="186" y="94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47" y="80"/>
                  <a:pt x="147" y="80"/>
                  <a:pt x="147" y="80"/>
                </a:cubicBezTo>
                <a:cubicBezTo>
                  <a:pt x="171" y="94"/>
                  <a:pt x="171" y="94"/>
                  <a:pt x="171" y="94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77" y="102"/>
                  <a:pt x="176" y="105"/>
                  <a:pt x="175" y="108"/>
                </a:cubicBezTo>
                <a:cubicBezTo>
                  <a:pt x="171" y="109"/>
                  <a:pt x="171" y="109"/>
                  <a:pt x="171" y="109"/>
                </a:cubicBezTo>
                <a:cubicBezTo>
                  <a:pt x="134" y="115"/>
                  <a:pt x="134" y="115"/>
                  <a:pt x="134" y="115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75" y="118"/>
                  <a:pt x="175" y="121"/>
                  <a:pt x="176" y="123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56" y="142"/>
                  <a:pt x="155" y="142"/>
                  <a:pt x="155" y="142"/>
                </a:cubicBezTo>
                <a:cubicBezTo>
                  <a:pt x="151" y="137"/>
                  <a:pt x="134" y="124"/>
                  <a:pt x="119" y="115"/>
                </a:cubicBezTo>
                <a:cubicBezTo>
                  <a:pt x="104" y="107"/>
                  <a:pt x="107" y="107"/>
                  <a:pt x="97" y="100"/>
                </a:cubicBezTo>
                <a:cubicBezTo>
                  <a:pt x="88" y="93"/>
                  <a:pt x="86" y="90"/>
                  <a:pt x="80" y="85"/>
                </a:cubicBezTo>
                <a:cubicBezTo>
                  <a:pt x="74" y="81"/>
                  <a:pt x="68" y="77"/>
                  <a:pt x="63" y="76"/>
                </a:cubicBezTo>
                <a:cubicBezTo>
                  <a:pt x="58" y="74"/>
                  <a:pt x="57" y="75"/>
                  <a:pt x="57" y="75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4" y="64"/>
                  <a:pt x="54" y="63"/>
                </a:cubicBezTo>
                <a:cubicBezTo>
                  <a:pt x="53" y="62"/>
                  <a:pt x="50" y="61"/>
                  <a:pt x="50" y="61"/>
                </a:cubicBezTo>
                <a:cubicBezTo>
                  <a:pt x="50" y="61"/>
                  <a:pt x="59" y="52"/>
                  <a:pt x="58" y="50"/>
                </a:cubicBezTo>
                <a:cubicBezTo>
                  <a:pt x="57" y="48"/>
                  <a:pt x="59" y="45"/>
                  <a:pt x="56" y="43"/>
                </a:cubicBezTo>
                <a:cubicBezTo>
                  <a:pt x="52" y="41"/>
                  <a:pt x="49" y="41"/>
                  <a:pt x="49" y="38"/>
                </a:cubicBezTo>
                <a:cubicBezTo>
                  <a:pt x="48" y="35"/>
                  <a:pt x="49" y="32"/>
                  <a:pt x="49" y="32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1" y="35"/>
                  <a:pt x="41" y="35"/>
                  <a:pt x="41" y="35"/>
                </a:cubicBezTo>
                <a:cubicBezTo>
                  <a:pt x="38" y="33"/>
                  <a:pt x="38" y="33"/>
                  <a:pt x="38" y="33"/>
                </a:cubicBezTo>
                <a:cubicBezTo>
                  <a:pt x="33" y="38"/>
                  <a:pt x="33" y="38"/>
                  <a:pt x="33" y="38"/>
                </a:cubicBezTo>
                <a:cubicBezTo>
                  <a:pt x="32" y="37"/>
                  <a:pt x="31" y="37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4"/>
                  <a:pt x="28" y="33"/>
                  <a:pt x="28" y="33"/>
                </a:cubicBezTo>
                <a:cubicBezTo>
                  <a:pt x="29" y="31"/>
                  <a:pt x="28" y="29"/>
                  <a:pt x="28" y="25"/>
                </a:cubicBezTo>
                <a:cubicBezTo>
                  <a:pt x="27" y="21"/>
                  <a:pt x="30" y="10"/>
                  <a:pt x="29" y="7"/>
                </a:cubicBezTo>
                <a:cubicBezTo>
                  <a:pt x="27" y="4"/>
                  <a:pt x="26" y="1"/>
                  <a:pt x="24" y="0"/>
                </a:cubicBezTo>
                <a:cubicBezTo>
                  <a:pt x="23" y="0"/>
                  <a:pt x="24" y="6"/>
                  <a:pt x="22" y="9"/>
                </a:cubicBezTo>
                <a:cubicBezTo>
                  <a:pt x="21" y="13"/>
                  <a:pt x="18" y="12"/>
                  <a:pt x="16" y="16"/>
                </a:cubicBezTo>
                <a:cubicBezTo>
                  <a:pt x="15" y="19"/>
                  <a:pt x="12" y="10"/>
                  <a:pt x="9" y="10"/>
                </a:cubicBezTo>
                <a:cubicBezTo>
                  <a:pt x="5" y="11"/>
                  <a:pt x="5" y="16"/>
                  <a:pt x="4" y="21"/>
                </a:cubicBezTo>
                <a:cubicBezTo>
                  <a:pt x="4" y="26"/>
                  <a:pt x="1" y="25"/>
                  <a:pt x="0" y="32"/>
                </a:cubicBezTo>
                <a:cubicBezTo>
                  <a:pt x="0" y="38"/>
                  <a:pt x="8" y="42"/>
                  <a:pt x="12" y="44"/>
                </a:cubicBezTo>
                <a:cubicBezTo>
                  <a:pt x="15" y="45"/>
                  <a:pt x="16" y="46"/>
                  <a:pt x="17" y="47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3"/>
                  <a:pt x="13" y="53"/>
                  <a:pt x="13" y="53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9"/>
                  <a:pt x="8" y="59"/>
                  <a:pt x="8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7" y="62"/>
                  <a:pt x="7" y="62"/>
                  <a:pt x="7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4"/>
                  <a:pt x="9" y="64"/>
                  <a:pt x="11" y="66"/>
                </a:cubicBezTo>
                <a:cubicBezTo>
                  <a:pt x="12" y="68"/>
                  <a:pt x="14" y="72"/>
                  <a:pt x="14" y="73"/>
                </a:cubicBezTo>
                <a:cubicBezTo>
                  <a:pt x="13" y="75"/>
                  <a:pt x="14" y="76"/>
                  <a:pt x="16" y="76"/>
                </a:cubicBezTo>
                <a:cubicBezTo>
                  <a:pt x="18" y="77"/>
                  <a:pt x="21" y="78"/>
                  <a:pt x="24" y="77"/>
                </a:cubicBezTo>
                <a:cubicBezTo>
                  <a:pt x="25" y="77"/>
                  <a:pt x="26" y="76"/>
                  <a:pt x="28" y="76"/>
                </a:cubicBezTo>
                <a:cubicBezTo>
                  <a:pt x="27" y="78"/>
                  <a:pt x="30" y="79"/>
                  <a:pt x="34" y="78"/>
                </a:cubicBezTo>
                <a:cubicBezTo>
                  <a:pt x="36" y="79"/>
                  <a:pt x="38" y="80"/>
                  <a:pt x="38" y="80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37" y="85"/>
                  <a:pt x="38" y="87"/>
                </a:cubicBezTo>
                <a:cubicBezTo>
                  <a:pt x="40" y="90"/>
                  <a:pt x="43" y="90"/>
                  <a:pt x="43" y="90"/>
                </a:cubicBezTo>
                <a:cubicBezTo>
                  <a:pt x="43" y="90"/>
                  <a:pt x="42" y="91"/>
                  <a:pt x="44" y="94"/>
                </a:cubicBezTo>
                <a:cubicBezTo>
                  <a:pt x="45" y="96"/>
                  <a:pt x="49" y="96"/>
                  <a:pt x="49" y="96"/>
                </a:cubicBezTo>
                <a:cubicBezTo>
                  <a:pt x="49" y="96"/>
                  <a:pt x="47" y="99"/>
                  <a:pt x="50" y="101"/>
                </a:cubicBezTo>
                <a:cubicBezTo>
                  <a:pt x="54" y="103"/>
                  <a:pt x="56" y="102"/>
                  <a:pt x="56" y="102"/>
                </a:cubicBezTo>
                <a:cubicBezTo>
                  <a:pt x="56" y="102"/>
                  <a:pt x="63" y="108"/>
                  <a:pt x="63" y="111"/>
                </a:cubicBezTo>
                <a:cubicBezTo>
                  <a:pt x="64" y="113"/>
                  <a:pt x="66" y="115"/>
                  <a:pt x="66" y="115"/>
                </a:cubicBezTo>
                <a:cubicBezTo>
                  <a:pt x="66" y="115"/>
                  <a:pt x="64" y="117"/>
                  <a:pt x="67" y="119"/>
                </a:cubicBezTo>
                <a:cubicBezTo>
                  <a:pt x="69" y="120"/>
                  <a:pt x="70" y="119"/>
                  <a:pt x="73" y="122"/>
                </a:cubicBezTo>
                <a:cubicBezTo>
                  <a:pt x="76" y="126"/>
                  <a:pt x="77" y="125"/>
                  <a:pt x="77" y="125"/>
                </a:cubicBezTo>
                <a:cubicBezTo>
                  <a:pt x="77" y="125"/>
                  <a:pt x="83" y="129"/>
                  <a:pt x="85" y="128"/>
                </a:cubicBezTo>
                <a:cubicBezTo>
                  <a:pt x="86" y="126"/>
                  <a:pt x="87" y="123"/>
                  <a:pt x="86" y="121"/>
                </a:cubicBezTo>
                <a:cubicBezTo>
                  <a:pt x="85" y="120"/>
                  <a:pt x="92" y="128"/>
                  <a:pt x="97" y="133"/>
                </a:cubicBezTo>
                <a:cubicBezTo>
                  <a:pt x="102" y="138"/>
                  <a:pt x="119" y="154"/>
                  <a:pt x="129" y="161"/>
                </a:cubicBezTo>
                <a:cubicBezTo>
                  <a:pt x="140" y="168"/>
                  <a:pt x="146" y="173"/>
                  <a:pt x="151" y="176"/>
                </a:cubicBezTo>
                <a:cubicBezTo>
                  <a:pt x="156" y="180"/>
                  <a:pt x="160" y="184"/>
                  <a:pt x="161" y="188"/>
                </a:cubicBezTo>
                <a:cubicBezTo>
                  <a:pt x="161" y="191"/>
                  <a:pt x="165" y="206"/>
                  <a:pt x="171" y="215"/>
                </a:cubicBezTo>
                <a:cubicBezTo>
                  <a:pt x="171" y="215"/>
                  <a:pt x="171" y="215"/>
                  <a:pt x="171" y="215"/>
                </a:cubicBezTo>
                <a:cubicBezTo>
                  <a:pt x="175" y="221"/>
                  <a:pt x="178" y="226"/>
                  <a:pt x="180" y="228"/>
                </a:cubicBezTo>
                <a:cubicBezTo>
                  <a:pt x="182" y="229"/>
                  <a:pt x="183" y="229"/>
                  <a:pt x="184" y="228"/>
                </a:cubicBezTo>
                <a:cubicBezTo>
                  <a:pt x="189" y="224"/>
                  <a:pt x="191" y="226"/>
                  <a:pt x="192" y="224"/>
                </a:cubicBezTo>
                <a:cubicBezTo>
                  <a:pt x="192" y="224"/>
                  <a:pt x="192" y="224"/>
                  <a:pt x="193" y="225"/>
                </a:cubicBezTo>
                <a:cubicBezTo>
                  <a:pt x="194" y="226"/>
                  <a:pt x="197" y="230"/>
                  <a:pt x="201" y="231"/>
                </a:cubicBezTo>
                <a:cubicBezTo>
                  <a:pt x="206" y="232"/>
                  <a:pt x="205" y="229"/>
                  <a:pt x="213" y="237"/>
                </a:cubicBezTo>
                <a:cubicBezTo>
                  <a:pt x="221" y="246"/>
                  <a:pt x="221" y="247"/>
                  <a:pt x="228" y="251"/>
                </a:cubicBezTo>
                <a:cubicBezTo>
                  <a:pt x="236" y="256"/>
                  <a:pt x="238" y="257"/>
                  <a:pt x="238" y="257"/>
                </a:cubicBezTo>
                <a:cubicBezTo>
                  <a:pt x="238" y="257"/>
                  <a:pt x="237" y="276"/>
                  <a:pt x="244" y="293"/>
                </a:cubicBezTo>
                <a:cubicBezTo>
                  <a:pt x="252" y="311"/>
                  <a:pt x="262" y="325"/>
                  <a:pt x="267" y="327"/>
                </a:cubicBezTo>
                <a:cubicBezTo>
                  <a:pt x="272" y="329"/>
                  <a:pt x="276" y="330"/>
                  <a:pt x="276" y="330"/>
                </a:cubicBezTo>
                <a:cubicBezTo>
                  <a:pt x="276" y="330"/>
                  <a:pt x="282" y="345"/>
                  <a:pt x="290" y="356"/>
                </a:cubicBezTo>
                <a:cubicBezTo>
                  <a:pt x="298" y="366"/>
                  <a:pt x="304" y="373"/>
                  <a:pt x="309" y="377"/>
                </a:cubicBezTo>
                <a:cubicBezTo>
                  <a:pt x="314" y="381"/>
                  <a:pt x="318" y="384"/>
                  <a:pt x="318" y="384"/>
                </a:cubicBezTo>
                <a:cubicBezTo>
                  <a:pt x="318" y="384"/>
                  <a:pt x="321" y="388"/>
                  <a:pt x="325" y="391"/>
                </a:cubicBezTo>
                <a:cubicBezTo>
                  <a:pt x="328" y="393"/>
                  <a:pt x="332" y="397"/>
                  <a:pt x="332" y="397"/>
                </a:cubicBezTo>
                <a:cubicBezTo>
                  <a:pt x="332" y="397"/>
                  <a:pt x="349" y="421"/>
                  <a:pt x="356" y="428"/>
                </a:cubicBezTo>
                <a:cubicBezTo>
                  <a:pt x="363" y="435"/>
                  <a:pt x="367" y="438"/>
                  <a:pt x="372" y="443"/>
                </a:cubicBezTo>
                <a:cubicBezTo>
                  <a:pt x="377" y="448"/>
                  <a:pt x="384" y="453"/>
                  <a:pt x="391" y="459"/>
                </a:cubicBezTo>
                <a:cubicBezTo>
                  <a:pt x="399" y="464"/>
                  <a:pt x="408" y="470"/>
                  <a:pt x="408" y="470"/>
                </a:cubicBezTo>
                <a:cubicBezTo>
                  <a:pt x="408" y="470"/>
                  <a:pt x="411" y="474"/>
                  <a:pt x="417" y="485"/>
                </a:cubicBezTo>
                <a:cubicBezTo>
                  <a:pt x="424" y="496"/>
                  <a:pt x="443" y="527"/>
                  <a:pt x="444" y="538"/>
                </a:cubicBezTo>
                <a:cubicBezTo>
                  <a:pt x="444" y="549"/>
                  <a:pt x="439" y="559"/>
                  <a:pt x="436" y="569"/>
                </a:cubicBezTo>
                <a:cubicBezTo>
                  <a:pt x="436" y="570"/>
                  <a:pt x="436" y="570"/>
                  <a:pt x="436" y="571"/>
                </a:cubicBezTo>
                <a:cubicBezTo>
                  <a:pt x="411" y="593"/>
                  <a:pt x="411" y="593"/>
                  <a:pt x="411" y="593"/>
                </a:cubicBezTo>
                <a:cubicBezTo>
                  <a:pt x="423" y="609"/>
                  <a:pt x="423" y="609"/>
                  <a:pt x="423" y="609"/>
                </a:cubicBezTo>
                <a:cubicBezTo>
                  <a:pt x="418" y="623"/>
                  <a:pt x="418" y="623"/>
                  <a:pt x="418" y="623"/>
                </a:cubicBezTo>
                <a:cubicBezTo>
                  <a:pt x="430" y="628"/>
                  <a:pt x="430" y="628"/>
                  <a:pt x="430" y="628"/>
                </a:cubicBezTo>
                <a:cubicBezTo>
                  <a:pt x="443" y="646"/>
                  <a:pt x="443" y="646"/>
                  <a:pt x="443" y="646"/>
                </a:cubicBezTo>
                <a:cubicBezTo>
                  <a:pt x="653" y="495"/>
                  <a:pt x="653" y="495"/>
                  <a:pt x="653" y="495"/>
                </a:cubicBezTo>
                <a:lnTo>
                  <a:pt x="643" y="481"/>
                </a:lnTo>
                <a:close/>
                <a:moveTo>
                  <a:pt x="171" y="147"/>
                </a:moveTo>
                <a:cubicBezTo>
                  <a:pt x="168" y="146"/>
                  <a:pt x="166" y="144"/>
                  <a:pt x="164" y="145"/>
                </a:cubicBezTo>
                <a:cubicBezTo>
                  <a:pt x="163" y="146"/>
                  <a:pt x="160" y="146"/>
                  <a:pt x="156" y="14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9" y="128"/>
                  <a:pt x="179" y="128"/>
                  <a:pt x="179" y="128"/>
                </a:cubicBezTo>
                <a:cubicBezTo>
                  <a:pt x="180" y="128"/>
                  <a:pt x="180" y="129"/>
                  <a:pt x="180" y="129"/>
                </a:cubicBezTo>
                <a:cubicBezTo>
                  <a:pt x="183" y="131"/>
                  <a:pt x="185" y="131"/>
                  <a:pt x="185" y="131"/>
                </a:cubicBezTo>
                <a:cubicBezTo>
                  <a:pt x="186" y="132"/>
                  <a:pt x="186" y="132"/>
                  <a:pt x="186" y="132"/>
                </a:cubicBezTo>
                <a:cubicBezTo>
                  <a:pt x="180" y="140"/>
                  <a:pt x="180" y="140"/>
                  <a:pt x="180" y="140"/>
                </a:cubicBezTo>
                <a:cubicBezTo>
                  <a:pt x="174" y="149"/>
                  <a:pt x="174" y="149"/>
                  <a:pt x="174" y="149"/>
                </a:cubicBezTo>
                <a:cubicBezTo>
                  <a:pt x="173" y="148"/>
                  <a:pt x="172" y="148"/>
                  <a:pt x="171" y="147"/>
                </a:cubicBezTo>
                <a:close/>
                <a:moveTo>
                  <a:pt x="199" y="164"/>
                </a:moveTo>
                <a:cubicBezTo>
                  <a:pt x="195" y="163"/>
                  <a:pt x="195" y="164"/>
                  <a:pt x="193" y="162"/>
                </a:cubicBezTo>
                <a:cubicBezTo>
                  <a:pt x="192" y="162"/>
                  <a:pt x="192" y="162"/>
                  <a:pt x="192" y="161"/>
                </a:cubicBezTo>
                <a:cubicBezTo>
                  <a:pt x="189" y="159"/>
                  <a:pt x="188" y="157"/>
                  <a:pt x="185" y="156"/>
                </a:cubicBezTo>
                <a:cubicBezTo>
                  <a:pt x="183" y="155"/>
                  <a:pt x="182" y="154"/>
                  <a:pt x="180" y="152"/>
                </a:cubicBezTo>
                <a:cubicBezTo>
                  <a:pt x="179" y="151"/>
                  <a:pt x="177" y="150"/>
                  <a:pt x="175" y="149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90" y="137"/>
                  <a:pt x="190" y="137"/>
                  <a:pt x="190" y="137"/>
                </a:cubicBezTo>
                <a:cubicBezTo>
                  <a:pt x="191" y="138"/>
                  <a:pt x="192" y="139"/>
                  <a:pt x="193" y="140"/>
                </a:cubicBezTo>
                <a:cubicBezTo>
                  <a:pt x="194" y="142"/>
                  <a:pt x="196" y="143"/>
                  <a:pt x="196" y="144"/>
                </a:cubicBezTo>
                <a:cubicBezTo>
                  <a:pt x="200" y="147"/>
                  <a:pt x="202" y="149"/>
                  <a:pt x="203" y="148"/>
                </a:cubicBezTo>
                <a:cubicBezTo>
                  <a:pt x="205" y="147"/>
                  <a:pt x="205" y="145"/>
                  <a:pt x="205" y="145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7"/>
                  <a:pt x="209" y="152"/>
                  <a:pt x="209" y="155"/>
                </a:cubicBezTo>
                <a:cubicBezTo>
                  <a:pt x="210" y="158"/>
                  <a:pt x="211" y="163"/>
                  <a:pt x="211" y="163"/>
                </a:cubicBezTo>
                <a:cubicBezTo>
                  <a:pt x="211" y="163"/>
                  <a:pt x="202" y="164"/>
                  <a:pt x="199" y="1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4" name="Group 63"/>
          <p:cNvGrpSpPr/>
          <p:nvPr/>
        </p:nvGrpSpPr>
        <p:grpSpPr>
          <a:xfrm>
            <a:off x="4918739" y="1341121"/>
            <a:ext cx="2289271" cy="1980727"/>
            <a:chOff x="5814772" y="-2767595"/>
            <a:chExt cx="1684337" cy="1457325"/>
          </a:xfrm>
          <a:solidFill>
            <a:schemeClr val="accent4"/>
          </a:solidFill>
        </p:grpSpPr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6375159" y="-2435807"/>
              <a:ext cx="11112" cy="12700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1 h 5"/>
                <a:gd name="T4" fmla="*/ 3 w 4"/>
                <a:gd name="T5" fmla="*/ 0 h 5"/>
                <a:gd name="T6" fmla="*/ 2 w 4"/>
                <a:gd name="T7" fmla="*/ 0 h 5"/>
                <a:gd name="T8" fmla="*/ 2 w 4"/>
                <a:gd name="T9" fmla="*/ 0 h 5"/>
                <a:gd name="T10" fmla="*/ 1 w 4"/>
                <a:gd name="T11" fmla="*/ 1 h 5"/>
                <a:gd name="T12" fmla="*/ 2 w 4"/>
                <a:gd name="T13" fmla="*/ 1 h 5"/>
                <a:gd name="T14" fmla="*/ 0 w 4"/>
                <a:gd name="T15" fmla="*/ 3 h 5"/>
                <a:gd name="T16" fmla="*/ 2 w 4"/>
                <a:gd name="T17" fmla="*/ 5 h 5"/>
                <a:gd name="T18" fmla="*/ 3 w 4"/>
                <a:gd name="T19" fmla="*/ 5 h 5"/>
                <a:gd name="T20" fmla="*/ 4 w 4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3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6373572" y="-2451682"/>
              <a:ext cx="12700" cy="15875"/>
            </a:xfrm>
            <a:custGeom>
              <a:avLst/>
              <a:gdLst>
                <a:gd name="T0" fmla="*/ 3 w 5"/>
                <a:gd name="T1" fmla="*/ 1 h 6"/>
                <a:gd name="T2" fmla="*/ 2 w 5"/>
                <a:gd name="T3" fmla="*/ 0 h 6"/>
                <a:gd name="T4" fmla="*/ 3 w 5"/>
                <a:gd name="T5" fmla="*/ 6 h 6"/>
                <a:gd name="T6" fmla="*/ 3 w 5"/>
                <a:gd name="T7" fmla="*/ 6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0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5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6162434" y="-2299282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  <a:gd name="T10" fmla="*/ 1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6381509" y="-2423107"/>
              <a:ext cx="1587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6162434" y="-230087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6381509" y="-2413582"/>
              <a:ext cx="4762" cy="63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6375159" y="-2419932"/>
              <a:ext cx="14287" cy="9525"/>
            </a:xfrm>
            <a:custGeom>
              <a:avLst/>
              <a:gdLst>
                <a:gd name="T0" fmla="*/ 5 w 5"/>
                <a:gd name="T1" fmla="*/ 1 h 4"/>
                <a:gd name="T2" fmla="*/ 3 w 5"/>
                <a:gd name="T3" fmla="*/ 0 h 4"/>
                <a:gd name="T4" fmla="*/ 2 w 5"/>
                <a:gd name="T5" fmla="*/ 0 h 4"/>
                <a:gd name="T6" fmla="*/ 1 w 5"/>
                <a:gd name="T7" fmla="*/ 2 h 4"/>
                <a:gd name="T8" fmla="*/ 2 w 5"/>
                <a:gd name="T9" fmla="*/ 3 h 4"/>
                <a:gd name="T10" fmla="*/ 3 w 5"/>
                <a:gd name="T11" fmla="*/ 3 h 4"/>
                <a:gd name="T12" fmla="*/ 5 w 5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5851284" y="-2532645"/>
              <a:ext cx="7937" cy="793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3 w 3"/>
                <a:gd name="T5" fmla="*/ 0 h 3"/>
                <a:gd name="T6" fmla="*/ 2 w 3"/>
                <a:gd name="T7" fmla="*/ 0 h 3"/>
                <a:gd name="T8" fmla="*/ 1 w 3"/>
                <a:gd name="T9" fmla="*/ 0 h 3"/>
                <a:gd name="T10" fmla="*/ 0 w 3"/>
                <a:gd name="T11" fmla="*/ 1 h 3"/>
                <a:gd name="T12" fmla="*/ 2 w 3"/>
                <a:gd name="T13" fmla="*/ 2 h 3"/>
                <a:gd name="T14" fmla="*/ 1 w 3"/>
                <a:gd name="T15" fmla="*/ 2 h 3"/>
                <a:gd name="T16" fmla="*/ 2 w 3"/>
                <a:gd name="T17" fmla="*/ 3 h 3"/>
                <a:gd name="T18" fmla="*/ 2 w 3"/>
                <a:gd name="T19" fmla="*/ 3 h 3"/>
                <a:gd name="T20" fmla="*/ 2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5854459" y="-254217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5854459" y="-2534232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5851284" y="-2540582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  <a:gd name="T10" fmla="*/ 2 w 2"/>
                <a:gd name="T11" fmla="*/ 2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5849697" y="-2553282"/>
              <a:ext cx="9525" cy="11113"/>
            </a:xfrm>
            <a:custGeom>
              <a:avLst/>
              <a:gdLst>
                <a:gd name="T0" fmla="*/ 1 w 4"/>
                <a:gd name="T1" fmla="*/ 0 h 4"/>
                <a:gd name="T2" fmla="*/ 2 w 4"/>
                <a:gd name="T3" fmla="*/ 4 h 4"/>
                <a:gd name="T4" fmla="*/ 1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6787909" y="-2505657"/>
              <a:ext cx="11112" cy="14288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0 h 6"/>
                <a:gd name="T4" fmla="*/ 3 w 4"/>
                <a:gd name="T5" fmla="*/ 6 h 6"/>
                <a:gd name="T6" fmla="*/ 3 w 4"/>
                <a:gd name="T7" fmla="*/ 6 h 6"/>
                <a:gd name="T8" fmla="*/ 3 w 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6162434" y="-230722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6160847" y="-2311982"/>
              <a:ext cx="4762" cy="476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6162434" y="-230404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6165609" y="-22961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7273684" y="-2726320"/>
              <a:ext cx="7937" cy="4763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2 w 3"/>
                <a:gd name="T9" fmla="*/ 2 h 2"/>
                <a:gd name="T10" fmla="*/ 2 w 3"/>
                <a:gd name="T11" fmla="*/ 2 h 2"/>
                <a:gd name="T12" fmla="*/ 3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6792672" y="-2491370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7275272" y="-2729495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7040322" y="-241040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7275272" y="-2721557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5814772" y="-2767595"/>
              <a:ext cx="1684337" cy="1457325"/>
            </a:xfrm>
            <a:custGeom>
              <a:avLst/>
              <a:gdLst>
                <a:gd name="T0" fmla="*/ 585 w 649"/>
                <a:gd name="T1" fmla="*/ 38 h 562"/>
                <a:gd name="T2" fmla="*/ 555 w 649"/>
                <a:gd name="T3" fmla="*/ 36 h 562"/>
                <a:gd name="T4" fmla="*/ 560 w 649"/>
                <a:gd name="T5" fmla="*/ 133 h 562"/>
                <a:gd name="T6" fmla="*/ 577 w 649"/>
                <a:gd name="T7" fmla="*/ 253 h 562"/>
                <a:gd name="T8" fmla="*/ 483 w 649"/>
                <a:gd name="T9" fmla="*/ 168 h 562"/>
                <a:gd name="T10" fmla="*/ 472 w 649"/>
                <a:gd name="T11" fmla="*/ 139 h 562"/>
                <a:gd name="T12" fmla="*/ 472 w 649"/>
                <a:gd name="T13" fmla="*/ 202 h 562"/>
                <a:gd name="T14" fmla="*/ 477 w 649"/>
                <a:gd name="T15" fmla="*/ 251 h 562"/>
                <a:gd name="T16" fmla="*/ 447 w 649"/>
                <a:gd name="T17" fmla="*/ 143 h 562"/>
                <a:gd name="T18" fmla="*/ 446 w 649"/>
                <a:gd name="T19" fmla="*/ 141 h 562"/>
                <a:gd name="T20" fmla="*/ 443 w 649"/>
                <a:gd name="T21" fmla="*/ 166 h 562"/>
                <a:gd name="T22" fmla="*/ 437 w 649"/>
                <a:gd name="T23" fmla="*/ 127 h 562"/>
                <a:gd name="T24" fmla="*/ 436 w 649"/>
                <a:gd name="T25" fmla="*/ 130 h 562"/>
                <a:gd name="T26" fmla="*/ 427 w 649"/>
                <a:gd name="T27" fmla="*/ 153 h 562"/>
                <a:gd name="T28" fmla="*/ 424 w 649"/>
                <a:gd name="T29" fmla="*/ 149 h 562"/>
                <a:gd name="T30" fmla="*/ 424 w 649"/>
                <a:gd name="T31" fmla="*/ 157 h 562"/>
                <a:gd name="T32" fmla="*/ 415 w 649"/>
                <a:gd name="T33" fmla="*/ 140 h 562"/>
                <a:gd name="T34" fmla="*/ 414 w 649"/>
                <a:gd name="T35" fmla="*/ 140 h 562"/>
                <a:gd name="T36" fmla="*/ 381 w 649"/>
                <a:gd name="T37" fmla="*/ 119 h 562"/>
                <a:gd name="T38" fmla="*/ 315 w 649"/>
                <a:gd name="T39" fmla="*/ 50 h 562"/>
                <a:gd name="T40" fmla="*/ 287 w 649"/>
                <a:gd name="T41" fmla="*/ 19 h 562"/>
                <a:gd name="T42" fmla="*/ 285 w 649"/>
                <a:gd name="T43" fmla="*/ 9 h 562"/>
                <a:gd name="T44" fmla="*/ 285 w 649"/>
                <a:gd name="T45" fmla="*/ 3 h 562"/>
                <a:gd name="T46" fmla="*/ 284 w 649"/>
                <a:gd name="T47" fmla="*/ 6 h 562"/>
                <a:gd name="T48" fmla="*/ 284 w 649"/>
                <a:gd name="T49" fmla="*/ 12 h 562"/>
                <a:gd name="T50" fmla="*/ 287 w 649"/>
                <a:gd name="T51" fmla="*/ 30 h 562"/>
                <a:gd name="T52" fmla="*/ 264 w 649"/>
                <a:gd name="T53" fmla="*/ 63 h 562"/>
                <a:gd name="T54" fmla="*/ 200 w 649"/>
                <a:gd name="T55" fmla="*/ 163 h 562"/>
                <a:gd name="T56" fmla="*/ 191 w 649"/>
                <a:gd name="T57" fmla="*/ 167 h 562"/>
                <a:gd name="T58" fmla="*/ 189 w 649"/>
                <a:gd name="T59" fmla="*/ 173 h 562"/>
                <a:gd name="T60" fmla="*/ 184 w 649"/>
                <a:gd name="T61" fmla="*/ 183 h 562"/>
                <a:gd name="T62" fmla="*/ 183 w 649"/>
                <a:gd name="T63" fmla="*/ 181 h 562"/>
                <a:gd name="T64" fmla="*/ 184 w 649"/>
                <a:gd name="T65" fmla="*/ 191 h 562"/>
                <a:gd name="T66" fmla="*/ 167 w 649"/>
                <a:gd name="T67" fmla="*/ 163 h 562"/>
                <a:gd name="T68" fmla="*/ 166 w 649"/>
                <a:gd name="T69" fmla="*/ 164 h 562"/>
                <a:gd name="T70" fmla="*/ 165 w 649"/>
                <a:gd name="T71" fmla="*/ 183 h 562"/>
                <a:gd name="T72" fmla="*/ 160 w 649"/>
                <a:gd name="T73" fmla="*/ 177 h 562"/>
                <a:gd name="T74" fmla="*/ 160 w 649"/>
                <a:gd name="T75" fmla="*/ 187 h 562"/>
                <a:gd name="T76" fmla="*/ 155 w 649"/>
                <a:gd name="T77" fmla="*/ 249 h 562"/>
                <a:gd name="T78" fmla="*/ 138 w 649"/>
                <a:gd name="T79" fmla="*/ 184 h 562"/>
                <a:gd name="T80" fmla="*/ 127 w 649"/>
                <a:gd name="T81" fmla="*/ 209 h 562"/>
                <a:gd name="T82" fmla="*/ 140 w 649"/>
                <a:gd name="T83" fmla="*/ 295 h 562"/>
                <a:gd name="T84" fmla="*/ 49 w 649"/>
                <a:gd name="T85" fmla="*/ 202 h 562"/>
                <a:gd name="T86" fmla="*/ 28 w 649"/>
                <a:gd name="T87" fmla="*/ 105 h 562"/>
                <a:gd name="T88" fmla="*/ 5 w 649"/>
                <a:gd name="T89" fmla="*/ 118 h 562"/>
                <a:gd name="T90" fmla="*/ 23 w 649"/>
                <a:gd name="T91" fmla="*/ 264 h 562"/>
                <a:gd name="T92" fmla="*/ 140 w 649"/>
                <a:gd name="T93" fmla="*/ 551 h 562"/>
                <a:gd name="T94" fmla="*/ 469 w 649"/>
                <a:gd name="T95" fmla="*/ 508 h 562"/>
                <a:gd name="T96" fmla="*/ 10 w 649"/>
                <a:gd name="T97" fmla="*/ 117 h 562"/>
                <a:gd name="T98" fmla="*/ 28 w 649"/>
                <a:gd name="T99" fmla="*/ 128 h 562"/>
                <a:gd name="T100" fmla="*/ 31 w 649"/>
                <a:gd name="T101" fmla="*/ 128 h 562"/>
                <a:gd name="T102" fmla="*/ 134 w 649"/>
                <a:gd name="T103" fmla="*/ 196 h 562"/>
                <a:gd name="T104" fmla="*/ 142 w 649"/>
                <a:gd name="T105" fmla="*/ 198 h 562"/>
                <a:gd name="T106" fmla="*/ 193 w 649"/>
                <a:gd name="T107" fmla="*/ 176 h 562"/>
                <a:gd name="T108" fmla="*/ 213 w 649"/>
                <a:gd name="T109" fmla="*/ 191 h 562"/>
                <a:gd name="T110" fmla="*/ 242 w 649"/>
                <a:gd name="T111" fmla="*/ 187 h 562"/>
                <a:gd name="T112" fmla="*/ 373 w 649"/>
                <a:gd name="T113" fmla="*/ 170 h 562"/>
                <a:gd name="T114" fmla="*/ 402 w 649"/>
                <a:gd name="T115" fmla="*/ 166 h 562"/>
                <a:gd name="T116" fmla="*/ 414 w 649"/>
                <a:gd name="T117" fmla="*/ 149 h 562"/>
                <a:gd name="T118" fmla="*/ 472 w 649"/>
                <a:gd name="T119" fmla="*/ 161 h 562"/>
                <a:gd name="T120" fmla="*/ 479 w 649"/>
                <a:gd name="T121" fmla="*/ 159 h 562"/>
                <a:gd name="T122" fmla="*/ 559 w 649"/>
                <a:gd name="T123" fmla="*/ 47 h 562"/>
                <a:gd name="T124" fmla="*/ 570 w 649"/>
                <a:gd name="T125" fmla="*/ 5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9" h="562">
                  <a:moveTo>
                    <a:pt x="619" y="253"/>
                  </a:moveTo>
                  <a:cubicBezTo>
                    <a:pt x="612" y="254"/>
                    <a:pt x="612" y="254"/>
                    <a:pt x="612" y="254"/>
                  </a:cubicBezTo>
                  <a:cubicBezTo>
                    <a:pt x="603" y="201"/>
                    <a:pt x="603" y="201"/>
                    <a:pt x="603" y="201"/>
                  </a:cubicBezTo>
                  <a:cubicBezTo>
                    <a:pt x="608" y="196"/>
                    <a:pt x="608" y="196"/>
                    <a:pt x="608" y="196"/>
                  </a:cubicBezTo>
                  <a:cubicBezTo>
                    <a:pt x="608" y="192"/>
                    <a:pt x="608" y="192"/>
                    <a:pt x="608" y="192"/>
                  </a:cubicBezTo>
                  <a:cubicBezTo>
                    <a:pt x="608" y="190"/>
                    <a:pt x="605" y="189"/>
                    <a:pt x="601" y="188"/>
                  </a:cubicBezTo>
                  <a:cubicBezTo>
                    <a:pt x="593" y="139"/>
                    <a:pt x="593" y="139"/>
                    <a:pt x="593" y="139"/>
                  </a:cubicBezTo>
                  <a:cubicBezTo>
                    <a:pt x="598" y="134"/>
                    <a:pt x="598" y="134"/>
                    <a:pt x="598" y="134"/>
                  </a:cubicBezTo>
                  <a:cubicBezTo>
                    <a:pt x="597" y="130"/>
                    <a:pt x="597" y="130"/>
                    <a:pt x="597" y="130"/>
                  </a:cubicBezTo>
                  <a:cubicBezTo>
                    <a:pt x="597" y="129"/>
                    <a:pt x="595" y="127"/>
                    <a:pt x="592" y="127"/>
                  </a:cubicBezTo>
                  <a:cubicBezTo>
                    <a:pt x="583" y="70"/>
                    <a:pt x="583" y="70"/>
                    <a:pt x="583" y="70"/>
                  </a:cubicBezTo>
                  <a:cubicBezTo>
                    <a:pt x="588" y="65"/>
                    <a:pt x="588" y="65"/>
                    <a:pt x="588" y="65"/>
                  </a:cubicBezTo>
                  <a:cubicBezTo>
                    <a:pt x="587" y="61"/>
                    <a:pt x="587" y="61"/>
                    <a:pt x="587" y="61"/>
                  </a:cubicBezTo>
                  <a:cubicBezTo>
                    <a:pt x="587" y="59"/>
                    <a:pt x="585" y="58"/>
                    <a:pt x="581" y="57"/>
                  </a:cubicBezTo>
                  <a:cubicBezTo>
                    <a:pt x="578" y="43"/>
                    <a:pt x="578" y="43"/>
                    <a:pt x="578" y="43"/>
                  </a:cubicBezTo>
                  <a:cubicBezTo>
                    <a:pt x="581" y="43"/>
                    <a:pt x="581" y="43"/>
                    <a:pt x="581" y="43"/>
                  </a:cubicBezTo>
                  <a:cubicBezTo>
                    <a:pt x="585" y="38"/>
                    <a:pt x="585" y="38"/>
                    <a:pt x="585" y="38"/>
                  </a:cubicBezTo>
                  <a:cubicBezTo>
                    <a:pt x="579" y="36"/>
                    <a:pt x="579" y="36"/>
                    <a:pt x="579" y="36"/>
                  </a:cubicBezTo>
                  <a:cubicBezTo>
                    <a:pt x="578" y="33"/>
                    <a:pt x="578" y="33"/>
                    <a:pt x="578" y="33"/>
                  </a:cubicBezTo>
                  <a:cubicBezTo>
                    <a:pt x="577" y="33"/>
                    <a:pt x="577" y="33"/>
                    <a:pt x="577" y="33"/>
                  </a:cubicBezTo>
                  <a:cubicBezTo>
                    <a:pt x="577" y="33"/>
                    <a:pt x="577" y="33"/>
                    <a:pt x="577" y="33"/>
                  </a:cubicBezTo>
                  <a:cubicBezTo>
                    <a:pt x="577" y="32"/>
                    <a:pt x="576" y="31"/>
                    <a:pt x="576" y="30"/>
                  </a:cubicBezTo>
                  <a:cubicBezTo>
                    <a:pt x="575" y="29"/>
                    <a:pt x="574" y="27"/>
                    <a:pt x="572" y="26"/>
                  </a:cubicBezTo>
                  <a:cubicBezTo>
                    <a:pt x="571" y="25"/>
                    <a:pt x="570" y="25"/>
                    <a:pt x="569" y="25"/>
                  </a:cubicBezTo>
                  <a:cubicBezTo>
                    <a:pt x="568" y="24"/>
                    <a:pt x="567" y="23"/>
                    <a:pt x="565" y="23"/>
                  </a:cubicBezTo>
                  <a:cubicBezTo>
                    <a:pt x="565" y="23"/>
                    <a:pt x="565" y="23"/>
                    <a:pt x="565" y="23"/>
                  </a:cubicBezTo>
                  <a:cubicBezTo>
                    <a:pt x="565" y="22"/>
                    <a:pt x="565" y="22"/>
                    <a:pt x="564" y="22"/>
                  </a:cubicBezTo>
                  <a:cubicBezTo>
                    <a:pt x="564" y="22"/>
                    <a:pt x="564" y="22"/>
                    <a:pt x="564" y="22"/>
                  </a:cubicBezTo>
                  <a:cubicBezTo>
                    <a:pt x="564" y="22"/>
                    <a:pt x="563" y="23"/>
                    <a:pt x="563" y="23"/>
                  </a:cubicBezTo>
                  <a:cubicBezTo>
                    <a:pt x="563" y="23"/>
                    <a:pt x="563" y="23"/>
                    <a:pt x="563" y="23"/>
                  </a:cubicBezTo>
                  <a:cubicBezTo>
                    <a:pt x="562" y="24"/>
                    <a:pt x="561" y="25"/>
                    <a:pt x="560" y="26"/>
                  </a:cubicBezTo>
                  <a:cubicBezTo>
                    <a:pt x="560" y="26"/>
                    <a:pt x="560" y="26"/>
                    <a:pt x="560" y="26"/>
                  </a:cubicBezTo>
                  <a:cubicBezTo>
                    <a:pt x="560" y="26"/>
                    <a:pt x="559" y="26"/>
                    <a:pt x="559" y="27"/>
                  </a:cubicBezTo>
                  <a:cubicBezTo>
                    <a:pt x="556" y="29"/>
                    <a:pt x="555" y="32"/>
                    <a:pt x="555" y="36"/>
                  </a:cubicBezTo>
                  <a:cubicBezTo>
                    <a:pt x="554" y="37"/>
                    <a:pt x="554" y="37"/>
                    <a:pt x="554" y="37"/>
                  </a:cubicBezTo>
                  <a:cubicBezTo>
                    <a:pt x="554" y="39"/>
                    <a:pt x="554" y="39"/>
                    <a:pt x="554" y="39"/>
                  </a:cubicBezTo>
                  <a:cubicBezTo>
                    <a:pt x="548" y="43"/>
                    <a:pt x="548" y="43"/>
                    <a:pt x="548" y="43"/>
                  </a:cubicBezTo>
                  <a:cubicBezTo>
                    <a:pt x="553" y="46"/>
                    <a:pt x="553" y="46"/>
                    <a:pt x="553" y="46"/>
                  </a:cubicBezTo>
                  <a:cubicBezTo>
                    <a:pt x="556" y="46"/>
                    <a:pt x="556" y="46"/>
                    <a:pt x="556" y="46"/>
                  </a:cubicBezTo>
                  <a:cubicBezTo>
                    <a:pt x="557" y="60"/>
                    <a:pt x="557" y="60"/>
                    <a:pt x="557" y="60"/>
                  </a:cubicBezTo>
                  <a:cubicBezTo>
                    <a:pt x="554" y="62"/>
                    <a:pt x="552" y="63"/>
                    <a:pt x="552" y="65"/>
                  </a:cubicBezTo>
                  <a:cubicBezTo>
                    <a:pt x="552" y="65"/>
                    <a:pt x="552" y="65"/>
                    <a:pt x="552" y="65"/>
                  </a:cubicBezTo>
                  <a:cubicBezTo>
                    <a:pt x="552" y="65"/>
                    <a:pt x="552" y="66"/>
                    <a:pt x="552" y="66"/>
                  </a:cubicBezTo>
                  <a:cubicBezTo>
                    <a:pt x="552" y="69"/>
                    <a:pt x="552" y="69"/>
                    <a:pt x="552" y="69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60" y="89"/>
                    <a:pt x="560" y="89"/>
                    <a:pt x="560" y="89"/>
                  </a:cubicBezTo>
                  <a:cubicBezTo>
                    <a:pt x="564" y="125"/>
                    <a:pt x="564" y="125"/>
                    <a:pt x="564" y="125"/>
                  </a:cubicBezTo>
                  <a:cubicBezTo>
                    <a:pt x="565" y="130"/>
                    <a:pt x="565" y="130"/>
                    <a:pt x="565" y="130"/>
                  </a:cubicBezTo>
                  <a:cubicBezTo>
                    <a:pt x="564" y="130"/>
                    <a:pt x="564" y="130"/>
                    <a:pt x="564" y="130"/>
                  </a:cubicBezTo>
                  <a:cubicBezTo>
                    <a:pt x="562" y="131"/>
                    <a:pt x="561" y="132"/>
                    <a:pt x="560" y="133"/>
                  </a:cubicBezTo>
                  <a:cubicBezTo>
                    <a:pt x="560" y="134"/>
                    <a:pt x="560" y="134"/>
                    <a:pt x="560" y="135"/>
                  </a:cubicBezTo>
                  <a:cubicBezTo>
                    <a:pt x="560" y="135"/>
                    <a:pt x="560" y="135"/>
                    <a:pt x="560" y="135"/>
                  </a:cubicBezTo>
                  <a:cubicBezTo>
                    <a:pt x="560" y="135"/>
                    <a:pt x="560" y="135"/>
                    <a:pt x="560" y="135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0" y="139"/>
                    <a:pt x="560" y="139"/>
                    <a:pt x="560" y="139"/>
                  </a:cubicBezTo>
                  <a:cubicBezTo>
                    <a:pt x="564" y="141"/>
                    <a:pt x="564" y="141"/>
                    <a:pt x="564" y="141"/>
                  </a:cubicBezTo>
                  <a:cubicBezTo>
                    <a:pt x="566" y="142"/>
                    <a:pt x="566" y="142"/>
                    <a:pt x="566" y="142"/>
                  </a:cubicBezTo>
                  <a:cubicBezTo>
                    <a:pt x="571" y="192"/>
                    <a:pt x="571" y="192"/>
                    <a:pt x="571" y="192"/>
                  </a:cubicBezTo>
                  <a:cubicBezTo>
                    <a:pt x="568" y="194"/>
                    <a:pt x="566" y="195"/>
                    <a:pt x="566" y="197"/>
                  </a:cubicBezTo>
                  <a:cubicBezTo>
                    <a:pt x="566" y="197"/>
                    <a:pt x="566" y="197"/>
                    <a:pt x="566" y="197"/>
                  </a:cubicBezTo>
                  <a:cubicBezTo>
                    <a:pt x="566" y="197"/>
                    <a:pt x="566" y="197"/>
                    <a:pt x="566" y="197"/>
                  </a:cubicBezTo>
                  <a:cubicBezTo>
                    <a:pt x="566" y="197"/>
                    <a:pt x="566" y="197"/>
                    <a:pt x="566" y="197"/>
                  </a:cubicBezTo>
                  <a:cubicBezTo>
                    <a:pt x="566" y="201"/>
                    <a:pt x="566" y="201"/>
                    <a:pt x="566" y="201"/>
                  </a:cubicBezTo>
                  <a:cubicBezTo>
                    <a:pt x="572" y="204"/>
                    <a:pt x="572" y="204"/>
                    <a:pt x="572" y="204"/>
                  </a:cubicBezTo>
                  <a:cubicBezTo>
                    <a:pt x="572" y="205"/>
                    <a:pt x="572" y="205"/>
                    <a:pt x="572" y="205"/>
                  </a:cubicBezTo>
                  <a:cubicBezTo>
                    <a:pt x="576" y="239"/>
                    <a:pt x="576" y="239"/>
                    <a:pt x="576" y="239"/>
                  </a:cubicBezTo>
                  <a:cubicBezTo>
                    <a:pt x="577" y="253"/>
                    <a:pt x="577" y="253"/>
                    <a:pt x="577" y="253"/>
                  </a:cubicBezTo>
                  <a:cubicBezTo>
                    <a:pt x="578" y="259"/>
                    <a:pt x="578" y="259"/>
                    <a:pt x="578" y="259"/>
                  </a:cubicBezTo>
                  <a:cubicBezTo>
                    <a:pt x="577" y="259"/>
                    <a:pt x="577" y="259"/>
                    <a:pt x="577" y="259"/>
                  </a:cubicBezTo>
                  <a:cubicBezTo>
                    <a:pt x="576" y="259"/>
                    <a:pt x="576" y="259"/>
                    <a:pt x="576" y="259"/>
                  </a:cubicBezTo>
                  <a:cubicBezTo>
                    <a:pt x="572" y="259"/>
                    <a:pt x="572" y="259"/>
                    <a:pt x="572" y="259"/>
                  </a:cubicBezTo>
                  <a:cubicBezTo>
                    <a:pt x="564" y="260"/>
                    <a:pt x="564" y="260"/>
                    <a:pt x="564" y="260"/>
                  </a:cubicBezTo>
                  <a:cubicBezTo>
                    <a:pt x="560" y="261"/>
                    <a:pt x="560" y="261"/>
                    <a:pt x="560" y="261"/>
                  </a:cubicBezTo>
                  <a:cubicBezTo>
                    <a:pt x="559" y="261"/>
                    <a:pt x="559" y="261"/>
                    <a:pt x="559" y="261"/>
                  </a:cubicBezTo>
                  <a:cubicBezTo>
                    <a:pt x="499" y="269"/>
                    <a:pt x="499" y="269"/>
                    <a:pt x="499" y="269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9" y="245"/>
                    <a:pt x="499" y="245"/>
                    <a:pt x="499" y="245"/>
                  </a:cubicBezTo>
                  <a:cubicBezTo>
                    <a:pt x="499" y="243"/>
                    <a:pt x="499" y="243"/>
                    <a:pt x="499" y="243"/>
                  </a:cubicBezTo>
                  <a:cubicBezTo>
                    <a:pt x="499" y="242"/>
                    <a:pt x="497" y="241"/>
                    <a:pt x="495" y="241"/>
                  </a:cubicBezTo>
                  <a:cubicBezTo>
                    <a:pt x="490" y="210"/>
                    <a:pt x="490" y="210"/>
                    <a:pt x="490" y="210"/>
                  </a:cubicBezTo>
                  <a:cubicBezTo>
                    <a:pt x="493" y="207"/>
                    <a:pt x="493" y="207"/>
                    <a:pt x="493" y="207"/>
                  </a:cubicBezTo>
                  <a:cubicBezTo>
                    <a:pt x="492" y="205"/>
                    <a:pt x="492" y="205"/>
                    <a:pt x="492" y="205"/>
                  </a:cubicBezTo>
                  <a:cubicBezTo>
                    <a:pt x="492" y="204"/>
                    <a:pt x="491" y="203"/>
                    <a:pt x="489" y="203"/>
                  </a:cubicBezTo>
                  <a:cubicBezTo>
                    <a:pt x="483" y="168"/>
                    <a:pt x="483" y="168"/>
                    <a:pt x="483" y="168"/>
                  </a:cubicBezTo>
                  <a:cubicBezTo>
                    <a:pt x="486" y="165"/>
                    <a:pt x="486" y="165"/>
                    <a:pt x="486" y="165"/>
                  </a:cubicBezTo>
                  <a:cubicBezTo>
                    <a:pt x="486" y="163"/>
                    <a:pt x="486" y="163"/>
                    <a:pt x="486" y="163"/>
                  </a:cubicBezTo>
                  <a:cubicBezTo>
                    <a:pt x="486" y="161"/>
                    <a:pt x="484" y="161"/>
                    <a:pt x="482" y="160"/>
                  </a:cubicBezTo>
                  <a:cubicBezTo>
                    <a:pt x="481" y="152"/>
                    <a:pt x="481" y="152"/>
                    <a:pt x="481" y="152"/>
                  </a:cubicBezTo>
                  <a:cubicBezTo>
                    <a:pt x="482" y="151"/>
                    <a:pt x="482" y="151"/>
                    <a:pt x="482" y="151"/>
                  </a:cubicBezTo>
                  <a:cubicBezTo>
                    <a:pt x="485" y="148"/>
                    <a:pt x="485" y="148"/>
                    <a:pt x="485" y="148"/>
                  </a:cubicBezTo>
                  <a:cubicBezTo>
                    <a:pt x="481" y="147"/>
                    <a:pt x="481" y="147"/>
                    <a:pt x="481" y="147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79" y="145"/>
                    <a:pt x="479" y="144"/>
                    <a:pt x="479" y="144"/>
                  </a:cubicBezTo>
                  <a:cubicBezTo>
                    <a:pt x="479" y="143"/>
                    <a:pt x="478" y="142"/>
                    <a:pt x="477" y="141"/>
                  </a:cubicBezTo>
                  <a:cubicBezTo>
                    <a:pt x="476" y="141"/>
                    <a:pt x="475" y="140"/>
                    <a:pt x="475" y="140"/>
                  </a:cubicBezTo>
                  <a:cubicBezTo>
                    <a:pt x="474" y="139"/>
                    <a:pt x="474" y="139"/>
                    <a:pt x="473" y="139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73" y="139"/>
                    <a:pt x="472" y="138"/>
                    <a:pt x="472" y="138"/>
                  </a:cubicBezTo>
                  <a:cubicBezTo>
                    <a:pt x="472" y="139"/>
                    <a:pt x="472" y="139"/>
                    <a:pt x="472" y="139"/>
                  </a:cubicBezTo>
                  <a:cubicBezTo>
                    <a:pt x="471" y="139"/>
                    <a:pt x="471" y="139"/>
                    <a:pt x="471" y="139"/>
                  </a:cubicBezTo>
                  <a:cubicBezTo>
                    <a:pt x="471" y="139"/>
                    <a:pt x="471" y="139"/>
                    <a:pt x="471" y="139"/>
                  </a:cubicBezTo>
                  <a:cubicBezTo>
                    <a:pt x="470" y="140"/>
                    <a:pt x="470" y="140"/>
                    <a:pt x="469" y="141"/>
                  </a:cubicBezTo>
                  <a:cubicBezTo>
                    <a:pt x="469" y="141"/>
                    <a:pt x="469" y="141"/>
                    <a:pt x="469" y="141"/>
                  </a:cubicBezTo>
                  <a:cubicBezTo>
                    <a:pt x="467" y="142"/>
                    <a:pt x="466" y="144"/>
                    <a:pt x="466" y="147"/>
                  </a:cubicBezTo>
                  <a:cubicBezTo>
                    <a:pt x="465" y="147"/>
                    <a:pt x="465" y="147"/>
                    <a:pt x="465" y="147"/>
                  </a:cubicBezTo>
                  <a:cubicBezTo>
                    <a:pt x="466" y="149"/>
                    <a:pt x="466" y="149"/>
                    <a:pt x="466" y="149"/>
                  </a:cubicBezTo>
                  <a:cubicBezTo>
                    <a:pt x="462" y="151"/>
                    <a:pt x="462" y="151"/>
                    <a:pt x="462" y="151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7" y="153"/>
                    <a:pt x="467" y="153"/>
                    <a:pt x="467" y="153"/>
                  </a:cubicBezTo>
                  <a:cubicBezTo>
                    <a:pt x="468" y="162"/>
                    <a:pt x="468" y="162"/>
                    <a:pt x="468" y="162"/>
                  </a:cubicBezTo>
                  <a:cubicBezTo>
                    <a:pt x="466" y="163"/>
                    <a:pt x="464" y="164"/>
                    <a:pt x="464" y="165"/>
                  </a:cubicBezTo>
                  <a:cubicBezTo>
                    <a:pt x="464" y="165"/>
                    <a:pt x="464" y="165"/>
                    <a:pt x="464" y="165"/>
                  </a:cubicBezTo>
                  <a:cubicBezTo>
                    <a:pt x="465" y="168"/>
                    <a:pt x="465" y="168"/>
                    <a:pt x="465" y="168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9" y="180"/>
                    <a:pt x="469" y="180"/>
                    <a:pt x="469" y="180"/>
                  </a:cubicBezTo>
                  <a:cubicBezTo>
                    <a:pt x="472" y="202"/>
                    <a:pt x="472" y="202"/>
                    <a:pt x="472" y="202"/>
                  </a:cubicBezTo>
                  <a:cubicBezTo>
                    <a:pt x="472" y="205"/>
                    <a:pt x="472" y="205"/>
                    <a:pt x="472" y="205"/>
                  </a:cubicBezTo>
                  <a:cubicBezTo>
                    <a:pt x="472" y="205"/>
                    <a:pt x="472" y="205"/>
                    <a:pt x="472" y="205"/>
                  </a:cubicBezTo>
                  <a:cubicBezTo>
                    <a:pt x="471" y="206"/>
                    <a:pt x="470" y="206"/>
                    <a:pt x="469" y="207"/>
                  </a:cubicBezTo>
                  <a:cubicBezTo>
                    <a:pt x="469" y="207"/>
                    <a:pt x="469" y="208"/>
                    <a:pt x="469" y="208"/>
                  </a:cubicBezTo>
                  <a:cubicBezTo>
                    <a:pt x="469" y="208"/>
                    <a:pt x="469" y="208"/>
                    <a:pt x="469" y="208"/>
                  </a:cubicBezTo>
                  <a:cubicBezTo>
                    <a:pt x="469" y="208"/>
                    <a:pt x="469" y="208"/>
                    <a:pt x="469" y="208"/>
                  </a:cubicBezTo>
                  <a:cubicBezTo>
                    <a:pt x="469" y="210"/>
                    <a:pt x="469" y="210"/>
                    <a:pt x="469" y="210"/>
                  </a:cubicBezTo>
                  <a:cubicBezTo>
                    <a:pt x="469" y="210"/>
                    <a:pt x="469" y="210"/>
                    <a:pt x="469" y="210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3" y="213"/>
                    <a:pt x="473" y="213"/>
                    <a:pt x="473" y="213"/>
                  </a:cubicBezTo>
                  <a:cubicBezTo>
                    <a:pt x="476" y="243"/>
                    <a:pt x="476" y="243"/>
                    <a:pt x="476" y="243"/>
                  </a:cubicBezTo>
                  <a:cubicBezTo>
                    <a:pt x="474" y="244"/>
                    <a:pt x="473" y="245"/>
                    <a:pt x="473" y="246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73" y="246"/>
                    <a:pt x="473" y="246"/>
                    <a:pt x="473" y="246"/>
                  </a:cubicBezTo>
                  <a:cubicBezTo>
                    <a:pt x="473" y="249"/>
                    <a:pt x="473" y="249"/>
                    <a:pt x="473" y="249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9" y="271"/>
                    <a:pt x="479" y="271"/>
                    <a:pt x="479" y="271"/>
                  </a:cubicBezTo>
                  <a:cubicBezTo>
                    <a:pt x="477" y="272"/>
                    <a:pt x="477" y="272"/>
                    <a:pt x="477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69" y="273"/>
                    <a:pt x="469" y="273"/>
                    <a:pt x="469" y="273"/>
                  </a:cubicBezTo>
                  <a:cubicBezTo>
                    <a:pt x="465" y="273"/>
                    <a:pt x="465" y="273"/>
                    <a:pt x="465" y="273"/>
                  </a:cubicBezTo>
                  <a:cubicBezTo>
                    <a:pt x="451" y="167"/>
                    <a:pt x="451" y="167"/>
                    <a:pt x="451" y="167"/>
                  </a:cubicBezTo>
                  <a:cubicBezTo>
                    <a:pt x="451" y="167"/>
                    <a:pt x="451" y="167"/>
                    <a:pt x="451" y="167"/>
                  </a:cubicBezTo>
                  <a:cubicBezTo>
                    <a:pt x="449" y="151"/>
                    <a:pt x="449" y="151"/>
                    <a:pt x="449" y="151"/>
                  </a:cubicBezTo>
                  <a:cubicBezTo>
                    <a:pt x="449" y="150"/>
                    <a:pt x="449" y="150"/>
                    <a:pt x="449" y="150"/>
                  </a:cubicBezTo>
                  <a:cubicBezTo>
                    <a:pt x="449" y="150"/>
                    <a:pt x="449" y="150"/>
                    <a:pt x="448" y="149"/>
                  </a:cubicBezTo>
                  <a:cubicBezTo>
                    <a:pt x="449" y="149"/>
                    <a:pt x="449" y="149"/>
                    <a:pt x="449" y="148"/>
                  </a:cubicBezTo>
                  <a:cubicBezTo>
                    <a:pt x="449" y="146"/>
                    <a:pt x="450" y="147"/>
                    <a:pt x="450" y="146"/>
                  </a:cubicBezTo>
                  <a:cubicBezTo>
                    <a:pt x="450" y="146"/>
                    <a:pt x="450" y="146"/>
                    <a:pt x="449" y="146"/>
                  </a:cubicBezTo>
                  <a:cubicBezTo>
                    <a:pt x="449" y="146"/>
                    <a:pt x="449" y="146"/>
                    <a:pt x="449" y="146"/>
                  </a:cubicBezTo>
                  <a:cubicBezTo>
                    <a:pt x="449" y="145"/>
                    <a:pt x="448" y="144"/>
                    <a:pt x="447" y="144"/>
                  </a:cubicBezTo>
                  <a:cubicBezTo>
                    <a:pt x="447" y="144"/>
                    <a:pt x="447" y="143"/>
                    <a:pt x="447" y="143"/>
                  </a:cubicBezTo>
                  <a:cubicBezTo>
                    <a:pt x="447" y="143"/>
                    <a:pt x="447" y="143"/>
                    <a:pt x="447" y="143"/>
                  </a:cubicBezTo>
                  <a:cubicBezTo>
                    <a:pt x="447" y="143"/>
                    <a:pt x="447" y="143"/>
                    <a:pt x="447" y="143"/>
                  </a:cubicBezTo>
                  <a:cubicBezTo>
                    <a:pt x="447" y="143"/>
                    <a:pt x="447" y="142"/>
                    <a:pt x="447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2"/>
                    <a:pt x="447" y="142"/>
                    <a:pt x="447" y="142"/>
                  </a:cubicBezTo>
                  <a:cubicBezTo>
                    <a:pt x="447" y="142"/>
                    <a:pt x="447" y="141"/>
                    <a:pt x="446" y="141"/>
                  </a:cubicBezTo>
                  <a:cubicBezTo>
                    <a:pt x="447" y="141"/>
                    <a:pt x="447" y="141"/>
                    <a:pt x="447" y="141"/>
                  </a:cubicBezTo>
                  <a:cubicBezTo>
                    <a:pt x="447" y="141"/>
                    <a:pt x="447" y="141"/>
                    <a:pt x="446" y="141"/>
                  </a:cubicBezTo>
                  <a:cubicBezTo>
                    <a:pt x="446" y="141"/>
                    <a:pt x="446" y="141"/>
                    <a:pt x="446" y="140"/>
                  </a:cubicBezTo>
                  <a:cubicBezTo>
                    <a:pt x="446" y="140"/>
                    <a:pt x="446" y="140"/>
                    <a:pt x="446" y="140"/>
                  </a:cubicBezTo>
                  <a:cubicBezTo>
                    <a:pt x="446" y="140"/>
                    <a:pt x="446" y="140"/>
                    <a:pt x="446" y="140"/>
                  </a:cubicBezTo>
                  <a:cubicBezTo>
                    <a:pt x="446" y="140"/>
                    <a:pt x="446" y="138"/>
                    <a:pt x="446" y="138"/>
                  </a:cubicBezTo>
                  <a:cubicBezTo>
                    <a:pt x="446" y="138"/>
                    <a:pt x="446" y="140"/>
                    <a:pt x="446" y="140"/>
                  </a:cubicBezTo>
                  <a:cubicBezTo>
                    <a:pt x="446" y="140"/>
                    <a:pt x="446" y="140"/>
                    <a:pt x="446" y="140"/>
                  </a:cubicBezTo>
                  <a:cubicBezTo>
                    <a:pt x="446" y="140"/>
                    <a:pt x="446" y="140"/>
                    <a:pt x="446" y="141"/>
                  </a:cubicBezTo>
                  <a:cubicBezTo>
                    <a:pt x="446" y="141"/>
                    <a:pt x="446" y="141"/>
                    <a:pt x="446" y="141"/>
                  </a:cubicBezTo>
                  <a:cubicBezTo>
                    <a:pt x="446" y="141"/>
                    <a:pt x="446" y="141"/>
                    <a:pt x="446" y="141"/>
                  </a:cubicBezTo>
                  <a:cubicBezTo>
                    <a:pt x="446" y="141"/>
                    <a:pt x="446" y="141"/>
                    <a:pt x="446" y="141"/>
                  </a:cubicBezTo>
                  <a:cubicBezTo>
                    <a:pt x="446" y="142"/>
                    <a:pt x="446" y="142"/>
                    <a:pt x="446" y="142"/>
                  </a:cubicBezTo>
                  <a:cubicBezTo>
                    <a:pt x="446" y="142"/>
                    <a:pt x="446" y="142"/>
                    <a:pt x="446" y="142"/>
                  </a:cubicBezTo>
                  <a:cubicBezTo>
                    <a:pt x="446" y="142"/>
                    <a:pt x="446" y="142"/>
                    <a:pt x="446" y="142"/>
                  </a:cubicBezTo>
                  <a:cubicBezTo>
                    <a:pt x="446" y="143"/>
                    <a:pt x="446" y="143"/>
                    <a:pt x="446" y="143"/>
                  </a:cubicBezTo>
                  <a:cubicBezTo>
                    <a:pt x="446" y="143"/>
                    <a:pt x="446" y="143"/>
                    <a:pt x="446" y="143"/>
                  </a:cubicBezTo>
                  <a:cubicBezTo>
                    <a:pt x="446" y="143"/>
                    <a:pt x="446" y="143"/>
                    <a:pt x="446" y="143"/>
                  </a:cubicBezTo>
                  <a:cubicBezTo>
                    <a:pt x="446" y="144"/>
                    <a:pt x="446" y="144"/>
                    <a:pt x="446" y="144"/>
                  </a:cubicBezTo>
                  <a:cubicBezTo>
                    <a:pt x="445" y="144"/>
                    <a:pt x="445" y="145"/>
                    <a:pt x="445" y="146"/>
                  </a:cubicBezTo>
                  <a:cubicBezTo>
                    <a:pt x="445" y="146"/>
                    <a:pt x="445" y="146"/>
                    <a:pt x="445" y="146"/>
                  </a:cubicBezTo>
                  <a:cubicBezTo>
                    <a:pt x="444" y="146"/>
                    <a:pt x="443" y="147"/>
                    <a:pt x="443" y="147"/>
                  </a:cubicBezTo>
                  <a:cubicBezTo>
                    <a:pt x="443" y="148"/>
                    <a:pt x="445" y="146"/>
                    <a:pt x="445" y="149"/>
                  </a:cubicBezTo>
                  <a:cubicBezTo>
                    <a:pt x="445" y="149"/>
                    <a:pt x="446" y="150"/>
                    <a:pt x="446" y="150"/>
                  </a:cubicBezTo>
                  <a:cubicBezTo>
                    <a:pt x="446" y="150"/>
                    <a:pt x="445" y="150"/>
                    <a:pt x="445" y="151"/>
                  </a:cubicBezTo>
                  <a:cubicBezTo>
                    <a:pt x="445" y="151"/>
                    <a:pt x="446" y="151"/>
                    <a:pt x="446" y="151"/>
                  </a:cubicBezTo>
                  <a:cubicBezTo>
                    <a:pt x="448" y="166"/>
                    <a:pt x="448" y="166"/>
                    <a:pt x="448" y="166"/>
                  </a:cubicBezTo>
                  <a:cubicBezTo>
                    <a:pt x="443" y="166"/>
                    <a:pt x="443" y="166"/>
                    <a:pt x="443" y="166"/>
                  </a:cubicBezTo>
                  <a:cubicBezTo>
                    <a:pt x="439" y="137"/>
                    <a:pt x="439" y="137"/>
                    <a:pt x="439" y="137"/>
                  </a:cubicBezTo>
                  <a:cubicBezTo>
                    <a:pt x="439" y="137"/>
                    <a:pt x="440" y="137"/>
                    <a:pt x="440" y="136"/>
                  </a:cubicBezTo>
                  <a:cubicBezTo>
                    <a:pt x="439" y="136"/>
                    <a:pt x="439" y="136"/>
                    <a:pt x="439" y="136"/>
                  </a:cubicBezTo>
                  <a:cubicBezTo>
                    <a:pt x="439" y="136"/>
                    <a:pt x="439" y="135"/>
                    <a:pt x="439" y="135"/>
                  </a:cubicBezTo>
                  <a:cubicBezTo>
                    <a:pt x="439" y="132"/>
                    <a:pt x="441" y="133"/>
                    <a:pt x="441" y="132"/>
                  </a:cubicBezTo>
                  <a:cubicBezTo>
                    <a:pt x="441" y="132"/>
                    <a:pt x="440" y="132"/>
                    <a:pt x="439" y="132"/>
                  </a:cubicBezTo>
                  <a:cubicBezTo>
                    <a:pt x="439" y="132"/>
                    <a:pt x="439" y="132"/>
                    <a:pt x="439" y="132"/>
                  </a:cubicBezTo>
                  <a:cubicBezTo>
                    <a:pt x="439" y="131"/>
                    <a:pt x="438" y="130"/>
                    <a:pt x="437" y="130"/>
                  </a:cubicBezTo>
                  <a:cubicBezTo>
                    <a:pt x="437" y="130"/>
                    <a:pt x="437" y="130"/>
                    <a:pt x="437" y="130"/>
                  </a:cubicBezTo>
                  <a:cubicBezTo>
                    <a:pt x="437" y="130"/>
                    <a:pt x="437" y="129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7" y="129"/>
                    <a:pt x="437" y="129"/>
                    <a:pt x="437" y="129"/>
                  </a:cubicBezTo>
                  <a:cubicBezTo>
                    <a:pt x="437" y="128"/>
                    <a:pt x="437" y="128"/>
                    <a:pt x="437" y="128"/>
                  </a:cubicBezTo>
                  <a:cubicBezTo>
                    <a:pt x="437" y="128"/>
                    <a:pt x="437" y="128"/>
                    <a:pt x="437" y="128"/>
                  </a:cubicBezTo>
                  <a:cubicBezTo>
                    <a:pt x="437" y="128"/>
                    <a:pt x="437" y="128"/>
                    <a:pt x="437" y="128"/>
                  </a:cubicBezTo>
                  <a:cubicBezTo>
                    <a:pt x="437" y="128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7"/>
                    <a:pt x="437" y="127"/>
                  </a:cubicBezTo>
                  <a:cubicBezTo>
                    <a:pt x="437" y="127"/>
                    <a:pt x="437" y="127"/>
                    <a:pt x="436" y="127"/>
                  </a:cubicBezTo>
                  <a:cubicBezTo>
                    <a:pt x="437" y="126"/>
                    <a:pt x="437" y="126"/>
                    <a:pt x="437" y="126"/>
                  </a:cubicBezTo>
                  <a:cubicBezTo>
                    <a:pt x="437" y="126"/>
                    <a:pt x="436" y="124"/>
                    <a:pt x="436" y="124"/>
                  </a:cubicBezTo>
                  <a:cubicBezTo>
                    <a:pt x="436" y="124"/>
                    <a:pt x="436" y="126"/>
                    <a:pt x="436" y="126"/>
                  </a:cubicBezTo>
                  <a:cubicBezTo>
                    <a:pt x="436" y="126"/>
                    <a:pt x="436" y="127"/>
                    <a:pt x="436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6" y="128"/>
                    <a:pt x="436" y="128"/>
                    <a:pt x="436" y="128"/>
                  </a:cubicBezTo>
                  <a:cubicBezTo>
                    <a:pt x="436" y="128"/>
                    <a:pt x="436" y="128"/>
                    <a:pt x="436" y="128"/>
                  </a:cubicBezTo>
                  <a:cubicBezTo>
                    <a:pt x="436" y="128"/>
                    <a:pt x="436" y="128"/>
                    <a:pt x="436" y="128"/>
                  </a:cubicBezTo>
                  <a:cubicBezTo>
                    <a:pt x="436" y="128"/>
                    <a:pt x="436" y="129"/>
                    <a:pt x="436" y="129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436" y="129"/>
                    <a:pt x="436" y="129"/>
                    <a:pt x="436" y="129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36" y="130"/>
                    <a:pt x="436" y="130"/>
                    <a:pt x="436" y="130"/>
                  </a:cubicBezTo>
                  <a:cubicBezTo>
                    <a:pt x="435" y="130"/>
                    <a:pt x="435" y="131"/>
                    <a:pt x="435" y="132"/>
                  </a:cubicBezTo>
                  <a:cubicBezTo>
                    <a:pt x="435" y="132"/>
                    <a:pt x="435" y="132"/>
                    <a:pt x="435" y="132"/>
                  </a:cubicBezTo>
                  <a:cubicBezTo>
                    <a:pt x="434" y="133"/>
                    <a:pt x="434" y="133"/>
                    <a:pt x="434" y="133"/>
                  </a:cubicBezTo>
                  <a:cubicBezTo>
                    <a:pt x="434" y="134"/>
                    <a:pt x="435" y="133"/>
                    <a:pt x="436" y="135"/>
                  </a:cubicBezTo>
                  <a:cubicBezTo>
                    <a:pt x="436" y="136"/>
                    <a:pt x="436" y="136"/>
                    <a:pt x="436" y="136"/>
                  </a:cubicBezTo>
                  <a:cubicBezTo>
                    <a:pt x="436" y="136"/>
                    <a:pt x="436" y="137"/>
                    <a:pt x="436" y="137"/>
                  </a:cubicBezTo>
                  <a:cubicBezTo>
                    <a:pt x="436" y="137"/>
                    <a:pt x="436" y="137"/>
                    <a:pt x="436" y="137"/>
                  </a:cubicBezTo>
                  <a:cubicBezTo>
                    <a:pt x="438" y="151"/>
                    <a:pt x="438" y="151"/>
                    <a:pt x="438" y="151"/>
                  </a:cubicBezTo>
                  <a:cubicBezTo>
                    <a:pt x="432" y="152"/>
                    <a:pt x="432" y="152"/>
                    <a:pt x="432" y="152"/>
                  </a:cubicBezTo>
                  <a:cubicBezTo>
                    <a:pt x="431" y="152"/>
                    <a:pt x="431" y="152"/>
                    <a:pt x="431" y="152"/>
                  </a:cubicBezTo>
                  <a:cubicBezTo>
                    <a:pt x="427" y="159"/>
                    <a:pt x="427" y="159"/>
                    <a:pt x="427" y="159"/>
                  </a:cubicBezTo>
                  <a:cubicBezTo>
                    <a:pt x="427" y="157"/>
                    <a:pt x="427" y="157"/>
                    <a:pt x="427" y="157"/>
                  </a:cubicBezTo>
                  <a:cubicBezTo>
                    <a:pt x="427" y="156"/>
                    <a:pt x="427" y="156"/>
                    <a:pt x="427" y="156"/>
                  </a:cubicBezTo>
                  <a:cubicBezTo>
                    <a:pt x="427" y="156"/>
                    <a:pt x="427" y="156"/>
                    <a:pt x="426" y="156"/>
                  </a:cubicBezTo>
                  <a:cubicBezTo>
                    <a:pt x="427" y="156"/>
                    <a:pt x="427" y="155"/>
                    <a:pt x="427" y="155"/>
                  </a:cubicBezTo>
                  <a:cubicBezTo>
                    <a:pt x="427" y="153"/>
                    <a:pt x="428" y="154"/>
                    <a:pt x="428" y="153"/>
                  </a:cubicBezTo>
                  <a:cubicBezTo>
                    <a:pt x="428" y="153"/>
                    <a:pt x="427" y="153"/>
                    <a:pt x="427" y="153"/>
                  </a:cubicBezTo>
                  <a:cubicBezTo>
                    <a:pt x="427" y="153"/>
                    <a:pt x="427" y="153"/>
                    <a:pt x="427" y="153"/>
                  </a:cubicBezTo>
                  <a:cubicBezTo>
                    <a:pt x="426" y="152"/>
                    <a:pt x="426" y="152"/>
                    <a:pt x="425" y="151"/>
                  </a:cubicBezTo>
                  <a:cubicBezTo>
                    <a:pt x="425" y="151"/>
                    <a:pt x="425" y="151"/>
                    <a:pt x="425" y="151"/>
                  </a:cubicBezTo>
                  <a:cubicBezTo>
                    <a:pt x="425" y="151"/>
                    <a:pt x="425" y="151"/>
                    <a:pt x="425" y="151"/>
                  </a:cubicBezTo>
                  <a:cubicBezTo>
                    <a:pt x="425" y="151"/>
                    <a:pt x="425" y="151"/>
                    <a:pt x="425" y="151"/>
                  </a:cubicBezTo>
                  <a:cubicBezTo>
                    <a:pt x="425" y="151"/>
                    <a:pt x="425" y="151"/>
                    <a:pt x="425" y="150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5" y="150"/>
                    <a:pt x="425" y="150"/>
                    <a:pt x="425" y="150"/>
                  </a:cubicBezTo>
                  <a:cubicBezTo>
                    <a:pt x="425" y="150"/>
                    <a:pt x="425" y="150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9"/>
                    <a:pt x="425" y="149"/>
                    <a:pt x="425" y="149"/>
                  </a:cubicBezTo>
                  <a:cubicBezTo>
                    <a:pt x="425" y="148"/>
                    <a:pt x="424" y="147"/>
                    <a:pt x="424" y="147"/>
                  </a:cubicBezTo>
                  <a:cubicBezTo>
                    <a:pt x="424" y="147"/>
                    <a:pt x="424" y="149"/>
                    <a:pt x="424" y="149"/>
                  </a:cubicBezTo>
                  <a:cubicBezTo>
                    <a:pt x="424" y="149"/>
                    <a:pt x="424" y="149"/>
                    <a:pt x="424" y="149"/>
                  </a:cubicBezTo>
                  <a:cubicBezTo>
                    <a:pt x="424" y="149"/>
                    <a:pt x="424" y="149"/>
                    <a:pt x="424" y="149"/>
                  </a:cubicBezTo>
                  <a:cubicBezTo>
                    <a:pt x="424" y="149"/>
                    <a:pt x="424" y="149"/>
                    <a:pt x="424" y="149"/>
                  </a:cubicBezTo>
                  <a:cubicBezTo>
                    <a:pt x="424" y="149"/>
                    <a:pt x="424" y="149"/>
                    <a:pt x="424" y="150"/>
                  </a:cubicBezTo>
                  <a:cubicBezTo>
                    <a:pt x="424" y="150"/>
                    <a:pt x="424" y="150"/>
                    <a:pt x="424" y="150"/>
                  </a:cubicBezTo>
                  <a:cubicBezTo>
                    <a:pt x="424" y="150"/>
                    <a:pt x="424" y="150"/>
                    <a:pt x="424" y="150"/>
                  </a:cubicBezTo>
                  <a:cubicBezTo>
                    <a:pt x="424" y="150"/>
                    <a:pt x="424" y="150"/>
                    <a:pt x="424" y="150"/>
                  </a:cubicBezTo>
                  <a:cubicBezTo>
                    <a:pt x="424" y="150"/>
                    <a:pt x="424" y="150"/>
                    <a:pt x="424" y="151"/>
                  </a:cubicBezTo>
                  <a:cubicBezTo>
                    <a:pt x="424" y="151"/>
                    <a:pt x="424" y="151"/>
                    <a:pt x="425" y="151"/>
                  </a:cubicBezTo>
                  <a:cubicBezTo>
                    <a:pt x="425" y="151"/>
                    <a:pt x="424" y="151"/>
                    <a:pt x="424" y="151"/>
                  </a:cubicBezTo>
                  <a:cubicBezTo>
                    <a:pt x="425" y="151"/>
                    <a:pt x="425" y="151"/>
                    <a:pt x="425" y="151"/>
                  </a:cubicBezTo>
                  <a:cubicBezTo>
                    <a:pt x="425" y="151"/>
                    <a:pt x="425" y="151"/>
                    <a:pt x="425" y="152"/>
                  </a:cubicBezTo>
                  <a:cubicBezTo>
                    <a:pt x="424" y="152"/>
                    <a:pt x="423" y="152"/>
                    <a:pt x="424" y="153"/>
                  </a:cubicBezTo>
                  <a:cubicBezTo>
                    <a:pt x="424" y="153"/>
                    <a:pt x="424" y="153"/>
                    <a:pt x="424" y="153"/>
                  </a:cubicBezTo>
                  <a:cubicBezTo>
                    <a:pt x="423" y="153"/>
                    <a:pt x="423" y="154"/>
                    <a:pt x="423" y="154"/>
                  </a:cubicBezTo>
                  <a:cubicBezTo>
                    <a:pt x="423" y="155"/>
                    <a:pt x="424" y="154"/>
                    <a:pt x="424" y="155"/>
                  </a:cubicBezTo>
                  <a:cubicBezTo>
                    <a:pt x="424" y="156"/>
                    <a:pt x="424" y="156"/>
                    <a:pt x="424" y="156"/>
                  </a:cubicBezTo>
                  <a:cubicBezTo>
                    <a:pt x="424" y="156"/>
                    <a:pt x="424" y="156"/>
                    <a:pt x="424" y="157"/>
                  </a:cubicBezTo>
                  <a:cubicBezTo>
                    <a:pt x="424" y="157"/>
                    <a:pt x="424" y="157"/>
                    <a:pt x="424" y="157"/>
                  </a:cubicBezTo>
                  <a:cubicBezTo>
                    <a:pt x="425" y="162"/>
                    <a:pt x="425" y="162"/>
                    <a:pt x="425" y="162"/>
                  </a:cubicBezTo>
                  <a:cubicBezTo>
                    <a:pt x="424" y="165"/>
                    <a:pt x="424" y="165"/>
                    <a:pt x="424" y="165"/>
                  </a:cubicBezTo>
                  <a:cubicBezTo>
                    <a:pt x="419" y="164"/>
                    <a:pt x="419" y="164"/>
                    <a:pt x="419" y="164"/>
                  </a:cubicBezTo>
                  <a:cubicBezTo>
                    <a:pt x="417" y="148"/>
                    <a:pt x="417" y="148"/>
                    <a:pt x="417" y="148"/>
                  </a:cubicBezTo>
                  <a:cubicBezTo>
                    <a:pt x="417" y="148"/>
                    <a:pt x="418" y="148"/>
                    <a:pt x="418" y="148"/>
                  </a:cubicBezTo>
                  <a:cubicBezTo>
                    <a:pt x="417" y="147"/>
                    <a:pt x="417" y="147"/>
                    <a:pt x="417" y="147"/>
                  </a:cubicBezTo>
                  <a:cubicBezTo>
                    <a:pt x="417" y="147"/>
                    <a:pt x="417" y="146"/>
                    <a:pt x="417" y="146"/>
                  </a:cubicBezTo>
                  <a:cubicBezTo>
                    <a:pt x="417" y="144"/>
                    <a:pt x="419" y="145"/>
                    <a:pt x="419" y="144"/>
                  </a:cubicBezTo>
                  <a:cubicBezTo>
                    <a:pt x="419" y="143"/>
                    <a:pt x="418" y="143"/>
                    <a:pt x="417" y="143"/>
                  </a:cubicBezTo>
                  <a:cubicBezTo>
                    <a:pt x="417" y="143"/>
                    <a:pt x="417" y="143"/>
                    <a:pt x="417" y="143"/>
                  </a:cubicBezTo>
                  <a:cubicBezTo>
                    <a:pt x="417" y="142"/>
                    <a:pt x="416" y="141"/>
                    <a:pt x="415" y="141"/>
                  </a:cubicBezTo>
                  <a:cubicBezTo>
                    <a:pt x="415" y="141"/>
                    <a:pt x="415" y="141"/>
                    <a:pt x="415" y="141"/>
                  </a:cubicBezTo>
                  <a:cubicBezTo>
                    <a:pt x="415" y="141"/>
                    <a:pt x="415" y="141"/>
                    <a:pt x="415" y="141"/>
                  </a:cubicBezTo>
                  <a:cubicBezTo>
                    <a:pt x="415" y="141"/>
                    <a:pt x="415" y="140"/>
                    <a:pt x="415" y="140"/>
                  </a:cubicBezTo>
                  <a:cubicBezTo>
                    <a:pt x="415" y="140"/>
                    <a:pt x="415" y="140"/>
                    <a:pt x="415" y="140"/>
                  </a:cubicBezTo>
                  <a:cubicBezTo>
                    <a:pt x="415" y="140"/>
                    <a:pt x="415" y="140"/>
                    <a:pt x="415" y="140"/>
                  </a:cubicBezTo>
                  <a:cubicBezTo>
                    <a:pt x="415" y="140"/>
                    <a:pt x="415" y="139"/>
                    <a:pt x="415" y="139"/>
                  </a:cubicBezTo>
                  <a:cubicBezTo>
                    <a:pt x="415" y="139"/>
                    <a:pt x="415" y="139"/>
                    <a:pt x="415" y="139"/>
                  </a:cubicBezTo>
                  <a:cubicBezTo>
                    <a:pt x="415" y="139"/>
                    <a:pt x="415" y="139"/>
                    <a:pt x="415" y="139"/>
                  </a:cubicBezTo>
                  <a:cubicBezTo>
                    <a:pt x="415" y="139"/>
                    <a:pt x="415" y="138"/>
                    <a:pt x="415" y="138"/>
                  </a:cubicBezTo>
                  <a:cubicBezTo>
                    <a:pt x="415" y="138"/>
                    <a:pt x="415" y="138"/>
                    <a:pt x="415" y="138"/>
                  </a:cubicBezTo>
                  <a:cubicBezTo>
                    <a:pt x="415" y="138"/>
                    <a:pt x="415" y="138"/>
                    <a:pt x="414" y="138"/>
                  </a:cubicBezTo>
                  <a:cubicBezTo>
                    <a:pt x="415" y="138"/>
                    <a:pt x="415" y="138"/>
                    <a:pt x="415" y="138"/>
                  </a:cubicBezTo>
                  <a:cubicBezTo>
                    <a:pt x="415" y="137"/>
                    <a:pt x="414" y="136"/>
                    <a:pt x="414" y="136"/>
                  </a:cubicBezTo>
                  <a:cubicBezTo>
                    <a:pt x="414" y="136"/>
                    <a:pt x="414" y="137"/>
                    <a:pt x="414" y="138"/>
                  </a:cubicBezTo>
                  <a:cubicBezTo>
                    <a:pt x="414" y="138"/>
                    <a:pt x="414" y="138"/>
                    <a:pt x="414" y="138"/>
                  </a:cubicBezTo>
                  <a:cubicBezTo>
                    <a:pt x="414" y="138"/>
                    <a:pt x="414" y="138"/>
                    <a:pt x="414" y="138"/>
                  </a:cubicBezTo>
                  <a:cubicBezTo>
                    <a:pt x="414" y="138"/>
                    <a:pt x="414" y="138"/>
                    <a:pt x="414" y="138"/>
                  </a:cubicBezTo>
                  <a:cubicBezTo>
                    <a:pt x="414" y="139"/>
                    <a:pt x="414" y="139"/>
                    <a:pt x="414" y="139"/>
                  </a:cubicBezTo>
                  <a:cubicBezTo>
                    <a:pt x="414" y="139"/>
                    <a:pt x="414" y="139"/>
                    <a:pt x="414" y="139"/>
                  </a:cubicBezTo>
                  <a:cubicBezTo>
                    <a:pt x="414" y="139"/>
                    <a:pt x="414" y="139"/>
                    <a:pt x="414" y="139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14" y="140"/>
                    <a:pt x="414" y="140"/>
                    <a:pt x="414" y="140"/>
                  </a:cubicBezTo>
                  <a:cubicBezTo>
                    <a:pt x="414" y="141"/>
                    <a:pt x="414" y="141"/>
                    <a:pt x="414" y="141"/>
                  </a:cubicBezTo>
                  <a:cubicBezTo>
                    <a:pt x="414" y="141"/>
                    <a:pt x="414" y="141"/>
                    <a:pt x="414" y="141"/>
                  </a:cubicBezTo>
                  <a:cubicBezTo>
                    <a:pt x="414" y="141"/>
                    <a:pt x="414" y="141"/>
                    <a:pt x="414" y="141"/>
                  </a:cubicBezTo>
                  <a:cubicBezTo>
                    <a:pt x="413" y="142"/>
                    <a:pt x="413" y="143"/>
                    <a:pt x="413" y="144"/>
                  </a:cubicBezTo>
                  <a:cubicBezTo>
                    <a:pt x="413" y="144"/>
                    <a:pt x="413" y="144"/>
                    <a:pt x="413" y="144"/>
                  </a:cubicBezTo>
                  <a:cubicBezTo>
                    <a:pt x="413" y="144"/>
                    <a:pt x="412" y="144"/>
                    <a:pt x="412" y="144"/>
                  </a:cubicBezTo>
                  <a:cubicBezTo>
                    <a:pt x="412" y="144"/>
                    <a:pt x="412" y="144"/>
                    <a:pt x="412" y="144"/>
                  </a:cubicBezTo>
                  <a:cubicBezTo>
                    <a:pt x="410" y="143"/>
                    <a:pt x="410" y="143"/>
                    <a:pt x="410" y="143"/>
                  </a:cubicBezTo>
                  <a:cubicBezTo>
                    <a:pt x="404" y="141"/>
                    <a:pt x="404" y="141"/>
                    <a:pt x="404" y="141"/>
                  </a:cubicBezTo>
                  <a:cubicBezTo>
                    <a:pt x="404" y="136"/>
                    <a:pt x="404" y="136"/>
                    <a:pt x="404" y="136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1" y="135"/>
                    <a:pt x="401" y="135"/>
                    <a:pt x="401" y="135"/>
                  </a:cubicBezTo>
                  <a:cubicBezTo>
                    <a:pt x="400" y="130"/>
                    <a:pt x="397" y="126"/>
                    <a:pt x="392" y="124"/>
                  </a:cubicBezTo>
                  <a:cubicBezTo>
                    <a:pt x="391" y="123"/>
                    <a:pt x="389" y="122"/>
                    <a:pt x="387" y="122"/>
                  </a:cubicBezTo>
                  <a:cubicBezTo>
                    <a:pt x="386" y="120"/>
                    <a:pt x="384" y="120"/>
                    <a:pt x="381" y="120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1" y="118"/>
                    <a:pt x="380" y="118"/>
                    <a:pt x="379" y="118"/>
                  </a:cubicBezTo>
                  <a:cubicBezTo>
                    <a:pt x="379" y="118"/>
                    <a:pt x="378" y="118"/>
                    <a:pt x="378" y="119"/>
                  </a:cubicBezTo>
                  <a:cubicBezTo>
                    <a:pt x="378" y="119"/>
                    <a:pt x="377" y="119"/>
                    <a:pt x="377" y="120"/>
                  </a:cubicBezTo>
                  <a:cubicBezTo>
                    <a:pt x="377" y="120"/>
                    <a:pt x="377" y="120"/>
                    <a:pt x="377" y="120"/>
                  </a:cubicBezTo>
                  <a:cubicBezTo>
                    <a:pt x="375" y="121"/>
                    <a:pt x="373" y="122"/>
                    <a:pt x="372" y="124"/>
                  </a:cubicBezTo>
                  <a:cubicBezTo>
                    <a:pt x="371" y="125"/>
                    <a:pt x="370" y="125"/>
                    <a:pt x="369" y="126"/>
                  </a:cubicBezTo>
                  <a:cubicBezTo>
                    <a:pt x="365" y="129"/>
                    <a:pt x="363" y="133"/>
                    <a:pt x="362" y="137"/>
                  </a:cubicBezTo>
                  <a:cubicBezTo>
                    <a:pt x="362" y="133"/>
                    <a:pt x="362" y="133"/>
                    <a:pt x="362" y="133"/>
                  </a:cubicBezTo>
                  <a:cubicBezTo>
                    <a:pt x="364" y="125"/>
                    <a:pt x="364" y="117"/>
                    <a:pt x="363" y="109"/>
                  </a:cubicBezTo>
                  <a:cubicBezTo>
                    <a:pt x="360" y="84"/>
                    <a:pt x="342" y="64"/>
                    <a:pt x="319" y="56"/>
                  </a:cubicBezTo>
                  <a:cubicBezTo>
                    <a:pt x="319" y="56"/>
                    <a:pt x="320" y="56"/>
                    <a:pt x="320" y="55"/>
                  </a:cubicBezTo>
                  <a:cubicBezTo>
                    <a:pt x="319" y="56"/>
                    <a:pt x="319" y="56"/>
                    <a:pt x="318" y="56"/>
                  </a:cubicBezTo>
                  <a:cubicBezTo>
                    <a:pt x="319" y="55"/>
                    <a:pt x="319" y="54"/>
                    <a:pt x="319" y="53"/>
                  </a:cubicBezTo>
                  <a:cubicBezTo>
                    <a:pt x="319" y="54"/>
                    <a:pt x="318" y="54"/>
                    <a:pt x="317" y="54"/>
                  </a:cubicBezTo>
                  <a:cubicBezTo>
                    <a:pt x="318" y="53"/>
                    <a:pt x="318" y="53"/>
                    <a:pt x="318" y="52"/>
                  </a:cubicBezTo>
                  <a:cubicBezTo>
                    <a:pt x="317" y="52"/>
                    <a:pt x="316" y="52"/>
                    <a:pt x="315" y="52"/>
                  </a:cubicBezTo>
                  <a:cubicBezTo>
                    <a:pt x="315" y="52"/>
                    <a:pt x="315" y="51"/>
                    <a:pt x="315" y="50"/>
                  </a:cubicBezTo>
                  <a:cubicBezTo>
                    <a:pt x="314" y="51"/>
                    <a:pt x="313" y="51"/>
                    <a:pt x="311" y="51"/>
                  </a:cubicBezTo>
                  <a:cubicBezTo>
                    <a:pt x="312" y="51"/>
                    <a:pt x="311" y="50"/>
                    <a:pt x="311" y="49"/>
                  </a:cubicBezTo>
                  <a:cubicBezTo>
                    <a:pt x="307" y="51"/>
                    <a:pt x="305" y="47"/>
                    <a:pt x="303" y="46"/>
                  </a:cubicBezTo>
                  <a:cubicBezTo>
                    <a:pt x="301" y="45"/>
                    <a:pt x="297" y="42"/>
                    <a:pt x="296" y="41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6" y="40"/>
                    <a:pt x="294" y="40"/>
                    <a:pt x="294" y="40"/>
                  </a:cubicBezTo>
                  <a:cubicBezTo>
                    <a:pt x="293" y="40"/>
                    <a:pt x="293" y="38"/>
                    <a:pt x="292" y="37"/>
                  </a:cubicBezTo>
                  <a:cubicBezTo>
                    <a:pt x="292" y="37"/>
                    <a:pt x="290" y="36"/>
                    <a:pt x="289" y="36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90" y="35"/>
                    <a:pt x="291" y="33"/>
                    <a:pt x="291" y="32"/>
                  </a:cubicBezTo>
                  <a:cubicBezTo>
                    <a:pt x="291" y="31"/>
                    <a:pt x="290" y="30"/>
                    <a:pt x="288" y="30"/>
                  </a:cubicBezTo>
                  <a:cubicBezTo>
                    <a:pt x="289" y="30"/>
                    <a:pt x="289" y="29"/>
                    <a:pt x="289" y="29"/>
                  </a:cubicBezTo>
                  <a:cubicBezTo>
                    <a:pt x="289" y="29"/>
                    <a:pt x="288" y="29"/>
                    <a:pt x="288" y="29"/>
                  </a:cubicBezTo>
                  <a:cubicBezTo>
                    <a:pt x="290" y="28"/>
                    <a:pt x="291" y="27"/>
                    <a:pt x="291" y="25"/>
                  </a:cubicBezTo>
                  <a:cubicBezTo>
                    <a:pt x="290" y="22"/>
                    <a:pt x="287" y="21"/>
                    <a:pt x="287" y="20"/>
                  </a:cubicBezTo>
                  <a:cubicBezTo>
                    <a:pt x="287" y="20"/>
                    <a:pt x="287" y="19"/>
                    <a:pt x="287" y="19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6"/>
                  </a:cubicBezTo>
                  <a:cubicBezTo>
                    <a:pt x="287" y="16"/>
                    <a:pt x="287" y="16"/>
                    <a:pt x="286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7" y="16"/>
                    <a:pt x="288" y="15"/>
                    <a:pt x="288" y="14"/>
                  </a:cubicBezTo>
                  <a:cubicBezTo>
                    <a:pt x="288" y="13"/>
                    <a:pt x="287" y="12"/>
                    <a:pt x="286" y="12"/>
                  </a:cubicBezTo>
                  <a:cubicBezTo>
                    <a:pt x="286" y="12"/>
                    <a:pt x="286" y="11"/>
                    <a:pt x="286" y="11"/>
                  </a:cubicBezTo>
                  <a:cubicBezTo>
                    <a:pt x="286" y="11"/>
                    <a:pt x="286" y="11"/>
                    <a:pt x="285" y="11"/>
                  </a:cubicBezTo>
                  <a:cubicBezTo>
                    <a:pt x="286" y="11"/>
                    <a:pt x="286" y="11"/>
                    <a:pt x="286" y="10"/>
                  </a:cubicBezTo>
                  <a:cubicBezTo>
                    <a:pt x="286" y="10"/>
                    <a:pt x="285" y="10"/>
                    <a:pt x="285" y="10"/>
                  </a:cubicBezTo>
                  <a:cubicBezTo>
                    <a:pt x="285" y="10"/>
                    <a:pt x="285" y="9"/>
                    <a:pt x="285" y="9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9"/>
                    <a:pt x="285" y="8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5" y="8"/>
                    <a:pt x="285" y="8"/>
                    <a:pt x="285" y="8"/>
                  </a:cubicBezTo>
                  <a:cubicBezTo>
                    <a:pt x="287" y="8"/>
                    <a:pt x="288" y="6"/>
                    <a:pt x="288" y="4"/>
                  </a:cubicBezTo>
                  <a:cubicBezTo>
                    <a:pt x="288" y="4"/>
                    <a:pt x="288" y="4"/>
                    <a:pt x="288" y="3"/>
                  </a:cubicBezTo>
                  <a:cubicBezTo>
                    <a:pt x="288" y="5"/>
                    <a:pt x="287" y="7"/>
                    <a:pt x="285" y="7"/>
                  </a:cubicBezTo>
                  <a:cubicBezTo>
                    <a:pt x="285" y="7"/>
                    <a:pt x="285" y="7"/>
                    <a:pt x="285" y="7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85" y="6"/>
                    <a:pt x="286" y="5"/>
                    <a:pt x="285" y="5"/>
                  </a:cubicBezTo>
                  <a:cubicBezTo>
                    <a:pt x="285" y="4"/>
                    <a:pt x="285" y="4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5" y="3"/>
                    <a:pt x="285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85" y="2"/>
                    <a:pt x="285" y="2"/>
                    <a:pt x="285" y="2"/>
                  </a:cubicBezTo>
                  <a:cubicBezTo>
                    <a:pt x="285" y="2"/>
                    <a:pt x="285" y="2"/>
                    <a:pt x="284" y="2"/>
                  </a:cubicBezTo>
                  <a:cubicBezTo>
                    <a:pt x="284" y="1"/>
                    <a:pt x="284" y="0"/>
                    <a:pt x="284" y="0"/>
                  </a:cubicBezTo>
                  <a:cubicBezTo>
                    <a:pt x="284" y="0"/>
                    <a:pt x="283" y="2"/>
                    <a:pt x="283" y="2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283" y="2"/>
                    <a:pt x="283" y="3"/>
                    <a:pt x="283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3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3"/>
                  </a:cubicBezTo>
                  <a:cubicBezTo>
                    <a:pt x="284" y="3"/>
                    <a:pt x="284" y="3"/>
                    <a:pt x="284" y="4"/>
                  </a:cubicBezTo>
                  <a:cubicBezTo>
                    <a:pt x="283" y="4"/>
                    <a:pt x="283" y="4"/>
                    <a:pt x="283" y="5"/>
                  </a:cubicBezTo>
                  <a:cubicBezTo>
                    <a:pt x="283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284" y="6"/>
                    <a:pt x="284" y="6"/>
                    <a:pt x="284" y="6"/>
                  </a:cubicBezTo>
                  <a:cubicBezTo>
                    <a:pt x="284" y="6"/>
                    <a:pt x="284" y="7"/>
                    <a:pt x="284" y="7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2" y="7"/>
                    <a:pt x="281" y="6"/>
                    <a:pt x="280" y="4"/>
                  </a:cubicBezTo>
                  <a:cubicBezTo>
                    <a:pt x="280" y="5"/>
                    <a:pt x="280" y="5"/>
                    <a:pt x="281" y="5"/>
                  </a:cubicBezTo>
                  <a:cubicBezTo>
                    <a:pt x="281" y="7"/>
                    <a:pt x="282" y="8"/>
                    <a:pt x="284" y="8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8"/>
                    <a:pt x="284" y="8"/>
                    <a:pt x="284" y="9"/>
                  </a:cubicBezTo>
                  <a:cubicBezTo>
                    <a:pt x="284" y="9"/>
                    <a:pt x="284" y="9"/>
                    <a:pt x="284" y="9"/>
                  </a:cubicBezTo>
                  <a:cubicBezTo>
                    <a:pt x="284" y="9"/>
                    <a:pt x="284" y="9"/>
                    <a:pt x="285" y="9"/>
                  </a:cubicBezTo>
                  <a:cubicBezTo>
                    <a:pt x="285" y="9"/>
                    <a:pt x="284" y="9"/>
                    <a:pt x="284" y="9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11"/>
                    <a:pt x="284" y="11"/>
                    <a:pt x="285" y="11"/>
                  </a:cubicBezTo>
                  <a:cubicBezTo>
                    <a:pt x="284" y="11"/>
                    <a:pt x="284" y="11"/>
                    <a:pt x="284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2"/>
                    <a:pt x="283" y="13"/>
                    <a:pt x="283" y="14"/>
                  </a:cubicBezTo>
                  <a:cubicBezTo>
                    <a:pt x="283" y="15"/>
                    <a:pt x="284" y="16"/>
                    <a:pt x="285" y="16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5" y="17"/>
                    <a:pt x="285" y="17"/>
                  </a:cubicBezTo>
                  <a:cubicBezTo>
                    <a:pt x="285" y="17"/>
                    <a:pt x="284" y="18"/>
                    <a:pt x="285" y="18"/>
                  </a:cubicBezTo>
                  <a:cubicBezTo>
                    <a:pt x="285" y="18"/>
                    <a:pt x="285" y="18"/>
                    <a:pt x="285" y="19"/>
                  </a:cubicBezTo>
                  <a:cubicBezTo>
                    <a:pt x="285" y="19"/>
                    <a:pt x="285" y="19"/>
                    <a:pt x="285" y="19"/>
                  </a:cubicBezTo>
                  <a:cubicBezTo>
                    <a:pt x="285" y="19"/>
                    <a:pt x="285" y="19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1"/>
                    <a:pt x="283" y="23"/>
                    <a:pt x="283" y="26"/>
                  </a:cubicBezTo>
                  <a:cubicBezTo>
                    <a:pt x="284" y="28"/>
                    <a:pt x="285" y="29"/>
                    <a:pt x="287" y="29"/>
                  </a:cubicBezTo>
                  <a:cubicBezTo>
                    <a:pt x="286" y="29"/>
                    <a:pt x="286" y="29"/>
                    <a:pt x="286" y="30"/>
                  </a:cubicBezTo>
                  <a:cubicBezTo>
                    <a:pt x="286" y="30"/>
                    <a:pt x="286" y="30"/>
                    <a:pt x="287" y="30"/>
                  </a:cubicBezTo>
                  <a:cubicBezTo>
                    <a:pt x="285" y="30"/>
                    <a:pt x="285" y="32"/>
                    <a:pt x="285" y="33"/>
                  </a:cubicBezTo>
                  <a:cubicBezTo>
                    <a:pt x="285" y="34"/>
                    <a:pt x="286" y="35"/>
                    <a:pt x="287" y="35"/>
                  </a:cubicBezTo>
                  <a:cubicBezTo>
                    <a:pt x="287" y="36"/>
                    <a:pt x="287" y="36"/>
                    <a:pt x="288" y="36"/>
                  </a:cubicBezTo>
                  <a:cubicBezTo>
                    <a:pt x="286" y="36"/>
                    <a:pt x="285" y="37"/>
                    <a:pt x="285" y="38"/>
                  </a:cubicBezTo>
                  <a:cubicBezTo>
                    <a:pt x="285" y="39"/>
                    <a:pt x="285" y="41"/>
                    <a:pt x="284" y="41"/>
                  </a:cubicBezTo>
                  <a:cubicBezTo>
                    <a:pt x="283" y="41"/>
                    <a:pt x="282" y="42"/>
                    <a:pt x="283" y="43"/>
                  </a:cubicBezTo>
                  <a:cubicBezTo>
                    <a:pt x="283" y="44"/>
                    <a:pt x="283" y="44"/>
                    <a:pt x="283" y="44"/>
                  </a:cubicBezTo>
                  <a:cubicBezTo>
                    <a:pt x="281" y="45"/>
                    <a:pt x="279" y="48"/>
                    <a:pt x="278" y="49"/>
                  </a:cubicBezTo>
                  <a:cubicBezTo>
                    <a:pt x="277" y="51"/>
                    <a:pt x="275" y="55"/>
                    <a:pt x="271" y="54"/>
                  </a:cubicBezTo>
                  <a:cubicBezTo>
                    <a:pt x="270" y="55"/>
                    <a:pt x="270" y="56"/>
                    <a:pt x="271" y="56"/>
                  </a:cubicBezTo>
                  <a:cubicBezTo>
                    <a:pt x="270" y="57"/>
                    <a:pt x="268" y="57"/>
                    <a:pt x="267" y="56"/>
                  </a:cubicBezTo>
                  <a:cubicBezTo>
                    <a:pt x="267" y="57"/>
                    <a:pt x="267" y="58"/>
                    <a:pt x="268" y="58"/>
                  </a:cubicBezTo>
                  <a:cubicBezTo>
                    <a:pt x="267" y="59"/>
                    <a:pt x="265" y="59"/>
                    <a:pt x="265" y="59"/>
                  </a:cubicBezTo>
                  <a:cubicBezTo>
                    <a:pt x="265" y="60"/>
                    <a:pt x="265" y="60"/>
                    <a:pt x="266" y="60"/>
                  </a:cubicBezTo>
                  <a:cubicBezTo>
                    <a:pt x="265" y="61"/>
                    <a:pt x="265" y="61"/>
                    <a:pt x="264" y="61"/>
                  </a:cubicBezTo>
                  <a:cubicBezTo>
                    <a:pt x="264" y="61"/>
                    <a:pt x="265" y="62"/>
                    <a:pt x="265" y="62"/>
                  </a:cubicBezTo>
                  <a:cubicBezTo>
                    <a:pt x="265" y="63"/>
                    <a:pt x="265" y="63"/>
                    <a:pt x="264" y="63"/>
                  </a:cubicBezTo>
                  <a:cubicBezTo>
                    <a:pt x="264" y="63"/>
                    <a:pt x="264" y="63"/>
                    <a:pt x="265" y="64"/>
                  </a:cubicBezTo>
                  <a:cubicBezTo>
                    <a:pt x="255" y="70"/>
                    <a:pt x="247" y="79"/>
                    <a:pt x="242" y="90"/>
                  </a:cubicBezTo>
                  <a:cubicBezTo>
                    <a:pt x="236" y="100"/>
                    <a:pt x="234" y="113"/>
                    <a:pt x="236" y="126"/>
                  </a:cubicBezTo>
                  <a:cubicBezTo>
                    <a:pt x="236" y="130"/>
                    <a:pt x="237" y="134"/>
                    <a:pt x="238" y="137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39" y="149"/>
                    <a:pt x="236" y="146"/>
                    <a:pt x="232" y="145"/>
                  </a:cubicBezTo>
                  <a:cubicBezTo>
                    <a:pt x="231" y="144"/>
                    <a:pt x="229" y="143"/>
                    <a:pt x="228" y="143"/>
                  </a:cubicBezTo>
                  <a:cubicBezTo>
                    <a:pt x="227" y="141"/>
                    <a:pt x="224" y="140"/>
                    <a:pt x="222" y="140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1" y="139"/>
                    <a:pt x="220" y="139"/>
                    <a:pt x="219" y="139"/>
                  </a:cubicBezTo>
                  <a:cubicBezTo>
                    <a:pt x="219" y="139"/>
                    <a:pt x="218" y="139"/>
                    <a:pt x="218" y="139"/>
                  </a:cubicBezTo>
                  <a:cubicBezTo>
                    <a:pt x="218" y="140"/>
                    <a:pt x="218" y="140"/>
                    <a:pt x="218" y="141"/>
                  </a:cubicBezTo>
                  <a:cubicBezTo>
                    <a:pt x="218" y="141"/>
                    <a:pt x="218" y="141"/>
                    <a:pt x="218" y="141"/>
                  </a:cubicBezTo>
                  <a:cubicBezTo>
                    <a:pt x="215" y="142"/>
                    <a:pt x="213" y="143"/>
                    <a:pt x="212" y="145"/>
                  </a:cubicBezTo>
                  <a:cubicBezTo>
                    <a:pt x="211" y="145"/>
                    <a:pt x="210" y="146"/>
                    <a:pt x="209" y="147"/>
                  </a:cubicBezTo>
                  <a:cubicBezTo>
                    <a:pt x="205" y="151"/>
                    <a:pt x="202" y="156"/>
                    <a:pt x="202" y="161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7"/>
                    <a:pt x="201" y="167"/>
                    <a:pt x="201" y="167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194" y="173"/>
                    <a:pt x="194" y="173"/>
                    <a:pt x="193" y="173"/>
                  </a:cubicBezTo>
                  <a:cubicBezTo>
                    <a:pt x="193" y="172"/>
                    <a:pt x="193" y="172"/>
                    <a:pt x="193" y="172"/>
                  </a:cubicBezTo>
                  <a:cubicBezTo>
                    <a:pt x="193" y="171"/>
                    <a:pt x="192" y="171"/>
                    <a:pt x="191" y="171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91" y="168"/>
                    <a:pt x="191" y="167"/>
                    <a:pt x="191" y="167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1" y="167"/>
                    <a:pt x="190" y="165"/>
                    <a:pt x="190" y="165"/>
                  </a:cubicBezTo>
                  <a:cubicBezTo>
                    <a:pt x="190" y="165"/>
                    <a:pt x="190" y="167"/>
                    <a:pt x="190" y="167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0" y="168"/>
                    <a:pt x="190" y="169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90" y="169"/>
                    <a:pt x="190" y="170"/>
                    <a:pt x="191" y="170"/>
                  </a:cubicBezTo>
                  <a:cubicBezTo>
                    <a:pt x="191" y="170"/>
                    <a:pt x="190" y="170"/>
                    <a:pt x="190" y="170"/>
                  </a:cubicBezTo>
                  <a:cubicBezTo>
                    <a:pt x="190" y="170"/>
                    <a:pt x="191" y="170"/>
                    <a:pt x="191" y="170"/>
                  </a:cubicBezTo>
                  <a:cubicBezTo>
                    <a:pt x="191" y="170"/>
                    <a:pt x="191" y="171"/>
                    <a:pt x="191" y="171"/>
                  </a:cubicBezTo>
                  <a:cubicBezTo>
                    <a:pt x="190" y="171"/>
                    <a:pt x="189" y="172"/>
                    <a:pt x="189" y="173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188" y="173"/>
                    <a:pt x="188" y="174"/>
                    <a:pt x="188" y="174"/>
                  </a:cubicBezTo>
                  <a:cubicBezTo>
                    <a:pt x="188" y="175"/>
                    <a:pt x="189" y="173"/>
                    <a:pt x="190" y="176"/>
                  </a:cubicBezTo>
                  <a:cubicBezTo>
                    <a:pt x="190" y="176"/>
                    <a:pt x="190" y="176"/>
                    <a:pt x="191" y="177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6" y="193"/>
                    <a:pt x="186" y="193"/>
                    <a:pt x="186" y="193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7"/>
                    <a:pt x="186" y="187"/>
                    <a:pt x="185" y="187"/>
                  </a:cubicBezTo>
                  <a:cubicBezTo>
                    <a:pt x="186" y="187"/>
                    <a:pt x="186" y="187"/>
                    <a:pt x="186" y="186"/>
                  </a:cubicBezTo>
                  <a:cubicBezTo>
                    <a:pt x="186" y="185"/>
                    <a:pt x="187" y="185"/>
                    <a:pt x="187" y="185"/>
                  </a:cubicBezTo>
                  <a:cubicBezTo>
                    <a:pt x="187" y="185"/>
                    <a:pt x="186" y="184"/>
                    <a:pt x="185" y="184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184"/>
                    <a:pt x="185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3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2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1"/>
                  </a:cubicBezTo>
                  <a:cubicBezTo>
                    <a:pt x="184" y="181"/>
                    <a:pt x="184" y="181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4" y="180"/>
                    <a:pt x="184" y="180"/>
                  </a:cubicBezTo>
                  <a:cubicBezTo>
                    <a:pt x="184" y="180"/>
                    <a:pt x="183" y="179"/>
                    <a:pt x="183" y="179"/>
                  </a:cubicBezTo>
                  <a:cubicBezTo>
                    <a:pt x="183" y="179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1"/>
                    <a:pt x="183" y="181"/>
                    <a:pt x="183" y="181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3" y="182"/>
                    <a:pt x="183" y="182"/>
                    <a:pt x="183" y="182"/>
                  </a:cubicBezTo>
                  <a:cubicBezTo>
                    <a:pt x="183" y="183"/>
                    <a:pt x="183" y="183"/>
                    <a:pt x="184" y="183"/>
                  </a:cubicBezTo>
                  <a:cubicBezTo>
                    <a:pt x="184" y="183"/>
                    <a:pt x="183" y="183"/>
                    <a:pt x="184" y="183"/>
                  </a:cubicBezTo>
                  <a:cubicBezTo>
                    <a:pt x="183" y="183"/>
                    <a:pt x="182" y="184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1" y="185"/>
                    <a:pt x="181" y="185"/>
                  </a:cubicBezTo>
                  <a:cubicBezTo>
                    <a:pt x="182" y="186"/>
                    <a:pt x="183" y="185"/>
                    <a:pt x="183" y="187"/>
                  </a:cubicBezTo>
                  <a:cubicBezTo>
                    <a:pt x="183" y="187"/>
                    <a:pt x="183" y="187"/>
                    <a:pt x="183" y="187"/>
                  </a:cubicBezTo>
                  <a:cubicBezTo>
                    <a:pt x="183" y="188"/>
                    <a:pt x="183" y="188"/>
                    <a:pt x="183" y="188"/>
                  </a:cubicBezTo>
                  <a:cubicBezTo>
                    <a:pt x="183" y="188"/>
                    <a:pt x="183" y="188"/>
                    <a:pt x="183" y="188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80" y="188"/>
                    <a:pt x="180" y="188"/>
                    <a:pt x="180" y="188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1" y="186"/>
                    <a:pt x="171" y="186"/>
                    <a:pt x="171" y="186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0" y="171"/>
                    <a:pt x="169" y="171"/>
                    <a:pt x="169" y="171"/>
                  </a:cubicBezTo>
                  <a:cubicBezTo>
                    <a:pt x="169" y="171"/>
                    <a:pt x="169" y="170"/>
                    <a:pt x="169" y="170"/>
                  </a:cubicBezTo>
                  <a:cubicBezTo>
                    <a:pt x="169" y="167"/>
                    <a:pt x="171" y="169"/>
                    <a:pt x="171" y="168"/>
                  </a:cubicBezTo>
                  <a:cubicBezTo>
                    <a:pt x="171" y="167"/>
                    <a:pt x="170" y="167"/>
                    <a:pt x="169" y="167"/>
                  </a:cubicBezTo>
                  <a:cubicBezTo>
                    <a:pt x="169" y="167"/>
                    <a:pt x="169" y="167"/>
                    <a:pt x="169" y="167"/>
                  </a:cubicBezTo>
                  <a:cubicBezTo>
                    <a:pt x="169" y="166"/>
                    <a:pt x="168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167" y="162"/>
                    <a:pt x="167" y="162"/>
                    <a:pt x="167" y="161"/>
                  </a:cubicBezTo>
                  <a:cubicBezTo>
                    <a:pt x="167" y="161"/>
                    <a:pt x="166" y="160"/>
                    <a:pt x="166" y="160"/>
                  </a:cubicBezTo>
                  <a:cubicBezTo>
                    <a:pt x="166" y="160"/>
                    <a:pt x="166" y="161"/>
                    <a:pt x="166" y="162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66" y="162"/>
                    <a:pt x="166" y="162"/>
                    <a:pt x="166" y="162"/>
                  </a:cubicBezTo>
                  <a:cubicBezTo>
                    <a:pt x="166" y="162"/>
                    <a:pt x="166" y="163"/>
                    <a:pt x="166" y="163"/>
                  </a:cubicBezTo>
                  <a:cubicBezTo>
                    <a:pt x="166" y="163"/>
                    <a:pt x="166" y="163"/>
                    <a:pt x="166" y="163"/>
                  </a:cubicBezTo>
                  <a:cubicBezTo>
                    <a:pt x="166" y="163"/>
                    <a:pt x="166" y="163"/>
                    <a:pt x="166" y="163"/>
                  </a:cubicBezTo>
                  <a:cubicBezTo>
                    <a:pt x="166" y="163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5"/>
                    <a:pt x="166" y="165"/>
                  </a:cubicBezTo>
                  <a:cubicBezTo>
                    <a:pt x="166" y="165"/>
                    <a:pt x="166" y="165"/>
                    <a:pt x="167" y="165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166" y="166"/>
                    <a:pt x="165" y="167"/>
                    <a:pt x="165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164" y="168"/>
                    <a:pt x="164" y="168"/>
                    <a:pt x="164" y="169"/>
                  </a:cubicBezTo>
                  <a:cubicBezTo>
                    <a:pt x="164" y="169"/>
                    <a:pt x="165" y="168"/>
                    <a:pt x="166" y="170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3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8"/>
                    <a:pt x="164" y="188"/>
                    <a:pt x="164" y="187"/>
                  </a:cubicBezTo>
                  <a:cubicBezTo>
                    <a:pt x="164" y="187"/>
                    <a:pt x="163" y="187"/>
                    <a:pt x="163" y="187"/>
                  </a:cubicBezTo>
                  <a:cubicBezTo>
                    <a:pt x="163" y="187"/>
                    <a:pt x="163" y="186"/>
                    <a:pt x="163" y="186"/>
                  </a:cubicBezTo>
                  <a:cubicBezTo>
                    <a:pt x="163" y="183"/>
                    <a:pt x="165" y="184"/>
                    <a:pt x="165" y="183"/>
                  </a:cubicBezTo>
                  <a:cubicBezTo>
                    <a:pt x="165" y="183"/>
                    <a:pt x="164" y="183"/>
                    <a:pt x="163" y="183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3" y="182"/>
                    <a:pt x="162" y="181"/>
                    <a:pt x="161" y="181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1" y="181"/>
                    <a:pt x="161" y="180"/>
                    <a:pt x="161" y="180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1" y="179"/>
                    <a:pt x="161" y="179"/>
                    <a:pt x="161" y="179"/>
                  </a:cubicBezTo>
                  <a:cubicBezTo>
                    <a:pt x="161" y="179"/>
                    <a:pt x="161" y="178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177"/>
                    <a:pt x="160" y="175"/>
                    <a:pt x="160" y="175"/>
                  </a:cubicBezTo>
                  <a:cubicBezTo>
                    <a:pt x="160" y="175"/>
                    <a:pt x="160" y="177"/>
                    <a:pt x="160" y="177"/>
                  </a:cubicBezTo>
                  <a:cubicBezTo>
                    <a:pt x="160" y="177"/>
                    <a:pt x="160" y="178"/>
                    <a:pt x="160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0" y="178"/>
                    <a:pt x="160" y="178"/>
                    <a:pt x="160" y="178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0" y="179"/>
                    <a:pt x="160" y="180"/>
                    <a:pt x="160" y="180"/>
                  </a:cubicBezTo>
                  <a:cubicBezTo>
                    <a:pt x="160" y="180"/>
                    <a:pt x="160" y="180"/>
                    <a:pt x="161" y="180"/>
                  </a:cubicBezTo>
                  <a:cubicBezTo>
                    <a:pt x="160" y="180"/>
                    <a:pt x="160" y="180"/>
                    <a:pt x="160" y="180"/>
                  </a:cubicBezTo>
                  <a:cubicBezTo>
                    <a:pt x="160" y="181"/>
                    <a:pt x="161" y="181"/>
                    <a:pt x="161" y="181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0" y="181"/>
                    <a:pt x="159" y="182"/>
                    <a:pt x="159" y="183"/>
                  </a:cubicBezTo>
                  <a:cubicBezTo>
                    <a:pt x="159" y="183"/>
                    <a:pt x="159" y="183"/>
                    <a:pt x="159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8" y="185"/>
                    <a:pt x="159" y="184"/>
                    <a:pt x="160" y="186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60" y="187"/>
                    <a:pt x="160" y="188"/>
                    <a:pt x="160" y="188"/>
                  </a:cubicBezTo>
                  <a:cubicBezTo>
                    <a:pt x="160" y="188"/>
                    <a:pt x="160" y="188"/>
                    <a:pt x="160" y="188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76" y="311"/>
                    <a:pt x="176" y="311"/>
                    <a:pt x="176" y="311"/>
                  </a:cubicBezTo>
                  <a:cubicBezTo>
                    <a:pt x="162" y="313"/>
                    <a:pt x="162" y="313"/>
                    <a:pt x="162" y="313"/>
                  </a:cubicBezTo>
                  <a:cubicBezTo>
                    <a:pt x="159" y="292"/>
                    <a:pt x="159" y="292"/>
                    <a:pt x="159" y="292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2" y="287"/>
                    <a:pt x="162" y="287"/>
                    <a:pt x="162" y="287"/>
                  </a:cubicBezTo>
                  <a:cubicBezTo>
                    <a:pt x="161" y="286"/>
                    <a:pt x="160" y="285"/>
                    <a:pt x="158" y="285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5" y="249"/>
                    <a:pt x="155" y="249"/>
                    <a:pt x="155" y="249"/>
                  </a:cubicBezTo>
                  <a:cubicBezTo>
                    <a:pt x="155" y="249"/>
                    <a:pt x="155" y="249"/>
                    <a:pt x="155" y="249"/>
                  </a:cubicBezTo>
                  <a:cubicBezTo>
                    <a:pt x="155" y="248"/>
                    <a:pt x="154" y="247"/>
                    <a:pt x="152" y="247"/>
                  </a:cubicBezTo>
                  <a:cubicBezTo>
                    <a:pt x="146" y="212"/>
                    <a:pt x="146" y="212"/>
                    <a:pt x="146" y="212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49" y="207"/>
                    <a:pt x="149" y="207"/>
                    <a:pt x="149" y="207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49" y="205"/>
                    <a:pt x="147" y="204"/>
                    <a:pt x="145" y="204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144" y="189"/>
                    <a:pt x="144" y="189"/>
                    <a:pt x="144" y="189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43" y="189"/>
                    <a:pt x="143" y="189"/>
                    <a:pt x="143" y="189"/>
                  </a:cubicBezTo>
                  <a:cubicBezTo>
                    <a:pt x="143" y="189"/>
                    <a:pt x="143" y="188"/>
                    <a:pt x="142" y="188"/>
                  </a:cubicBezTo>
                  <a:cubicBezTo>
                    <a:pt x="142" y="186"/>
                    <a:pt x="141" y="186"/>
                    <a:pt x="140" y="185"/>
                  </a:cubicBezTo>
                  <a:cubicBezTo>
                    <a:pt x="139" y="184"/>
                    <a:pt x="139" y="184"/>
                    <a:pt x="138" y="184"/>
                  </a:cubicBezTo>
                  <a:cubicBezTo>
                    <a:pt x="138" y="183"/>
                    <a:pt x="137" y="183"/>
                    <a:pt x="136" y="183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36" y="183"/>
                    <a:pt x="135" y="182"/>
                    <a:pt x="135" y="182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5" y="183"/>
                    <a:pt x="134" y="183"/>
                    <a:pt x="134" y="183"/>
                  </a:cubicBezTo>
                  <a:cubicBezTo>
                    <a:pt x="134" y="183"/>
                    <a:pt x="134" y="183"/>
                    <a:pt x="134" y="183"/>
                  </a:cubicBezTo>
                  <a:cubicBezTo>
                    <a:pt x="134" y="184"/>
                    <a:pt x="133" y="184"/>
                    <a:pt x="133" y="185"/>
                  </a:cubicBezTo>
                  <a:cubicBezTo>
                    <a:pt x="133" y="185"/>
                    <a:pt x="133" y="185"/>
                    <a:pt x="133" y="185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0" y="187"/>
                    <a:pt x="129" y="189"/>
                    <a:pt x="129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31" y="206"/>
                    <a:pt x="131" y="206"/>
                    <a:pt x="131" y="206"/>
                  </a:cubicBezTo>
                  <a:cubicBezTo>
                    <a:pt x="129" y="207"/>
                    <a:pt x="127" y="208"/>
                    <a:pt x="127" y="209"/>
                  </a:cubicBezTo>
                  <a:cubicBezTo>
                    <a:pt x="128" y="212"/>
                    <a:pt x="128" y="212"/>
                    <a:pt x="128" y="212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33" y="224"/>
                    <a:pt x="133" y="224"/>
                    <a:pt x="133" y="224"/>
                  </a:cubicBezTo>
                  <a:cubicBezTo>
                    <a:pt x="135" y="246"/>
                    <a:pt x="135" y="246"/>
                    <a:pt x="135" y="246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5" y="249"/>
                    <a:pt x="135" y="249"/>
                    <a:pt x="135" y="249"/>
                  </a:cubicBezTo>
                  <a:cubicBezTo>
                    <a:pt x="134" y="250"/>
                    <a:pt x="133" y="250"/>
                    <a:pt x="133" y="251"/>
                  </a:cubicBezTo>
                  <a:cubicBezTo>
                    <a:pt x="132" y="251"/>
                    <a:pt x="132" y="252"/>
                    <a:pt x="132" y="252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9" y="287"/>
                    <a:pt x="139" y="287"/>
                    <a:pt x="139" y="287"/>
                  </a:cubicBezTo>
                  <a:cubicBezTo>
                    <a:pt x="137" y="288"/>
                    <a:pt x="136" y="289"/>
                    <a:pt x="136" y="290"/>
                  </a:cubicBezTo>
                  <a:cubicBezTo>
                    <a:pt x="136" y="293"/>
                    <a:pt x="136" y="293"/>
                    <a:pt x="136" y="293"/>
                  </a:cubicBezTo>
                  <a:cubicBezTo>
                    <a:pt x="140" y="295"/>
                    <a:pt x="140" y="295"/>
                    <a:pt x="140" y="295"/>
                  </a:cubicBezTo>
                  <a:cubicBezTo>
                    <a:pt x="140" y="295"/>
                    <a:pt x="140" y="295"/>
                    <a:pt x="140" y="295"/>
                  </a:cubicBezTo>
                  <a:cubicBezTo>
                    <a:pt x="142" y="315"/>
                    <a:pt x="142" y="315"/>
                    <a:pt x="142" y="315"/>
                  </a:cubicBezTo>
                  <a:cubicBezTo>
                    <a:pt x="140" y="316"/>
                    <a:pt x="140" y="316"/>
                    <a:pt x="140" y="316"/>
                  </a:cubicBezTo>
                  <a:cubicBezTo>
                    <a:pt x="135" y="316"/>
                    <a:pt x="135" y="316"/>
                    <a:pt x="135" y="316"/>
                  </a:cubicBezTo>
                  <a:cubicBezTo>
                    <a:pt x="133" y="317"/>
                    <a:pt x="133" y="317"/>
                    <a:pt x="133" y="317"/>
                  </a:cubicBezTo>
                  <a:cubicBezTo>
                    <a:pt x="132" y="317"/>
                    <a:pt x="132" y="317"/>
                    <a:pt x="132" y="317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0" y="264"/>
                    <a:pt x="60" y="264"/>
                    <a:pt x="60" y="264"/>
                  </a:cubicBezTo>
                  <a:cubicBezTo>
                    <a:pt x="60" y="263"/>
                    <a:pt x="59" y="263"/>
                    <a:pt x="59" y="263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59" y="261"/>
                    <a:pt x="56" y="260"/>
                    <a:pt x="53" y="26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49" y="202"/>
                    <a:pt x="49" y="202"/>
                    <a:pt x="49" y="201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8" y="200"/>
                    <a:pt x="46" y="199"/>
                    <a:pt x="43" y="198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33"/>
                    <a:pt x="39" y="132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0"/>
                    <a:pt x="36" y="129"/>
                    <a:pt x="32" y="129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4"/>
                    <a:pt x="28" y="103"/>
                    <a:pt x="28" y="102"/>
                  </a:cubicBezTo>
                  <a:cubicBezTo>
                    <a:pt x="27" y="100"/>
                    <a:pt x="25" y="99"/>
                    <a:pt x="24" y="98"/>
                  </a:cubicBezTo>
                  <a:cubicBezTo>
                    <a:pt x="23" y="97"/>
                    <a:pt x="22" y="96"/>
                    <a:pt x="21" y="96"/>
                  </a:cubicBezTo>
                  <a:cubicBezTo>
                    <a:pt x="20" y="95"/>
                    <a:pt x="19" y="95"/>
                    <a:pt x="17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7" y="94"/>
                    <a:pt x="16" y="94"/>
                    <a:pt x="16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5" y="94"/>
                    <a:pt x="15" y="94"/>
                    <a:pt x="15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5"/>
                    <a:pt x="12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7"/>
                    <a:pt x="11" y="98"/>
                    <a:pt x="11" y="98"/>
                  </a:cubicBezTo>
                  <a:cubicBezTo>
                    <a:pt x="8" y="100"/>
                    <a:pt x="6" y="104"/>
                    <a:pt x="6" y="107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5" y="133"/>
                    <a:pt x="3" y="135"/>
                    <a:pt x="4" y="137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4" y="203"/>
                    <a:pt x="13" y="204"/>
                    <a:pt x="12" y="205"/>
                  </a:cubicBezTo>
                  <a:cubicBezTo>
                    <a:pt x="12" y="206"/>
                    <a:pt x="11" y="206"/>
                    <a:pt x="12" y="207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6" y="213"/>
                    <a:pt x="16" y="213"/>
                    <a:pt x="16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19" y="265"/>
                    <a:pt x="17" y="267"/>
                    <a:pt x="17" y="269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8" y="310"/>
                    <a:pt x="28" y="310"/>
                    <a:pt x="28" y="310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30" y="330"/>
                    <a:pt x="30" y="330"/>
                    <a:pt x="30" y="330"/>
                  </a:cubicBezTo>
                  <a:cubicBezTo>
                    <a:pt x="29" y="330"/>
                    <a:pt x="29" y="330"/>
                    <a:pt x="29" y="330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4" y="331"/>
                    <a:pt x="24" y="331"/>
                    <a:pt x="24" y="331"/>
                  </a:cubicBezTo>
                  <a:cubicBezTo>
                    <a:pt x="28" y="355"/>
                    <a:pt x="28" y="355"/>
                    <a:pt x="28" y="355"/>
                  </a:cubicBezTo>
                  <a:cubicBezTo>
                    <a:pt x="29" y="366"/>
                    <a:pt x="29" y="366"/>
                    <a:pt x="29" y="366"/>
                  </a:cubicBezTo>
                  <a:cubicBezTo>
                    <a:pt x="55" y="562"/>
                    <a:pt x="55" y="562"/>
                    <a:pt x="55" y="562"/>
                  </a:cubicBezTo>
                  <a:cubicBezTo>
                    <a:pt x="132" y="552"/>
                    <a:pt x="132" y="552"/>
                    <a:pt x="132" y="552"/>
                  </a:cubicBezTo>
                  <a:cubicBezTo>
                    <a:pt x="133" y="552"/>
                    <a:pt x="133" y="552"/>
                    <a:pt x="133" y="552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40" y="551"/>
                    <a:pt x="140" y="551"/>
                    <a:pt x="140" y="551"/>
                  </a:cubicBezTo>
                  <a:cubicBezTo>
                    <a:pt x="142" y="551"/>
                    <a:pt x="142" y="551"/>
                    <a:pt x="142" y="551"/>
                  </a:cubicBezTo>
                  <a:cubicBezTo>
                    <a:pt x="143" y="550"/>
                    <a:pt x="143" y="550"/>
                    <a:pt x="143" y="550"/>
                  </a:cubicBezTo>
                  <a:cubicBezTo>
                    <a:pt x="180" y="546"/>
                    <a:pt x="180" y="546"/>
                    <a:pt x="180" y="546"/>
                  </a:cubicBezTo>
                  <a:cubicBezTo>
                    <a:pt x="199" y="543"/>
                    <a:pt x="199" y="543"/>
                    <a:pt x="199" y="543"/>
                  </a:cubicBezTo>
                  <a:cubicBezTo>
                    <a:pt x="209" y="542"/>
                    <a:pt x="209" y="542"/>
                    <a:pt x="209" y="542"/>
                  </a:cubicBezTo>
                  <a:cubicBezTo>
                    <a:pt x="218" y="541"/>
                    <a:pt x="218" y="541"/>
                    <a:pt x="218" y="541"/>
                  </a:cubicBezTo>
                  <a:cubicBezTo>
                    <a:pt x="232" y="539"/>
                    <a:pt x="232" y="539"/>
                    <a:pt x="232" y="539"/>
                  </a:cubicBezTo>
                  <a:cubicBezTo>
                    <a:pt x="242" y="538"/>
                    <a:pt x="242" y="538"/>
                    <a:pt x="242" y="538"/>
                  </a:cubicBezTo>
                  <a:cubicBezTo>
                    <a:pt x="274" y="533"/>
                    <a:pt x="274" y="533"/>
                    <a:pt x="274" y="533"/>
                  </a:cubicBezTo>
                  <a:cubicBezTo>
                    <a:pt x="369" y="521"/>
                    <a:pt x="369" y="521"/>
                    <a:pt x="369" y="521"/>
                  </a:cubicBezTo>
                  <a:cubicBezTo>
                    <a:pt x="378" y="520"/>
                    <a:pt x="378" y="520"/>
                    <a:pt x="378" y="520"/>
                  </a:cubicBezTo>
                  <a:cubicBezTo>
                    <a:pt x="392" y="518"/>
                    <a:pt x="392" y="518"/>
                    <a:pt x="392" y="518"/>
                  </a:cubicBezTo>
                  <a:cubicBezTo>
                    <a:pt x="402" y="517"/>
                    <a:pt x="402" y="517"/>
                    <a:pt x="402" y="517"/>
                  </a:cubicBezTo>
                  <a:cubicBezTo>
                    <a:pt x="410" y="516"/>
                    <a:pt x="410" y="516"/>
                    <a:pt x="410" y="516"/>
                  </a:cubicBezTo>
                  <a:cubicBezTo>
                    <a:pt x="430" y="513"/>
                    <a:pt x="430" y="513"/>
                    <a:pt x="430" y="513"/>
                  </a:cubicBezTo>
                  <a:cubicBezTo>
                    <a:pt x="432" y="513"/>
                    <a:pt x="432" y="513"/>
                    <a:pt x="432" y="513"/>
                  </a:cubicBezTo>
                  <a:cubicBezTo>
                    <a:pt x="469" y="508"/>
                    <a:pt x="469" y="508"/>
                    <a:pt x="469" y="508"/>
                  </a:cubicBezTo>
                  <a:cubicBezTo>
                    <a:pt x="472" y="508"/>
                    <a:pt x="472" y="508"/>
                    <a:pt x="472" y="508"/>
                  </a:cubicBezTo>
                  <a:cubicBezTo>
                    <a:pt x="477" y="507"/>
                    <a:pt x="477" y="507"/>
                    <a:pt x="477" y="507"/>
                  </a:cubicBezTo>
                  <a:cubicBezTo>
                    <a:pt x="479" y="507"/>
                    <a:pt x="479" y="507"/>
                    <a:pt x="479" y="507"/>
                  </a:cubicBezTo>
                  <a:cubicBezTo>
                    <a:pt x="480" y="507"/>
                    <a:pt x="480" y="507"/>
                    <a:pt x="480" y="507"/>
                  </a:cubicBezTo>
                  <a:cubicBezTo>
                    <a:pt x="559" y="496"/>
                    <a:pt x="559" y="496"/>
                    <a:pt x="559" y="496"/>
                  </a:cubicBezTo>
                  <a:cubicBezTo>
                    <a:pt x="560" y="496"/>
                    <a:pt x="560" y="496"/>
                    <a:pt x="560" y="496"/>
                  </a:cubicBezTo>
                  <a:cubicBezTo>
                    <a:pt x="564" y="496"/>
                    <a:pt x="564" y="496"/>
                    <a:pt x="564" y="496"/>
                  </a:cubicBezTo>
                  <a:cubicBezTo>
                    <a:pt x="572" y="495"/>
                    <a:pt x="572" y="495"/>
                    <a:pt x="572" y="495"/>
                  </a:cubicBezTo>
                  <a:cubicBezTo>
                    <a:pt x="576" y="494"/>
                    <a:pt x="576" y="494"/>
                    <a:pt x="576" y="494"/>
                  </a:cubicBezTo>
                  <a:cubicBezTo>
                    <a:pt x="577" y="494"/>
                    <a:pt x="577" y="494"/>
                    <a:pt x="577" y="494"/>
                  </a:cubicBezTo>
                  <a:cubicBezTo>
                    <a:pt x="649" y="484"/>
                    <a:pt x="649" y="484"/>
                    <a:pt x="649" y="484"/>
                  </a:cubicBezTo>
                  <a:lnTo>
                    <a:pt x="619" y="253"/>
                  </a:lnTo>
                  <a:close/>
                  <a:moveTo>
                    <a:pt x="12" y="131"/>
                  </a:moveTo>
                  <a:cubicBezTo>
                    <a:pt x="12" y="131"/>
                    <a:pt x="11" y="131"/>
                    <a:pt x="11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9"/>
                    <a:pt x="9" y="117"/>
                    <a:pt x="10" y="117"/>
                  </a:cubicBezTo>
                  <a:cubicBezTo>
                    <a:pt x="10" y="117"/>
                    <a:pt x="10" y="118"/>
                    <a:pt x="11" y="119"/>
                  </a:cubicBezTo>
                  <a:cubicBezTo>
                    <a:pt x="11" y="119"/>
                    <a:pt x="11" y="120"/>
                    <a:pt x="11" y="12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30"/>
                    <a:pt x="12" y="130"/>
                    <a:pt x="12" y="130"/>
                  </a:cubicBezTo>
                  <a:lnTo>
                    <a:pt x="12" y="131"/>
                  </a:lnTo>
                  <a:close/>
                  <a:moveTo>
                    <a:pt x="16" y="129"/>
                  </a:moveTo>
                  <a:cubicBezTo>
                    <a:pt x="15" y="130"/>
                    <a:pt x="14" y="130"/>
                    <a:pt x="13" y="13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8"/>
                    <a:pt x="12" y="118"/>
                  </a:cubicBezTo>
                  <a:cubicBezTo>
                    <a:pt x="12" y="117"/>
                    <a:pt x="13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6" y="116"/>
                  </a:cubicBezTo>
                  <a:cubicBezTo>
                    <a:pt x="17" y="116"/>
                    <a:pt x="18" y="117"/>
                    <a:pt x="18" y="118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9"/>
                    <a:pt x="16" y="129"/>
                  </a:cubicBezTo>
                  <a:close/>
                  <a:moveTo>
                    <a:pt x="28" y="128"/>
                  </a:moveTo>
                  <a:cubicBezTo>
                    <a:pt x="26" y="128"/>
                    <a:pt x="25" y="128"/>
                    <a:pt x="24" y="128"/>
                  </a:cubicBezTo>
                  <a:cubicBezTo>
                    <a:pt x="23" y="128"/>
                    <a:pt x="22" y="128"/>
                    <a:pt x="21" y="12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20" y="116"/>
                    <a:pt x="21" y="115"/>
                    <a:pt x="23" y="115"/>
                  </a:cubicBezTo>
                  <a:cubicBezTo>
                    <a:pt x="23" y="114"/>
                    <a:pt x="23" y="114"/>
                    <a:pt x="24" y="115"/>
                  </a:cubicBezTo>
                  <a:cubicBezTo>
                    <a:pt x="25" y="115"/>
                    <a:pt x="26" y="116"/>
                    <a:pt x="26" y="11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8"/>
                    <a:pt x="28" y="128"/>
                    <a:pt x="28" y="128"/>
                  </a:cubicBezTo>
                  <a:close/>
                  <a:moveTo>
                    <a:pt x="29" y="128"/>
                  </a:moveTo>
                  <a:cubicBezTo>
                    <a:pt x="29" y="128"/>
                    <a:pt x="29" y="128"/>
                    <a:pt x="29" y="128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17"/>
                    <a:pt x="27" y="116"/>
                    <a:pt x="28" y="116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9" y="116"/>
                    <a:pt x="29" y="117"/>
                  </a:cubicBezTo>
                  <a:cubicBezTo>
                    <a:pt x="29" y="117"/>
                    <a:pt x="29" y="117"/>
                    <a:pt x="29" y="11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0" y="128"/>
                    <a:pt x="30" y="128"/>
                    <a:pt x="29" y="128"/>
                  </a:cubicBezTo>
                  <a:close/>
                  <a:moveTo>
                    <a:pt x="133" y="205"/>
                  </a:moveTo>
                  <a:cubicBezTo>
                    <a:pt x="132" y="205"/>
                    <a:pt x="132" y="205"/>
                    <a:pt x="132" y="206"/>
                  </a:cubicBezTo>
                  <a:cubicBezTo>
                    <a:pt x="132" y="206"/>
                    <a:pt x="132" y="206"/>
                    <a:pt x="132" y="206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98"/>
                    <a:pt x="131" y="197"/>
                    <a:pt x="131" y="197"/>
                  </a:cubicBezTo>
                  <a:cubicBezTo>
                    <a:pt x="131" y="197"/>
                    <a:pt x="132" y="197"/>
                    <a:pt x="132" y="198"/>
                  </a:cubicBezTo>
                  <a:cubicBezTo>
                    <a:pt x="132" y="198"/>
                    <a:pt x="132" y="199"/>
                    <a:pt x="132" y="199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33" y="205"/>
                    <a:pt x="133" y="205"/>
                    <a:pt x="133" y="205"/>
                  </a:cubicBezTo>
                  <a:close/>
                  <a:moveTo>
                    <a:pt x="135" y="205"/>
                  </a:moveTo>
                  <a:cubicBezTo>
                    <a:pt x="134" y="205"/>
                    <a:pt x="134" y="205"/>
                    <a:pt x="133" y="205"/>
                  </a:cubicBezTo>
                  <a:cubicBezTo>
                    <a:pt x="133" y="199"/>
                    <a:pt x="133" y="199"/>
                    <a:pt x="133" y="199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3" y="198"/>
                    <a:pt x="133" y="198"/>
                    <a:pt x="133" y="197"/>
                  </a:cubicBezTo>
                  <a:cubicBezTo>
                    <a:pt x="133" y="197"/>
                    <a:pt x="134" y="196"/>
                    <a:pt x="134" y="19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6"/>
                    <a:pt x="136" y="197"/>
                    <a:pt x="137" y="198"/>
                  </a:cubicBezTo>
                  <a:cubicBezTo>
                    <a:pt x="137" y="204"/>
                    <a:pt x="137" y="204"/>
                    <a:pt x="137" y="204"/>
                  </a:cubicBezTo>
                  <a:cubicBezTo>
                    <a:pt x="137" y="204"/>
                    <a:pt x="136" y="204"/>
                    <a:pt x="135" y="205"/>
                  </a:cubicBezTo>
                  <a:close/>
                  <a:moveTo>
                    <a:pt x="142" y="204"/>
                  </a:moveTo>
                  <a:cubicBezTo>
                    <a:pt x="142" y="204"/>
                    <a:pt x="141" y="204"/>
                    <a:pt x="140" y="204"/>
                  </a:cubicBezTo>
                  <a:cubicBezTo>
                    <a:pt x="139" y="204"/>
                    <a:pt x="139" y="204"/>
                    <a:pt x="138" y="204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37" y="196"/>
                    <a:pt x="138" y="195"/>
                    <a:pt x="139" y="195"/>
                  </a:cubicBezTo>
                  <a:cubicBezTo>
                    <a:pt x="139" y="195"/>
                    <a:pt x="140" y="195"/>
                    <a:pt x="140" y="195"/>
                  </a:cubicBezTo>
                  <a:cubicBezTo>
                    <a:pt x="141" y="196"/>
                    <a:pt x="141" y="196"/>
                    <a:pt x="141" y="197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2" y="204"/>
                    <a:pt x="142" y="204"/>
                    <a:pt x="142" y="204"/>
                  </a:cubicBezTo>
                  <a:close/>
                  <a:moveTo>
                    <a:pt x="143" y="204"/>
                  </a:moveTo>
                  <a:cubicBezTo>
                    <a:pt x="143" y="204"/>
                    <a:pt x="143" y="204"/>
                    <a:pt x="143" y="204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42" y="197"/>
                    <a:pt x="142" y="196"/>
                    <a:pt x="142" y="196"/>
                  </a:cubicBezTo>
                  <a:cubicBezTo>
                    <a:pt x="142" y="196"/>
                    <a:pt x="142" y="196"/>
                    <a:pt x="143" y="196"/>
                  </a:cubicBezTo>
                  <a:cubicBezTo>
                    <a:pt x="143" y="195"/>
                    <a:pt x="143" y="196"/>
                    <a:pt x="143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4" y="204"/>
                    <a:pt x="144" y="204"/>
                    <a:pt x="144" y="204"/>
                  </a:cubicBezTo>
                  <a:cubicBezTo>
                    <a:pt x="144" y="204"/>
                    <a:pt x="144" y="204"/>
                    <a:pt x="143" y="204"/>
                  </a:cubicBezTo>
                  <a:close/>
                  <a:moveTo>
                    <a:pt x="180" y="198"/>
                  </a:moveTo>
                  <a:cubicBezTo>
                    <a:pt x="180" y="198"/>
                    <a:pt x="180" y="198"/>
                    <a:pt x="180" y="198"/>
                  </a:cubicBezTo>
                  <a:cubicBezTo>
                    <a:pt x="180" y="197"/>
                    <a:pt x="180" y="197"/>
                    <a:pt x="180" y="197"/>
                  </a:cubicBezTo>
                  <a:cubicBezTo>
                    <a:pt x="180" y="197"/>
                    <a:pt x="180" y="197"/>
                    <a:pt x="180" y="197"/>
                  </a:cubicBezTo>
                  <a:cubicBezTo>
                    <a:pt x="181" y="198"/>
                    <a:pt x="181" y="198"/>
                    <a:pt x="181" y="198"/>
                  </a:cubicBezTo>
                  <a:lnTo>
                    <a:pt x="180" y="198"/>
                  </a:lnTo>
                  <a:close/>
                  <a:moveTo>
                    <a:pt x="199" y="193"/>
                  </a:moveTo>
                  <a:cubicBezTo>
                    <a:pt x="195" y="193"/>
                    <a:pt x="195" y="193"/>
                    <a:pt x="195" y="193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3" y="176"/>
                    <a:pt x="193" y="176"/>
                  </a:cubicBezTo>
                  <a:cubicBezTo>
                    <a:pt x="193" y="176"/>
                    <a:pt x="193" y="176"/>
                    <a:pt x="193" y="175"/>
                  </a:cubicBezTo>
                  <a:cubicBezTo>
                    <a:pt x="193" y="173"/>
                    <a:pt x="194" y="174"/>
                    <a:pt x="195" y="173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199" y="178"/>
                    <a:pt x="199" y="178"/>
                    <a:pt x="199" y="178"/>
                  </a:cubicBezTo>
                  <a:cubicBezTo>
                    <a:pt x="204" y="178"/>
                    <a:pt x="204" y="178"/>
                    <a:pt x="204" y="178"/>
                  </a:cubicBezTo>
                  <a:cubicBezTo>
                    <a:pt x="205" y="192"/>
                    <a:pt x="205" y="192"/>
                    <a:pt x="205" y="192"/>
                  </a:cubicBezTo>
                  <a:lnTo>
                    <a:pt x="199" y="193"/>
                  </a:lnTo>
                  <a:close/>
                  <a:moveTo>
                    <a:pt x="209" y="191"/>
                  </a:moveTo>
                  <a:cubicBezTo>
                    <a:pt x="208" y="192"/>
                    <a:pt x="208" y="192"/>
                    <a:pt x="208" y="192"/>
                  </a:cubicBezTo>
                  <a:cubicBezTo>
                    <a:pt x="207" y="182"/>
                    <a:pt x="207" y="182"/>
                    <a:pt x="207" y="182"/>
                  </a:cubicBezTo>
                  <a:cubicBezTo>
                    <a:pt x="206" y="180"/>
                    <a:pt x="207" y="177"/>
                    <a:pt x="208" y="177"/>
                  </a:cubicBezTo>
                  <a:cubicBezTo>
                    <a:pt x="208" y="177"/>
                    <a:pt x="208" y="177"/>
                    <a:pt x="209" y="178"/>
                  </a:cubicBezTo>
                  <a:cubicBezTo>
                    <a:pt x="209" y="179"/>
                    <a:pt x="210" y="181"/>
                    <a:pt x="210" y="182"/>
                  </a:cubicBezTo>
                  <a:cubicBezTo>
                    <a:pt x="211" y="191"/>
                    <a:pt x="211" y="191"/>
                    <a:pt x="211" y="191"/>
                  </a:cubicBezTo>
                  <a:lnTo>
                    <a:pt x="209" y="191"/>
                  </a:lnTo>
                  <a:close/>
                  <a:moveTo>
                    <a:pt x="218" y="190"/>
                  </a:moveTo>
                  <a:cubicBezTo>
                    <a:pt x="213" y="191"/>
                    <a:pt x="213" y="191"/>
                    <a:pt x="213" y="191"/>
                  </a:cubicBezTo>
                  <a:cubicBezTo>
                    <a:pt x="212" y="180"/>
                    <a:pt x="212" y="180"/>
                    <a:pt x="212" y="180"/>
                  </a:cubicBezTo>
                  <a:cubicBezTo>
                    <a:pt x="211" y="177"/>
                    <a:pt x="214" y="175"/>
                    <a:pt x="217" y="174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7" y="174"/>
                    <a:pt x="218" y="174"/>
                    <a:pt x="218" y="174"/>
                  </a:cubicBezTo>
                  <a:cubicBezTo>
                    <a:pt x="221" y="175"/>
                    <a:pt x="223" y="176"/>
                    <a:pt x="223" y="179"/>
                  </a:cubicBezTo>
                  <a:cubicBezTo>
                    <a:pt x="224" y="189"/>
                    <a:pt x="224" y="189"/>
                    <a:pt x="224" y="189"/>
                  </a:cubicBezTo>
                  <a:lnTo>
                    <a:pt x="218" y="190"/>
                  </a:lnTo>
                  <a:close/>
                  <a:moveTo>
                    <a:pt x="232" y="188"/>
                  </a:moveTo>
                  <a:cubicBezTo>
                    <a:pt x="227" y="189"/>
                    <a:pt x="227" y="189"/>
                    <a:pt x="227" y="189"/>
                  </a:cubicBezTo>
                  <a:cubicBezTo>
                    <a:pt x="226" y="178"/>
                    <a:pt x="226" y="178"/>
                    <a:pt x="226" y="178"/>
                  </a:cubicBezTo>
                  <a:cubicBezTo>
                    <a:pt x="226" y="176"/>
                    <a:pt x="228" y="173"/>
                    <a:pt x="231" y="172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2"/>
                    <a:pt x="232" y="172"/>
                    <a:pt x="232" y="172"/>
                  </a:cubicBezTo>
                  <a:cubicBezTo>
                    <a:pt x="235" y="173"/>
                    <a:pt x="237" y="174"/>
                    <a:pt x="237" y="177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2" y="188"/>
                  </a:lnTo>
                  <a:close/>
                  <a:moveTo>
                    <a:pt x="242" y="187"/>
                  </a:moveTo>
                  <a:cubicBezTo>
                    <a:pt x="241" y="187"/>
                    <a:pt x="241" y="187"/>
                    <a:pt x="241" y="187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39" y="175"/>
                    <a:pt x="240" y="173"/>
                    <a:pt x="241" y="173"/>
                  </a:cubicBezTo>
                  <a:cubicBezTo>
                    <a:pt x="241" y="173"/>
                    <a:pt x="241" y="173"/>
                    <a:pt x="242" y="174"/>
                  </a:cubicBezTo>
                  <a:cubicBezTo>
                    <a:pt x="242" y="175"/>
                    <a:pt x="243" y="176"/>
                    <a:pt x="243" y="178"/>
                  </a:cubicBezTo>
                  <a:cubicBezTo>
                    <a:pt x="244" y="187"/>
                    <a:pt x="244" y="187"/>
                    <a:pt x="244" y="187"/>
                  </a:cubicBezTo>
                  <a:lnTo>
                    <a:pt x="242" y="187"/>
                  </a:lnTo>
                  <a:close/>
                  <a:moveTo>
                    <a:pt x="369" y="171"/>
                  </a:moveTo>
                  <a:cubicBezTo>
                    <a:pt x="368" y="171"/>
                    <a:pt x="368" y="171"/>
                    <a:pt x="368" y="171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59"/>
                    <a:pt x="367" y="156"/>
                    <a:pt x="367" y="156"/>
                  </a:cubicBezTo>
                  <a:cubicBezTo>
                    <a:pt x="368" y="156"/>
                    <a:pt x="368" y="157"/>
                    <a:pt x="369" y="157"/>
                  </a:cubicBezTo>
                  <a:cubicBezTo>
                    <a:pt x="369" y="158"/>
                    <a:pt x="369" y="160"/>
                    <a:pt x="370" y="161"/>
                  </a:cubicBezTo>
                  <a:cubicBezTo>
                    <a:pt x="371" y="170"/>
                    <a:pt x="371" y="170"/>
                    <a:pt x="371" y="170"/>
                  </a:cubicBezTo>
                  <a:lnTo>
                    <a:pt x="369" y="171"/>
                  </a:lnTo>
                  <a:close/>
                  <a:moveTo>
                    <a:pt x="378" y="169"/>
                  </a:moveTo>
                  <a:cubicBezTo>
                    <a:pt x="373" y="170"/>
                    <a:pt x="373" y="170"/>
                    <a:pt x="373" y="170"/>
                  </a:cubicBezTo>
                  <a:cubicBezTo>
                    <a:pt x="372" y="159"/>
                    <a:pt x="372" y="159"/>
                    <a:pt x="372" y="159"/>
                  </a:cubicBezTo>
                  <a:cubicBezTo>
                    <a:pt x="371" y="157"/>
                    <a:pt x="373" y="154"/>
                    <a:pt x="377" y="153"/>
                  </a:cubicBezTo>
                  <a:cubicBezTo>
                    <a:pt x="377" y="153"/>
                    <a:pt x="377" y="153"/>
                    <a:pt x="377" y="153"/>
                  </a:cubicBezTo>
                  <a:cubicBezTo>
                    <a:pt x="377" y="153"/>
                    <a:pt x="377" y="153"/>
                    <a:pt x="378" y="153"/>
                  </a:cubicBezTo>
                  <a:cubicBezTo>
                    <a:pt x="380" y="154"/>
                    <a:pt x="383" y="155"/>
                    <a:pt x="383" y="158"/>
                  </a:cubicBezTo>
                  <a:cubicBezTo>
                    <a:pt x="384" y="169"/>
                    <a:pt x="384" y="169"/>
                    <a:pt x="384" y="169"/>
                  </a:cubicBezTo>
                  <a:lnTo>
                    <a:pt x="378" y="169"/>
                  </a:lnTo>
                  <a:close/>
                  <a:moveTo>
                    <a:pt x="392" y="168"/>
                  </a:moveTo>
                  <a:cubicBezTo>
                    <a:pt x="387" y="168"/>
                    <a:pt x="387" y="168"/>
                    <a:pt x="387" y="168"/>
                  </a:cubicBezTo>
                  <a:cubicBezTo>
                    <a:pt x="386" y="157"/>
                    <a:pt x="386" y="157"/>
                    <a:pt x="386" y="157"/>
                  </a:cubicBezTo>
                  <a:cubicBezTo>
                    <a:pt x="385" y="155"/>
                    <a:pt x="388" y="152"/>
                    <a:pt x="391" y="152"/>
                  </a:cubicBezTo>
                  <a:cubicBezTo>
                    <a:pt x="391" y="152"/>
                    <a:pt x="391" y="152"/>
                    <a:pt x="391" y="152"/>
                  </a:cubicBezTo>
                  <a:cubicBezTo>
                    <a:pt x="391" y="152"/>
                    <a:pt x="392" y="152"/>
                    <a:pt x="392" y="152"/>
                  </a:cubicBezTo>
                  <a:cubicBezTo>
                    <a:pt x="395" y="152"/>
                    <a:pt x="397" y="154"/>
                    <a:pt x="397" y="156"/>
                  </a:cubicBezTo>
                  <a:cubicBezTo>
                    <a:pt x="399" y="167"/>
                    <a:pt x="399" y="167"/>
                    <a:pt x="399" y="167"/>
                  </a:cubicBezTo>
                  <a:lnTo>
                    <a:pt x="392" y="168"/>
                  </a:lnTo>
                  <a:close/>
                  <a:moveTo>
                    <a:pt x="402" y="166"/>
                  </a:moveTo>
                  <a:cubicBezTo>
                    <a:pt x="401" y="166"/>
                    <a:pt x="401" y="166"/>
                    <a:pt x="401" y="166"/>
                  </a:cubicBezTo>
                  <a:cubicBezTo>
                    <a:pt x="399" y="157"/>
                    <a:pt x="399" y="157"/>
                    <a:pt x="399" y="157"/>
                  </a:cubicBezTo>
                  <a:cubicBezTo>
                    <a:pt x="399" y="154"/>
                    <a:pt x="399" y="152"/>
                    <a:pt x="400" y="152"/>
                  </a:cubicBezTo>
                  <a:cubicBezTo>
                    <a:pt x="401" y="152"/>
                    <a:pt x="401" y="152"/>
                    <a:pt x="402" y="153"/>
                  </a:cubicBezTo>
                  <a:cubicBezTo>
                    <a:pt x="402" y="154"/>
                    <a:pt x="402" y="155"/>
                    <a:pt x="403" y="157"/>
                  </a:cubicBezTo>
                  <a:cubicBezTo>
                    <a:pt x="404" y="166"/>
                    <a:pt x="404" y="166"/>
                    <a:pt x="404" y="166"/>
                  </a:cubicBezTo>
                  <a:lnTo>
                    <a:pt x="402" y="166"/>
                  </a:lnTo>
                  <a:close/>
                  <a:moveTo>
                    <a:pt x="410" y="165"/>
                  </a:moveTo>
                  <a:cubicBezTo>
                    <a:pt x="406" y="166"/>
                    <a:pt x="406" y="166"/>
                    <a:pt x="406" y="166"/>
                  </a:cubicBezTo>
                  <a:cubicBezTo>
                    <a:pt x="404" y="152"/>
                    <a:pt x="404" y="152"/>
                    <a:pt x="404" y="152"/>
                  </a:cubicBezTo>
                  <a:cubicBezTo>
                    <a:pt x="409" y="151"/>
                    <a:pt x="409" y="151"/>
                    <a:pt x="409" y="151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2" y="145"/>
                    <a:pt x="412" y="145"/>
                    <a:pt x="412" y="145"/>
                  </a:cubicBezTo>
                  <a:cubicBezTo>
                    <a:pt x="412" y="145"/>
                    <a:pt x="413" y="145"/>
                    <a:pt x="414" y="146"/>
                  </a:cubicBezTo>
                  <a:cubicBezTo>
                    <a:pt x="414" y="147"/>
                    <a:pt x="414" y="147"/>
                    <a:pt x="414" y="147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4" y="148"/>
                    <a:pt x="414" y="149"/>
                    <a:pt x="414" y="149"/>
                  </a:cubicBezTo>
                  <a:cubicBezTo>
                    <a:pt x="416" y="164"/>
                    <a:pt x="416" y="164"/>
                    <a:pt x="416" y="164"/>
                  </a:cubicBezTo>
                  <a:lnTo>
                    <a:pt x="410" y="165"/>
                  </a:lnTo>
                  <a:close/>
                  <a:moveTo>
                    <a:pt x="432" y="165"/>
                  </a:moveTo>
                  <a:cubicBezTo>
                    <a:pt x="431" y="165"/>
                    <a:pt x="431" y="165"/>
                    <a:pt x="431" y="165"/>
                  </a:cubicBezTo>
                  <a:cubicBezTo>
                    <a:pt x="432" y="164"/>
                    <a:pt x="432" y="164"/>
                    <a:pt x="432" y="164"/>
                  </a:cubicBezTo>
                  <a:cubicBezTo>
                    <a:pt x="432" y="164"/>
                    <a:pt x="432" y="164"/>
                    <a:pt x="432" y="164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2" y="165"/>
                  </a:lnTo>
                  <a:close/>
                  <a:moveTo>
                    <a:pt x="469" y="161"/>
                  </a:moveTo>
                  <a:cubicBezTo>
                    <a:pt x="469" y="161"/>
                    <a:pt x="469" y="161"/>
                    <a:pt x="469" y="162"/>
                  </a:cubicBezTo>
                  <a:cubicBezTo>
                    <a:pt x="468" y="155"/>
                    <a:pt x="468" y="155"/>
                    <a:pt x="468" y="155"/>
                  </a:cubicBezTo>
                  <a:cubicBezTo>
                    <a:pt x="468" y="154"/>
                    <a:pt x="468" y="153"/>
                    <a:pt x="468" y="153"/>
                  </a:cubicBezTo>
                  <a:cubicBezTo>
                    <a:pt x="468" y="153"/>
                    <a:pt x="469" y="154"/>
                    <a:pt x="469" y="155"/>
                  </a:cubicBezTo>
                  <a:cubicBezTo>
                    <a:pt x="469" y="160"/>
                    <a:pt x="469" y="160"/>
                    <a:pt x="469" y="160"/>
                  </a:cubicBezTo>
                  <a:cubicBezTo>
                    <a:pt x="470" y="161"/>
                    <a:pt x="470" y="161"/>
                    <a:pt x="470" y="161"/>
                  </a:cubicBezTo>
                  <a:lnTo>
                    <a:pt x="469" y="161"/>
                  </a:lnTo>
                  <a:close/>
                  <a:moveTo>
                    <a:pt x="472" y="161"/>
                  </a:moveTo>
                  <a:cubicBezTo>
                    <a:pt x="471" y="161"/>
                    <a:pt x="471" y="161"/>
                    <a:pt x="470" y="161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69" y="154"/>
                    <a:pt x="469" y="154"/>
                    <a:pt x="469" y="154"/>
                  </a:cubicBezTo>
                  <a:cubicBezTo>
                    <a:pt x="469" y="154"/>
                    <a:pt x="469" y="154"/>
                    <a:pt x="469" y="153"/>
                  </a:cubicBezTo>
                  <a:cubicBezTo>
                    <a:pt x="470" y="153"/>
                    <a:pt x="470" y="152"/>
                    <a:pt x="471" y="152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3" y="152"/>
                    <a:pt x="473" y="153"/>
                    <a:pt x="473" y="154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3" y="160"/>
                    <a:pt x="473" y="160"/>
                    <a:pt x="472" y="161"/>
                  </a:cubicBezTo>
                  <a:close/>
                  <a:moveTo>
                    <a:pt x="479" y="160"/>
                  </a:moveTo>
                  <a:cubicBezTo>
                    <a:pt x="478" y="160"/>
                    <a:pt x="478" y="160"/>
                    <a:pt x="477" y="160"/>
                  </a:cubicBezTo>
                  <a:cubicBezTo>
                    <a:pt x="476" y="160"/>
                    <a:pt x="476" y="160"/>
                    <a:pt x="475" y="160"/>
                  </a:cubicBezTo>
                  <a:cubicBezTo>
                    <a:pt x="474" y="154"/>
                    <a:pt x="474" y="154"/>
                    <a:pt x="474" y="154"/>
                  </a:cubicBezTo>
                  <a:cubicBezTo>
                    <a:pt x="474" y="153"/>
                    <a:pt x="475" y="152"/>
                    <a:pt x="476" y="151"/>
                  </a:cubicBezTo>
                  <a:cubicBezTo>
                    <a:pt x="476" y="151"/>
                    <a:pt x="476" y="151"/>
                    <a:pt x="477" y="151"/>
                  </a:cubicBezTo>
                  <a:cubicBezTo>
                    <a:pt x="477" y="152"/>
                    <a:pt x="478" y="152"/>
                    <a:pt x="478" y="153"/>
                  </a:cubicBezTo>
                  <a:cubicBezTo>
                    <a:pt x="479" y="159"/>
                    <a:pt x="479" y="159"/>
                    <a:pt x="479" y="159"/>
                  </a:cubicBezTo>
                  <a:cubicBezTo>
                    <a:pt x="479" y="160"/>
                    <a:pt x="479" y="160"/>
                    <a:pt x="479" y="160"/>
                  </a:cubicBezTo>
                  <a:close/>
                  <a:moveTo>
                    <a:pt x="480" y="160"/>
                  </a:moveTo>
                  <a:cubicBezTo>
                    <a:pt x="480" y="160"/>
                    <a:pt x="480" y="160"/>
                    <a:pt x="480" y="160"/>
                  </a:cubicBezTo>
                  <a:cubicBezTo>
                    <a:pt x="479" y="154"/>
                    <a:pt x="479" y="154"/>
                    <a:pt x="479" y="154"/>
                  </a:cubicBezTo>
                  <a:cubicBezTo>
                    <a:pt x="479" y="154"/>
                    <a:pt x="479" y="154"/>
                    <a:pt x="479" y="154"/>
                  </a:cubicBezTo>
                  <a:cubicBezTo>
                    <a:pt x="479" y="153"/>
                    <a:pt x="479" y="152"/>
                    <a:pt x="479" y="152"/>
                  </a:cubicBezTo>
                  <a:cubicBezTo>
                    <a:pt x="479" y="152"/>
                    <a:pt x="479" y="152"/>
                    <a:pt x="479" y="152"/>
                  </a:cubicBezTo>
                  <a:cubicBezTo>
                    <a:pt x="480" y="152"/>
                    <a:pt x="480" y="152"/>
                    <a:pt x="480" y="153"/>
                  </a:cubicBezTo>
                  <a:cubicBezTo>
                    <a:pt x="480" y="153"/>
                    <a:pt x="480" y="153"/>
                    <a:pt x="480" y="153"/>
                  </a:cubicBezTo>
                  <a:cubicBezTo>
                    <a:pt x="481" y="160"/>
                    <a:pt x="481" y="160"/>
                    <a:pt x="481" y="160"/>
                  </a:cubicBezTo>
                  <a:cubicBezTo>
                    <a:pt x="481" y="160"/>
                    <a:pt x="480" y="160"/>
                    <a:pt x="480" y="160"/>
                  </a:cubicBezTo>
                  <a:close/>
                  <a:moveTo>
                    <a:pt x="560" y="59"/>
                  </a:moveTo>
                  <a:cubicBezTo>
                    <a:pt x="560" y="59"/>
                    <a:pt x="559" y="59"/>
                    <a:pt x="559" y="59"/>
                  </a:cubicBezTo>
                  <a:cubicBezTo>
                    <a:pt x="559" y="60"/>
                    <a:pt x="559" y="60"/>
                    <a:pt x="559" y="60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7" y="47"/>
                    <a:pt x="557" y="46"/>
                    <a:pt x="558" y="46"/>
                  </a:cubicBezTo>
                  <a:cubicBezTo>
                    <a:pt x="558" y="46"/>
                    <a:pt x="559" y="46"/>
                    <a:pt x="559" y="47"/>
                  </a:cubicBezTo>
                  <a:cubicBezTo>
                    <a:pt x="559" y="48"/>
                    <a:pt x="559" y="48"/>
                    <a:pt x="559" y="49"/>
                  </a:cubicBezTo>
                  <a:cubicBezTo>
                    <a:pt x="560" y="58"/>
                    <a:pt x="560" y="58"/>
                    <a:pt x="560" y="58"/>
                  </a:cubicBezTo>
                  <a:cubicBezTo>
                    <a:pt x="561" y="59"/>
                    <a:pt x="561" y="59"/>
                    <a:pt x="561" y="59"/>
                  </a:cubicBezTo>
                  <a:lnTo>
                    <a:pt x="560" y="59"/>
                  </a:lnTo>
                  <a:close/>
                  <a:moveTo>
                    <a:pt x="564" y="58"/>
                  </a:moveTo>
                  <a:cubicBezTo>
                    <a:pt x="563" y="58"/>
                    <a:pt x="562" y="58"/>
                    <a:pt x="562" y="59"/>
                  </a:cubicBezTo>
                  <a:cubicBezTo>
                    <a:pt x="560" y="49"/>
                    <a:pt x="560" y="49"/>
                    <a:pt x="560" y="49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0" y="47"/>
                    <a:pt x="560" y="47"/>
                    <a:pt x="560" y="46"/>
                  </a:cubicBezTo>
                  <a:cubicBezTo>
                    <a:pt x="561" y="45"/>
                    <a:pt x="562" y="44"/>
                    <a:pt x="563" y="44"/>
                  </a:cubicBezTo>
                  <a:cubicBezTo>
                    <a:pt x="563" y="44"/>
                    <a:pt x="564" y="44"/>
                    <a:pt x="564" y="44"/>
                  </a:cubicBezTo>
                  <a:cubicBezTo>
                    <a:pt x="565" y="44"/>
                    <a:pt x="566" y="45"/>
                    <a:pt x="567" y="47"/>
                  </a:cubicBezTo>
                  <a:cubicBezTo>
                    <a:pt x="568" y="57"/>
                    <a:pt x="568" y="57"/>
                    <a:pt x="568" y="57"/>
                  </a:cubicBezTo>
                  <a:cubicBezTo>
                    <a:pt x="567" y="57"/>
                    <a:pt x="565" y="58"/>
                    <a:pt x="564" y="58"/>
                  </a:cubicBezTo>
                  <a:close/>
                  <a:moveTo>
                    <a:pt x="576" y="57"/>
                  </a:moveTo>
                  <a:cubicBezTo>
                    <a:pt x="575" y="57"/>
                    <a:pt x="573" y="57"/>
                    <a:pt x="572" y="57"/>
                  </a:cubicBezTo>
                  <a:cubicBezTo>
                    <a:pt x="571" y="57"/>
                    <a:pt x="570" y="57"/>
                    <a:pt x="570" y="5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8" y="45"/>
                    <a:pt x="569" y="43"/>
                    <a:pt x="571" y="43"/>
                  </a:cubicBezTo>
                  <a:cubicBezTo>
                    <a:pt x="571" y="43"/>
                    <a:pt x="572" y="43"/>
                    <a:pt x="572" y="43"/>
                  </a:cubicBezTo>
                  <a:cubicBezTo>
                    <a:pt x="573" y="43"/>
                    <a:pt x="574" y="44"/>
                    <a:pt x="575" y="4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6" y="57"/>
                    <a:pt x="576" y="57"/>
                    <a:pt x="576" y="57"/>
                  </a:cubicBezTo>
                  <a:close/>
                  <a:moveTo>
                    <a:pt x="577" y="57"/>
                  </a:moveTo>
                  <a:cubicBezTo>
                    <a:pt x="577" y="57"/>
                    <a:pt x="577" y="57"/>
                    <a:pt x="577" y="57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6" y="46"/>
                    <a:pt x="576" y="45"/>
                    <a:pt x="576" y="44"/>
                  </a:cubicBezTo>
                  <a:cubicBezTo>
                    <a:pt x="576" y="44"/>
                    <a:pt x="576" y="43"/>
                    <a:pt x="576" y="43"/>
                  </a:cubicBezTo>
                  <a:cubicBezTo>
                    <a:pt x="577" y="43"/>
                    <a:pt x="577" y="44"/>
                    <a:pt x="577" y="45"/>
                  </a:cubicBezTo>
                  <a:cubicBezTo>
                    <a:pt x="578" y="45"/>
                    <a:pt x="578" y="46"/>
                    <a:pt x="578" y="46"/>
                  </a:cubicBezTo>
                  <a:cubicBezTo>
                    <a:pt x="579" y="57"/>
                    <a:pt x="579" y="57"/>
                    <a:pt x="579" y="57"/>
                  </a:cubicBezTo>
                  <a:cubicBezTo>
                    <a:pt x="579" y="57"/>
                    <a:pt x="578" y="57"/>
                    <a:pt x="57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7275272" y="-2718382"/>
              <a:ext cx="6350" cy="6350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2 h 3"/>
                <a:gd name="T4" fmla="*/ 2 w 2"/>
                <a:gd name="T5" fmla="*/ 1 h 3"/>
                <a:gd name="T6" fmla="*/ 1 w 2"/>
                <a:gd name="T7" fmla="*/ 0 h 3"/>
                <a:gd name="T8" fmla="*/ 1 w 2"/>
                <a:gd name="T9" fmla="*/ 0 h 3"/>
                <a:gd name="T10" fmla="*/ 0 w 2"/>
                <a:gd name="T11" fmla="*/ 1 h 3"/>
                <a:gd name="T12" fmla="*/ 1 w 2"/>
                <a:gd name="T13" fmla="*/ 2 h 3"/>
                <a:gd name="T14" fmla="*/ 1 w 2"/>
                <a:gd name="T15" fmla="*/ 3 h 3"/>
                <a:gd name="T16" fmla="*/ 1 w 2"/>
                <a:gd name="T17" fmla="*/ 3 h 3"/>
                <a:gd name="T18" fmla="*/ 1 w 2"/>
                <a:gd name="T19" fmla="*/ 3 h 3"/>
                <a:gd name="T20" fmla="*/ 2 w 2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7037147" y="-2413582"/>
              <a:ext cx="4762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7273684" y="-2739020"/>
              <a:ext cx="7937" cy="9525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4 h 4"/>
                <a:gd name="T4" fmla="*/ 1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4"/>
                    <a:pt x="1" y="4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6791084" y="-2475495"/>
              <a:ext cx="12700" cy="11113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0 h 4"/>
                <a:gd name="T4" fmla="*/ 2 w 5"/>
                <a:gd name="T5" fmla="*/ 0 h 4"/>
                <a:gd name="T6" fmla="*/ 0 w 5"/>
                <a:gd name="T7" fmla="*/ 2 h 4"/>
                <a:gd name="T8" fmla="*/ 2 w 5"/>
                <a:gd name="T9" fmla="*/ 4 h 4"/>
                <a:gd name="T10" fmla="*/ 3 w 5"/>
                <a:gd name="T11" fmla="*/ 4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6795847" y="-2477082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6795847" y="-2464382"/>
              <a:ext cx="4762" cy="15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6791084" y="-2488195"/>
              <a:ext cx="9525" cy="1111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7037147" y="-241834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7037147" y="-241517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7033972" y="-2426282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7037147" y="-2419932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" name="Group 64"/>
          <p:cNvGrpSpPr/>
          <p:nvPr/>
        </p:nvGrpSpPr>
        <p:grpSpPr>
          <a:xfrm rot="5400000">
            <a:off x="3443027" y="1813127"/>
            <a:ext cx="2356317" cy="1436445"/>
            <a:chOff x="-1233728" y="-581607"/>
            <a:chExt cx="2179637" cy="1328738"/>
          </a:xfrm>
          <a:solidFill>
            <a:schemeClr val="accent6"/>
          </a:solidFill>
        </p:grpSpPr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-751128" y="307393"/>
              <a:ext cx="53975" cy="42863"/>
            </a:xfrm>
            <a:custGeom>
              <a:avLst/>
              <a:gdLst>
                <a:gd name="T0" fmla="*/ 33 w 34"/>
                <a:gd name="T1" fmla="*/ 4 h 27"/>
                <a:gd name="T2" fmla="*/ 31 w 34"/>
                <a:gd name="T3" fmla="*/ 0 h 27"/>
                <a:gd name="T4" fmla="*/ 25 w 34"/>
                <a:gd name="T5" fmla="*/ 7 h 27"/>
                <a:gd name="T6" fmla="*/ 25 w 34"/>
                <a:gd name="T7" fmla="*/ 7 h 27"/>
                <a:gd name="T8" fmla="*/ 0 w 34"/>
                <a:gd name="T9" fmla="*/ 0 h 27"/>
                <a:gd name="T10" fmla="*/ 21 w 34"/>
                <a:gd name="T11" fmla="*/ 10 h 27"/>
                <a:gd name="T12" fmla="*/ 5 w 34"/>
                <a:gd name="T13" fmla="*/ 27 h 27"/>
                <a:gd name="T14" fmla="*/ 25 w 34"/>
                <a:gd name="T15" fmla="*/ 12 h 27"/>
                <a:gd name="T16" fmla="*/ 25 w 34"/>
                <a:gd name="T17" fmla="*/ 12 h 27"/>
                <a:gd name="T18" fmla="*/ 33 w 34"/>
                <a:gd name="T19" fmla="*/ 15 h 27"/>
                <a:gd name="T20" fmla="*/ 34 w 34"/>
                <a:gd name="T21" fmla="*/ 10 h 27"/>
                <a:gd name="T22" fmla="*/ 28 w 34"/>
                <a:gd name="T23" fmla="*/ 9 h 27"/>
                <a:gd name="T24" fmla="*/ 33 w 34"/>
                <a:gd name="T2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7">
                  <a:moveTo>
                    <a:pt x="33" y="4"/>
                  </a:moveTo>
                  <a:lnTo>
                    <a:pt x="31" y="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0" y="0"/>
                  </a:lnTo>
                  <a:lnTo>
                    <a:pt x="21" y="10"/>
                  </a:lnTo>
                  <a:lnTo>
                    <a:pt x="5" y="2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33" y="15"/>
                  </a:lnTo>
                  <a:lnTo>
                    <a:pt x="34" y="10"/>
                  </a:lnTo>
                  <a:lnTo>
                    <a:pt x="28" y="9"/>
                  </a:lnTo>
                  <a:lnTo>
                    <a:pt x="3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-652703" y="469318"/>
              <a:ext cx="61912" cy="49213"/>
            </a:xfrm>
            <a:custGeom>
              <a:avLst/>
              <a:gdLst>
                <a:gd name="T0" fmla="*/ 38 w 39"/>
                <a:gd name="T1" fmla="*/ 16 h 31"/>
                <a:gd name="T2" fmla="*/ 34 w 39"/>
                <a:gd name="T3" fmla="*/ 11 h 31"/>
                <a:gd name="T4" fmla="*/ 28 w 39"/>
                <a:gd name="T5" fmla="*/ 16 h 31"/>
                <a:gd name="T6" fmla="*/ 26 w 39"/>
                <a:gd name="T7" fmla="*/ 16 h 31"/>
                <a:gd name="T8" fmla="*/ 0 w 39"/>
                <a:gd name="T9" fmla="*/ 0 h 31"/>
                <a:gd name="T10" fmla="*/ 23 w 39"/>
                <a:gd name="T11" fmla="*/ 18 h 31"/>
                <a:gd name="T12" fmla="*/ 5 w 39"/>
                <a:gd name="T13" fmla="*/ 31 h 31"/>
                <a:gd name="T14" fmla="*/ 26 w 39"/>
                <a:gd name="T15" fmla="*/ 21 h 31"/>
                <a:gd name="T16" fmla="*/ 28 w 39"/>
                <a:gd name="T17" fmla="*/ 21 h 31"/>
                <a:gd name="T18" fmla="*/ 36 w 39"/>
                <a:gd name="T19" fmla="*/ 28 h 31"/>
                <a:gd name="T20" fmla="*/ 39 w 39"/>
                <a:gd name="T21" fmla="*/ 23 h 31"/>
                <a:gd name="T22" fmla="*/ 31 w 39"/>
                <a:gd name="T23" fmla="*/ 18 h 31"/>
                <a:gd name="T24" fmla="*/ 38 w 39"/>
                <a:gd name="T25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38" y="16"/>
                  </a:moveTo>
                  <a:lnTo>
                    <a:pt x="34" y="11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23" y="18"/>
                  </a:lnTo>
                  <a:lnTo>
                    <a:pt x="5" y="3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6" y="28"/>
                  </a:lnTo>
                  <a:lnTo>
                    <a:pt x="39" y="23"/>
                  </a:lnTo>
                  <a:lnTo>
                    <a:pt x="31" y="18"/>
                  </a:lnTo>
                  <a:lnTo>
                    <a:pt x="3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0"/>
            <p:cNvSpPr>
              <a:spLocks noEditPoints="1"/>
            </p:cNvSpPr>
            <p:nvPr/>
          </p:nvSpPr>
          <p:spPr bwMode="auto">
            <a:xfrm>
              <a:off x="-1233728" y="-581607"/>
              <a:ext cx="2179637" cy="1328738"/>
            </a:xfrm>
            <a:custGeom>
              <a:avLst/>
              <a:gdLst>
                <a:gd name="T0" fmla="*/ 840 w 840"/>
                <a:gd name="T1" fmla="*/ 117 h 512"/>
                <a:gd name="T2" fmla="*/ 774 w 840"/>
                <a:gd name="T3" fmla="*/ 0 h 512"/>
                <a:gd name="T4" fmla="*/ 246 w 840"/>
                <a:gd name="T5" fmla="*/ 293 h 512"/>
                <a:gd name="T6" fmla="*/ 243 w 840"/>
                <a:gd name="T7" fmla="*/ 288 h 512"/>
                <a:gd name="T8" fmla="*/ 241 w 840"/>
                <a:gd name="T9" fmla="*/ 290 h 512"/>
                <a:gd name="T10" fmla="*/ 201 w 840"/>
                <a:gd name="T11" fmla="*/ 312 h 512"/>
                <a:gd name="T12" fmla="*/ 161 w 840"/>
                <a:gd name="T13" fmla="*/ 334 h 512"/>
                <a:gd name="T14" fmla="*/ 162 w 840"/>
                <a:gd name="T15" fmla="*/ 349 h 512"/>
                <a:gd name="T16" fmla="*/ 138 w 840"/>
                <a:gd name="T17" fmla="*/ 362 h 512"/>
                <a:gd name="T18" fmla="*/ 111 w 840"/>
                <a:gd name="T19" fmla="*/ 409 h 512"/>
                <a:gd name="T20" fmla="*/ 84 w 840"/>
                <a:gd name="T21" fmla="*/ 425 h 512"/>
                <a:gd name="T22" fmla="*/ 65 w 840"/>
                <a:gd name="T23" fmla="*/ 450 h 512"/>
                <a:gd name="T24" fmla="*/ 16 w 840"/>
                <a:gd name="T25" fmla="*/ 497 h 512"/>
                <a:gd name="T26" fmla="*/ 15 w 840"/>
                <a:gd name="T27" fmla="*/ 497 h 512"/>
                <a:gd name="T28" fmla="*/ 9 w 840"/>
                <a:gd name="T29" fmla="*/ 503 h 512"/>
                <a:gd name="T30" fmla="*/ 4 w 840"/>
                <a:gd name="T31" fmla="*/ 504 h 512"/>
                <a:gd name="T32" fmla="*/ 1 w 840"/>
                <a:gd name="T33" fmla="*/ 510 h 512"/>
                <a:gd name="T34" fmla="*/ 7 w 840"/>
                <a:gd name="T35" fmla="*/ 510 h 512"/>
                <a:gd name="T36" fmla="*/ 11 w 840"/>
                <a:gd name="T37" fmla="*/ 506 h 512"/>
                <a:gd name="T38" fmla="*/ 19 w 840"/>
                <a:gd name="T39" fmla="*/ 504 h 512"/>
                <a:gd name="T40" fmla="*/ 19 w 840"/>
                <a:gd name="T41" fmla="*/ 504 h 512"/>
                <a:gd name="T42" fmla="*/ 83 w 840"/>
                <a:gd name="T43" fmla="*/ 487 h 512"/>
                <a:gd name="T44" fmla="*/ 114 w 840"/>
                <a:gd name="T45" fmla="*/ 479 h 512"/>
                <a:gd name="T46" fmla="*/ 142 w 840"/>
                <a:gd name="T47" fmla="*/ 464 h 512"/>
                <a:gd name="T48" fmla="*/ 196 w 840"/>
                <a:gd name="T49" fmla="*/ 466 h 512"/>
                <a:gd name="T50" fmla="*/ 201 w 840"/>
                <a:gd name="T51" fmla="*/ 463 h 512"/>
                <a:gd name="T52" fmla="*/ 221 w 840"/>
                <a:gd name="T53" fmla="*/ 451 h 512"/>
                <a:gd name="T54" fmla="*/ 232 w 840"/>
                <a:gd name="T55" fmla="*/ 460 h 512"/>
                <a:gd name="T56" fmla="*/ 241 w 840"/>
                <a:gd name="T57" fmla="*/ 455 h 512"/>
                <a:gd name="T58" fmla="*/ 314 w 840"/>
                <a:gd name="T59" fmla="*/ 414 h 512"/>
                <a:gd name="T60" fmla="*/ 311 w 840"/>
                <a:gd name="T61" fmla="*/ 410 h 512"/>
                <a:gd name="T62" fmla="*/ 840 w 840"/>
                <a:gd name="T63" fmla="*/ 117 h 512"/>
                <a:gd name="T64" fmla="*/ 201 w 840"/>
                <a:gd name="T65" fmla="*/ 367 h 512"/>
                <a:gd name="T66" fmla="*/ 180 w 840"/>
                <a:gd name="T67" fmla="*/ 364 h 512"/>
                <a:gd name="T68" fmla="*/ 193 w 840"/>
                <a:gd name="T69" fmla="*/ 334 h 512"/>
                <a:gd name="T70" fmla="*/ 201 w 840"/>
                <a:gd name="T71" fmla="*/ 330 h 512"/>
                <a:gd name="T72" fmla="*/ 223 w 840"/>
                <a:gd name="T73" fmla="*/ 333 h 512"/>
                <a:gd name="T74" fmla="*/ 209 w 840"/>
                <a:gd name="T75" fmla="*/ 363 h 512"/>
                <a:gd name="T76" fmla="*/ 201 w 840"/>
                <a:gd name="T77" fmla="*/ 367 h 512"/>
                <a:gd name="T78" fmla="*/ 252 w 840"/>
                <a:gd name="T79" fmla="*/ 436 h 512"/>
                <a:gd name="T80" fmla="*/ 241 w 840"/>
                <a:gd name="T81" fmla="*/ 439 h 512"/>
                <a:gd name="T82" fmla="*/ 216 w 840"/>
                <a:gd name="T83" fmla="*/ 427 h 512"/>
                <a:gd name="T84" fmla="*/ 229 w 840"/>
                <a:gd name="T85" fmla="*/ 396 h 512"/>
                <a:gd name="T86" fmla="*/ 241 w 840"/>
                <a:gd name="T87" fmla="*/ 394 h 512"/>
                <a:gd name="T88" fmla="*/ 265 w 840"/>
                <a:gd name="T89" fmla="*/ 405 h 512"/>
                <a:gd name="T90" fmla="*/ 252 w 840"/>
                <a:gd name="T91" fmla="*/ 436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0" h="512">
                  <a:moveTo>
                    <a:pt x="840" y="117"/>
                  </a:moveTo>
                  <a:cubicBezTo>
                    <a:pt x="774" y="0"/>
                    <a:pt x="774" y="0"/>
                    <a:pt x="774" y="0"/>
                  </a:cubicBezTo>
                  <a:cubicBezTo>
                    <a:pt x="246" y="293"/>
                    <a:pt x="246" y="293"/>
                    <a:pt x="246" y="293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61" y="334"/>
                    <a:pt x="161" y="334"/>
                    <a:pt x="161" y="334"/>
                  </a:cubicBezTo>
                  <a:cubicBezTo>
                    <a:pt x="162" y="349"/>
                    <a:pt x="162" y="349"/>
                    <a:pt x="162" y="349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27" y="387"/>
                    <a:pt x="126" y="385"/>
                    <a:pt x="111" y="409"/>
                  </a:cubicBezTo>
                  <a:cubicBezTo>
                    <a:pt x="84" y="425"/>
                    <a:pt x="84" y="425"/>
                    <a:pt x="84" y="425"/>
                  </a:cubicBezTo>
                  <a:cubicBezTo>
                    <a:pt x="78" y="410"/>
                    <a:pt x="72" y="435"/>
                    <a:pt x="65" y="450"/>
                  </a:cubicBezTo>
                  <a:cubicBezTo>
                    <a:pt x="57" y="464"/>
                    <a:pt x="34" y="487"/>
                    <a:pt x="16" y="497"/>
                  </a:cubicBezTo>
                  <a:cubicBezTo>
                    <a:pt x="15" y="497"/>
                    <a:pt x="15" y="497"/>
                    <a:pt x="15" y="497"/>
                  </a:cubicBezTo>
                  <a:cubicBezTo>
                    <a:pt x="12" y="499"/>
                    <a:pt x="10" y="501"/>
                    <a:pt x="9" y="503"/>
                  </a:cubicBezTo>
                  <a:cubicBezTo>
                    <a:pt x="7" y="503"/>
                    <a:pt x="5" y="503"/>
                    <a:pt x="4" y="504"/>
                  </a:cubicBezTo>
                  <a:cubicBezTo>
                    <a:pt x="1" y="505"/>
                    <a:pt x="0" y="508"/>
                    <a:pt x="1" y="510"/>
                  </a:cubicBezTo>
                  <a:cubicBezTo>
                    <a:pt x="2" y="512"/>
                    <a:pt x="5" y="512"/>
                    <a:pt x="7" y="510"/>
                  </a:cubicBezTo>
                  <a:cubicBezTo>
                    <a:pt x="9" y="509"/>
                    <a:pt x="10" y="508"/>
                    <a:pt x="11" y="506"/>
                  </a:cubicBezTo>
                  <a:cubicBezTo>
                    <a:pt x="13" y="507"/>
                    <a:pt x="16" y="506"/>
                    <a:pt x="19" y="504"/>
                  </a:cubicBezTo>
                  <a:cubicBezTo>
                    <a:pt x="19" y="504"/>
                    <a:pt x="19" y="504"/>
                    <a:pt x="19" y="504"/>
                  </a:cubicBezTo>
                  <a:cubicBezTo>
                    <a:pt x="37" y="493"/>
                    <a:pt x="52" y="490"/>
                    <a:pt x="83" y="487"/>
                  </a:cubicBezTo>
                  <a:cubicBezTo>
                    <a:pt x="113" y="484"/>
                    <a:pt x="124" y="492"/>
                    <a:pt x="114" y="479"/>
                  </a:cubicBezTo>
                  <a:cubicBezTo>
                    <a:pt x="142" y="464"/>
                    <a:pt x="142" y="464"/>
                    <a:pt x="142" y="464"/>
                  </a:cubicBezTo>
                  <a:cubicBezTo>
                    <a:pt x="170" y="464"/>
                    <a:pt x="169" y="462"/>
                    <a:pt x="196" y="466"/>
                  </a:cubicBezTo>
                  <a:cubicBezTo>
                    <a:pt x="201" y="463"/>
                    <a:pt x="201" y="463"/>
                    <a:pt x="201" y="463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32" y="460"/>
                    <a:pt x="232" y="460"/>
                    <a:pt x="232" y="460"/>
                  </a:cubicBezTo>
                  <a:cubicBezTo>
                    <a:pt x="241" y="455"/>
                    <a:pt x="241" y="455"/>
                    <a:pt x="241" y="455"/>
                  </a:cubicBezTo>
                  <a:cubicBezTo>
                    <a:pt x="314" y="414"/>
                    <a:pt x="314" y="414"/>
                    <a:pt x="314" y="414"/>
                  </a:cubicBezTo>
                  <a:cubicBezTo>
                    <a:pt x="311" y="410"/>
                    <a:pt x="311" y="410"/>
                    <a:pt x="311" y="410"/>
                  </a:cubicBezTo>
                  <a:lnTo>
                    <a:pt x="840" y="117"/>
                  </a:lnTo>
                  <a:close/>
                  <a:moveTo>
                    <a:pt x="201" y="367"/>
                  </a:moveTo>
                  <a:cubicBezTo>
                    <a:pt x="192" y="371"/>
                    <a:pt x="183" y="370"/>
                    <a:pt x="180" y="364"/>
                  </a:cubicBezTo>
                  <a:cubicBezTo>
                    <a:pt x="175" y="356"/>
                    <a:pt x="181" y="343"/>
                    <a:pt x="193" y="334"/>
                  </a:cubicBezTo>
                  <a:cubicBezTo>
                    <a:pt x="196" y="333"/>
                    <a:pt x="198" y="331"/>
                    <a:pt x="201" y="330"/>
                  </a:cubicBezTo>
                  <a:cubicBezTo>
                    <a:pt x="210" y="326"/>
                    <a:pt x="219" y="327"/>
                    <a:pt x="223" y="333"/>
                  </a:cubicBezTo>
                  <a:cubicBezTo>
                    <a:pt x="227" y="341"/>
                    <a:pt x="221" y="354"/>
                    <a:pt x="209" y="363"/>
                  </a:cubicBezTo>
                  <a:cubicBezTo>
                    <a:pt x="206" y="365"/>
                    <a:pt x="204" y="366"/>
                    <a:pt x="201" y="367"/>
                  </a:cubicBezTo>
                  <a:close/>
                  <a:moveTo>
                    <a:pt x="252" y="436"/>
                  </a:moveTo>
                  <a:cubicBezTo>
                    <a:pt x="248" y="438"/>
                    <a:pt x="244" y="439"/>
                    <a:pt x="241" y="439"/>
                  </a:cubicBezTo>
                  <a:cubicBezTo>
                    <a:pt x="230" y="439"/>
                    <a:pt x="220" y="435"/>
                    <a:pt x="216" y="427"/>
                  </a:cubicBezTo>
                  <a:cubicBezTo>
                    <a:pt x="210" y="416"/>
                    <a:pt x="216" y="402"/>
                    <a:pt x="229" y="396"/>
                  </a:cubicBezTo>
                  <a:cubicBezTo>
                    <a:pt x="233" y="395"/>
                    <a:pt x="237" y="394"/>
                    <a:pt x="241" y="394"/>
                  </a:cubicBezTo>
                  <a:cubicBezTo>
                    <a:pt x="251" y="393"/>
                    <a:pt x="261" y="397"/>
                    <a:pt x="265" y="405"/>
                  </a:cubicBezTo>
                  <a:cubicBezTo>
                    <a:pt x="272" y="416"/>
                    <a:pt x="265" y="430"/>
                    <a:pt x="252" y="4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Freeform 51"/>
          <p:cNvSpPr>
            <a:spLocks noEditPoints="1"/>
          </p:cNvSpPr>
          <p:nvPr/>
        </p:nvSpPr>
        <p:spPr bwMode="auto">
          <a:xfrm rot="6300000">
            <a:off x="3423102" y="2892239"/>
            <a:ext cx="1711624" cy="1663156"/>
          </a:xfrm>
          <a:custGeom>
            <a:avLst/>
            <a:gdLst>
              <a:gd name="T0" fmla="*/ 346 w 346"/>
              <a:gd name="T1" fmla="*/ 120 h 336"/>
              <a:gd name="T2" fmla="*/ 180 w 346"/>
              <a:gd name="T3" fmla="*/ 45 h 336"/>
              <a:gd name="T4" fmla="*/ 80 w 346"/>
              <a:gd name="T5" fmla="*/ 0 h 336"/>
              <a:gd name="T6" fmla="*/ 39 w 346"/>
              <a:gd name="T7" fmla="*/ 117 h 336"/>
              <a:gd name="T8" fmla="*/ 34 w 346"/>
              <a:gd name="T9" fmla="*/ 118 h 336"/>
              <a:gd name="T10" fmla="*/ 36 w 346"/>
              <a:gd name="T11" fmla="*/ 127 h 336"/>
              <a:gd name="T12" fmla="*/ 16 w 346"/>
              <a:gd name="T13" fmla="*/ 186 h 336"/>
              <a:gd name="T14" fmla="*/ 8 w 346"/>
              <a:gd name="T15" fmla="*/ 185 h 336"/>
              <a:gd name="T16" fmla="*/ 1 w 346"/>
              <a:gd name="T17" fmla="*/ 196 h 336"/>
              <a:gd name="T18" fmla="*/ 0 w 346"/>
              <a:gd name="T19" fmla="*/ 296 h 336"/>
              <a:gd name="T20" fmla="*/ 180 w 346"/>
              <a:gd name="T21" fmla="*/ 328 h 336"/>
              <a:gd name="T22" fmla="*/ 225 w 346"/>
              <a:gd name="T23" fmla="*/ 336 h 336"/>
              <a:gd name="T24" fmla="*/ 228 w 346"/>
              <a:gd name="T25" fmla="*/ 331 h 336"/>
              <a:gd name="T26" fmla="*/ 237 w 346"/>
              <a:gd name="T27" fmla="*/ 333 h 336"/>
              <a:gd name="T28" fmla="*/ 232 w 346"/>
              <a:gd name="T29" fmla="*/ 324 h 336"/>
              <a:gd name="T30" fmla="*/ 240 w 346"/>
              <a:gd name="T31" fmla="*/ 309 h 336"/>
              <a:gd name="T32" fmla="*/ 258 w 346"/>
              <a:gd name="T33" fmla="*/ 313 h 336"/>
              <a:gd name="T34" fmla="*/ 258 w 346"/>
              <a:gd name="T35" fmla="*/ 300 h 336"/>
              <a:gd name="T36" fmla="*/ 249 w 346"/>
              <a:gd name="T37" fmla="*/ 293 h 336"/>
              <a:gd name="T38" fmla="*/ 255 w 346"/>
              <a:gd name="T39" fmla="*/ 284 h 336"/>
              <a:gd name="T40" fmla="*/ 259 w 346"/>
              <a:gd name="T41" fmla="*/ 284 h 336"/>
              <a:gd name="T42" fmla="*/ 257 w 346"/>
              <a:gd name="T43" fmla="*/ 280 h 336"/>
              <a:gd name="T44" fmla="*/ 282 w 346"/>
              <a:gd name="T45" fmla="*/ 234 h 336"/>
              <a:gd name="T46" fmla="*/ 287 w 346"/>
              <a:gd name="T47" fmla="*/ 236 h 336"/>
              <a:gd name="T48" fmla="*/ 285 w 346"/>
              <a:gd name="T49" fmla="*/ 228 h 336"/>
              <a:gd name="T50" fmla="*/ 346 w 346"/>
              <a:gd name="T51" fmla="*/ 120 h 336"/>
              <a:gd name="T52" fmla="*/ 181 w 346"/>
              <a:gd name="T53" fmla="*/ 162 h 336"/>
              <a:gd name="T54" fmla="*/ 180 w 346"/>
              <a:gd name="T55" fmla="*/ 162 h 336"/>
              <a:gd name="T56" fmla="*/ 175 w 346"/>
              <a:gd name="T57" fmla="*/ 163 h 336"/>
              <a:gd name="T58" fmla="*/ 174 w 346"/>
              <a:gd name="T59" fmla="*/ 165 h 336"/>
              <a:gd name="T60" fmla="*/ 177 w 346"/>
              <a:gd name="T61" fmla="*/ 169 h 336"/>
              <a:gd name="T62" fmla="*/ 144 w 346"/>
              <a:gd name="T63" fmla="*/ 190 h 336"/>
              <a:gd name="T64" fmla="*/ 145 w 346"/>
              <a:gd name="T65" fmla="*/ 188 h 336"/>
              <a:gd name="T66" fmla="*/ 143 w 346"/>
              <a:gd name="T67" fmla="*/ 182 h 336"/>
              <a:gd name="T68" fmla="*/ 180 w 346"/>
              <a:gd name="T69" fmla="*/ 97 h 336"/>
              <a:gd name="T70" fmla="*/ 191 w 346"/>
              <a:gd name="T71" fmla="*/ 72 h 336"/>
              <a:gd name="T72" fmla="*/ 216 w 346"/>
              <a:gd name="T73" fmla="*/ 83 h 336"/>
              <a:gd name="T74" fmla="*/ 181 w 346"/>
              <a:gd name="T75" fmla="*/ 162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6" h="336">
                <a:moveTo>
                  <a:pt x="346" y="120"/>
                </a:moveTo>
                <a:cubicBezTo>
                  <a:pt x="180" y="45"/>
                  <a:pt x="180" y="45"/>
                  <a:pt x="180" y="45"/>
                </a:cubicBezTo>
                <a:cubicBezTo>
                  <a:pt x="80" y="0"/>
                  <a:pt x="80" y="0"/>
                  <a:pt x="80" y="0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6" y="127"/>
                  <a:pt x="36" y="127"/>
                  <a:pt x="36" y="127"/>
                </a:cubicBezTo>
                <a:cubicBezTo>
                  <a:pt x="16" y="186"/>
                  <a:pt x="16" y="186"/>
                  <a:pt x="16" y="186"/>
                </a:cubicBezTo>
                <a:cubicBezTo>
                  <a:pt x="8" y="185"/>
                  <a:pt x="8" y="185"/>
                  <a:pt x="8" y="185"/>
                </a:cubicBezTo>
                <a:cubicBezTo>
                  <a:pt x="1" y="196"/>
                  <a:pt x="1" y="196"/>
                  <a:pt x="1" y="196"/>
                </a:cubicBezTo>
                <a:cubicBezTo>
                  <a:pt x="0" y="296"/>
                  <a:pt x="0" y="296"/>
                  <a:pt x="0" y="296"/>
                </a:cubicBezTo>
                <a:cubicBezTo>
                  <a:pt x="180" y="328"/>
                  <a:pt x="180" y="328"/>
                  <a:pt x="180" y="328"/>
                </a:cubicBezTo>
                <a:cubicBezTo>
                  <a:pt x="225" y="336"/>
                  <a:pt x="225" y="336"/>
                  <a:pt x="225" y="336"/>
                </a:cubicBezTo>
                <a:cubicBezTo>
                  <a:pt x="228" y="331"/>
                  <a:pt x="228" y="331"/>
                  <a:pt x="228" y="331"/>
                </a:cubicBezTo>
                <a:cubicBezTo>
                  <a:pt x="237" y="333"/>
                  <a:pt x="237" y="333"/>
                  <a:pt x="237" y="333"/>
                </a:cubicBezTo>
                <a:cubicBezTo>
                  <a:pt x="232" y="324"/>
                  <a:pt x="232" y="324"/>
                  <a:pt x="232" y="324"/>
                </a:cubicBezTo>
                <a:cubicBezTo>
                  <a:pt x="240" y="309"/>
                  <a:pt x="240" y="309"/>
                  <a:pt x="240" y="309"/>
                </a:cubicBezTo>
                <a:cubicBezTo>
                  <a:pt x="258" y="313"/>
                  <a:pt x="258" y="313"/>
                  <a:pt x="258" y="31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49" y="293"/>
                  <a:pt x="249" y="293"/>
                  <a:pt x="249" y="293"/>
                </a:cubicBezTo>
                <a:cubicBezTo>
                  <a:pt x="255" y="284"/>
                  <a:pt x="255" y="284"/>
                  <a:pt x="255" y="284"/>
                </a:cubicBezTo>
                <a:cubicBezTo>
                  <a:pt x="259" y="284"/>
                  <a:pt x="259" y="284"/>
                  <a:pt x="259" y="284"/>
                </a:cubicBezTo>
                <a:cubicBezTo>
                  <a:pt x="257" y="280"/>
                  <a:pt x="257" y="280"/>
                  <a:pt x="257" y="280"/>
                </a:cubicBezTo>
                <a:cubicBezTo>
                  <a:pt x="282" y="234"/>
                  <a:pt x="282" y="234"/>
                  <a:pt x="282" y="234"/>
                </a:cubicBezTo>
                <a:cubicBezTo>
                  <a:pt x="287" y="236"/>
                  <a:pt x="287" y="236"/>
                  <a:pt x="287" y="236"/>
                </a:cubicBezTo>
                <a:cubicBezTo>
                  <a:pt x="285" y="228"/>
                  <a:pt x="285" y="228"/>
                  <a:pt x="285" y="228"/>
                </a:cubicBezTo>
                <a:lnTo>
                  <a:pt x="346" y="120"/>
                </a:lnTo>
                <a:close/>
                <a:moveTo>
                  <a:pt x="181" y="162"/>
                </a:moveTo>
                <a:cubicBezTo>
                  <a:pt x="180" y="162"/>
                  <a:pt x="180" y="162"/>
                  <a:pt x="180" y="162"/>
                </a:cubicBezTo>
                <a:cubicBezTo>
                  <a:pt x="175" y="163"/>
                  <a:pt x="175" y="163"/>
                  <a:pt x="175" y="163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7" y="169"/>
                  <a:pt x="177" y="169"/>
                  <a:pt x="177" y="169"/>
                </a:cubicBezTo>
                <a:cubicBezTo>
                  <a:pt x="168" y="184"/>
                  <a:pt x="154" y="190"/>
                  <a:pt x="144" y="190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3" y="182"/>
                  <a:pt x="143" y="182"/>
                  <a:pt x="143" y="182"/>
                </a:cubicBezTo>
                <a:cubicBezTo>
                  <a:pt x="180" y="97"/>
                  <a:pt x="180" y="97"/>
                  <a:pt x="180" y="97"/>
                </a:cubicBezTo>
                <a:cubicBezTo>
                  <a:pt x="191" y="72"/>
                  <a:pt x="191" y="72"/>
                  <a:pt x="191" y="72"/>
                </a:cubicBezTo>
                <a:cubicBezTo>
                  <a:pt x="216" y="83"/>
                  <a:pt x="216" y="83"/>
                  <a:pt x="216" y="83"/>
                </a:cubicBezTo>
                <a:lnTo>
                  <a:pt x="181" y="1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" name="Freeform 52"/>
          <p:cNvSpPr>
            <a:spLocks/>
          </p:cNvSpPr>
          <p:nvPr/>
        </p:nvSpPr>
        <p:spPr bwMode="auto">
          <a:xfrm rot="7627451">
            <a:off x="7138027" y="3072782"/>
            <a:ext cx="2425278" cy="1721700"/>
          </a:xfrm>
          <a:custGeom>
            <a:avLst/>
            <a:gdLst>
              <a:gd name="T0" fmla="*/ 506 w 538"/>
              <a:gd name="T1" fmla="*/ 150 h 382"/>
              <a:gd name="T2" fmla="*/ 383 w 538"/>
              <a:gd name="T3" fmla="*/ 153 h 382"/>
              <a:gd name="T4" fmla="*/ 363 w 538"/>
              <a:gd name="T5" fmla="*/ 171 h 382"/>
              <a:gd name="T6" fmla="*/ 284 w 538"/>
              <a:gd name="T7" fmla="*/ 166 h 382"/>
              <a:gd name="T8" fmla="*/ 245 w 538"/>
              <a:gd name="T9" fmla="*/ 159 h 382"/>
              <a:gd name="T10" fmla="*/ 180 w 538"/>
              <a:gd name="T11" fmla="*/ 149 h 382"/>
              <a:gd name="T12" fmla="*/ 128 w 538"/>
              <a:gd name="T13" fmla="*/ 123 h 382"/>
              <a:gd name="T14" fmla="*/ 115 w 538"/>
              <a:gd name="T15" fmla="*/ 59 h 382"/>
              <a:gd name="T16" fmla="*/ 102 w 538"/>
              <a:gd name="T17" fmla="*/ 39 h 382"/>
              <a:gd name="T18" fmla="*/ 96 w 538"/>
              <a:gd name="T19" fmla="*/ 7 h 382"/>
              <a:gd name="T20" fmla="*/ 93 w 538"/>
              <a:gd name="T21" fmla="*/ 2 h 382"/>
              <a:gd name="T22" fmla="*/ 89 w 538"/>
              <a:gd name="T23" fmla="*/ 3 h 382"/>
              <a:gd name="T24" fmla="*/ 87 w 538"/>
              <a:gd name="T25" fmla="*/ 18 h 382"/>
              <a:gd name="T26" fmla="*/ 82 w 538"/>
              <a:gd name="T27" fmla="*/ 20 h 382"/>
              <a:gd name="T28" fmla="*/ 87 w 538"/>
              <a:gd name="T29" fmla="*/ 47 h 382"/>
              <a:gd name="T30" fmla="*/ 89 w 538"/>
              <a:gd name="T31" fmla="*/ 65 h 382"/>
              <a:gd name="T32" fmla="*/ 85 w 538"/>
              <a:gd name="T33" fmla="*/ 106 h 382"/>
              <a:gd name="T34" fmla="*/ 61 w 538"/>
              <a:gd name="T35" fmla="*/ 167 h 382"/>
              <a:gd name="T36" fmla="*/ 18 w 538"/>
              <a:gd name="T37" fmla="*/ 164 h 382"/>
              <a:gd name="T38" fmla="*/ 32 w 538"/>
              <a:gd name="T39" fmla="*/ 199 h 382"/>
              <a:gd name="T40" fmla="*/ 54 w 538"/>
              <a:gd name="T41" fmla="*/ 207 h 382"/>
              <a:gd name="T42" fmla="*/ 54 w 538"/>
              <a:gd name="T43" fmla="*/ 217 h 382"/>
              <a:gd name="T44" fmla="*/ 54 w 538"/>
              <a:gd name="T45" fmla="*/ 229 h 382"/>
              <a:gd name="T46" fmla="*/ 53 w 538"/>
              <a:gd name="T47" fmla="*/ 265 h 382"/>
              <a:gd name="T48" fmla="*/ 54 w 538"/>
              <a:gd name="T49" fmla="*/ 289 h 382"/>
              <a:gd name="T50" fmla="*/ 47 w 538"/>
              <a:gd name="T51" fmla="*/ 328 h 382"/>
              <a:gd name="T52" fmla="*/ 48 w 538"/>
              <a:gd name="T53" fmla="*/ 333 h 382"/>
              <a:gd name="T54" fmla="*/ 39 w 538"/>
              <a:gd name="T55" fmla="*/ 345 h 382"/>
              <a:gd name="T56" fmla="*/ 36 w 538"/>
              <a:gd name="T57" fmla="*/ 363 h 382"/>
              <a:gd name="T58" fmla="*/ 40 w 538"/>
              <a:gd name="T59" fmla="*/ 367 h 382"/>
              <a:gd name="T60" fmla="*/ 39 w 538"/>
              <a:gd name="T61" fmla="*/ 377 h 382"/>
              <a:gd name="T62" fmla="*/ 44 w 538"/>
              <a:gd name="T63" fmla="*/ 379 h 382"/>
              <a:gd name="T64" fmla="*/ 48 w 538"/>
              <a:gd name="T65" fmla="*/ 375 h 382"/>
              <a:gd name="T66" fmla="*/ 58 w 538"/>
              <a:gd name="T67" fmla="*/ 350 h 382"/>
              <a:gd name="T68" fmla="*/ 92 w 538"/>
              <a:gd name="T69" fmla="*/ 314 h 382"/>
              <a:gd name="T70" fmla="*/ 116 w 538"/>
              <a:gd name="T71" fmla="*/ 247 h 382"/>
              <a:gd name="T72" fmla="*/ 165 w 538"/>
              <a:gd name="T73" fmla="*/ 256 h 382"/>
              <a:gd name="T74" fmla="*/ 176 w 538"/>
              <a:gd name="T75" fmla="*/ 252 h 382"/>
              <a:gd name="T76" fmla="*/ 206 w 538"/>
              <a:gd name="T77" fmla="*/ 253 h 382"/>
              <a:gd name="T78" fmla="*/ 292 w 538"/>
              <a:gd name="T79" fmla="*/ 264 h 382"/>
              <a:gd name="T80" fmla="*/ 352 w 538"/>
              <a:gd name="T81" fmla="*/ 296 h 382"/>
              <a:gd name="T82" fmla="*/ 364 w 538"/>
              <a:gd name="T83" fmla="*/ 307 h 382"/>
              <a:gd name="T84" fmla="*/ 480 w 538"/>
              <a:gd name="T85" fmla="*/ 341 h 382"/>
              <a:gd name="T86" fmla="*/ 525 w 538"/>
              <a:gd name="T87" fmla="*/ 238 h 382"/>
              <a:gd name="T88" fmla="*/ 507 w 538"/>
              <a:gd name="T89" fmla="*/ 14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8" h="382">
                <a:moveTo>
                  <a:pt x="507" y="142"/>
                </a:moveTo>
                <a:cubicBezTo>
                  <a:pt x="506" y="150"/>
                  <a:pt x="506" y="150"/>
                  <a:pt x="506" y="150"/>
                </a:cubicBezTo>
                <a:cubicBezTo>
                  <a:pt x="386" y="145"/>
                  <a:pt x="386" y="145"/>
                  <a:pt x="386" y="145"/>
                </a:cubicBezTo>
                <a:cubicBezTo>
                  <a:pt x="383" y="153"/>
                  <a:pt x="383" y="153"/>
                  <a:pt x="383" y="153"/>
                </a:cubicBezTo>
                <a:cubicBezTo>
                  <a:pt x="372" y="152"/>
                  <a:pt x="372" y="152"/>
                  <a:pt x="372" y="152"/>
                </a:cubicBezTo>
                <a:cubicBezTo>
                  <a:pt x="363" y="171"/>
                  <a:pt x="363" y="171"/>
                  <a:pt x="363" y="171"/>
                </a:cubicBezTo>
                <a:cubicBezTo>
                  <a:pt x="354" y="171"/>
                  <a:pt x="328" y="171"/>
                  <a:pt x="320" y="170"/>
                </a:cubicBezTo>
                <a:cubicBezTo>
                  <a:pt x="309" y="168"/>
                  <a:pt x="284" y="166"/>
                  <a:pt x="284" y="166"/>
                </a:cubicBezTo>
                <a:cubicBezTo>
                  <a:pt x="284" y="166"/>
                  <a:pt x="281" y="161"/>
                  <a:pt x="278" y="161"/>
                </a:cubicBezTo>
                <a:cubicBezTo>
                  <a:pt x="274" y="161"/>
                  <a:pt x="250" y="159"/>
                  <a:pt x="245" y="159"/>
                </a:cubicBezTo>
                <a:cubicBezTo>
                  <a:pt x="240" y="158"/>
                  <a:pt x="237" y="154"/>
                  <a:pt x="233" y="153"/>
                </a:cubicBezTo>
                <a:cubicBezTo>
                  <a:pt x="230" y="153"/>
                  <a:pt x="197" y="150"/>
                  <a:pt x="180" y="149"/>
                </a:cubicBezTo>
                <a:cubicBezTo>
                  <a:pt x="163" y="148"/>
                  <a:pt x="131" y="146"/>
                  <a:pt x="131" y="146"/>
                </a:cubicBezTo>
                <a:cubicBezTo>
                  <a:pt x="131" y="146"/>
                  <a:pt x="130" y="134"/>
                  <a:pt x="128" y="123"/>
                </a:cubicBezTo>
                <a:cubicBezTo>
                  <a:pt x="127" y="111"/>
                  <a:pt x="128" y="79"/>
                  <a:pt x="128" y="74"/>
                </a:cubicBezTo>
                <a:cubicBezTo>
                  <a:pt x="128" y="69"/>
                  <a:pt x="121" y="63"/>
                  <a:pt x="115" y="59"/>
                </a:cubicBezTo>
                <a:cubicBezTo>
                  <a:pt x="109" y="55"/>
                  <a:pt x="104" y="55"/>
                  <a:pt x="102" y="53"/>
                </a:cubicBezTo>
                <a:cubicBezTo>
                  <a:pt x="99" y="51"/>
                  <a:pt x="101" y="45"/>
                  <a:pt x="102" y="39"/>
                </a:cubicBezTo>
                <a:cubicBezTo>
                  <a:pt x="102" y="33"/>
                  <a:pt x="98" y="13"/>
                  <a:pt x="98" y="11"/>
                </a:cubicBezTo>
                <a:cubicBezTo>
                  <a:pt x="97" y="8"/>
                  <a:pt x="96" y="7"/>
                  <a:pt x="96" y="7"/>
                </a:cubicBezTo>
                <a:cubicBezTo>
                  <a:pt x="96" y="7"/>
                  <a:pt x="96" y="4"/>
                  <a:pt x="96" y="3"/>
                </a:cubicBezTo>
                <a:cubicBezTo>
                  <a:pt x="95" y="2"/>
                  <a:pt x="93" y="2"/>
                  <a:pt x="93" y="2"/>
                </a:cubicBezTo>
                <a:cubicBezTo>
                  <a:pt x="93" y="2"/>
                  <a:pt x="93" y="0"/>
                  <a:pt x="91" y="0"/>
                </a:cubicBezTo>
                <a:cubicBezTo>
                  <a:pt x="89" y="0"/>
                  <a:pt x="89" y="3"/>
                  <a:pt x="89" y="3"/>
                </a:cubicBezTo>
                <a:cubicBezTo>
                  <a:pt x="89" y="3"/>
                  <a:pt x="87" y="3"/>
                  <a:pt x="87" y="5"/>
                </a:cubicBezTo>
                <a:cubicBezTo>
                  <a:pt x="87" y="8"/>
                  <a:pt x="87" y="18"/>
                  <a:pt x="87" y="18"/>
                </a:cubicBezTo>
                <a:cubicBezTo>
                  <a:pt x="87" y="18"/>
                  <a:pt x="86" y="18"/>
                  <a:pt x="85" y="16"/>
                </a:cubicBezTo>
                <a:cubicBezTo>
                  <a:pt x="83" y="14"/>
                  <a:pt x="83" y="16"/>
                  <a:pt x="82" y="20"/>
                </a:cubicBezTo>
                <a:cubicBezTo>
                  <a:pt x="82" y="24"/>
                  <a:pt x="83" y="30"/>
                  <a:pt x="83" y="35"/>
                </a:cubicBezTo>
                <a:cubicBezTo>
                  <a:pt x="82" y="40"/>
                  <a:pt x="86" y="45"/>
                  <a:pt x="87" y="47"/>
                </a:cubicBezTo>
                <a:cubicBezTo>
                  <a:pt x="88" y="50"/>
                  <a:pt x="88" y="51"/>
                  <a:pt x="86" y="51"/>
                </a:cubicBezTo>
                <a:cubicBezTo>
                  <a:pt x="84" y="51"/>
                  <a:pt x="88" y="55"/>
                  <a:pt x="89" y="65"/>
                </a:cubicBezTo>
                <a:cubicBezTo>
                  <a:pt x="89" y="75"/>
                  <a:pt x="86" y="80"/>
                  <a:pt x="85" y="91"/>
                </a:cubicBezTo>
                <a:cubicBezTo>
                  <a:pt x="83" y="103"/>
                  <a:pt x="86" y="102"/>
                  <a:pt x="85" y="106"/>
                </a:cubicBezTo>
                <a:cubicBezTo>
                  <a:pt x="84" y="111"/>
                  <a:pt x="80" y="118"/>
                  <a:pt x="74" y="133"/>
                </a:cubicBezTo>
                <a:cubicBezTo>
                  <a:pt x="67" y="148"/>
                  <a:pt x="61" y="167"/>
                  <a:pt x="61" y="167"/>
                </a:cubicBezTo>
                <a:cubicBezTo>
                  <a:pt x="61" y="167"/>
                  <a:pt x="54" y="166"/>
                  <a:pt x="49" y="165"/>
                </a:cubicBezTo>
                <a:cubicBezTo>
                  <a:pt x="44" y="165"/>
                  <a:pt x="26" y="164"/>
                  <a:pt x="18" y="164"/>
                </a:cubicBezTo>
                <a:cubicBezTo>
                  <a:pt x="9" y="164"/>
                  <a:pt x="4" y="168"/>
                  <a:pt x="3" y="177"/>
                </a:cubicBezTo>
                <a:cubicBezTo>
                  <a:pt x="0" y="194"/>
                  <a:pt x="21" y="197"/>
                  <a:pt x="32" y="199"/>
                </a:cubicBezTo>
                <a:cubicBezTo>
                  <a:pt x="44" y="201"/>
                  <a:pt x="55" y="204"/>
                  <a:pt x="55" y="204"/>
                </a:cubicBezTo>
                <a:cubicBezTo>
                  <a:pt x="55" y="204"/>
                  <a:pt x="54" y="205"/>
                  <a:pt x="54" y="207"/>
                </a:cubicBezTo>
                <a:cubicBezTo>
                  <a:pt x="54" y="208"/>
                  <a:pt x="55" y="213"/>
                  <a:pt x="55" y="213"/>
                </a:cubicBezTo>
                <a:cubicBezTo>
                  <a:pt x="55" y="213"/>
                  <a:pt x="54" y="214"/>
                  <a:pt x="54" y="217"/>
                </a:cubicBezTo>
                <a:cubicBezTo>
                  <a:pt x="55" y="220"/>
                  <a:pt x="54" y="224"/>
                  <a:pt x="54" y="224"/>
                </a:cubicBezTo>
                <a:cubicBezTo>
                  <a:pt x="54" y="224"/>
                  <a:pt x="54" y="225"/>
                  <a:pt x="54" y="229"/>
                </a:cubicBezTo>
                <a:cubicBezTo>
                  <a:pt x="54" y="234"/>
                  <a:pt x="55" y="244"/>
                  <a:pt x="54" y="250"/>
                </a:cubicBezTo>
                <a:cubicBezTo>
                  <a:pt x="53" y="256"/>
                  <a:pt x="52" y="263"/>
                  <a:pt x="53" y="265"/>
                </a:cubicBezTo>
                <a:cubicBezTo>
                  <a:pt x="55" y="267"/>
                  <a:pt x="55" y="274"/>
                  <a:pt x="55" y="274"/>
                </a:cubicBezTo>
                <a:cubicBezTo>
                  <a:pt x="55" y="274"/>
                  <a:pt x="55" y="281"/>
                  <a:pt x="54" y="289"/>
                </a:cubicBezTo>
                <a:cubicBezTo>
                  <a:pt x="53" y="297"/>
                  <a:pt x="52" y="307"/>
                  <a:pt x="51" y="313"/>
                </a:cubicBezTo>
                <a:cubicBezTo>
                  <a:pt x="51" y="319"/>
                  <a:pt x="48" y="325"/>
                  <a:pt x="47" y="328"/>
                </a:cubicBezTo>
                <a:cubicBezTo>
                  <a:pt x="46" y="331"/>
                  <a:pt x="48" y="330"/>
                  <a:pt x="48" y="330"/>
                </a:cubicBezTo>
                <a:cubicBezTo>
                  <a:pt x="48" y="330"/>
                  <a:pt x="48" y="331"/>
                  <a:pt x="48" y="333"/>
                </a:cubicBezTo>
                <a:cubicBezTo>
                  <a:pt x="47" y="335"/>
                  <a:pt x="45" y="336"/>
                  <a:pt x="43" y="337"/>
                </a:cubicBezTo>
                <a:cubicBezTo>
                  <a:pt x="42" y="339"/>
                  <a:pt x="39" y="344"/>
                  <a:pt x="39" y="345"/>
                </a:cubicBezTo>
                <a:cubicBezTo>
                  <a:pt x="38" y="347"/>
                  <a:pt x="38" y="352"/>
                  <a:pt x="37" y="355"/>
                </a:cubicBezTo>
                <a:cubicBezTo>
                  <a:pt x="36" y="358"/>
                  <a:pt x="35" y="362"/>
                  <a:pt x="36" y="363"/>
                </a:cubicBezTo>
                <a:cubicBezTo>
                  <a:pt x="37" y="364"/>
                  <a:pt x="41" y="361"/>
                  <a:pt x="41" y="361"/>
                </a:cubicBezTo>
                <a:cubicBezTo>
                  <a:pt x="41" y="361"/>
                  <a:pt x="40" y="364"/>
                  <a:pt x="40" y="367"/>
                </a:cubicBezTo>
                <a:cubicBezTo>
                  <a:pt x="40" y="369"/>
                  <a:pt x="39" y="372"/>
                  <a:pt x="39" y="375"/>
                </a:cubicBezTo>
                <a:cubicBezTo>
                  <a:pt x="39" y="377"/>
                  <a:pt x="39" y="377"/>
                  <a:pt x="39" y="377"/>
                </a:cubicBezTo>
                <a:cubicBezTo>
                  <a:pt x="39" y="377"/>
                  <a:pt x="39" y="379"/>
                  <a:pt x="40" y="380"/>
                </a:cubicBezTo>
                <a:cubicBezTo>
                  <a:pt x="42" y="382"/>
                  <a:pt x="44" y="379"/>
                  <a:pt x="44" y="379"/>
                </a:cubicBezTo>
                <a:cubicBezTo>
                  <a:pt x="44" y="379"/>
                  <a:pt x="45" y="380"/>
                  <a:pt x="46" y="379"/>
                </a:cubicBezTo>
                <a:cubicBezTo>
                  <a:pt x="47" y="377"/>
                  <a:pt x="48" y="375"/>
                  <a:pt x="48" y="375"/>
                </a:cubicBezTo>
                <a:cubicBezTo>
                  <a:pt x="48" y="375"/>
                  <a:pt x="49" y="375"/>
                  <a:pt x="50" y="372"/>
                </a:cubicBezTo>
                <a:cubicBezTo>
                  <a:pt x="51" y="370"/>
                  <a:pt x="56" y="357"/>
                  <a:pt x="58" y="350"/>
                </a:cubicBezTo>
                <a:cubicBezTo>
                  <a:pt x="59" y="343"/>
                  <a:pt x="60" y="331"/>
                  <a:pt x="62" y="329"/>
                </a:cubicBezTo>
                <a:cubicBezTo>
                  <a:pt x="63" y="327"/>
                  <a:pt x="87" y="319"/>
                  <a:pt x="92" y="314"/>
                </a:cubicBezTo>
                <a:cubicBezTo>
                  <a:pt x="98" y="308"/>
                  <a:pt x="98" y="290"/>
                  <a:pt x="99" y="281"/>
                </a:cubicBezTo>
                <a:cubicBezTo>
                  <a:pt x="101" y="272"/>
                  <a:pt x="116" y="247"/>
                  <a:pt x="116" y="247"/>
                </a:cubicBezTo>
                <a:cubicBezTo>
                  <a:pt x="116" y="247"/>
                  <a:pt x="119" y="246"/>
                  <a:pt x="129" y="249"/>
                </a:cubicBezTo>
                <a:cubicBezTo>
                  <a:pt x="139" y="252"/>
                  <a:pt x="160" y="255"/>
                  <a:pt x="165" y="256"/>
                </a:cubicBezTo>
                <a:cubicBezTo>
                  <a:pt x="170" y="256"/>
                  <a:pt x="170" y="251"/>
                  <a:pt x="170" y="251"/>
                </a:cubicBezTo>
                <a:cubicBezTo>
                  <a:pt x="170" y="251"/>
                  <a:pt x="172" y="251"/>
                  <a:pt x="176" y="252"/>
                </a:cubicBezTo>
                <a:cubicBezTo>
                  <a:pt x="180" y="252"/>
                  <a:pt x="181" y="249"/>
                  <a:pt x="181" y="249"/>
                </a:cubicBezTo>
                <a:cubicBezTo>
                  <a:pt x="181" y="249"/>
                  <a:pt x="199" y="252"/>
                  <a:pt x="206" y="253"/>
                </a:cubicBezTo>
                <a:cubicBezTo>
                  <a:pt x="213" y="255"/>
                  <a:pt x="218" y="251"/>
                  <a:pt x="218" y="251"/>
                </a:cubicBezTo>
                <a:cubicBezTo>
                  <a:pt x="218" y="251"/>
                  <a:pt x="274" y="260"/>
                  <a:pt x="292" y="264"/>
                </a:cubicBezTo>
                <a:cubicBezTo>
                  <a:pt x="308" y="267"/>
                  <a:pt x="338" y="275"/>
                  <a:pt x="349" y="278"/>
                </a:cubicBezTo>
                <a:cubicBezTo>
                  <a:pt x="352" y="296"/>
                  <a:pt x="352" y="296"/>
                  <a:pt x="352" y="296"/>
                </a:cubicBezTo>
                <a:cubicBezTo>
                  <a:pt x="363" y="297"/>
                  <a:pt x="363" y="297"/>
                  <a:pt x="363" y="297"/>
                </a:cubicBezTo>
                <a:cubicBezTo>
                  <a:pt x="364" y="307"/>
                  <a:pt x="364" y="307"/>
                  <a:pt x="364" y="307"/>
                </a:cubicBezTo>
                <a:cubicBezTo>
                  <a:pt x="481" y="333"/>
                  <a:pt x="481" y="333"/>
                  <a:pt x="481" y="333"/>
                </a:cubicBezTo>
                <a:cubicBezTo>
                  <a:pt x="480" y="341"/>
                  <a:pt x="480" y="341"/>
                  <a:pt x="480" y="341"/>
                </a:cubicBezTo>
                <a:cubicBezTo>
                  <a:pt x="510" y="348"/>
                  <a:pt x="510" y="348"/>
                  <a:pt x="510" y="348"/>
                </a:cubicBezTo>
                <a:cubicBezTo>
                  <a:pt x="525" y="238"/>
                  <a:pt x="525" y="238"/>
                  <a:pt x="525" y="238"/>
                </a:cubicBezTo>
                <a:cubicBezTo>
                  <a:pt x="538" y="144"/>
                  <a:pt x="538" y="144"/>
                  <a:pt x="538" y="144"/>
                </a:cubicBezTo>
                <a:lnTo>
                  <a:pt x="507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3" name="Freeform 53"/>
          <p:cNvSpPr>
            <a:spLocks/>
          </p:cNvSpPr>
          <p:nvPr/>
        </p:nvSpPr>
        <p:spPr bwMode="auto">
          <a:xfrm rot="20134590">
            <a:off x="6989175" y="2530760"/>
            <a:ext cx="1312993" cy="2019314"/>
          </a:xfrm>
          <a:custGeom>
            <a:avLst/>
            <a:gdLst>
              <a:gd name="T0" fmla="*/ 225 w 274"/>
              <a:gd name="T1" fmla="*/ 297 h 422"/>
              <a:gd name="T2" fmla="*/ 220 w 274"/>
              <a:gd name="T3" fmla="*/ 281 h 422"/>
              <a:gd name="T4" fmla="*/ 207 w 274"/>
              <a:gd name="T5" fmla="*/ 265 h 422"/>
              <a:gd name="T6" fmla="*/ 187 w 274"/>
              <a:gd name="T7" fmla="*/ 260 h 422"/>
              <a:gd name="T8" fmla="*/ 162 w 274"/>
              <a:gd name="T9" fmla="*/ 262 h 422"/>
              <a:gd name="T10" fmla="*/ 143 w 274"/>
              <a:gd name="T11" fmla="*/ 270 h 422"/>
              <a:gd name="T12" fmla="*/ 274 w 274"/>
              <a:gd name="T13" fmla="*/ 136 h 422"/>
              <a:gd name="T14" fmla="*/ 162 w 274"/>
              <a:gd name="T15" fmla="*/ 101 h 422"/>
              <a:gd name="T16" fmla="*/ 203 w 274"/>
              <a:gd name="T17" fmla="*/ 60 h 422"/>
              <a:gd name="T18" fmla="*/ 15 w 274"/>
              <a:gd name="T19" fmla="*/ 0 h 422"/>
              <a:gd name="T20" fmla="*/ 29 w 274"/>
              <a:gd name="T21" fmla="*/ 59 h 422"/>
              <a:gd name="T22" fmla="*/ 29 w 274"/>
              <a:gd name="T23" fmla="*/ 59 h 422"/>
              <a:gd name="T24" fmla="*/ 49 w 274"/>
              <a:gd name="T25" fmla="*/ 139 h 422"/>
              <a:gd name="T26" fmla="*/ 10 w 274"/>
              <a:gd name="T27" fmla="*/ 133 h 422"/>
              <a:gd name="T28" fmla="*/ 6 w 274"/>
              <a:gd name="T29" fmla="*/ 129 h 422"/>
              <a:gd name="T30" fmla="*/ 0 w 274"/>
              <a:gd name="T31" fmla="*/ 131 h 422"/>
              <a:gd name="T32" fmla="*/ 8 w 274"/>
              <a:gd name="T33" fmla="*/ 161 h 422"/>
              <a:gd name="T34" fmla="*/ 10 w 274"/>
              <a:gd name="T35" fmla="*/ 196 h 422"/>
              <a:gd name="T36" fmla="*/ 12 w 274"/>
              <a:gd name="T37" fmla="*/ 201 h 422"/>
              <a:gd name="T38" fmla="*/ 15 w 274"/>
              <a:gd name="T39" fmla="*/ 207 h 422"/>
              <a:gd name="T40" fmla="*/ 19 w 274"/>
              <a:gd name="T41" fmla="*/ 211 h 422"/>
              <a:gd name="T42" fmla="*/ 21 w 274"/>
              <a:gd name="T43" fmla="*/ 215 h 422"/>
              <a:gd name="T44" fmla="*/ 15 w 274"/>
              <a:gd name="T45" fmla="*/ 225 h 422"/>
              <a:gd name="T46" fmla="*/ 18 w 274"/>
              <a:gd name="T47" fmla="*/ 231 h 422"/>
              <a:gd name="T48" fmla="*/ 13 w 274"/>
              <a:gd name="T49" fmla="*/ 241 h 422"/>
              <a:gd name="T50" fmla="*/ 18 w 274"/>
              <a:gd name="T51" fmla="*/ 248 h 422"/>
              <a:gd name="T52" fmla="*/ 23 w 274"/>
              <a:gd name="T53" fmla="*/ 268 h 422"/>
              <a:gd name="T54" fmla="*/ 33 w 274"/>
              <a:gd name="T55" fmla="*/ 289 h 422"/>
              <a:gd name="T56" fmla="*/ 43 w 274"/>
              <a:gd name="T57" fmla="*/ 289 h 422"/>
              <a:gd name="T58" fmla="*/ 53 w 274"/>
              <a:gd name="T59" fmla="*/ 279 h 422"/>
              <a:gd name="T60" fmla="*/ 58 w 274"/>
              <a:gd name="T61" fmla="*/ 277 h 422"/>
              <a:gd name="T62" fmla="*/ 66 w 274"/>
              <a:gd name="T63" fmla="*/ 300 h 422"/>
              <a:gd name="T64" fmla="*/ 79 w 274"/>
              <a:gd name="T65" fmla="*/ 344 h 422"/>
              <a:gd name="T66" fmla="*/ 91 w 274"/>
              <a:gd name="T67" fmla="*/ 365 h 422"/>
              <a:gd name="T68" fmla="*/ 92 w 274"/>
              <a:gd name="T69" fmla="*/ 374 h 422"/>
              <a:gd name="T70" fmla="*/ 104 w 274"/>
              <a:gd name="T71" fmla="*/ 422 h 422"/>
              <a:gd name="T72" fmla="*/ 115 w 274"/>
              <a:gd name="T73" fmla="*/ 417 h 422"/>
              <a:gd name="T74" fmla="*/ 116 w 274"/>
              <a:gd name="T75" fmla="*/ 403 h 422"/>
              <a:gd name="T76" fmla="*/ 121 w 274"/>
              <a:gd name="T77" fmla="*/ 395 h 422"/>
              <a:gd name="T78" fmla="*/ 127 w 274"/>
              <a:gd name="T79" fmla="*/ 386 h 422"/>
              <a:gd name="T80" fmla="*/ 134 w 274"/>
              <a:gd name="T81" fmla="*/ 375 h 422"/>
              <a:gd name="T82" fmla="*/ 142 w 274"/>
              <a:gd name="T83" fmla="*/ 365 h 422"/>
              <a:gd name="T84" fmla="*/ 149 w 274"/>
              <a:gd name="T85" fmla="*/ 360 h 422"/>
              <a:gd name="T86" fmla="*/ 154 w 274"/>
              <a:gd name="T87" fmla="*/ 355 h 422"/>
              <a:gd name="T88" fmla="*/ 158 w 274"/>
              <a:gd name="T89" fmla="*/ 349 h 422"/>
              <a:gd name="T90" fmla="*/ 159 w 274"/>
              <a:gd name="T91" fmla="*/ 343 h 422"/>
              <a:gd name="T92" fmla="*/ 169 w 274"/>
              <a:gd name="T93" fmla="*/ 322 h 422"/>
              <a:gd name="T94" fmla="*/ 181 w 274"/>
              <a:gd name="T95" fmla="*/ 324 h 422"/>
              <a:gd name="T96" fmla="*/ 196 w 274"/>
              <a:gd name="T97" fmla="*/ 328 h 422"/>
              <a:gd name="T98" fmla="*/ 210 w 274"/>
              <a:gd name="T99" fmla="*/ 321 h 422"/>
              <a:gd name="T100" fmla="*/ 219 w 274"/>
              <a:gd name="T101" fmla="*/ 315 h 422"/>
              <a:gd name="T102" fmla="*/ 224 w 274"/>
              <a:gd name="T103" fmla="*/ 308 h 422"/>
              <a:gd name="T104" fmla="*/ 227 w 274"/>
              <a:gd name="T105" fmla="*/ 301 h 422"/>
              <a:gd name="T106" fmla="*/ 225 w 274"/>
              <a:gd name="T107" fmla="*/ 29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422">
                <a:moveTo>
                  <a:pt x="225" y="297"/>
                </a:moveTo>
                <a:cubicBezTo>
                  <a:pt x="224" y="291"/>
                  <a:pt x="220" y="286"/>
                  <a:pt x="220" y="281"/>
                </a:cubicBezTo>
                <a:cubicBezTo>
                  <a:pt x="219" y="275"/>
                  <a:pt x="212" y="270"/>
                  <a:pt x="207" y="265"/>
                </a:cubicBezTo>
                <a:cubicBezTo>
                  <a:pt x="202" y="260"/>
                  <a:pt x="202" y="263"/>
                  <a:pt x="187" y="260"/>
                </a:cubicBezTo>
                <a:cubicBezTo>
                  <a:pt x="171" y="257"/>
                  <a:pt x="163" y="258"/>
                  <a:pt x="162" y="262"/>
                </a:cubicBezTo>
                <a:cubicBezTo>
                  <a:pt x="160" y="267"/>
                  <a:pt x="149" y="269"/>
                  <a:pt x="143" y="270"/>
                </a:cubicBezTo>
                <a:cubicBezTo>
                  <a:pt x="274" y="136"/>
                  <a:pt x="274" y="136"/>
                  <a:pt x="274" y="136"/>
                </a:cubicBezTo>
                <a:cubicBezTo>
                  <a:pt x="162" y="101"/>
                  <a:pt x="162" y="101"/>
                  <a:pt x="162" y="101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15" y="0"/>
                  <a:pt x="15" y="0"/>
                  <a:pt x="15" y="0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49" y="139"/>
                  <a:pt x="49" y="139"/>
                  <a:pt x="49" y="139"/>
                </a:cubicBezTo>
                <a:cubicBezTo>
                  <a:pt x="38" y="136"/>
                  <a:pt x="10" y="133"/>
                  <a:pt x="10" y="133"/>
                </a:cubicBezTo>
                <a:cubicBezTo>
                  <a:pt x="10" y="133"/>
                  <a:pt x="9" y="132"/>
                  <a:pt x="6" y="129"/>
                </a:cubicBezTo>
                <a:cubicBezTo>
                  <a:pt x="3" y="127"/>
                  <a:pt x="0" y="131"/>
                  <a:pt x="0" y="131"/>
                </a:cubicBezTo>
                <a:cubicBezTo>
                  <a:pt x="8" y="161"/>
                  <a:pt x="8" y="161"/>
                  <a:pt x="8" y="161"/>
                </a:cubicBezTo>
                <a:cubicBezTo>
                  <a:pt x="8" y="161"/>
                  <a:pt x="13" y="193"/>
                  <a:pt x="10" y="196"/>
                </a:cubicBezTo>
                <a:cubicBezTo>
                  <a:pt x="8" y="198"/>
                  <a:pt x="14" y="198"/>
                  <a:pt x="12" y="201"/>
                </a:cubicBezTo>
                <a:cubicBezTo>
                  <a:pt x="10" y="204"/>
                  <a:pt x="16" y="203"/>
                  <a:pt x="15" y="207"/>
                </a:cubicBezTo>
                <a:cubicBezTo>
                  <a:pt x="15" y="210"/>
                  <a:pt x="19" y="208"/>
                  <a:pt x="19" y="211"/>
                </a:cubicBezTo>
                <a:cubicBezTo>
                  <a:pt x="18" y="215"/>
                  <a:pt x="21" y="215"/>
                  <a:pt x="21" y="215"/>
                </a:cubicBezTo>
                <a:cubicBezTo>
                  <a:pt x="15" y="225"/>
                  <a:pt x="15" y="225"/>
                  <a:pt x="15" y="225"/>
                </a:cubicBezTo>
                <a:cubicBezTo>
                  <a:pt x="18" y="231"/>
                  <a:pt x="18" y="231"/>
                  <a:pt x="18" y="231"/>
                </a:cubicBezTo>
                <a:cubicBezTo>
                  <a:pt x="18" y="231"/>
                  <a:pt x="16" y="237"/>
                  <a:pt x="13" y="241"/>
                </a:cubicBezTo>
                <a:cubicBezTo>
                  <a:pt x="11" y="245"/>
                  <a:pt x="18" y="248"/>
                  <a:pt x="18" y="248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3" y="289"/>
                  <a:pt x="38" y="290"/>
                  <a:pt x="43" y="289"/>
                </a:cubicBezTo>
                <a:cubicBezTo>
                  <a:pt x="49" y="288"/>
                  <a:pt x="53" y="279"/>
                  <a:pt x="53" y="279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58" y="277"/>
                  <a:pt x="61" y="292"/>
                  <a:pt x="66" y="300"/>
                </a:cubicBezTo>
                <a:cubicBezTo>
                  <a:pt x="71" y="309"/>
                  <a:pt x="76" y="334"/>
                  <a:pt x="79" y="344"/>
                </a:cubicBezTo>
                <a:cubicBezTo>
                  <a:pt x="82" y="353"/>
                  <a:pt x="89" y="359"/>
                  <a:pt x="91" y="365"/>
                </a:cubicBezTo>
                <a:cubicBezTo>
                  <a:pt x="93" y="372"/>
                  <a:pt x="92" y="374"/>
                  <a:pt x="92" y="374"/>
                </a:cubicBezTo>
                <a:cubicBezTo>
                  <a:pt x="104" y="422"/>
                  <a:pt x="104" y="422"/>
                  <a:pt x="104" y="422"/>
                </a:cubicBezTo>
                <a:cubicBezTo>
                  <a:pt x="115" y="417"/>
                  <a:pt x="115" y="417"/>
                  <a:pt x="115" y="417"/>
                </a:cubicBezTo>
                <a:cubicBezTo>
                  <a:pt x="115" y="417"/>
                  <a:pt x="112" y="405"/>
                  <a:pt x="116" y="403"/>
                </a:cubicBezTo>
                <a:cubicBezTo>
                  <a:pt x="120" y="401"/>
                  <a:pt x="118" y="396"/>
                  <a:pt x="121" y="395"/>
                </a:cubicBezTo>
                <a:cubicBezTo>
                  <a:pt x="124" y="393"/>
                  <a:pt x="123" y="387"/>
                  <a:pt x="127" y="386"/>
                </a:cubicBezTo>
                <a:cubicBezTo>
                  <a:pt x="131" y="385"/>
                  <a:pt x="130" y="377"/>
                  <a:pt x="134" y="375"/>
                </a:cubicBezTo>
                <a:cubicBezTo>
                  <a:pt x="138" y="372"/>
                  <a:pt x="138" y="366"/>
                  <a:pt x="142" y="365"/>
                </a:cubicBezTo>
                <a:cubicBezTo>
                  <a:pt x="146" y="364"/>
                  <a:pt x="145" y="362"/>
                  <a:pt x="149" y="360"/>
                </a:cubicBezTo>
                <a:cubicBezTo>
                  <a:pt x="152" y="358"/>
                  <a:pt x="150" y="356"/>
                  <a:pt x="154" y="355"/>
                </a:cubicBezTo>
                <a:cubicBezTo>
                  <a:pt x="159" y="354"/>
                  <a:pt x="156" y="350"/>
                  <a:pt x="158" y="349"/>
                </a:cubicBezTo>
                <a:cubicBezTo>
                  <a:pt x="160" y="348"/>
                  <a:pt x="159" y="348"/>
                  <a:pt x="159" y="343"/>
                </a:cubicBezTo>
                <a:cubicBezTo>
                  <a:pt x="160" y="339"/>
                  <a:pt x="164" y="326"/>
                  <a:pt x="169" y="322"/>
                </a:cubicBezTo>
                <a:cubicBezTo>
                  <a:pt x="174" y="318"/>
                  <a:pt x="179" y="322"/>
                  <a:pt x="181" y="324"/>
                </a:cubicBezTo>
                <a:cubicBezTo>
                  <a:pt x="183" y="327"/>
                  <a:pt x="191" y="328"/>
                  <a:pt x="196" y="328"/>
                </a:cubicBezTo>
                <a:cubicBezTo>
                  <a:pt x="201" y="328"/>
                  <a:pt x="207" y="321"/>
                  <a:pt x="210" y="321"/>
                </a:cubicBezTo>
                <a:cubicBezTo>
                  <a:pt x="213" y="320"/>
                  <a:pt x="216" y="318"/>
                  <a:pt x="219" y="315"/>
                </a:cubicBezTo>
                <a:cubicBezTo>
                  <a:pt x="222" y="312"/>
                  <a:pt x="224" y="308"/>
                  <a:pt x="224" y="308"/>
                </a:cubicBezTo>
                <a:cubicBezTo>
                  <a:pt x="224" y="308"/>
                  <a:pt x="227" y="303"/>
                  <a:pt x="227" y="301"/>
                </a:cubicBezTo>
                <a:cubicBezTo>
                  <a:pt x="226" y="299"/>
                  <a:pt x="225" y="298"/>
                  <a:pt x="225" y="2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Freeform 76"/>
          <p:cNvSpPr>
            <a:spLocks noEditPoints="1"/>
          </p:cNvSpPr>
          <p:nvPr/>
        </p:nvSpPr>
        <p:spPr bwMode="auto">
          <a:xfrm rot="5120029">
            <a:off x="8204892" y="3354305"/>
            <a:ext cx="1330301" cy="2818557"/>
          </a:xfrm>
          <a:custGeom>
            <a:avLst/>
            <a:gdLst>
              <a:gd name="T0" fmla="*/ 183 w 229"/>
              <a:gd name="T1" fmla="*/ 409 h 489"/>
              <a:gd name="T2" fmla="*/ 183 w 229"/>
              <a:gd name="T3" fmla="*/ 387 h 489"/>
              <a:gd name="T4" fmla="*/ 173 w 229"/>
              <a:gd name="T5" fmla="*/ 387 h 489"/>
              <a:gd name="T6" fmla="*/ 147 w 229"/>
              <a:gd name="T7" fmla="*/ 310 h 489"/>
              <a:gd name="T8" fmla="*/ 149 w 229"/>
              <a:gd name="T9" fmla="*/ 310 h 489"/>
              <a:gd name="T10" fmla="*/ 153 w 229"/>
              <a:gd name="T11" fmla="*/ 303 h 489"/>
              <a:gd name="T12" fmla="*/ 149 w 229"/>
              <a:gd name="T13" fmla="*/ 299 h 489"/>
              <a:gd name="T14" fmla="*/ 145 w 229"/>
              <a:gd name="T15" fmla="*/ 299 h 489"/>
              <a:gd name="T16" fmla="*/ 124 w 229"/>
              <a:gd name="T17" fmla="*/ 71 h 489"/>
              <a:gd name="T18" fmla="*/ 124 w 229"/>
              <a:gd name="T19" fmla="*/ 71 h 489"/>
              <a:gd name="T20" fmla="*/ 129 w 229"/>
              <a:gd name="T21" fmla="*/ 55 h 489"/>
              <a:gd name="T22" fmla="*/ 126 w 229"/>
              <a:gd name="T23" fmla="*/ 51 h 489"/>
              <a:gd name="T24" fmla="*/ 126 w 229"/>
              <a:gd name="T25" fmla="*/ 49 h 489"/>
              <a:gd name="T26" fmla="*/ 126 w 229"/>
              <a:gd name="T27" fmla="*/ 47 h 489"/>
              <a:gd name="T28" fmla="*/ 122 w 229"/>
              <a:gd name="T29" fmla="*/ 43 h 489"/>
              <a:gd name="T30" fmla="*/ 120 w 229"/>
              <a:gd name="T31" fmla="*/ 43 h 489"/>
              <a:gd name="T32" fmla="*/ 121 w 229"/>
              <a:gd name="T33" fmla="*/ 42 h 489"/>
              <a:gd name="T34" fmla="*/ 118 w 229"/>
              <a:gd name="T35" fmla="*/ 39 h 489"/>
              <a:gd name="T36" fmla="*/ 116 w 229"/>
              <a:gd name="T37" fmla="*/ 39 h 489"/>
              <a:gd name="T38" fmla="*/ 116 w 229"/>
              <a:gd name="T39" fmla="*/ 21 h 489"/>
              <a:gd name="T40" fmla="*/ 115 w 229"/>
              <a:gd name="T41" fmla="*/ 19 h 489"/>
              <a:gd name="T42" fmla="*/ 115 w 229"/>
              <a:gd name="T43" fmla="*/ 0 h 489"/>
              <a:gd name="T44" fmla="*/ 114 w 229"/>
              <a:gd name="T45" fmla="*/ 0 h 489"/>
              <a:gd name="T46" fmla="*/ 114 w 229"/>
              <a:gd name="T47" fmla="*/ 0 h 489"/>
              <a:gd name="T48" fmla="*/ 114 w 229"/>
              <a:gd name="T49" fmla="*/ 19 h 489"/>
              <a:gd name="T50" fmla="*/ 112 w 229"/>
              <a:gd name="T51" fmla="*/ 21 h 489"/>
              <a:gd name="T52" fmla="*/ 112 w 229"/>
              <a:gd name="T53" fmla="*/ 39 h 489"/>
              <a:gd name="T54" fmla="*/ 111 w 229"/>
              <a:gd name="T55" fmla="*/ 39 h 489"/>
              <a:gd name="T56" fmla="*/ 108 w 229"/>
              <a:gd name="T57" fmla="*/ 42 h 489"/>
              <a:gd name="T58" fmla="*/ 108 w 229"/>
              <a:gd name="T59" fmla="*/ 43 h 489"/>
              <a:gd name="T60" fmla="*/ 107 w 229"/>
              <a:gd name="T61" fmla="*/ 43 h 489"/>
              <a:gd name="T62" fmla="*/ 102 w 229"/>
              <a:gd name="T63" fmla="*/ 47 h 489"/>
              <a:gd name="T64" fmla="*/ 102 w 229"/>
              <a:gd name="T65" fmla="*/ 49 h 489"/>
              <a:gd name="T66" fmla="*/ 103 w 229"/>
              <a:gd name="T67" fmla="*/ 51 h 489"/>
              <a:gd name="T68" fmla="*/ 100 w 229"/>
              <a:gd name="T69" fmla="*/ 55 h 489"/>
              <a:gd name="T70" fmla="*/ 104 w 229"/>
              <a:gd name="T71" fmla="*/ 71 h 489"/>
              <a:gd name="T72" fmla="*/ 105 w 229"/>
              <a:gd name="T73" fmla="*/ 71 h 489"/>
              <a:gd name="T74" fmla="*/ 84 w 229"/>
              <a:gd name="T75" fmla="*/ 299 h 489"/>
              <a:gd name="T76" fmla="*/ 80 w 229"/>
              <a:gd name="T77" fmla="*/ 299 h 489"/>
              <a:gd name="T78" fmla="*/ 76 w 229"/>
              <a:gd name="T79" fmla="*/ 303 h 489"/>
              <a:gd name="T80" fmla="*/ 80 w 229"/>
              <a:gd name="T81" fmla="*/ 310 h 489"/>
              <a:gd name="T82" fmla="*/ 82 w 229"/>
              <a:gd name="T83" fmla="*/ 310 h 489"/>
              <a:gd name="T84" fmla="*/ 56 w 229"/>
              <a:gd name="T85" fmla="*/ 387 h 489"/>
              <a:gd name="T86" fmla="*/ 45 w 229"/>
              <a:gd name="T87" fmla="*/ 387 h 489"/>
              <a:gd name="T88" fmla="*/ 45 w 229"/>
              <a:gd name="T89" fmla="*/ 409 h 489"/>
              <a:gd name="T90" fmla="*/ 0 w 229"/>
              <a:gd name="T91" fmla="*/ 489 h 489"/>
              <a:gd name="T92" fmla="*/ 46 w 229"/>
              <a:gd name="T93" fmla="*/ 489 h 489"/>
              <a:gd name="T94" fmla="*/ 48 w 229"/>
              <a:gd name="T95" fmla="*/ 489 h 489"/>
              <a:gd name="T96" fmla="*/ 114 w 229"/>
              <a:gd name="T97" fmla="*/ 429 h 489"/>
              <a:gd name="T98" fmla="*/ 114 w 229"/>
              <a:gd name="T99" fmla="*/ 429 h 489"/>
              <a:gd name="T100" fmla="*/ 181 w 229"/>
              <a:gd name="T101" fmla="*/ 489 h 489"/>
              <a:gd name="T102" fmla="*/ 184 w 229"/>
              <a:gd name="T103" fmla="*/ 489 h 489"/>
              <a:gd name="T104" fmla="*/ 229 w 229"/>
              <a:gd name="T105" fmla="*/ 489 h 489"/>
              <a:gd name="T106" fmla="*/ 183 w 229"/>
              <a:gd name="T107" fmla="*/ 409 h 489"/>
              <a:gd name="T108" fmla="*/ 114 w 229"/>
              <a:gd name="T109" fmla="*/ 388 h 489"/>
              <a:gd name="T110" fmla="*/ 89 w 229"/>
              <a:gd name="T111" fmla="*/ 388 h 489"/>
              <a:gd name="T112" fmla="*/ 101 w 229"/>
              <a:gd name="T113" fmla="*/ 334 h 489"/>
              <a:gd name="T114" fmla="*/ 114 w 229"/>
              <a:gd name="T115" fmla="*/ 334 h 489"/>
              <a:gd name="T116" fmla="*/ 128 w 229"/>
              <a:gd name="T117" fmla="*/ 334 h 489"/>
              <a:gd name="T118" fmla="*/ 140 w 229"/>
              <a:gd name="T119" fmla="*/ 388 h 489"/>
              <a:gd name="T120" fmla="*/ 114 w 229"/>
              <a:gd name="T121" fmla="*/ 38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9" h="489">
                <a:moveTo>
                  <a:pt x="183" y="409"/>
                </a:moveTo>
                <a:cubicBezTo>
                  <a:pt x="183" y="387"/>
                  <a:pt x="183" y="387"/>
                  <a:pt x="183" y="387"/>
                </a:cubicBezTo>
                <a:cubicBezTo>
                  <a:pt x="173" y="387"/>
                  <a:pt x="173" y="387"/>
                  <a:pt x="173" y="387"/>
                </a:cubicBezTo>
                <a:cubicBezTo>
                  <a:pt x="161" y="361"/>
                  <a:pt x="151" y="334"/>
                  <a:pt x="147" y="310"/>
                </a:cubicBezTo>
                <a:cubicBezTo>
                  <a:pt x="149" y="310"/>
                  <a:pt x="149" y="310"/>
                  <a:pt x="149" y="310"/>
                </a:cubicBezTo>
                <a:cubicBezTo>
                  <a:pt x="151" y="310"/>
                  <a:pt x="153" y="303"/>
                  <a:pt x="153" y="303"/>
                </a:cubicBezTo>
                <a:cubicBezTo>
                  <a:pt x="153" y="301"/>
                  <a:pt x="151" y="299"/>
                  <a:pt x="149" y="299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40" y="270"/>
                  <a:pt x="123" y="156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7" y="71"/>
                  <a:pt x="129" y="55"/>
                  <a:pt x="129" y="55"/>
                </a:cubicBezTo>
                <a:cubicBezTo>
                  <a:pt x="129" y="53"/>
                  <a:pt x="127" y="52"/>
                  <a:pt x="126" y="51"/>
                </a:cubicBezTo>
                <a:cubicBezTo>
                  <a:pt x="126" y="51"/>
                  <a:pt x="126" y="50"/>
                  <a:pt x="126" y="49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26" y="45"/>
                  <a:pt x="124" y="43"/>
                  <a:pt x="122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1" y="43"/>
                  <a:pt x="121" y="42"/>
                  <a:pt x="121" y="42"/>
                </a:cubicBezTo>
                <a:cubicBezTo>
                  <a:pt x="121" y="40"/>
                  <a:pt x="119" y="39"/>
                  <a:pt x="118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21"/>
                  <a:pt x="116" y="21"/>
                  <a:pt x="116" y="21"/>
                </a:cubicBezTo>
                <a:cubicBezTo>
                  <a:pt x="116" y="20"/>
                  <a:pt x="116" y="20"/>
                  <a:pt x="115" y="19"/>
                </a:cubicBezTo>
                <a:cubicBezTo>
                  <a:pt x="115" y="0"/>
                  <a:pt x="115" y="0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3" y="20"/>
                  <a:pt x="112" y="20"/>
                  <a:pt x="112" y="21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09" y="39"/>
                  <a:pt x="108" y="40"/>
                  <a:pt x="108" y="42"/>
                </a:cubicBezTo>
                <a:cubicBezTo>
                  <a:pt x="108" y="42"/>
                  <a:pt x="108" y="43"/>
                  <a:pt x="108" y="43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104" y="43"/>
                  <a:pt x="102" y="45"/>
                  <a:pt x="102" y="47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2" y="50"/>
                  <a:pt x="103" y="51"/>
                  <a:pt x="103" y="51"/>
                </a:cubicBezTo>
                <a:cubicBezTo>
                  <a:pt x="101" y="52"/>
                  <a:pt x="100" y="53"/>
                  <a:pt x="100" y="55"/>
                </a:cubicBezTo>
                <a:cubicBezTo>
                  <a:pt x="100" y="55"/>
                  <a:pt x="102" y="71"/>
                  <a:pt x="104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6" y="156"/>
                  <a:pt x="88" y="270"/>
                  <a:pt x="84" y="299"/>
                </a:cubicBezTo>
                <a:cubicBezTo>
                  <a:pt x="80" y="299"/>
                  <a:pt x="80" y="299"/>
                  <a:pt x="80" y="299"/>
                </a:cubicBezTo>
                <a:cubicBezTo>
                  <a:pt x="78" y="299"/>
                  <a:pt x="76" y="301"/>
                  <a:pt x="76" y="303"/>
                </a:cubicBezTo>
                <a:cubicBezTo>
                  <a:pt x="76" y="303"/>
                  <a:pt x="78" y="310"/>
                  <a:pt x="80" y="310"/>
                </a:cubicBezTo>
                <a:cubicBezTo>
                  <a:pt x="82" y="310"/>
                  <a:pt x="82" y="310"/>
                  <a:pt x="82" y="310"/>
                </a:cubicBezTo>
                <a:cubicBezTo>
                  <a:pt x="77" y="334"/>
                  <a:pt x="67" y="361"/>
                  <a:pt x="56" y="387"/>
                </a:cubicBezTo>
                <a:cubicBezTo>
                  <a:pt x="45" y="387"/>
                  <a:pt x="45" y="387"/>
                  <a:pt x="45" y="387"/>
                </a:cubicBezTo>
                <a:cubicBezTo>
                  <a:pt x="45" y="409"/>
                  <a:pt x="45" y="409"/>
                  <a:pt x="45" y="409"/>
                </a:cubicBezTo>
                <a:cubicBezTo>
                  <a:pt x="23" y="454"/>
                  <a:pt x="0" y="489"/>
                  <a:pt x="0" y="489"/>
                </a:cubicBezTo>
                <a:cubicBezTo>
                  <a:pt x="46" y="489"/>
                  <a:pt x="46" y="489"/>
                  <a:pt x="46" y="489"/>
                </a:cubicBezTo>
                <a:cubicBezTo>
                  <a:pt x="48" y="489"/>
                  <a:pt x="48" y="489"/>
                  <a:pt x="48" y="489"/>
                </a:cubicBezTo>
                <a:cubicBezTo>
                  <a:pt x="49" y="456"/>
                  <a:pt x="78" y="429"/>
                  <a:pt x="114" y="429"/>
                </a:cubicBezTo>
                <a:cubicBezTo>
                  <a:pt x="114" y="429"/>
                  <a:pt x="114" y="429"/>
                  <a:pt x="114" y="429"/>
                </a:cubicBezTo>
                <a:cubicBezTo>
                  <a:pt x="150" y="429"/>
                  <a:pt x="180" y="456"/>
                  <a:pt x="181" y="489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229" y="489"/>
                  <a:pt x="229" y="489"/>
                  <a:pt x="229" y="489"/>
                </a:cubicBezTo>
                <a:cubicBezTo>
                  <a:pt x="229" y="489"/>
                  <a:pt x="205" y="453"/>
                  <a:pt x="183" y="409"/>
                </a:cubicBezTo>
                <a:close/>
                <a:moveTo>
                  <a:pt x="114" y="388"/>
                </a:moveTo>
                <a:cubicBezTo>
                  <a:pt x="89" y="388"/>
                  <a:pt x="89" y="388"/>
                  <a:pt x="89" y="388"/>
                </a:cubicBezTo>
                <a:cubicBezTo>
                  <a:pt x="89" y="388"/>
                  <a:pt x="100" y="345"/>
                  <a:pt x="101" y="334"/>
                </a:cubicBezTo>
                <a:cubicBezTo>
                  <a:pt x="114" y="334"/>
                  <a:pt x="114" y="334"/>
                  <a:pt x="114" y="334"/>
                </a:cubicBezTo>
                <a:cubicBezTo>
                  <a:pt x="128" y="334"/>
                  <a:pt x="128" y="334"/>
                  <a:pt x="128" y="334"/>
                </a:cubicBezTo>
                <a:cubicBezTo>
                  <a:pt x="128" y="334"/>
                  <a:pt x="136" y="377"/>
                  <a:pt x="140" y="388"/>
                </a:cubicBezTo>
                <a:lnTo>
                  <a:pt x="114" y="38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4308519" y="2728731"/>
            <a:ext cx="3574963" cy="35749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2" name="Group 91"/>
          <p:cNvGrpSpPr/>
          <p:nvPr/>
        </p:nvGrpSpPr>
        <p:grpSpPr>
          <a:xfrm>
            <a:off x="3169910" y="5378516"/>
            <a:ext cx="5852181" cy="1100073"/>
            <a:chOff x="3100195" y="5378516"/>
            <a:chExt cx="5852181" cy="110007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721873" y="5637660"/>
              <a:ext cx="1230503" cy="840929"/>
            </a:xfrm>
            <a:custGeom>
              <a:avLst/>
              <a:gdLst>
                <a:gd name="T0" fmla="*/ 540 w 717"/>
                <a:gd name="T1" fmla="*/ 227 h 490"/>
                <a:gd name="T2" fmla="*/ 717 w 717"/>
                <a:gd name="T3" fmla="*/ 490 h 490"/>
                <a:gd name="T4" fmla="*/ 0 w 717"/>
                <a:gd name="T5" fmla="*/ 490 h 490"/>
                <a:gd name="T6" fmla="*/ 0 w 717"/>
                <a:gd name="T7" fmla="*/ 0 h 490"/>
                <a:gd name="T8" fmla="*/ 717 w 717"/>
                <a:gd name="T9" fmla="*/ 0 h 490"/>
                <a:gd name="T10" fmla="*/ 540 w 717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7" h="490">
                  <a:moveTo>
                    <a:pt x="540" y="227"/>
                  </a:moveTo>
                  <a:lnTo>
                    <a:pt x="717" y="490"/>
                  </a:lnTo>
                  <a:lnTo>
                    <a:pt x="0" y="490"/>
                  </a:lnTo>
                  <a:lnTo>
                    <a:pt x="0" y="0"/>
                  </a:lnTo>
                  <a:lnTo>
                    <a:pt x="717" y="0"/>
                  </a:lnTo>
                  <a:lnTo>
                    <a:pt x="540" y="22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721873" y="5637660"/>
              <a:ext cx="545746" cy="840929"/>
            </a:xfrm>
            <a:custGeom>
              <a:avLst/>
              <a:gdLst>
                <a:gd name="T0" fmla="*/ 0 w 318"/>
                <a:gd name="T1" fmla="*/ 490 h 490"/>
                <a:gd name="T2" fmla="*/ 318 w 318"/>
                <a:gd name="T3" fmla="*/ 340 h 490"/>
                <a:gd name="T4" fmla="*/ 318 w 318"/>
                <a:gd name="T5" fmla="*/ 0 h 490"/>
                <a:gd name="T6" fmla="*/ 3 w 318"/>
                <a:gd name="T7" fmla="*/ 0 h 490"/>
                <a:gd name="T8" fmla="*/ 0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0" y="490"/>
                  </a:moveTo>
                  <a:lnTo>
                    <a:pt x="318" y="340"/>
                  </a:lnTo>
                  <a:lnTo>
                    <a:pt x="318" y="0"/>
                  </a:lnTo>
                  <a:lnTo>
                    <a:pt x="3" y="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00195" y="5637660"/>
              <a:ext cx="1227071" cy="840929"/>
            </a:xfrm>
            <a:custGeom>
              <a:avLst/>
              <a:gdLst>
                <a:gd name="T0" fmla="*/ 175 w 715"/>
                <a:gd name="T1" fmla="*/ 227 h 490"/>
                <a:gd name="T2" fmla="*/ 0 w 715"/>
                <a:gd name="T3" fmla="*/ 490 h 490"/>
                <a:gd name="T4" fmla="*/ 715 w 715"/>
                <a:gd name="T5" fmla="*/ 490 h 490"/>
                <a:gd name="T6" fmla="*/ 715 w 715"/>
                <a:gd name="T7" fmla="*/ 0 h 490"/>
                <a:gd name="T8" fmla="*/ 0 w 715"/>
                <a:gd name="T9" fmla="*/ 0 h 490"/>
                <a:gd name="T10" fmla="*/ 175 w 715"/>
                <a:gd name="T11" fmla="*/ 22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" h="490">
                  <a:moveTo>
                    <a:pt x="175" y="227"/>
                  </a:moveTo>
                  <a:lnTo>
                    <a:pt x="0" y="490"/>
                  </a:lnTo>
                  <a:lnTo>
                    <a:pt x="715" y="490"/>
                  </a:lnTo>
                  <a:lnTo>
                    <a:pt x="715" y="0"/>
                  </a:lnTo>
                  <a:lnTo>
                    <a:pt x="0" y="0"/>
                  </a:lnTo>
                  <a:lnTo>
                    <a:pt x="175" y="22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86668" y="5637660"/>
              <a:ext cx="545746" cy="840929"/>
            </a:xfrm>
            <a:custGeom>
              <a:avLst/>
              <a:gdLst>
                <a:gd name="T0" fmla="*/ 318 w 318"/>
                <a:gd name="T1" fmla="*/ 490 h 490"/>
                <a:gd name="T2" fmla="*/ 0 w 318"/>
                <a:gd name="T3" fmla="*/ 340 h 490"/>
                <a:gd name="T4" fmla="*/ 0 w 318"/>
                <a:gd name="T5" fmla="*/ 0 h 490"/>
                <a:gd name="T6" fmla="*/ 315 w 318"/>
                <a:gd name="T7" fmla="*/ 0 h 490"/>
                <a:gd name="T8" fmla="*/ 318 w 318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490">
                  <a:moveTo>
                    <a:pt x="318" y="490"/>
                  </a:moveTo>
                  <a:lnTo>
                    <a:pt x="0" y="340"/>
                  </a:lnTo>
                  <a:lnTo>
                    <a:pt x="0" y="0"/>
                  </a:lnTo>
                  <a:lnTo>
                    <a:pt x="315" y="0"/>
                  </a:lnTo>
                  <a:lnTo>
                    <a:pt x="318" y="49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786668" y="5378516"/>
              <a:ext cx="4480952" cy="8426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15336"/>
            <a:ext cx="9144000" cy="21333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bg2"/>
                </a:solidFill>
              </a:rPr>
              <a:t>TITLE GOES</a:t>
            </a:r>
            <a:br>
              <a:rPr lang="en-US" sz="4800" dirty="0" smtClean="0">
                <a:solidFill>
                  <a:schemeClr val="bg2"/>
                </a:solidFill>
              </a:rPr>
            </a:br>
            <a:r>
              <a:rPr lang="en-US" sz="4800" dirty="0" smtClean="0">
                <a:solidFill>
                  <a:schemeClr val="bg2"/>
                </a:solidFill>
              </a:rPr>
              <a:t>HERE</a:t>
            </a:r>
            <a:endParaRPr lang="id-ID" sz="48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2689" y="5534154"/>
            <a:ext cx="290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Subtitle Goes Here</a:t>
            </a:r>
            <a:endParaRPr lang="id-ID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85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1" grpId="0" animBg="1"/>
      <p:bldP spid="62" grpId="0" animBg="1"/>
      <p:bldP spid="63" grpId="0" animBg="1"/>
      <p:bldP spid="90" grpId="0" animBg="1"/>
      <p:bldP spid="4" grpId="0" animBg="1"/>
      <p:bldP spid="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7"/>
          <p:cNvSpPr>
            <a:spLocks/>
          </p:cNvSpPr>
          <p:nvPr/>
        </p:nvSpPr>
        <p:spPr bwMode="auto">
          <a:xfrm>
            <a:off x="1046163" y="1938338"/>
            <a:ext cx="3363913" cy="3970338"/>
          </a:xfrm>
          <a:custGeom>
            <a:avLst/>
            <a:gdLst>
              <a:gd name="T0" fmla="*/ 1944 w 2119"/>
              <a:gd name="T1" fmla="*/ 2501 h 2501"/>
              <a:gd name="T2" fmla="*/ 0 w 2119"/>
              <a:gd name="T3" fmla="*/ 2357 h 2501"/>
              <a:gd name="T4" fmla="*/ 175 w 2119"/>
              <a:gd name="T5" fmla="*/ 0 h 2501"/>
              <a:gd name="T6" fmla="*/ 2119 w 2119"/>
              <a:gd name="T7" fmla="*/ 140 h 2501"/>
              <a:gd name="T8" fmla="*/ 1944 w 2119"/>
              <a:gd name="T9" fmla="*/ 2501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9" h="2501">
                <a:moveTo>
                  <a:pt x="1944" y="2501"/>
                </a:moveTo>
                <a:lnTo>
                  <a:pt x="0" y="2357"/>
                </a:lnTo>
                <a:lnTo>
                  <a:pt x="175" y="0"/>
                </a:lnTo>
                <a:lnTo>
                  <a:pt x="2119" y="140"/>
                </a:lnTo>
                <a:lnTo>
                  <a:pt x="1944" y="2501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About US</a:t>
            </a:r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1046163" y="2160588"/>
            <a:ext cx="3363913" cy="3748088"/>
          </a:xfrm>
          <a:custGeom>
            <a:avLst/>
            <a:gdLst>
              <a:gd name="T0" fmla="*/ 1944 w 2119"/>
              <a:gd name="T1" fmla="*/ 2361 h 2361"/>
              <a:gd name="T2" fmla="*/ 0 w 2119"/>
              <a:gd name="T3" fmla="*/ 2217 h 2361"/>
              <a:gd name="T4" fmla="*/ 2119 w 2119"/>
              <a:gd name="T5" fmla="*/ 0 h 2361"/>
              <a:gd name="T6" fmla="*/ 1944 w 2119"/>
              <a:gd name="T7" fmla="*/ 2361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9" h="2361">
                <a:moveTo>
                  <a:pt x="1944" y="2361"/>
                </a:moveTo>
                <a:lnTo>
                  <a:pt x="0" y="2217"/>
                </a:lnTo>
                <a:lnTo>
                  <a:pt x="2119" y="0"/>
                </a:lnTo>
                <a:lnTo>
                  <a:pt x="1944" y="2361"/>
                </a:lnTo>
                <a:close/>
              </a:path>
            </a:pathLst>
          </a:custGeom>
          <a:solidFill>
            <a:srgbClr val="E6E6E6">
              <a:alpha val="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TextBox 34"/>
          <p:cNvSpPr txBox="1"/>
          <p:nvPr/>
        </p:nvSpPr>
        <p:spPr>
          <a:xfrm>
            <a:off x="5188905" y="3246527"/>
            <a:ext cx="616489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dirty="0"/>
              <a:t>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ab illo eaque ipsa quae ab illo inventore veritatis et quasi architecto beatae sunt explicabo.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400" dirty="0"/>
              <a:t>Whatever makes you happy we’ll do it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400" dirty="0"/>
              <a:t>Anywhere you want to go, we’ll be there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400" dirty="0"/>
              <a:t>Bring everyone you love with us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400" dirty="0"/>
              <a:t>There is no place we can’t go, except hell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188904" y="2530421"/>
            <a:ext cx="644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+mj-lt"/>
              </a:rPr>
              <a:t>We T</a:t>
            </a:r>
            <a:r>
              <a:rPr lang="id-ID" sz="4000" dirty="0">
                <a:solidFill>
                  <a:srgbClr val="00B0F0"/>
                </a:solidFill>
                <a:latin typeface="+mj-lt"/>
              </a:rPr>
              <a:t>AKE YOU ANYWHERE!</a:t>
            </a:r>
            <a:endParaRPr lang="en-US" sz="40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r="21713"/>
          <a:stretch>
            <a:fillRect/>
          </a:stretch>
        </p:blipFill>
        <p:spPr/>
      </p:pic>
      <p:sp>
        <p:nvSpPr>
          <p:cNvPr id="32" name="Freeform 20"/>
          <p:cNvSpPr>
            <a:spLocks/>
          </p:cNvSpPr>
          <p:nvPr/>
        </p:nvSpPr>
        <p:spPr bwMode="auto">
          <a:xfrm>
            <a:off x="833438" y="1566862"/>
            <a:ext cx="1468438" cy="1114425"/>
          </a:xfrm>
          <a:custGeom>
            <a:avLst/>
            <a:gdLst>
              <a:gd name="T0" fmla="*/ 925 w 925"/>
              <a:gd name="T1" fmla="*/ 249 h 702"/>
              <a:gd name="T2" fmla="*/ 144 w 925"/>
              <a:gd name="T3" fmla="*/ 702 h 702"/>
              <a:gd name="T4" fmla="*/ 159 w 925"/>
              <a:gd name="T5" fmla="*/ 658 h 702"/>
              <a:gd name="T6" fmla="*/ 122 w 925"/>
              <a:gd name="T7" fmla="*/ 662 h 702"/>
              <a:gd name="T8" fmla="*/ 119 w 925"/>
              <a:gd name="T9" fmla="*/ 615 h 702"/>
              <a:gd name="T10" fmla="*/ 91 w 925"/>
              <a:gd name="T11" fmla="*/ 609 h 702"/>
              <a:gd name="T12" fmla="*/ 91 w 925"/>
              <a:gd name="T13" fmla="*/ 568 h 702"/>
              <a:gd name="T14" fmla="*/ 59 w 925"/>
              <a:gd name="T15" fmla="*/ 555 h 702"/>
              <a:gd name="T16" fmla="*/ 75 w 925"/>
              <a:gd name="T17" fmla="*/ 509 h 702"/>
              <a:gd name="T18" fmla="*/ 31 w 925"/>
              <a:gd name="T19" fmla="*/ 506 h 702"/>
              <a:gd name="T20" fmla="*/ 41 w 925"/>
              <a:gd name="T21" fmla="*/ 471 h 702"/>
              <a:gd name="T22" fmla="*/ 0 w 925"/>
              <a:gd name="T23" fmla="*/ 452 h 702"/>
              <a:gd name="T24" fmla="*/ 781 w 925"/>
              <a:gd name="T25" fmla="*/ 0 h 702"/>
              <a:gd name="T26" fmla="*/ 794 w 925"/>
              <a:gd name="T27" fmla="*/ 34 h 702"/>
              <a:gd name="T28" fmla="*/ 778 w 925"/>
              <a:gd name="T29" fmla="*/ 53 h 702"/>
              <a:gd name="T30" fmla="*/ 816 w 925"/>
              <a:gd name="T31" fmla="*/ 59 h 702"/>
              <a:gd name="T32" fmla="*/ 803 w 925"/>
              <a:gd name="T33" fmla="*/ 100 h 702"/>
              <a:gd name="T34" fmla="*/ 844 w 925"/>
              <a:gd name="T35" fmla="*/ 106 h 702"/>
              <a:gd name="T36" fmla="*/ 834 w 925"/>
              <a:gd name="T37" fmla="*/ 153 h 702"/>
              <a:gd name="T38" fmla="*/ 875 w 925"/>
              <a:gd name="T39" fmla="*/ 162 h 702"/>
              <a:gd name="T40" fmla="*/ 859 w 925"/>
              <a:gd name="T41" fmla="*/ 196 h 702"/>
              <a:gd name="T42" fmla="*/ 900 w 925"/>
              <a:gd name="T43" fmla="*/ 206 h 702"/>
              <a:gd name="T44" fmla="*/ 887 w 925"/>
              <a:gd name="T45" fmla="*/ 240 h 702"/>
              <a:gd name="T46" fmla="*/ 925 w 925"/>
              <a:gd name="T47" fmla="*/ 249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25" h="702">
                <a:moveTo>
                  <a:pt x="925" y="249"/>
                </a:moveTo>
                <a:lnTo>
                  <a:pt x="144" y="702"/>
                </a:lnTo>
                <a:lnTo>
                  <a:pt x="159" y="658"/>
                </a:lnTo>
                <a:lnTo>
                  <a:pt x="122" y="662"/>
                </a:lnTo>
                <a:lnTo>
                  <a:pt x="119" y="615"/>
                </a:lnTo>
                <a:lnTo>
                  <a:pt x="91" y="609"/>
                </a:lnTo>
                <a:lnTo>
                  <a:pt x="91" y="568"/>
                </a:lnTo>
                <a:lnTo>
                  <a:pt x="59" y="555"/>
                </a:lnTo>
                <a:lnTo>
                  <a:pt x="75" y="509"/>
                </a:lnTo>
                <a:lnTo>
                  <a:pt x="31" y="506"/>
                </a:lnTo>
                <a:lnTo>
                  <a:pt x="41" y="471"/>
                </a:lnTo>
                <a:lnTo>
                  <a:pt x="0" y="452"/>
                </a:lnTo>
                <a:lnTo>
                  <a:pt x="781" y="0"/>
                </a:lnTo>
                <a:lnTo>
                  <a:pt x="794" y="34"/>
                </a:lnTo>
                <a:lnTo>
                  <a:pt x="778" y="53"/>
                </a:lnTo>
                <a:lnTo>
                  <a:pt x="816" y="59"/>
                </a:lnTo>
                <a:lnTo>
                  <a:pt x="803" y="100"/>
                </a:lnTo>
                <a:lnTo>
                  <a:pt x="844" y="106"/>
                </a:lnTo>
                <a:lnTo>
                  <a:pt x="834" y="153"/>
                </a:lnTo>
                <a:lnTo>
                  <a:pt x="875" y="162"/>
                </a:lnTo>
                <a:lnTo>
                  <a:pt x="859" y="196"/>
                </a:lnTo>
                <a:lnTo>
                  <a:pt x="900" y="206"/>
                </a:lnTo>
                <a:lnTo>
                  <a:pt x="887" y="240"/>
                </a:lnTo>
                <a:lnTo>
                  <a:pt x="925" y="249"/>
                </a:lnTo>
                <a:close/>
              </a:path>
            </a:pathLst>
          </a:custGeom>
          <a:solidFill>
            <a:srgbClr val="E6DCD1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780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6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28345" y="1800225"/>
            <a:ext cx="2671762" cy="2938463"/>
            <a:chOff x="728345" y="1800225"/>
            <a:chExt cx="2671762" cy="2938463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728345" y="1800225"/>
              <a:ext cx="2671762" cy="2938463"/>
            </a:xfrm>
            <a:custGeom>
              <a:avLst/>
              <a:gdLst>
                <a:gd name="T0" fmla="*/ 1911 w 2196"/>
                <a:gd name="T1" fmla="*/ 2406 h 2416"/>
                <a:gd name="T2" fmla="*/ 1899 w 2196"/>
                <a:gd name="T3" fmla="*/ 2415 h 2416"/>
                <a:gd name="T4" fmla="*/ 10 w 2196"/>
                <a:gd name="T5" fmla="*/ 2165 h 2416"/>
                <a:gd name="T6" fmla="*/ 1 w 2196"/>
                <a:gd name="T7" fmla="*/ 2153 h 2416"/>
                <a:gd name="T8" fmla="*/ 284 w 2196"/>
                <a:gd name="T9" fmla="*/ 10 h 2416"/>
                <a:gd name="T10" fmla="*/ 297 w 2196"/>
                <a:gd name="T11" fmla="*/ 1 h 2416"/>
                <a:gd name="T12" fmla="*/ 2186 w 2196"/>
                <a:gd name="T13" fmla="*/ 251 h 2416"/>
                <a:gd name="T14" fmla="*/ 2195 w 2196"/>
                <a:gd name="T15" fmla="*/ 264 h 2416"/>
                <a:gd name="T16" fmla="*/ 1911 w 2196"/>
                <a:gd name="T17" fmla="*/ 2406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6" h="2416">
                  <a:moveTo>
                    <a:pt x="1911" y="2406"/>
                  </a:moveTo>
                  <a:cubicBezTo>
                    <a:pt x="1911" y="2412"/>
                    <a:pt x="1905" y="2416"/>
                    <a:pt x="1899" y="2415"/>
                  </a:cubicBezTo>
                  <a:cubicBezTo>
                    <a:pt x="10" y="2165"/>
                    <a:pt x="10" y="2165"/>
                    <a:pt x="10" y="2165"/>
                  </a:cubicBezTo>
                  <a:cubicBezTo>
                    <a:pt x="4" y="2164"/>
                    <a:pt x="0" y="2159"/>
                    <a:pt x="1" y="2153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5" y="4"/>
                    <a:pt x="291" y="0"/>
                    <a:pt x="297" y="1"/>
                  </a:cubicBezTo>
                  <a:cubicBezTo>
                    <a:pt x="2186" y="251"/>
                    <a:pt x="2186" y="251"/>
                    <a:pt x="2186" y="251"/>
                  </a:cubicBezTo>
                  <a:cubicBezTo>
                    <a:pt x="2192" y="252"/>
                    <a:pt x="2196" y="258"/>
                    <a:pt x="2195" y="264"/>
                  </a:cubicBezTo>
                  <a:lnTo>
                    <a:pt x="1911" y="2406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74395" y="1900238"/>
              <a:ext cx="2425700" cy="2387600"/>
            </a:xfrm>
            <a:custGeom>
              <a:avLst/>
              <a:gdLst>
                <a:gd name="T0" fmla="*/ 1767 w 1994"/>
                <a:gd name="T1" fmla="*/ 1953 h 1963"/>
                <a:gd name="T2" fmla="*/ 1755 w 1994"/>
                <a:gd name="T3" fmla="*/ 1962 h 1963"/>
                <a:gd name="T4" fmla="*/ 10 w 1994"/>
                <a:gd name="T5" fmla="*/ 1731 h 1963"/>
                <a:gd name="T6" fmla="*/ 1 w 1994"/>
                <a:gd name="T7" fmla="*/ 1719 h 1963"/>
                <a:gd name="T8" fmla="*/ 227 w 1994"/>
                <a:gd name="T9" fmla="*/ 10 h 1963"/>
                <a:gd name="T10" fmla="*/ 239 w 1994"/>
                <a:gd name="T11" fmla="*/ 1 h 1963"/>
                <a:gd name="T12" fmla="*/ 1984 w 1994"/>
                <a:gd name="T13" fmla="*/ 232 h 1963"/>
                <a:gd name="T14" fmla="*/ 1994 w 1994"/>
                <a:gd name="T15" fmla="*/ 244 h 1963"/>
                <a:gd name="T16" fmla="*/ 1767 w 1994"/>
                <a:gd name="T17" fmla="*/ 195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4" h="1963">
                  <a:moveTo>
                    <a:pt x="1767" y="1953"/>
                  </a:moveTo>
                  <a:cubicBezTo>
                    <a:pt x="1766" y="1959"/>
                    <a:pt x="1761" y="1963"/>
                    <a:pt x="1755" y="1962"/>
                  </a:cubicBezTo>
                  <a:cubicBezTo>
                    <a:pt x="10" y="1731"/>
                    <a:pt x="10" y="1731"/>
                    <a:pt x="10" y="1731"/>
                  </a:cubicBezTo>
                  <a:cubicBezTo>
                    <a:pt x="4" y="1730"/>
                    <a:pt x="0" y="1725"/>
                    <a:pt x="1" y="1719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8" y="4"/>
                    <a:pt x="233" y="0"/>
                    <a:pt x="239" y="1"/>
                  </a:cubicBezTo>
                  <a:cubicBezTo>
                    <a:pt x="1984" y="232"/>
                    <a:pt x="1984" y="232"/>
                    <a:pt x="1984" y="232"/>
                  </a:cubicBezTo>
                  <a:cubicBezTo>
                    <a:pt x="1990" y="233"/>
                    <a:pt x="1994" y="238"/>
                    <a:pt x="1994" y="244"/>
                  </a:cubicBezTo>
                  <a:lnTo>
                    <a:pt x="1767" y="1953"/>
                  </a:lnTo>
                  <a:close/>
                </a:path>
              </a:pathLst>
            </a:custGeom>
            <a:solidFill>
              <a:srgbClr val="16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8508" y="1958975"/>
            <a:ext cx="2349500" cy="2657475"/>
            <a:chOff x="758508" y="1958975"/>
            <a:chExt cx="2349500" cy="2657475"/>
          </a:xfrm>
        </p:grpSpPr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758508" y="1958975"/>
              <a:ext cx="2349500" cy="2657475"/>
            </a:xfrm>
            <a:custGeom>
              <a:avLst/>
              <a:gdLst>
                <a:gd name="T0" fmla="*/ 1931 w 1931"/>
                <a:gd name="T1" fmla="*/ 2172 h 2186"/>
                <a:gd name="T2" fmla="*/ 1920 w 1931"/>
                <a:gd name="T3" fmla="*/ 2183 h 2186"/>
                <a:gd name="T4" fmla="*/ 15 w 1931"/>
                <a:gd name="T5" fmla="*/ 2186 h 2186"/>
                <a:gd name="T6" fmla="*/ 4 w 1931"/>
                <a:gd name="T7" fmla="*/ 2175 h 2186"/>
                <a:gd name="T8" fmla="*/ 0 w 1931"/>
                <a:gd name="T9" fmla="*/ 14 h 2186"/>
                <a:gd name="T10" fmla="*/ 11 w 1931"/>
                <a:gd name="T11" fmla="*/ 3 h 2186"/>
                <a:gd name="T12" fmla="*/ 1916 w 1931"/>
                <a:gd name="T13" fmla="*/ 0 h 2186"/>
                <a:gd name="T14" fmla="*/ 1927 w 1931"/>
                <a:gd name="T15" fmla="*/ 11 h 2186"/>
                <a:gd name="T16" fmla="*/ 1931 w 1931"/>
                <a:gd name="T17" fmla="*/ 2172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1" h="2186">
                  <a:moveTo>
                    <a:pt x="1931" y="2172"/>
                  </a:moveTo>
                  <a:cubicBezTo>
                    <a:pt x="1931" y="2178"/>
                    <a:pt x="1926" y="2183"/>
                    <a:pt x="1920" y="2183"/>
                  </a:cubicBezTo>
                  <a:cubicBezTo>
                    <a:pt x="15" y="2186"/>
                    <a:pt x="15" y="2186"/>
                    <a:pt x="15" y="2186"/>
                  </a:cubicBezTo>
                  <a:cubicBezTo>
                    <a:pt x="9" y="2186"/>
                    <a:pt x="4" y="2181"/>
                    <a:pt x="4" y="217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5" y="3"/>
                    <a:pt x="11" y="3"/>
                  </a:cubicBezTo>
                  <a:cubicBezTo>
                    <a:pt x="1916" y="0"/>
                    <a:pt x="1916" y="0"/>
                    <a:pt x="1916" y="0"/>
                  </a:cubicBezTo>
                  <a:cubicBezTo>
                    <a:pt x="1922" y="0"/>
                    <a:pt x="1927" y="5"/>
                    <a:pt x="1927" y="11"/>
                  </a:cubicBezTo>
                  <a:lnTo>
                    <a:pt x="1931" y="2172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47408" y="2046288"/>
              <a:ext cx="2171700" cy="2127250"/>
            </a:xfrm>
            <a:custGeom>
              <a:avLst/>
              <a:gdLst>
                <a:gd name="T0" fmla="*/ 1785 w 1785"/>
                <a:gd name="T1" fmla="*/ 1734 h 1749"/>
                <a:gd name="T2" fmla="*/ 1774 w 1785"/>
                <a:gd name="T3" fmla="*/ 1745 h 1749"/>
                <a:gd name="T4" fmla="*/ 14 w 1785"/>
                <a:gd name="T5" fmla="*/ 1749 h 1749"/>
                <a:gd name="T6" fmla="*/ 3 w 1785"/>
                <a:gd name="T7" fmla="*/ 1738 h 1749"/>
                <a:gd name="T8" fmla="*/ 0 w 1785"/>
                <a:gd name="T9" fmla="*/ 14 h 1749"/>
                <a:gd name="T10" fmla="*/ 11 w 1785"/>
                <a:gd name="T11" fmla="*/ 3 h 1749"/>
                <a:gd name="T12" fmla="*/ 1771 w 1785"/>
                <a:gd name="T13" fmla="*/ 0 h 1749"/>
                <a:gd name="T14" fmla="*/ 1782 w 1785"/>
                <a:gd name="T15" fmla="*/ 11 h 1749"/>
                <a:gd name="T16" fmla="*/ 1785 w 1785"/>
                <a:gd name="T17" fmla="*/ 1734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5" h="1749">
                  <a:moveTo>
                    <a:pt x="1785" y="1734"/>
                  </a:moveTo>
                  <a:cubicBezTo>
                    <a:pt x="1785" y="1740"/>
                    <a:pt x="1780" y="1745"/>
                    <a:pt x="1774" y="1745"/>
                  </a:cubicBezTo>
                  <a:cubicBezTo>
                    <a:pt x="14" y="1749"/>
                    <a:pt x="14" y="1749"/>
                    <a:pt x="14" y="1749"/>
                  </a:cubicBezTo>
                  <a:cubicBezTo>
                    <a:pt x="8" y="1749"/>
                    <a:pt x="3" y="1744"/>
                    <a:pt x="3" y="173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5" y="3"/>
                    <a:pt x="11" y="3"/>
                  </a:cubicBezTo>
                  <a:cubicBezTo>
                    <a:pt x="1771" y="0"/>
                    <a:pt x="1771" y="0"/>
                    <a:pt x="1771" y="0"/>
                  </a:cubicBezTo>
                  <a:cubicBezTo>
                    <a:pt x="1777" y="0"/>
                    <a:pt x="1782" y="5"/>
                    <a:pt x="1782" y="11"/>
                  </a:cubicBezTo>
                  <a:lnTo>
                    <a:pt x="1785" y="1734"/>
                  </a:lnTo>
                  <a:close/>
                </a:path>
              </a:pathLst>
            </a:custGeom>
            <a:solidFill>
              <a:srgbClr val="16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 rot="20771442">
            <a:off x="4521041" y="1832609"/>
            <a:ext cx="2671762" cy="2938463"/>
            <a:chOff x="4660265" y="1800225"/>
            <a:chExt cx="2671762" cy="2938463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4660265" y="1800225"/>
              <a:ext cx="2671762" cy="2938463"/>
            </a:xfrm>
            <a:custGeom>
              <a:avLst/>
              <a:gdLst>
                <a:gd name="T0" fmla="*/ 1911 w 2196"/>
                <a:gd name="T1" fmla="*/ 2406 h 2416"/>
                <a:gd name="T2" fmla="*/ 1899 w 2196"/>
                <a:gd name="T3" fmla="*/ 2415 h 2416"/>
                <a:gd name="T4" fmla="*/ 10 w 2196"/>
                <a:gd name="T5" fmla="*/ 2165 h 2416"/>
                <a:gd name="T6" fmla="*/ 1 w 2196"/>
                <a:gd name="T7" fmla="*/ 2153 h 2416"/>
                <a:gd name="T8" fmla="*/ 284 w 2196"/>
                <a:gd name="T9" fmla="*/ 10 h 2416"/>
                <a:gd name="T10" fmla="*/ 297 w 2196"/>
                <a:gd name="T11" fmla="*/ 1 h 2416"/>
                <a:gd name="T12" fmla="*/ 2186 w 2196"/>
                <a:gd name="T13" fmla="*/ 251 h 2416"/>
                <a:gd name="T14" fmla="*/ 2195 w 2196"/>
                <a:gd name="T15" fmla="*/ 264 h 2416"/>
                <a:gd name="T16" fmla="*/ 1911 w 2196"/>
                <a:gd name="T17" fmla="*/ 2406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6" h="2416">
                  <a:moveTo>
                    <a:pt x="1911" y="2406"/>
                  </a:moveTo>
                  <a:cubicBezTo>
                    <a:pt x="1911" y="2412"/>
                    <a:pt x="1905" y="2416"/>
                    <a:pt x="1899" y="2415"/>
                  </a:cubicBezTo>
                  <a:cubicBezTo>
                    <a:pt x="10" y="2165"/>
                    <a:pt x="10" y="2165"/>
                    <a:pt x="10" y="2165"/>
                  </a:cubicBezTo>
                  <a:cubicBezTo>
                    <a:pt x="4" y="2164"/>
                    <a:pt x="0" y="2159"/>
                    <a:pt x="1" y="2153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5" y="4"/>
                    <a:pt x="291" y="0"/>
                    <a:pt x="297" y="1"/>
                  </a:cubicBezTo>
                  <a:cubicBezTo>
                    <a:pt x="2186" y="251"/>
                    <a:pt x="2186" y="251"/>
                    <a:pt x="2186" y="251"/>
                  </a:cubicBezTo>
                  <a:cubicBezTo>
                    <a:pt x="2192" y="252"/>
                    <a:pt x="2196" y="258"/>
                    <a:pt x="2195" y="264"/>
                  </a:cubicBezTo>
                  <a:lnTo>
                    <a:pt x="1911" y="2406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4806315" y="1900238"/>
              <a:ext cx="2425700" cy="2387600"/>
            </a:xfrm>
            <a:custGeom>
              <a:avLst/>
              <a:gdLst>
                <a:gd name="T0" fmla="*/ 1767 w 1994"/>
                <a:gd name="T1" fmla="*/ 1953 h 1963"/>
                <a:gd name="T2" fmla="*/ 1755 w 1994"/>
                <a:gd name="T3" fmla="*/ 1962 h 1963"/>
                <a:gd name="T4" fmla="*/ 10 w 1994"/>
                <a:gd name="T5" fmla="*/ 1731 h 1963"/>
                <a:gd name="T6" fmla="*/ 1 w 1994"/>
                <a:gd name="T7" fmla="*/ 1719 h 1963"/>
                <a:gd name="T8" fmla="*/ 227 w 1994"/>
                <a:gd name="T9" fmla="*/ 10 h 1963"/>
                <a:gd name="T10" fmla="*/ 239 w 1994"/>
                <a:gd name="T11" fmla="*/ 1 h 1963"/>
                <a:gd name="T12" fmla="*/ 1984 w 1994"/>
                <a:gd name="T13" fmla="*/ 232 h 1963"/>
                <a:gd name="T14" fmla="*/ 1994 w 1994"/>
                <a:gd name="T15" fmla="*/ 244 h 1963"/>
                <a:gd name="T16" fmla="*/ 1767 w 1994"/>
                <a:gd name="T17" fmla="*/ 195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4" h="1963">
                  <a:moveTo>
                    <a:pt x="1767" y="1953"/>
                  </a:moveTo>
                  <a:cubicBezTo>
                    <a:pt x="1766" y="1959"/>
                    <a:pt x="1761" y="1963"/>
                    <a:pt x="1755" y="1962"/>
                  </a:cubicBezTo>
                  <a:cubicBezTo>
                    <a:pt x="10" y="1731"/>
                    <a:pt x="10" y="1731"/>
                    <a:pt x="10" y="1731"/>
                  </a:cubicBezTo>
                  <a:cubicBezTo>
                    <a:pt x="4" y="1730"/>
                    <a:pt x="0" y="1725"/>
                    <a:pt x="1" y="1719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8" y="4"/>
                    <a:pt x="233" y="0"/>
                    <a:pt x="239" y="1"/>
                  </a:cubicBezTo>
                  <a:cubicBezTo>
                    <a:pt x="1984" y="232"/>
                    <a:pt x="1984" y="232"/>
                    <a:pt x="1984" y="232"/>
                  </a:cubicBezTo>
                  <a:cubicBezTo>
                    <a:pt x="1990" y="233"/>
                    <a:pt x="1994" y="238"/>
                    <a:pt x="1994" y="244"/>
                  </a:cubicBezTo>
                  <a:lnTo>
                    <a:pt x="1767" y="1953"/>
                  </a:lnTo>
                  <a:close/>
                </a:path>
              </a:pathLst>
            </a:custGeom>
            <a:solidFill>
              <a:srgbClr val="16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90428" y="1958975"/>
            <a:ext cx="2349500" cy="2657475"/>
            <a:chOff x="4690428" y="1958975"/>
            <a:chExt cx="2349500" cy="2657475"/>
          </a:xfrm>
        </p:grpSpPr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690428" y="1958975"/>
              <a:ext cx="2349500" cy="2657475"/>
            </a:xfrm>
            <a:custGeom>
              <a:avLst/>
              <a:gdLst>
                <a:gd name="T0" fmla="*/ 1931 w 1931"/>
                <a:gd name="T1" fmla="*/ 2172 h 2186"/>
                <a:gd name="T2" fmla="*/ 1920 w 1931"/>
                <a:gd name="T3" fmla="*/ 2183 h 2186"/>
                <a:gd name="T4" fmla="*/ 15 w 1931"/>
                <a:gd name="T5" fmla="*/ 2186 h 2186"/>
                <a:gd name="T6" fmla="*/ 4 w 1931"/>
                <a:gd name="T7" fmla="*/ 2175 h 2186"/>
                <a:gd name="T8" fmla="*/ 0 w 1931"/>
                <a:gd name="T9" fmla="*/ 14 h 2186"/>
                <a:gd name="T10" fmla="*/ 11 w 1931"/>
                <a:gd name="T11" fmla="*/ 3 h 2186"/>
                <a:gd name="T12" fmla="*/ 1916 w 1931"/>
                <a:gd name="T13" fmla="*/ 0 h 2186"/>
                <a:gd name="T14" fmla="*/ 1927 w 1931"/>
                <a:gd name="T15" fmla="*/ 11 h 2186"/>
                <a:gd name="T16" fmla="*/ 1931 w 1931"/>
                <a:gd name="T17" fmla="*/ 2172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1" h="2186">
                  <a:moveTo>
                    <a:pt x="1931" y="2172"/>
                  </a:moveTo>
                  <a:cubicBezTo>
                    <a:pt x="1931" y="2178"/>
                    <a:pt x="1926" y="2183"/>
                    <a:pt x="1920" y="2183"/>
                  </a:cubicBezTo>
                  <a:cubicBezTo>
                    <a:pt x="15" y="2186"/>
                    <a:pt x="15" y="2186"/>
                    <a:pt x="15" y="2186"/>
                  </a:cubicBezTo>
                  <a:cubicBezTo>
                    <a:pt x="9" y="2186"/>
                    <a:pt x="4" y="2181"/>
                    <a:pt x="4" y="217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5" y="3"/>
                    <a:pt x="11" y="3"/>
                  </a:cubicBezTo>
                  <a:cubicBezTo>
                    <a:pt x="1916" y="0"/>
                    <a:pt x="1916" y="0"/>
                    <a:pt x="1916" y="0"/>
                  </a:cubicBezTo>
                  <a:cubicBezTo>
                    <a:pt x="1922" y="0"/>
                    <a:pt x="1927" y="5"/>
                    <a:pt x="1927" y="11"/>
                  </a:cubicBezTo>
                  <a:lnTo>
                    <a:pt x="1931" y="2172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8"/>
            <p:cNvSpPr>
              <a:spLocks/>
            </p:cNvSpPr>
            <p:nvPr userDrawn="1"/>
          </p:nvSpPr>
          <p:spPr bwMode="auto">
            <a:xfrm>
              <a:off x="4779328" y="2046288"/>
              <a:ext cx="2171700" cy="2127250"/>
            </a:xfrm>
            <a:custGeom>
              <a:avLst/>
              <a:gdLst>
                <a:gd name="T0" fmla="*/ 1785 w 1785"/>
                <a:gd name="T1" fmla="*/ 1734 h 1749"/>
                <a:gd name="T2" fmla="*/ 1774 w 1785"/>
                <a:gd name="T3" fmla="*/ 1745 h 1749"/>
                <a:gd name="T4" fmla="*/ 14 w 1785"/>
                <a:gd name="T5" fmla="*/ 1749 h 1749"/>
                <a:gd name="T6" fmla="*/ 3 w 1785"/>
                <a:gd name="T7" fmla="*/ 1738 h 1749"/>
                <a:gd name="T8" fmla="*/ 0 w 1785"/>
                <a:gd name="T9" fmla="*/ 14 h 1749"/>
                <a:gd name="T10" fmla="*/ 11 w 1785"/>
                <a:gd name="T11" fmla="*/ 3 h 1749"/>
                <a:gd name="T12" fmla="*/ 1771 w 1785"/>
                <a:gd name="T13" fmla="*/ 0 h 1749"/>
                <a:gd name="T14" fmla="*/ 1782 w 1785"/>
                <a:gd name="T15" fmla="*/ 11 h 1749"/>
                <a:gd name="T16" fmla="*/ 1785 w 1785"/>
                <a:gd name="T17" fmla="*/ 1734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5" h="1749">
                  <a:moveTo>
                    <a:pt x="1785" y="1734"/>
                  </a:moveTo>
                  <a:cubicBezTo>
                    <a:pt x="1785" y="1740"/>
                    <a:pt x="1780" y="1745"/>
                    <a:pt x="1774" y="1745"/>
                  </a:cubicBezTo>
                  <a:cubicBezTo>
                    <a:pt x="14" y="1749"/>
                    <a:pt x="14" y="1749"/>
                    <a:pt x="14" y="1749"/>
                  </a:cubicBezTo>
                  <a:cubicBezTo>
                    <a:pt x="8" y="1749"/>
                    <a:pt x="3" y="1744"/>
                    <a:pt x="3" y="173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5" y="3"/>
                    <a:pt x="11" y="3"/>
                  </a:cubicBezTo>
                  <a:cubicBezTo>
                    <a:pt x="1771" y="0"/>
                    <a:pt x="1771" y="0"/>
                    <a:pt x="1771" y="0"/>
                  </a:cubicBezTo>
                  <a:cubicBezTo>
                    <a:pt x="1777" y="0"/>
                    <a:pt x="1782" y="5"/>
                    <a:pt x="1782" y="11"/>
                  </a:cubicBezTo>
                  <a:lnTo>
                    <a:pt x="1785" y="1734"/>
                  </a:lnTo>
                  <a:close/>
                </a:path>
              </a:pathLst>
            </a:custGeom>
            <a:solidFill>
              <a:srgbClr val="16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23"/>
          <p:cNvGrpSpPr/>
          <p:nvPr/>
        </p:nvGrpSpPr>
        <p:grpSpPr>
          <a:xfrm rot="20590757">
            <a:off x="8445342" y="1879927"/>
            <a:ext cx="2671762" cy="2938463"/>
            <a:chOff x="8592185" y="1814354"/>
            <a:chExt cx="2671762" cy="2938463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8592185" y="1814354"/>
              <a:ext cx="2671762" cy="2938463"/>
            </a:xfrm>
            <a:custGeom>
              <a:avLst/>
              <a:gdLst>
                <a:gd name="T0" fmla="*/ 1911 w 2196"/>
                <a:gd name="T1" fmla="*/ 2406 h 2416"/>
                <a:gd name="T2" fmla="*/ 1899 w 2196"/>
                <a:gd name="T3" fmla="*/ 2415 h 2416"/>
                <a:gd name="T4" fmla="*/ 10 w 2196"/>
                <a:gd name="T5" fmla="*/ 2165 h 2416"/>
                <a:gd name="T6" fmla="*/ 1 w 2196"/>
                <a:gd name="T7" fmla="*/ 2153 h 2416"/>
                <a:gd name="T8" fmla="*/ 284 w 2196"/>
                <a:gd name="T9" fmla="*/ 10 h 2416"/>
                <a:gd name="T10" fmla="*/ 297 w 2196"/>
                <a:gd name="T11" fmla="*/ 1 h 2416"/>
                <a:gd name="T12" fmla="*/ 2186 w 2196"/>
                <a:gd name="T13" fmla="*/ 251 h 2416"/>
                <a:gd name="T14" fmla="*/ 2195 w 2196"/>
                <a:gd name="T15" fmla="*/ 264 h 2416"/>
                <a:gd name="T16" fmla="*/ 1911 w 2196"/>
                <a:gd name="T17" fmla="*/ 2406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6" h="2416">
                  <a:moveTo>
                    <a:pt x="1911" y="2406"/>
                  </a:moveTo>
                  <a:cubicBezTo>
                    <a:pt x="1911" y="2412"/>
                    <a:pt x="1905" y="2416"/>
                    <a:pt x="1899" y="2415"/>
                  </a:cubicBezTo>
                  <a:cubicBezTo>
                    <a:pt x="10" y="2165"/>
                    <a:pt x="10" y="2165"/>
                    <a:pt x="10" y="2165"/>
                  </a:cubicBezTo>
                  <a:cubicBezTo>
                    <a:pt x="4" y="2164"/>
                    <a:pt x="0" y="2159"/>
                    <a:pt x="1" y="2153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5" y="4"/>
                    <a:pt x="291" y="0"/>
                    <a:pt x="297" y="1"/>
                  </a:cubicBezTo>
                  <a:cubicBezTo>
                    <a:pt x="2186" y="251"/>
                    <a:pt x="2186" y="251"/>
                    <a:pt x="2186" y="251"/>
                  </a:cubicBezTo>
                  <a:cubicBezTo>
                    <a:pt x="2192" y="252"/>
                    <a:pt x="2196" y="258"/>
                    <a:pt x="2195" y="264"/>
                  </a:cubicBezTo>
                  <a:lnTo>
                    <a:pt x="1911" y="2406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8738235" y="1914367"/>
              <a:ext cx="2425700" cy="2387600"/>
            </a:xfrm>
            <a:custGeom>
              <a:avLst/>
              <a:gdLst>
                <a:gd name="T0" fmla="*/ 1767 w 1994"/>
                <a:gd name="T1" fmla="*/ 1953 h 1963"/>
                <a:gd name="T2" fmla="*/ 1755 w 1994"/>
                <a:gd name="T3" fmla="*/ 1962 h 1963"/>
                <a:gd name="T4" fmla="*/ 10 w 1994"/>
                <a:gd name="T5" fmla="*/ 1731 h 1963"/>
                <a:gd name="T6" fmla="*/ 1 w 1994"/>
                <a:gd name="T7" fmla="*/ 1719 h 1963"/>
                <a:gd name="T8" fmla="*/ 227 w 1994"/>
                <a:gd name="T9" fmla="*/ 10 h 1963"/>
                <a:gd name="T10" fmla="*/ 239 w 1994"/>
                <a:gd name="T11" fmla="*/ 1 h 1963"/>
                <a:gd name="T12" fmla="*/ 1984 w 1994"/>
                <a:gd name="T13" fmla="*/ 232 h 1963"/>
                <a:gd name="T14" fmla="*/ 1994 w 1994"/>
                <a:gd name="T15" fmla="*/ 244 h 1963"/>
                <a:gd name="T16" fmla="*/ 1767 w 1994"/>
                <a:gd name="T17" fmla="*/ 195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4" h="1963">
                  <a:moveTo>
                    <a:pt x="1767" y="1953"/>
                  </a:moveTo>
                  <a:cubicBezTo>
                    <a:pt x="1766" y="1959"/>
                    <a:pt x="1761" y="1963"/>
                    <a:pt x="1755" y="1962"/>
                  </a:cubicBezTo>
                  <a:cubicBezTo>
                    <a:pt x="10" y="1731"/>
                    <a:pt x="10" y="1731"/>
                    <a:pt x="10" y="1731"/>
                  </a:cubicBezTo>
                  <a:cubicBezTo>
                    <a:pt x="4" y="1730"/>
                    <a:pt x="0" y="1725"/>
                    <a:pt x="1" y="1719"/>
                  </a:cubicBezTo>
                  <a:cubicBezTo>
                    <a:pt x="227" y="10"/>
                    <a:pt x="227" y="10"/>
                    <a:pt x="227" y="10"/>
                  </a:cubicBezTo>
                  <a:cubicBezTo>
                    <a:pt x="228" y="4"/>
                    <a:pt x="233" y="0"/>
                    <a:pt x="239" y="1"/>
                  </a:cubicBezTo>
                  <a:cubicBezTo>
                    <a:pt x="1984" y="232"/>
                    <a:pt x="1984" y="232"/>
                    <a:pt x="1984" y="232"/>
                  </a:cubicBezTo>
                  <a:cubicBezTo>
                    <a:pt x="1990" y="233"/>
                    <a:pt x="1994" y="238"/>
                    <a:pt x="1994" y="244"/>
                  </a:cubicBezTo>
                  <a:lnTo>
                    <a:pt x="1767" y="1953"/>
                  </a:lnTo>
                  <a:close/>
                </a:path>
              </a:pathLst>
            </a:custGeom>
            <a:solidFill>
              <a:srgbClr val="16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22348" y="1973104"/>
            <a:ext cx="2349500" cy="2657475"/>
            <a:chOff x="8622348" y="1973104"/>
            <a:chExt cx="2349500" cy="2657475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8622348" y="1973104"/>
              <a:ext cx="2349500" cy="2657475"/>
            </a:xfrm>
            <a:custGeom>
              <a:avLst/>
              <a:gdLst>
                <a:gd name="T0" fmla="*/ 1931 w 1931"/>
                <a:gd name="T1" fmla="*/ 2172 h 2186"/>
                <a:gd name="T2" fmla="*/ 1920 w 1931"/>
                <a:gd name="T3" fmla="*/ 2183 h 2186"/>
                <a:gd name="T4" fmla="*/ 15 w 1931"/>
                <a:gd name="T5" fmla="*/ 2186 h 2186"/>
                <a:gd name="T6" fmla="*/ 4 w 1931"/>
                <a:gd name="T7" fmla="*/ 2175 h 2186"/>
                <a:gd name="T8" fmla="*/ 0 w 1931"/>
                <a:gd name="T9" fmla="*/ 14 h 2186"/>
                <a:gd name="T10" fmla="*/ 11 w 1931"/>
                <a:gd name="T11" fmla="*/ 3 h 2186"/>
                <a:gd name="T12" fmla="*/ 1916 w 1931"/>
                <a:gd name="T13" fmla="*/ 0 h 2186"/>
                <a:gd name="T14" fmla="*/ 1927 w 1931"/>
                <a:gd name="T15" fmla="*/ 11 h 2186"/>
                <a:gd name="T16" fmla="*/ 1931 w 1931"/>
                <a:gd name="T17" fmla="*/ 2172 h 2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1" h="2186">
                  <a:moveTo>
                    <a:pt x="1931" y="2172"/>
                  </a:moveTo>
                  <a:cubicBezTo>
                    <a:pt x="1931" y="2178"/>
                    <a:pt x="1926" y="2183"/>
                    <a:pt x="1920" y="2183"/>
                  </a:cubicBezTo>
                  <a:cubicBezTo>
                    <a:pt x="15" y="2186"/>
                    <a:pt x="15" y="2186"/>
                    <a:pt x="15" y="2186"/>
                  </a:cubicBezTo>
                  <a:cubicBezTo>
                    <a:pt x="9" y="2186"/>
                    <a:pt x="4" y="2181"/>
                    <a:pt x="4" y="217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5" y="3"/>
                    <a:pt x="11" y="3"/>
                  </a:cubicBezTo>
                  <a:cubicBezTo>
                    <a:pt x="1916" y="0"/>
                    <a:pt x="1916" y="0"/>
                    <a:pt x="1916" y="0"/>
                  </a:cubicBezTo>
                  <a:cubicBezTo>
                    <a:pt x="1922" y="0"/>
                    <a:pt x="1927" y="5"/>
                    <a:pt x="1927" y="11"/>
                  </a:cubicBezTo>
                  <a:lnTo>
                    <a:pt x="1931" y="2172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8711248" y="2060417"/>
              <a:ext cx="2171700" cy="2127250"/>
            </a:xfrm>
            <a:custGeom>
              <a:avLst/>
              <a:gdLst>
                <a:gd name="T0" fmla="*/ 1785 w 1785"/>
                <a:gd name="T1" fmla="*/ 1734 h 1749"/>
                <a:gd name="T2" fmla="*/ 1774 w 1785"/>
                <a:gd name="T3" fmla="*/ 1745 h 1749"/>
                <a:gd name="T4" fmla="*/ 14 w 1785"/>
                <a:gd name="T5" fmla="*/ 1749 h 1749"/>
                <a:gd name="T6" fmla="*/ 3 w 1785"/>
                <a:gd name="T7" fmla="*/ 1738 h 1749"/>
                <a:gd name="T8" fmla="*/ 0 w 1785"/>
                <a:gd name="T9" fmla="*/ 14 h 1749"/>
                <a:gd name="T10" fmla="*/ 11 w 1785"/>
                <a:gd name="T11" fmla="*/ 3 h 1749"/>
                <a:gd name="T12" fmla="*/ 1771 w 1785"/>
                <a:gd name="T13" fmla="*/ 0 h 1749"/>
                <a:gd name="T14" fmla="*/ 1782 w 1785"/>
                <a:gd name="T15" fmla="*/ 11 h 1749"/>
                <a:gd name="T16" fmla="*/ 1785 w 1785"/>
                <a:gd name="T17" fmla="*/ 1734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5" h="1749">
                  <a:moveTo>
                    <a:pt x="1785" y="1734"/>
                  </a:moveTo>
                  <a:cubicBezTo>
                    <a:pt x="1785" y="1740"/>
                    <a:pt x="1780" y="1745"/>
                    <a:pt x="1774" y="1745"/>
                  </a:cubicBezTo>
                  <a:cubicBezTo>
                    <a:pt x="14" y="1749"/>
                    <a:pt x="14" y="1749"/>
                    <a:pt x="14" y="1749"/>
                  </a:cubicBezTo>
                  <a:cubicBezTo>
                    <a:pt x="8" y="1749"/>
                    <a:pt x="3" y="1744"/>
                    <a:pt x="3" y="173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5" y="3"/>
                    <a:pt x="11" y="3"/>
                  </a:cubicBezTo>
                  <a:cubicBezTo>
                    <a:pt x="1771" y="0"/>
                    <a:pt x="1771" y="0"/>
                    <a:pt x="1771" y="0"/>
                  </a:cubicBezTo>
                  <a:cubicBezTo>
                    <a:pt x="1777" y="0"/>
                    <a:pt x="1782" y="5"/>
                    <a:pt x="1782" y="11"/>
                  </a:cubicBezTo>
                  <a:lnTo>
                    <a:pt x="1785" y="1734"/>
                  </a:lnTo>
                  <a:close/>
                </a:path>
              </a:pathLst>
            </a:custGeom>
            <a:solidFill>
              <a:srgbClr val="16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OUR DESTINATION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141" y="4795872"/>
            <a:ext cx="307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+mj-lt"/>
                <a:ea typeface="Kozuka Gothic Pro L" panose="020B0200000000000000" pitchFamily="34" charset="-128"/>
              </a:rPr>
              <a:t>PARIS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9285" y="5020256"/>
            <a:ext cx="26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/>
              <a:t>Suitable for all category</a:t>
            </a:r>
            <a:r>
              <a:rPr lang="en-US" sz="1200" dirty="0"/>
              <a:t>, Lorem Ipsum is not simply random text. It has roots in a piece.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33797" y="4795872"/>
            <a:ext cx="307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+mj-lt"/>
                <a:ea typeface="Kozuka Gothic Pro L" panose="020B0200000000000000" pitchFamily="34" charset="-128"/>
              </a:rPr>
              <a:t>MALDIVES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0941" y="5020256"/>
            <a:ext cx="26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/>
              <a:t>Suitable for all category</a:t>
            </a:r>
            <a:r>
              <a:rPr lang="en-US" sz="1200" dirty="0"/>
              <a:t>, Lorem Ipsum is not simply random text. It has roots in a piece.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52249" y="4795872"/>
            <a:ext cx="3074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+mj-lt"/>
                <a:ea typeface="Kozuka Gothic Pro L" panose="020B0200000000000000" pitchFamily="34" charset="-128"/>
              </a:rPr>
              <a:t>Mexico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89393" y="5020256"/>
            <a:ext cx="26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dirty="0"/>
              <a:t>Suitable for all category</a:t>
            </a:r>
            <a:r>
              <a:rPr lang="en-US" sz="1200" dirty="0"/>
              <a:t>, Lorem Ipsum is not simply random text. It has roots in a piece.</a:t>
            </a:r>
            <a:endParaRPr lang="en-US" sz="1200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1559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r="23637"/>
          <a:stretch/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1" r="7179"/>
          <a:stretch/>
        </p:blipFill>
        <p:spPr/>
      </p:pic>
    </p:spTree>
    <p:extLst>
      <p:ext uri="{BB962C8B-B14F-4D97-AF65-F5344CB8AC3E}">
        <p14:creationId xmlns:p14="http://schemas.microsoft.com/office/powerpoint/2010/main" val="2325319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9" grpId="0"/>
      <p:bldP spid="30" grpId="0" build="p"/>
      <p:bldP spid="31" grpId="0"/>
      <p:bldP spid="3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b="5842"/>
          <a:stretch>
            <a:fillRect/>
          </a:stretch>
        </p:blipFill>
        <p:spPr/>
      </p:pic>
      <p:grpSp>
        <p:nvGrpSpPr>
          <p:cNvPr id="44" name="Group 43"/>
          <p:cNvGrpSpPr/>
          <p:nvPr/>
        </p:nvGrpSpPr>
        <p:grpSpPr>
          <a:xfrm>
            <a:off x="1588" y="2955242"/>
            <a:ext cx="12190413" cy="4203700"/>
            <a:chOff x="1588" y="2654300"/>
            <a:chExt cx="12190413" cy="4203700"/>
          </a:xfrm>
          <a:solidFill>
            <a:schemeClr val="accent3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63563" y="37957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868363" y="3627438"/>
              <a:ext cx="14288" cy="22225"/>
            </a:xfrm>
            <a:custGeom>
              <a:avLst/>
              <a:gdLst>
                <a:gd name="T0" fmla="*/ 6 w 8"/>
                <a:gd name="T1" fmla="*/ 3 h 11"/>
                <a:gd name="T2" fmla="*/ 5 w 8"/>
                <a:gd name="T3" fmla="*/ 0 h 11"/>
                <a:gd name="T4" fmla="*/ 5 w 8"/>
                <a:gd name="T5" fmla="*/ 11 h 11"/>
                <a:gd name="T6" fmla="*/ 5 w 8"/>
                <a:gd name="T7" fmla="*/ 11 h 11"/>
                <a:gd name="T8" fmla="*/ 6 w 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6" y="3"/>
                  </a:moveTo>
                  <a:cubicBezTo>
                    <a:pt x="6" y="2"/>
                    <a:pt x="5" y="0"/>
                    <a:pt x="5" y="0"/>
                  </a:cubicBezTo>
                  <a:cubicBezTo>
                    <a:pt x="5" y="0"/>
                    <a:pt x="0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7" y="7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61975" y="3798888"/>
              <a:ext cx="6350" cy="476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0 h 3"/>
                <a:gd name="T6" fmla="*/ 0 w 3"/>
                <a:gd name="T7" fmla="*/ 1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563563" y="38036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869950" y="3671888"/>
              <a:ext cx="15875" cy="12700"/>
            </a:xfrm>
            <a:custGeom>
              <a:avLst/>
              <a:gdLst>
                <a:gd name="T0" fmla="*/ 8 w 8"/>
                <a:gd name="T1" fmla="*/ 3 h 6"/>
                <a:gd name="T2" fmla="*/ 4 w 8"/>
                <a:gd name="T3" fmla="*/ 0 h 6"/>
                <a:gd name="T4" fmla="*/ 3 w 8"/>
                <a:gd name="T5" fmla="*/ 0 h 6"/>
                <a:gd name="T6" fmla="*/ 0 w 8"/>
                <a:gd name="T7" fmla="*/ 3 h 6"/>
                <a:gd name="T8" fmla="*/ 2 w 8"/>
                <a:gd name="T9" fmla="*/ 6 h 6"/>
                <a:gd name="T10" fmla="*/ 4 w 8"/>
                <a:gd name="T11" fmla="*/ 6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8" y="1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7" y="6"/>
                    <a:pt x="8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874713" y="3684588"/>
              <a:ext cx="6350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869950" y="3649663"/>
              <a:ext cx="15875" cy="17463"/>
            </a:xfrm>
            <a:custGeom>
              <a:avLst/>
              <a:gdLst>
                <a:gd name="T0" fmla="*/ 8 w 8"/>
                <a:gd name="T1" fmla="*/ 6 h 9"/>
                <a:gd name="T2" fmla="*/ 4 w 8"/>
                <a:gd name="T3" fmla="*/ 3 h 9"/>
                <a:gd name="T4" fmla="*/ 5 w 8"/>
                <a:gd name="T5" fmla="*/ 2 h 9"/>
                <a:gd name="T6" fmla="*/ 4 w 8"/>
                <a:gd name="T7" fmla="*/ 0 h 9"/>
                <a:gd name="T8" fmla="*/ 4 w 8"/>
                <a:gd name="T9" fmla="*/ 0 h 9"/>
                <a:gd name="T10" fmla="*/ 3 w 8"/>
                <a:gd name="T11" fmla="*/ 2 h 9"/>
                <a:gd name="T12" fmla="*/ 4 w 8"/>
                <a:gd name="T13" fmla="*/ 3 h 9"/>
                <a:gd name="T14" fmla="*/ 0 w 8"/>
                <a:gd name="T15" fmla="*/ 6 h 9"/>
                <a:gd name="T16" fmla="*/ 3 w 8"/>
                <a:gd name="T17" fmla="*/ 9 h 9"/>
                <a:gd name="T18" fmla="*/ 4 w 8"/>
                <a:gd name="T19" fmla="*/ 9 h 9"/>
                <a:gd name="T20" fmla="*/ 8 w 8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8" y="4"/>
                    <a:pt x="6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8" y="8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874713" y="3667125"/>
              <a:ext cx="4763" cy="476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0 h 3"/>
                <a:gd name="T4" fmla="*/ 0 w 2"/>
                <a:gd name="T5" fmla="*/ 1 h 3"/>
                <a:gd name="T6" fmla="*/ 0 w 2"/>
                <a:gd name="T7" fmla="*/ 2 h 3"/>
                <a:gd name="T8" fmla="*/ 0 w 2"/>
                <a:gd name="T9" fmla="*/ 2 h 3"/>
                <a:gd name="T10" fmla="*/ 1 w 2"/>
                <a:gd name="T11" fmla="*/ 3 h 3"/>
                <a:gd name="T12" fmla="*/ 2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85738" y="3429000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563563" y="3790950"/>
              <a:ext cx="3175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80975" y="3405188"/>
              <a:ext cx="11113" cy="14288"/>
            </a:xfrm>
            <a:custGeom>
              <a:avLst/>
              <a:gdLst>
                <a:gd name="T0" fmla="*/ 3 w 6"/>
                <a:gd name="T1" fmla="*/ 0 h 7"/>
                <a:gd name="T2" fmla="*/ 3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0" y="7"/>
                    <a:pt x="3" y="7"/>
                  </a:cubicBezTo>
                  <a:cubicBezTo>
                    <a:pt x="6" y="7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435100" y="3624263"/>
              <a:ext cx="15875" cy="22225"/>
            </a:xfrm>
            <a:custGeom>
              <a:avLst/>
              <a:gdLst>
                <a:gd name="T0" fmla="*/ 7 w 9"/>
                <a:gd name="T1" fmla="*/ 4 h 12"/>
                <a:gd name="T2" fmla="*/ 5 w 9"/>
                <a:gd name="T3" fmla="*/ 0 h 12"/>
                <a:gd name="T4" fmla="*/ 5 w 9"/>
                <a:gd name="T5" fmla="*/ 12 h 12"/>
                <a:gd name="T6" fmla="*/ 6 w 9"/>
                <a:gd name="T7" fmla="*/ 12 h 12"/>
                <a:gd name="T8" fmla="*/ 7 w 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7" y="4"/>
                  </a:moveTo>
                  <a:cubicBezTo>
                    <a:pt x="6" y="2"/>
                    <a:pt x="5" y="0"/>
                    <a:pt x="5" y="0"/>
                  </a:cubicBezTo>
                  <a:cubicBezTo>
                    <a:pt x="5" y="0"/>
                    <a:pt x="0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11"/>
                    <a:pt x="8" y="7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85738" y="34194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60388" y="3783013"/>
              <a:ext cx="7938" cy="793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4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0" y="4"/>
                    <a:pt x="2" y="4"/>
                  </a:cubicBezTo>
                  <a:cubicBezTo>
                    <a:pt x="4" y="4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80975" y="3432175"/>
              <a:ext cx="9525" cy="9525"/>
            </a:xfrm>
            <a:custGeom>
              <a:avLst/>
              <a:gdLst>
                <a:gd name="T0" fmla="*/ 4 w 5"/>
                <a:gd name="T1" fmla="*/ 5 h 5"/>
                <a:gd name="T2" fmla="*/ 3 w 5"/>
                <a:gd name="T3" fmla="*/ 4 h 5"/>
                <a:gd name="T4" fmla="*/ 5 w 5"/>
                <a:gd name="T5" fmla="*/ 2 h 5"/>
                <a:gd name="T6" fmla="*/ 3 w 5"/>
                <a:gd name="T7" fmla="*/ 0 h 5"/>
                <a:gd name="T8" fmla="*/ 3 w 5"/>
                <a:gd name="T9" fmla="*/ 0 h 5"/>
                <a:gd name="T10" fmla="*/ 0 w 5"/>
                <a:gd name="T11" fmla="*/ 2 h 5"/>
                <a:gd name="T12" fmla="*/ 3 w 5"/>
                <a:gd name="T13" fmla="*/ 4 h 5"/>
                <a:gd name="T14" fmla="*/ 2 w 5"/>
                <a:gd name="T15" fmla="*/ 5 h 5"/>
                <a:gd name="T16" fmla="*/ 3 w 5"/>
                <a:gd name="T17" fmla="*/ 5 h 5"/>
                <a:gd name="T18" fmla="*/ 3 w 5"/>
                <a:gd name="T19" fmla="*/ 5 h 5"/>
                <a:gd name="T20" fmla="*/ 4 w 5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82563" y="3421063"/>
              <a:ext cx="7938" cy="7938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1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2 w 4"/>
                <a:gd name="T11" fmla="*/ 4 h 4"/>
                <a:gd name="T12" fmla="*/ 4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561975" y="3792538"/>
              <a:ext cx="4763" cy="317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1 w 2"/>
                <a:gd name="T5" fmla="*/ 0 h 2"/>
                <a:gd name="T6" fmla="*/ 0 w 2"/>
                <a:gd name="T7" fmla="*/ 1 h 2"/>
                <a:gd name="T8" fmla="*/ 1 w 2"/>
                <a:gd name="T9" fmla="*/ 2 h 2"/>
                <a:gd name="T10" fmla="*/ 2 w 2"/>
                <a:gd name="T11" fmla="*/ 2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128838" y="3408363"/>
              <a:ext cx="7938" cy="7938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0 h 4"/>
                <a:gd name="T4" fmla="*/ 2 w 4"/>
                <a:gd name="T5" fmla="*/ 0 h 4"/>
                <a:gd name="T6" fmla="*/ 0 w 4"/>
                <a:gd name="T7" fmla="*/ 2 h 4"/>
                <a:gd name="T8" fmla="*/ 2 w 4"/>
                <a:gd name="T9" fmla="*/ 4 h 4"/>
                <a:gd name="T10" fmla="*/ 3 w 4"/>
                <a:gd name="T11" fmla="*/ 4 h 4"/>
                <a:gd name="T12" fmla="*/ 4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2130425" y="3406775"/>
              <a:ext cx="3175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127250" y="3394075"/>
              <a:ext cx="11113" cy="12700"/>
            </a:xfrm>
            <a:custGeom>
              <a:avLst/>
              <a:gdLst>
                <a:gd name="T0" fmla="*/ 3 w 6"/>
                <a:gd name="T1" fmla="*/ 0 h 7"/>
                <a:gd name="T2" fmla="*/ 3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0" y="7"/>
                    <a:pt x="3" y="7"/>
                  </a:cubicBezTo>
                  <a:cubicBezTo>
                    <a:pt x="6" y="7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757363" y="3790950"/>
              <a:ext cx="6350" cy="7938"/>
            </a:xfrm>
            <a:custGeom>
              <a:avLst/>
              <a:gdLst>
                <a:gd name="T0" fmla="*/ 2 w 3"/>
                <a:gd name="T1" fmla="*/ 3 h 4"/>
                <a:gd name="T2" fmla="*/ 1 w 3"/>
                <a:gd name="T3" fmla="*/ 3 h 4"/>
                <a:gd name="T4" fmla="*/ 3 w 3"/>
                <a:gd name="T5" fmla="*/ 2 h 4"/>
                <a:gd name="T6" fmla="*/ 2 w 3"/>
                <a:gd name="T7" fmla="*/ 0 h 4"/>
                <a:gd name="T8" fmla="*/ 1 w 3"/>
                <a:gd name="T9" fmla="*/ 0 h 4"/>
                <a:gd name="T10" fmla="*/ 0 w 3"/>
                <a:gd name="T11" fmla="*/ 2 h 4"/>
                <a:gd name="T12" fmla="*/ 1 w 3"/>
                <a:gd name="T13" fmla="*/ 3 h 4"/>
                <a:gd name="T14" fmla="*/ 1 w 3"/>
                <a:gd name="T15" fmla="*/ 3 h 4"/>
                <a:gd name="T16" fmla="*/ 1 w 3"/>
                <a:gd name="T17" fmla="*/ 4 h 4"/>
                <a:gd name="T18" fmla="*/ 1 w 3"/>
                <a:gd name="T19" fmla="*/ 4 h 4"/>
                <a:gd name="T20" fmla="*/ 2 w 3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758950" y="37877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132013" y="3416300"/>
              <a:ext cx="1588" cy="4763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1 h 2"/>
                <a:gd name="T12" fmla="*/ 1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128838" y="3421063"/>
              <a:ext cx="9525" cy="9525"/>
            </a:xfrm>
            <a:custGeom>
              <a:avLst/>
              <a:gdLst>
                <a:gd name="T0" fmla="*/ 3 w 5"/>
                <a:gd name="T1" fmla="*/ 4 h 5"/>
                <a:gd name="T2" fmla="*/ 2 w 5"/>
                <a:gd name="T3" fmla="*/ 4 h 5"/>
                <a:gd name="T4" fmla="*/ 5 w 5"/>
                <a:gd name="T5" fmla="*/ 2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2 h 5"/>
                <a:gd name="T12" fmla="*/ 2 w 5"/>
                <a:gd name="T13" fmla="*/ 4 h 5"/>
                <a:gd name="T14" fmla="*/ 2 w 5"/>
                <a:gd name="T15" fmla="*/ 4 h 5"/>
                <a:gd name="T16" fmla="*/ 2 w 5"/>
                <a:gd name="T17" fmla="*/ 5 h 5"/>
                <a:gd name="T18" fmla="*/ 2 w 5"/>
                <a:gd name="T19" fmla="*/ 5 h 5"/>
                <a:gd name="T20" fmla="*/ 3 w 5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438275" y="3651250"/>
              <a:ext cx="12700" cy="11113"/>
            </a:xfrm>
            <a:custGeom>
              <a:avLst/>
              <a:gdLst>
                <a:gd name="T0" fmla="*/ 7 w 7"/>
                <a:gd name="T1" fmla="*/ 3 h 6"/>
                <a:gd name="T2" fmla="*/ 3 w 7"/>
                <a:gd name="T3" fmla="*/ 0 h 6"/>
                <a:gd name="T4" fmla="*/ 0 w 7"/>
                <a:gd name="T5" fmla="*/ 3 h 6"/>
                <a:gd name="T6" fmla="*/ 3 w 7"/>
                <a:gd name="T7" fmla="*/ 6 h 6"/>
                <a:gd name="T8" fmla="*/ 3 w 7"/>
                <a:gd name="T9" fmla="*/ 6 h 6"/>
                <a:gd name="T10" fmla="*/ 7 w 7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436688" y="3668713"/>
              <a:ext cx="17463" cy="11113"/>
            </a:xfrm>
            <a:custGeom>
              <a:avLst/>
              <a:gdLst>
                <a:gd name="T0" fmla="*/ 9 w 9"/>
                <a:gd name="T1" fmla="*/ 3 h 6"/>
                <a:gd name="T2" fmla="*/ 4 w 9"/>
                <a:gd name="T3" fmla="*/ 0 h 6"/>
                <a:gd name="T4" fmla="*/ 3 w 9"/>
                <a:gd name="T5" fmla="*/ 0 h 6"/>
                <a:gd name="T6" fmla="*/ 0 w 9"/>
                <a:gd name="T7" fmla="*/ 3 h 6"/>
                <a:gd name="T8" fmla="*/ 3 w 9"/>
                <a:gd name="T9" fmla="*/ 6 h 6"/>
                <a:gd name="T10" fmla="*/ 5 w 9"/>
                <a:gd name="T11" fmla="*/ 6 h 6"/>
                <a:gd name="T12" fmla="*/ 9 w 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3"/>
                  </a:moveTo>
                  <a:cubicBezTo>
                    <a:pt x="9" y="1"/>
                    <a:pt x="7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7" y="6"/>
                    <a:pt x="9" y="5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757363" y="3784600"/>
              <a:ext cx="6350" cy="3175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441450" y="3646488"/>
              <a:ext cx="6350" cy="4763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441450" y="3662363"/>
              <a:ext cx="6350" cy="6350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0 h 3"/>
                <a:gd name="T4" fmla="*/ 1 w 3"/>
                <a:gd name="T5" fmla="*/ 1 h 3"/>
                <a:gd name="T6" fmla="*/ 0 w 3"/>
                <a:gd name="T7" fmla="*/ 2 h 3"/>
                <a:gd name="T8" fmla="*/ 0 w 3"/>
                <a:gd name="T9" fmla="*/ 3 h 3"/>
                <a:gd name="T10" fmla="*/ 1 w 3"/>
                <a:gd name="T11" fmla="*/ 3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1441450" y="3679825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1758950" y="3783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1755775" y="3775075"/>
              <a:ext cx="7938" cy="793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4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0" y="4"/>
                    <a:pt x="2" y="4"/>
                  </a:cubicBezTo>
                  <a:cubicBezTo>
                    <a:pt x="4" y="4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1588" y="2654300"/>
              <a:ext cx="12190413" cy="4203700"/>
            </a:xfrm>
            <a:custGeom>
              <a:avLst/>
              <a:gdLst>
                <a:gd name="T0" fmla="*/ 5343 w 6304"/>
                <a:gd name="T1" fmla="*/ 855 h 2172"/>
                <a:gd name="T2" fmla="*/ 4474 w 6304"/>
                <a:gd name="T3" fmla="*/ 540 h 2172"/>
                <a:gd name="T4" fmla="*/ 3531 w 6304"/>
                <a:gd name="T5" fmla="*/ 249 h 2172"/>
                <a:gd name="T6" fmla="*/ 2805 w 6304"/>
                <a:gd name="T7" fmla="*/ 689 h 2172"/>
                <a:gd name="T8" fmla="*/ 2004 w 6304"/>
                <a:gd name="T9" fmla="*/ 801 h 2172"/>
                <a:gd name="T10" fmla="*/ 1585 w 6304"/>
                <a:gd name="T11" fmla="*/ 1023 h 2172"/>
                <a:gd name="T12" fmla="*/ 1466 w 6304"/>
                <a:gd name="T13" fmla="*/ 417 h 2172"/>
                <a:gd name="T14" fmla="*/ 1408 w 6304"/>
                <a:gd name="T15" fmla="*/ 313 h 2172"/>
                <a:gd name="T16" fmla="*/ 1325 w 6304"/>
                <a:gd name="T17" fmla="*/ 925 h 2172"/>
                <a:gd name="T18" fmla="*/ 909 w 6304"/>
                <a:gd name="T19" fmla="*/ 591 h 2172"/>
                <a:gd name="T20" fmla="*/ 820 w 6304"/>
                <a:gd name="T21" fmla="*/ 623 h 2172"/>
                <a:gd name="T22" fmla="*/ 592 w 6304"/>
                <a:gd name="T23" fmla="*/ 373 h 2172"/>
                <a:gd name="T24" fmla="*/ 339 w 6304"/>
                <a:gd name="T25" fmla="*/ 595 h 2172"/>
                <a:gd name="T26" fmla="*/ 58 w 6304"/>
                <a:gd name="T27" fmla="*/ 903 h 2172"/>
                <a:gd name="T28" fmla="*/ 2289 w 6304"/>
                <a:gd name="T29" fmla="*/ 665 h 2172"/>
                <a:gd name="T30" fmla="*/ 2280 w 6304"/>
                <a:gd name="T31" fmla="*/ 402 h 2172"/>
                <a:gd name="T32" fmla="*/ 2484 w 6304"/>
                <a:gd name="T33" fmla="*/ 655 h 2172"/>
                <a:gd name="T34" fmla="*/ 2432 w 6304"/>
                <a:gd name="T35" fmla="*/ 305 h 2172"/>
                <a:gd name="T36" fmla="*/ 2255 w 6304"/>
                <a:gd name="T37" fmla="*/ 444 h 2172"/>
                <a:gd name="T38" fmla="*/ 2508 w 6304"/>
                <a:gd name="T39" fmla="*/ 370 h 2172"/>
                <a:gd name="T40" fmla="*/ 2353 w 6304"/>
                <a:gd name="T41" fmla="*/ 147 h 2172"/>
                <a:gd name="T42" fmla="*/ 1792 w 6304"/>
                <a:gd name="T43" fmla="*/ 565 h 2172"/>
                <a:gd name="T44" fmla="*/ 1438 w 6304"/>
                <a:gd name="T45" fmla="*/ 499 h 2172"/>
                <a:gd name="T46" fmla="*/ 1431 w 6304"/>
                <a:gd name="T47" fmla="*/ 744 h 2172"/>
                <a:gd name="T48" fmla="*/ 1445 w 6304"/>
                <a:gd name="T49" fmla="*/ 481 h 2172"/>
                <a:gd name="T50" fmla="*/ 1434 w 6304"/>
                <a:gd name="T51" fmla="*/ 536 h 2172"/>
                <a:gd name="T52" fmla="*/ 1421 w 6304"/>
                <a:gd name="T53" fmla="*/ 478 h 2172"/>
                <a:gd name="T54" fmla="*/ 1464 w 6304"/>
                <a:gd name="T55" fmla="*/ 739 h 2172"/>
                <a:gd name="T56" fmla="*/ 1452 w 6304"/>
                <a:gd name="T57" fmla="*/ 416 h 2172"/>
                <a:gd name="T58" fmla="*/ 1437 w 6304"/>
                <a:gd name="T59" fmla="*/ 303 h 2172"/>
                <a:gd name="T60" fmla="*/ 1416 w 6304"/>
                <a:gd name="T61" fmla="*/ 256 h 2172"/>
                <a:gd name="T62" fmla="*/ 1415 w 6304"/>
                <a:gd name="T63" fmla="*/ 584 h 2172"/>
                <a:gd name="T64" fmla="*/ 1409 w 6304"/>
                <a:gd name="T65" fmla="*/ 845 h 2172"/>
                <a:gd name="T66" fmla="*/ 1464 w 6304"/>
                <a:gd name="T67" fmla="*/ 1086 h 2172"/>
                <a:gd name="T68" fmla="*/ 1472 w 6304"/>
                <a:gd name="T69" fmla="*/ 1104 h 2172"/>
                <a:gd name="T70" fmla="*/ 1494 w 6304"/>
                <a:gd name="T71" fmla="*/ 1066 h 2172"/>
                <a:gd name="T72" fmla="*/ 1495 w 6304"/>
                <a:gd name="T73" fmla="*/ 1009 h 2172"/>
                <a:gd name="T74" fmla="*/ 1515 w 6304"/>
                <a:gd name="T75" fmla="*/ 1122 h 2172"/>
                <a:gd name="T76" fmla="*/ 1562 w 6304"/>
                <a:gd name="T77" fmla="*/ 1136 h 2172"/>
                <a:gd name="T78" fmla="*/ 1520 w 6304"/>
                <a:gd name="T79" fmla="*/ 1009 h 2172"/>
                <a:gd name="T80" fmla="*/ 1387 w 6304"/>
                <a:gd name="T81" fmla="*/ 980 h 2172"/>
                <a:gd name="T82" fmla="*/ 1439 w 6304"/>
                <a:gd name="T83" fmla="*/ 1036 h 2172"/>
                <a:gd name="T84" fmla="*/ 1356 w 6304"/>
                <a:gd name="T85" fmla="*/ 1133 h 2172"/>
                <a:gd name="T86" fmla="*/ 1388 w 6304"/>
                <a:gd name="T87" fmla="*/ 1049 h 2172"/>
                <a:gd name="T88" fmla="*/ 1359 w 6304"/>
                <a:gd name="T89" fmla="*/ 1068 h 2172"/>
                <a:gd name="T90" fmla="*/ 1409 w 6304"/>
                <a:gd name="T91" fmla="*/ 1069 h 2172"/>
                <a:gd name="T92" fmla="*/ 1383 w 6304"/>
                <a:gd name="T93" fmla="*/ 860 h 2172"/>
                <a:gd name="T94" fmla="*/ 1332 w 6304"/>
                <a:gd name="T95" fmla="*/ 1032 h 2172"/>
                <a:gd name="T96" fmla="*/ 1559 w 6304"/>
                <a:gd name="T97" fmla="*/ 1118 h 2172"/>
                <a:gd name="T98" fmla="*/ 1535 w 6304"/>
                <a:gd name="T99" fmla="*/ 1009 h 2172"/>
                <a:gd name="T100" fmla="*/ 1468 w 6304"/>
                <a:gd name="T101" fmla="*/ 846 h 2172"/>
                <a:gd name="T102" fmla="*/ 1383 w 6304"/>
                <a:gd name="T103" fmla="*/ 855 h 2172"/>
                <a:gd name="T104" fmla="*/ 1344 w 6304"/>
                <a:gd name="T105" fmla="*/ 976 h 2172"/>
                <a:gd name="T106" fmla="*/ 1316 w 6304"/>
                <a:gd name="T107" fmla="*/ 998 h 2172"/>
                <a:gd name="T108" fmla="*/ 1568 w 6304"/>
                <a:gd name="T109" fmla="*/ 1050 h 2172"/>
                <a:gd name="T110" fmla="*/ 1525 w 6304"/>
                <a:gd name="T111" fmla="*/ 901 h 2172"/>
                <a:gd name="T112" fmla="*/ 1458 w 6304"/>
                <a:gd name="T113" fmla="*/ 377 h 2172"/>
                <a:gd name="T114" fmla="*/ 1408 w 6304"/>
                <a:gd name="T115" fmla="*/ 191 h 2172"/>
                <a:gd name="T116" fmla="*/ 1389 w 6304"/>
                <a:gd name="T117" fmla="*/ 636 h 2172"/>
                <a:gd name="T118" fmla="*/ 1325 w 6304"/>
                <a:gd name="T119" fmla="*/ 937 h 2172"/>
                <a:gd name="T120" fmla="*/ 1278 w 6304"/>
                <a:gd name="T121" fmla="*/ 1061 h 2172"/>
                <a:gd name="T122" fmla="*/ 487 w 6304"/>
                <a:gd name="T123" fmla="*/ 610 h 2172"/>
                <a:gd name="T124" fmla="*/ 3454 w 6304"/>
                <a:gd name="T125" fmla="*/ 668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04" h="2172">
                  <a:moveTo>
                    <a:pt x="6102" y="996"/>
                  </a:moveTo>
                  <a:cubicBezTo>
                    <a:pt x="6043" y="996"/>
                    <a:pt x="5987" y="1006"/>
                    <a:pt x="5934" y="1026"/>
                  </a:cubicBezTo>
                  <a:cubicBezTo>
                    <a:pt x="5934" y="993"/>
                    <a:pt x="5934" y="993"/>
                    <a:pt x="5934" y="993"/>
                  </a:cubicBezTo>
                  <a:cubicBezTo>
                    <a:pt x="5934" y="993"/>
                    <a:pt x="5934" y="993"/>
                    <a:pt x="5934" y="993"/>
                  </a:cubicBezTo>
                  <a:cubicBezTo>
                    <a:pt x="5934" y="989"/>
                    <a:pt x="5934" y="989"/>
                    <a:pt x="5934" y="989"/>
                  </a:cubicBezTo>
                  <a:cubicBezTo>
                    <a:pt x="5934" y="985"/>
                    <a:pt x="5934" y="985"/>
                    <a:pt x="5934" y="985"/>
                  </a:cubicBezTo>
                  <a:cubicBezTo>
                    <a:pt x="5934" y="976"/>
                    <a:pt x="5934" y="976"/>
                    <a:pt x="5934" y="976"/>
                  </a:cubicBezTo>
                  <a:cubicBezTo>
                    <a:pt x="5934" y="976"/>
                    <a:pt x="5934" y="976"/>
                    <a:pt x="5934" y="976"/>
                  </a:cubicBezTo>
                  <a:cubicBezTo>
                    <a:pt x="5931" y="833"/>
                    <a:pt x="5931" y="833"/>
                    <a:pt x="5931" y="833"/>
                  </a:cubicBezTo>
                  <a:cubicBezTo>
                    <a:pt x="5931" y="833"/>
                    <a:pt x="5931" y="833"/>
                    <a:pt x="5931" y="833"/>
                  </a:cubicBezTo>
                  <a:cubicBezTo>
                    <a:pt x="5931" y="828"/>
                    <a:pt x="5931" y="828"/>
                    <a:pt x="5931" y="828"/>
                  </a:cubicBezTo>
                  <a:cubicBezTo>
                    <a:pt x="5931" y="828"/>
                    <a:pt x="5931" y="828"/>
                    <a:pt x="5931" y="828"/>
                  </a:cubicBezTo>
                  <a:cubicBezTo>
                    <a:pt x="5931" y="825"/>
                    <a:pt x="5931" y="825"/>
                    <a:pt x="5931" y="825"/>
                  </a:cubicBezTo>
                  <a:cubicBezTo>
                    <a:pt x="5931" y="815"/>
                    <a:pt x="5931" y="815"/>
                    <a:pt x="5931" y="815"/>
                  </a:cubicBezTo>
                  <a:cubicBezTo>
                    <a:pt x="5929" y="672"/>
                    <a:pt x="5929" y="672"/>
                    <a:pt x="5929" y="672"/>
                  </a:cubicBezTo>
                  <a:cubicBezTo>
                    <a:pt x="5929" y="672"/>
                    <a:pt x="5929" y="672"/>
                    <a:pt x="5929" y="672"/>
                  </a:cubicBezTo>
                  <a:cubicBezTo>
                    <a:pt x="5929" y="668"/>
                    <a:pt x="5929" y="668"/>
                    <a:pt x="5929" y="668"/>
                  </a:cubicBezTo>
                  <a:cubicBezTo>
                    <a:pt x="5929" y="664"/>
                    <a:pt x="5929" y="664"/>
                    <a:pt x="5929" y="664"/>
                  </a:cubicBezTo>
                  <a:cubicBezTo>
                    <a:pt x="5929" y="664"/>
                    <a:pt x="5929" y="664"/>
                    <a:pt x="5929" y="664"/>
                  </a:cubicBezTo>
                  <a:cubicBezTo>
                    <a:pt x="5929" y="655"/>
                    <a:pt x="5929" y="655"/>
                    <a:pt x="5929" y="655"/>
                  </a:cubicBezTo>
                  <a:cubicBezTo>
                    <a:pt x="5928" y="629"/>
                    <a:pt x="5928" y="629"/>
                    <a:pt x="5928" y="629"/>
                  </a:cubicBezTo>
                  <a:cubicBezTo>
                    <a:pt x="5953" y="629"/>
                    <a:pt x="5953" y="629"/>
                    <a:pt x="5953" y="629"/>
                  </a:cubicBezTo>
                  <a:cubicBezTo>
                    <a:pt x="5953" y="611"/>
                    <a:pt x="5953" y="611"/>
                    <a:pt x="5953" y="611"/>
                  </a:cubicBezTo>
                  <a:cubicBezTo>
                    <a:pt x="5952" y="591"/>
                    <a:pt x="5952" y="591"/>
                    <a:pt x="5952" y="591"/>
                  </a:cubicBezTo>
                  <a:cubicBezTo>
                    <a:pt x="5952" y="581"/>
                    <a:pt x="5952" y="581"/>
                    <a:pt x="5952" y="581"/>
                  </a:cubicBezTo>
                  <a:cubicBezTo>
                    <a:pt x="5951" y="581"/>
                    <a:pt x="5951" y="581"/>
                    <a:pt x="5951" y="581"/>
                  </a:cubicBezTo>
                  <a:cubicBezTo>
                    <a:pt x="5948" y="403"/>
                    <a:pt x="5948" y="403"/>
                    <a:pt x="5948" y="403"/>
                  </a:cubicBezTo>
                  <a:cubicBezTo>
                    <a:pt x="5948" y="403"/>
                    <a:pt x="5948" y="403"/>
                    <a:pt x="5948" y="403"/>
                  </a:cubicBezTo>
                  <a:cubicBezTo>
                    <a:pt x="5947" y="381"/>
                    <a:pt x="5947" y="381"/>
                    <a:pt x="5947" y="381"/>
                  </a:cubicBezTo>
                  <a:cubicBezTo>
                    <a:pt x="5950" y="381"/>
                    <a:pt x="5950" y="381"/>
                    <a:pt x="5950" y="381"/>
                  </a:cubicBezTo>
                  <a:cubicBezTo>
                    <a:pt x="5950" y="379"/>
                    <a:pt x="5950" y="379"/>
                    <a:pt x="5950" y="379"/>
                  </a:cubicBezTo>
                  <a:cubicBezTo>
                    <a:pt x="5947" y="379"/>
                    <a:pt x="5947" y="379"/>
                    <a:pt x="5947" y="379"/>
                  </a:cubicBezTo>
                  <a:cubicBezTo>
                    <a:pt x="5947" y="377"/>
                    <a:pt x="5947" y="377"/>
                    <a:pt x="5947" y="377"/>
                  </a:cubicBezTo>
                  <a:cubicBezTo>
                    <a:pt x="5948" y="377"/>
                    <a:pt x="5948" y="376"/>
                    <a:pt x="5948" y="375"/>
                  </a:cubicBezTo>
                  <a:cubicBezTo>
                    <a:pt x="5948" y="374"/>
                    <a:pt x="5947" y="373"/>
                    <a:pt x="5946" y="373"/>
                  </a:cubicBezTo>
                  <a:cubicBezTo>
                    <a:pt x="5945" y="373"/>
                    <a:pt x="5944" y="374"/>
                    <a:pt x="5944" y="375"/>
                  </a:cubicBezTo>
                  <a:cubicBezTo>
                    <a:pt x="5944" y="376"/>
                    <a:pt x="5945" y="377"/>
                    <a:pt x="5945" y="377"/>
                  </a:cubicBezTo>
                  <a:cubicBezTo>
                    <a:pt x="5945" y="379"/>
                    <a:pt x="5945" y="379"/>
                    <a:pt x="5945" y="379"/>
                  </a:cubicBezTo>
                  <a:cubicBezTo>
                    <a:pt x="5942" y="379"/>
                    <a:pt x="5942" y="379"/>
                    <a:pt x="5942" y="379"/>
                  </a:cubicBezTo>
                  <a:cubicBezTo>
                    <a:pt x="5942" y="381"/>
                    <a:pt x="5942" y="381"/>
                    <a:pt x="5942" y="381"/>
                  </a:cubicBezTo>
                  <a:cubicBezTo>
                    <a:pt x="5945" y="381"/>
                    <a:pt x="5945" y="381"/>
                    <a:pt x="5945" y="381"/>
                  </a:cubicBezTo>
                  <a:cubicBezTo>
                    <a:pt x="5946" y="403"/>
                    <a:pt x="5946" y="403"/>
                    <a:pt x="5946" y="403"/>
                  </a:cubicBezTo>
                  <a:cubicBezTo>
                    <a:pt x="5931" y="403"/>
                    <a:pt x="5931" y="403"/>
                    <a:pt x="5931" y="403"/>
                  </a:cubicBezTo>
                  <a:cubicBezTo>
                    <a:pt x="5930" y="332"/>
                    <a:pt x="5930" y="332"/>
                    <a:pt x="5930" y="332"/>
                  </a:cubicBezTo>
                  <a:cubicBezTo>
                    <a:pt x="5928" y="332"/>
                    <a:pt x="5928" y="332"/>
                    <a:pt x="5928" y="332"/>
                  </a:cubicBezTo>
                  <a:cubicBezTo>
                    <a:pt x="5928" y="329"/>
                    <a:pt x="5928" y="329"/>
                    <a:pt x="5928" y="329"/>
                  </a:cubicBezTo>
                  <a:cubicBezTo>
                    <a:pt x="5927" y="328"/>
                    <a:pt x="5927" y="327"/>
                    <a:pt x="5926" y="326"/>
                  </a:cubicBezTo>
                  <a:cubicBezTo>
                    <a:pt x="5925" y="325"/>
                    <a:pt x="5923" y="323"/>
                    <a:pt x="5922" y="321"/>
                  </a:cubicBezTo>
                  <a:cubicBezTo>
                    <a:pt x="5922" y="322"/>
                    <a:pt x="5922" y="322"/>
                    <a:pt x="5922" y="322"/>
                  </a:cubicBezTo>
                  <a:cubicBezTo>
                    <a:pt x="5922" y="329"/>
                    <a:pt x="5922" y="329"/>
                    <a:pt x="5922" y="329"/>
                  </a:cubicBezTo>
                  <a:cubicBezTo>
                    <a:pt x="5917" y="329"/>
                    <a:pt x="5917" y="329"/>
                    <a:pt x="5917" y="329"/>
                  </a:cubicBezTo>
                  <a:cubicBezTo>
                    <a:pt x="5916" y="314"/>
                    <a:pt x="5916" y="314"/>
                    <a:pt x="5916" y="314"/>
                  </a:cubicBezTo>
                  <a:cubicBezTo>
                    <a:pt x="5916" y="314"/>
                    <a:pt x="5916" y="314"/>
                    <a:pt x="5916" y="314"/>
                  </a:cubicBezTo>
                  <a:cubicBezTo>
                    <a:pt x="5915" y="312"/>
                    <a:pt x="5913" y="309"/>
                    <a:pt x="5910" y="306"/>
                  </a:cubicBezTo>
                  <a:cubicBezTo>
                    <a:pt x="5910" y="307"/>
                    <a:pt x="5910" y="307"/>
                    <a:pt x="5910" y="307"/>
                  </a:cubicBezTo>
                  <a:cubicBezTo>
                    <a:pt x="5911" y="329"/>
                    <a:pt x="5911" y="329"/>
                    <a:pt x="5911" y="329"/>
                  </a:cubicBezTo>
                  <a:cubicBezTo>
                    <a:pt x="5905" y="329"/>
                    <a:pt x="5905" y="329"/>
                    <a:pt x="5905" y="329"/>
                  </a:cubicBezTo>
                  <a:cubicBezTo>
                    <a:pt x="5905" y="304"/>
                    <a:pt x="5905" y="304"/>
                    <a:pt x="5905" y="304"/>
                  </a:cubicBezTo>
                  <a:cubicBezTo>
                    <a:pt x="5909" y="304"/>
                    <a:pt x="5909" y="304"/>
                    <a:pt x="5909" y="304"/>
                  </a:cubicBezTo>
                  <a:cubicBezTo>
                    <a:pt x="5909" y="304"/>
                    <a:pt x="5909" y="304"/>
                    <a:pt x="5909" y="304"/>
                  </a:cubicBezTo>
                  <a:cubicBezTo>
                    <a:pt x="5908" y="303"/>
                    <a:pt x="5907" y="302"/>
                    <a:pt x="5906" y="301"/>
                  </a:cubicBezTo>
                  <a:cubicBezTo>
                    <a:pt x="5906" y="301"/>
                    <a:pt x="5906" y="301"/>
                    <a:pt x="5906" y="301"/>
                  </a:cubicBezTo>
                  <a:cubicBezTo>
                    <a:pt x="5898" y="291"/>
                    <a:pt x="5889" y="280"/>
                    <a:pt x="5882" y="271"/>
                  </a:cubicBezTo>
                  <a:cubicBezTo>
                    <a:pt x="5863" y="246"/>
                    <a:pt x="5847" y="225"/>
                    <a:pt x="5847" y="225"/>
                  </a:cubicBezTo>
                  <a:cubicBezTo>
                    <a:pt x="5847" y="225"/>
                    <a:pt x="5847" y="225"/>
                    <a:pt x="5847" y="225"/>
                  </a:cubicBezTo>
                  <a:cubicBezTo>
                    <a:pt x="5854" y="225"/>
                    <a:pt x="5854" y="225"/>
                    <a:pt x="5854" y="225"/>
                  </a:cubicBezTo>
                  <a:cubicBezTo>
                    <a:pt x="5854" y="216"/>
                    <a:pt x="5854" y="216"/>
                    <a:pt x="5854" y="216"/>
                  </a:cubicBezTo>
                  <a:cubicBezTo>
                    <a:pt x="5853" y="169"/>
                    <a:pt x="5853" y="169"/>
                    <a:pt x="5853" y="169"/>
                  </a:cubicBezTo>
                  <a:cubicBezTo>
                    <a:pt x="5853" y="169"/>
                    <a:pt x="5853" y="169"/>
                    <a:pt x="5853" y="169"/>
                  </a:cubicBezTo>
                  <a:cubicBezTo>
                    <a:pt x="5853" y="169"/>
                    <a:pt x="5834" y="147"/>
                    <a:pt x="5824" y="112"/>
                  </a:cubicBezTo>
                  <a:cubicBezTo>
                    <a:pt x="5816" y="87"/>
                    <a:pt x="5808" y="56"/>
                    <a:pt x="5804" y="39"/>
                  </a:cubicBezTo>
                  <a:cubicBezTo>
                    <a:pt x="5804" y="36"/>
                    <a:pt x="5804" y="36"/>
                    <a:pt x="5804" y="36"/>
                  </a:cubicBezTo>
                  <a:cubicBezTo>
                    <a:pt x="5805" y="36"/>
                    <a:pt x="5806" y="35"/>
                    <a:pt x="5806" y="34"/>
                  </a:cubicBezTo>
                  <a:cubicBezTo>
                    <a:pt x="5806" y="34"/>
                    <a:pt x="5805" y="33"/>
                    <a:pt x="5804" y="33"/>
                  </a:cubicBezTo>
                  <a:cubicBezTo>
                    <a:pt x="5803" y="15"/>
                    <a:pt x="5803" y="15"/>
                    <a:pt x="5803" y="15"/>
                  </a:cubicBezTo>
                  <a:cubicBezTo>
                    <a:pt x="5809" y="15"/>
                    <a:pt x="5809" y="15"/>
                    <a:pt x="5809" y="15"/>
                  </a:cubicBezTo>
                  <a:cubicBezTo>
                    <a:pt x="5809" y="11"/>
                    <a:pt x="5809" y="11"/>
                    <a:pt x="5809" y="11"/>
                  </a:cubicBezTo>
                  <a:cubicBezTo>
                    <a:pt x="5803" y="11"/>
                    <a:pt x="5803" y="11"/>
                    <a:pt x="5803" y="11"/>
                  </a:cubicBezTo>
                  <a:cubicBezTo>
                    <a:pt x="5803" y="7"/>
                    <a:pt x="5803" y="7"/>
                    <a:pt x="5803" y="7"/>
                  </a:cubicBezTo>
                  <a:cubicBezTo>
                    <a:pt x="5804" y="6"/>
                    <a:pt x="5805" y="5"/>
                    <a:pt x="5805" y="4"/>
                  </a:cubicBezTo>
                  <a:cubicBezTo>
                    <a:pt x="5805" y="2"/>
                    <a:pt x="5803" y="0"/>
                    <a:pt x="5801" y="0"/>
                  </a:cubicBezTo>
                  <a:cubicBezTo>
                    <a:pt x="5799" y="0"/>
                    <a:pt x="5797" y="2"/>
                    <a:pt x="5797" y="4"/>
                  </a:cubicBezTo>
                  <a:cubicBezTo>
                    <a:pt x="5797" y="5"/>
                    <a:pt x="5798" y="6"/>
                    <a:pt x="5799" y="7"/>
                  </a:cubicBezTo>
                  <a:cubicBezTo>
                    <a:pt x="5799" y="11"/>
                    <a:pt x="5799" y="11"/>
                    <a:pt x="5799" y="11"/>
                  </a:cubicBezTo>
                  <a:cubicBezTo>
                    <a:pt x="5793" y="11"/>
                    <a:pt x="5793" y="11"/>
                    <a:pt x="5793" y="11"/>
                  </a:cubicBezTo>
                  <a:cubicBezTo>
                    <a:pt x="5793" y="15"/>
                    <a:pt x="5793" y="15"/>
                    <a:pt x="5793" y="15"/>
                  </a:cubicBezTo>
                  <a:cubicBezTo>
                    <a:pt x="5799" y="15"/>
                    <a:pt x="5799" y="15"/>
                    <a:pt x="5799" y="15"/>
                  </a:cubicBezTo>
                  <a:cubicBezTo>
                    <a:pt x="5800" y="33"/>
                    <a:pt x="5800" y="33"/>
                    <a:pt x="5800" y="33"/>
                  </a:cubicBezTo>
                  <a:cubicBezTo>
                    <a:pt x="5798" y="33"/>
                    <a:pt x="5797" y="34"/>
                    <a:pt x="5797" y="35"/>
                  </a:cubicBezTo>
                  <a:cubicBezTo>
                    <a:pt x="5797" y="35"/>
                    <a:pt x="5798" y="36"/>
                    <a:pt x="5800" y="36"/>
                  </a:cubicBezTo>
                  <a:cubicBezTo>
                    <a:pt x="5800" y="39"/>
                    <a:pt x="5800" y="39"/>
                    <a:pt x="5800" y="39"/>
                  </a:cubicBezTo>
                  <a:cubicBezTo>
                    <a:pt x="5796" y="56"/>
                    <a:pt x="5788" y="88"/>
                    <a:pt x="5782" y="112"/>
                  </a:cubicBezTo>
                  <a:cubicBezTo>
                    <a:pt x="5772" y="147"/>
                    <a:pt x="5755" y="170"/>
                    <a:pt x="5754" y="171"/>
                  </a:cubicBezTo>
                  <a:cubicBezTo>
                    <a:pt x="5755" y="217"/>
                    <a:pt x="5755" y="217"/>
                    <a:pt x="5755" y="217"/>
                  </a:cubicBezTo>
                  <a:cubicBezTo>
                    <a:pt x="5755" y="227"/>
                    <a:pt x="5755" y="227"/>
                    <a:pt x="5755" y="227"/>
                  </a:cubicBezTo>
                  <a:cubicBezTo>
                    <a:pt x="5762" y="227"/>
                    <a:pt x="5762" y="227"/>
                    <a:pt x="5762" y="227"/>
                  </a:cubicBezTo>
                  <a:cubicBezTo>
                    <a:pt x="5762" y="227"/>
                    <a:pt x="5762" y="227"/>
                    <a:pt x="5762" y="227"/>
                  </a:cubicBezTo>
                  <a:cubicBezTo>
                    <a:pt x="5762" y="227"/>
                    <a:pt x="5747" y="248"/>
                    <a:pt x="5729" y="273"/>
                  </a:cubicBezTo>
                  <a:cubicBezTo>
                    <a:pt x="5722" y="282"/>
                    <a:pt x="5713" y="293"/>
                    <a:pt x="5706" y="304"/>
                  </a:cubicBezTo>
                  <a:cubicBezTo>
                    <a:pt x="5705" y="305"/>
                    <a:pt x="5704" y="306"/>
                    <a:pt x="5703" y="307"/>
                  </a:cubicBezTo>
                  <a:cubicBezTo>
                    <a:pt x="5703" y="307"/>
                    <a:pt x="5703" y="307"/>
                    <a:pt x="5703" y="307"/>
                  </a:cubicBezTo>
                  <a:cubicBezTo>
                    <a:pt x="5702" y="308"/>
                    <a:pt x="5702" y="309"/>
                    <a:pt x="5701" y="310"/>
                  </a:cubicBezTo>
                  <a:cubicBezTo>
                    <a:pt x="5701" y="310"/>
                    <a:pt x="5701" y="310"/>
                    <a:pt x="5701" y="310"/>
                  </a:cubicBezTo>
                  <a:cubicBezTo>
                    <a:pt x="5699" y="313"/>
                    <a:pt x="5697" y="316"/>
                    <a:pt x="5695" y="318"/>
                  </a:cubicBezTo>
                  <a:cubicBezTo>
                    <a:pt x="5693" y="321"/>
                    <a:pt x="5691" y="323"/>
                    <a:pt x="5690" y="326"/>
                  </a:cubicBezTo>
                  <a:cubicBezTo>
                    <a:pt x="5687" y="329"/>
                    <a:pt x="5686" y="331"/>
                    <a:pt x="5684" y="333"/>
                  </a:cubicBezTo>
                  <a:cubicBezTo>
                    <a:pt x="5684" y="319"/>
                    <a:pt x="5684" y="319"/>
                    <a:pt x="5684" y="319"/>
                  </a:cubicBezTo>
                  <a:cubicBezTo>
                    <a:pt x="5687" y="319"/>
                    <a:pt x="5687" y="319"/>
                    <a:pt x="5687" y="319"/>
                  </a:cubicBezTo>
                  <a:cubicBezTo>
                    <a:pt x="5687" y="317"/>
                    <a:pt x="5687" y="317"/>
                    <a:pt x="5687" y="317"/>
                  </a:cubicBezTo>
                  <a:cubicBezTo>
                    <a:pt x="5684" y="317"/>
                    <a:pt x="5684" y="317"/>
                    <a:pt x="5684" y="317"/>
                  </a:cubicBezTo>
                  <a:cubicBezTo>
                    <a:pt x="5684" y="315"/>
                    <a:pt x="5684" y="315"/>
                    <a:pt x="5684" y="315"/>
                  </a:cubicBezTo>
                  <a:cubicBezTo>
                    <a:pt x="5684" y="315"/>
                    <a:pt x="5685" y="314"/>
                    <a:pt x="5685" y="314"/>
                  </a:cubicBezTo>
                  <a:cubicBezTo>
                    <a:pt x="5685" y="313"/>
                    <a:pt x="5684" y="312"/>
                    <a:pt x="5683" y="312"/>
                  </a:cubicBezTo>
                  <a:cubicBezTo>
                    <a:pt x="5682" y="312"/>
                    <a:pt x="5681" y="313"/>
                    <a:pt x="5681" y="314"/>
                  </a:cubicBezTo>
                  <a:cubicBezTo>
                    <a:pt x="5681" y="314"/>
                    <a:pt x="5681" y="315"/>
                    <a:pt x="5682" y="315"/>
                  </a:cubicBezTo>
                  <a:cubicBezTo>
                    <a:pt x="5682" y="317"/>
                    <a:pt x="5682" y="317"/>
                    <a:pt x="5682" y="317"/>
                  </a:cubicBezTo>
                  <a:cubicBezTo>
                    <a:pt x="5679" y="317"/>
                    <a:pt x="5679" y="317"/>
                    <a:pt x="5679" y="317"/>
                  </a:cubicBezTo>
                  <a:cubicBezTo>
                    <a:pt x="5679" y="319"/>
                    <a:pt x="5679" y="319"/>
                    <a:pt x="5679" y="319"/>
                  </a:cubicBezTo>
                  <a:cubicBezTo>
                    <a:pt x="5682" y="319"/>
                    <a:pt x="5682" y="319"/>
                    <a:pt x="5682" y="319"/>
                  </a:cubicBezTo>
                  <a:cubicBezTo>
                    <a:pt x="5682" y="336"/>
                    <a:pt x="5682" y="336"/>
                    <a:pt x="5682" y="336"/>
                  </a:cubicBezTo>
                  <a:cubicBezTo>
                    <a:pt x="5682" y="336"/>
                    <a:pt x="5682" y="336"/>
                    <a:pt x="5682" y="336"/>
                  </a:cubicBezTo>
                  <a:cubicBezTo>
                    <a:pt x="5682" y="336"/>
                    <a:pt x="5682" y="336"/>
                    <a:pt x="5682" y="336"/>
                  </a:cubicBezTo>
                  <a:cubicBezTo>
                    <a:pt x="5683" y="407"/>
                    <a:pt x="5683" y="407"/>
                    <a:pt x="5683" y="407"/>
                  </a:cubicBezTo>
                  <a:cubicBezTo>
                    <a:pt x="5668" y="407"/>
                    <a:pt x="5668" y="407"/>
                    <a:pt x="5668" y="407"/>
                  </a:cubicBezTo>
                  <a:cubicBezTo>
                    <a:pt x="5668" y="385"/>
                    <a:pt x="5668" y="385"/>
                    <a:pt x="5668" y="385"/>
                  </a:cubicBezTo>
                  <a:cubicBezTo>
                    <a:pt x="5671" y="385"/>
                    <a:pt x="5671" y="385"/>
                    <a:pt x="5671" y="385"/>
                  </a:cubicBezTo>
                  <a:cubicBezTo>
                    <a:pt x="5671" y="383"/>
                    <a:pt x="5671" y="383"/>
                    <a:pt x="5671" y="383"/>
                  </a:cubicBezTo>
                  <a:cubicBezTo>
                    <a:pt x="5668" y="383"/>
                    <a:pt x="5668" y="383"/>
                    <a:pt x="5668" y="383"/>
                  </a:cubicBezTo>
                  <a:cubicBezTo>
                    <a:pt x="5668" y="381"/>
                    <a:pt x="5668" y="381"/>
                    <a:pt x="5668" y="381"/>
                  </a:cubicBezTo>
                  <a:cubicBezTo>
                    <a:pt x="5669" y="381"/>
                    <a:pt x="5669" y="380"/>
                    <a:pt x="5669" y="379"/>
                  </a:cubicBezTo>
                  <a:cubicBezTo>
                    <a:pt x="5669" y="378"/>
                    <a:pt x="5668" y="378"/>
                    <a:pt x="5667" y="378"/>
                  </a:cubicBezTo>
                  <a:cubicBezTo>
                    <a:pt x="5666" y="378"/>
                    <a:pt x="5665" y="379"/>
                    <a:pt x="5665" y="380"/>
                  </a:cubicBezTo>
                  <a:cubicBezTo>
                    <a:pt x="5665" y="380"/>
                    <a:pt x="5666" y="381"/>
                    <a:pt x="5666" y="381"/>
                  </a:cubicBezTo>
                  <a:cubicBezTo>
                    <a:pt x="5666" y="383"/>
                    <a:pt x="5666" y="383"/>
                    <a:pt x="5666" y="383"/>
                  </a:cubicBezTo>
                  <a:cubicBezTo>
                    <a:pt x="5663" y="383"/>
                    <a:pt x="5663" y="383"/>
                    <a:pt x="5663" y="383"/>
                  </a:cubicBezTo>
                  <a:cubicBezTo>
                    <a:pt x="5663" y="385"/>
                    <a:pt x="5663" y="385"/>
                    <a:pt x="5663" y="385"/>
                  </a:cubicBezTo>
                  <a:cubicBezTo>
                    <a:pt x="5666" y="385"/>
                    <a:pt x="5666" y="385"/>
                    <a:pt x="5666" y="385"/>
                  </a:cubicBezTo>
                  <a:cubicBezTo>
                    <a:pt x="5666" y="407"/>
                    <a:pt x="5666" y="407"/>
                    <a:pt x="5666" y="407"/>
                  </a:cubicBezTo>
                  <a:cubicBezTo>
                    <a:pt x="5666" y="407"/>
                    <a:pt x="5666" y="407"/>
                    <a:pt x="5666" y="407"/>
                  </a:cubicBezTo>
                  <a:cubicBezTo>
                    <a:pt x="5669" y="585"/>
                    <a:pt x="5669" y="585"/>
                    <a:pt x="5669" y="585"/>
                  </a:cubicBezTo>
                  <a:cubicBezTo>
                    <a:pt x="5665" y="585"/>
                    <a:pt x="5665" y="585"/>
                    <a:pt x="5665" y="585"/>
                  </a:cubicBezTo>
                  <a:cubicBezTo>
                    <a:pt x="5665" y="595"/>
                    <a:pt x="5665" y="595"/>
                    <a:pt x="5665" y="595"/>
                  </a:cubicBezTo>
                  <a:cubicBezTo>
                    <a:pt x="5665" y="615"/>
                    <a:pt x="5665" y="615"/>
                    <a:pt x="5665" y="615"/>
                  </a:cubicBezTo>
                  <a:cubicBezTo>
                    <a:pt x="5666" y="633"/>
                    <a:pt x="5666" y="633"/>
                    <a:pt x="5666" y="633"/>
                  </a:cubicBezTo>
                  <a:cubicBezTo>
                    <a:pt x="5693" y="633"/>
                    <a:pt x="5693" y="633"/>
                    <a:pt x="5693" y="633"/>
                  </a:cubicBezTo>
                  <a:cubicBezTo>
                    <a:pt x="5693" y="658"/>
                    <a:pt x="5693" y="658"/>
                    <a:pt x="5693" y="658"/>
                  </a:cubicBezTo>
                  <a:cubicBezTo>
                    <a:pt x="5693" y="668"/>
                    <a:pt x="5693" y="668"/>
                    <a:pt x="5693" y="668"/>
                  </a:cubicBezTo>
                  <a:cubicBezTo>
                    <a:pt x="5693" y="668"/>
                    <a:pt x="5693" y="668"/>
                    <a:pt x="5693" y="668"/>
                  </a:cubicBezTo>
                  <a:cubicBezTo>
                    <a:pt x="5693" y="671"/>
                    <a:pt x="5693" y="671"/>
                    <a:pt x="5693" y="671"/>
                  </a:cubicBezTo>
                  <a:cubicBezTo>
                    <a:pt x="5693" y="671"/>
                    <a:pt x="5693" y="671"/>
                    <a:pt x="5693" y="671"/>
                  </a:cubicBezTo>
                  <a:cubicBezTo>
                    <a:pt x="5693" y="676"/>
                    <a:pt x="5693" y="676"/>
                    <a:pt x="5693" y="676"/>
                  </a:cubicBezTo>
                  <a:cubicBezTo>
                    <a:pt x="5693" y="676"/>
                    <a:pt x="5693" y="676"/>
                    <a:pt x="5693" y="676"/>
                  </a:cubicBezTo>
                  <a:cubicBezTo>
                    <a:pt x="5696" y="819"/>
                    <a:pt x="5696" y="819"/>
                    <a:pt x="5696" y="819"/>
                  </a:cubicBezTo>
                  <a:cubicBezTo>
                    <a:pt x="5696" y="819"/>
                    <a:pt x="5696" y="819"/>
                    <a:pt x="5696" y="819"/>
                  </a:cubicBezTo>
                  <a:cubicBezTo>
                    <a:pt x="5696" y="828"/>
                    <a:pt x="5696" y="828"/>
                    <a:pt x="5696" y="828"/>
                  </a:cubicBezTo>
                  <a:cubicBezTo>
                    <a:pt x="5696" y="828"/>
                    <a:pt x="5696" y="828"/>
                    <a:pt x="5696" y="828"/>
                  </a:cubicBezTo>
                  <a:cubicBezTo>
                    <a:pt x="5696" y="832"/>
                    <a:pt x="5696" y="832"/>
                    <a:pt x="5696" y="832"/>
                  </a:cubicBezTo>
                  <a:cubicBezTo>
                    <a:pt x="5696" y="832"/>
                    <a:pt x="5696" y="832"/>
                    <a:pt x="5696" y="832"/>
                  </a:cubicBezTo>
                  <a:cubicBezTo>
                    <a:pt x="5696" y="837"/>
                    <a:pt x="5696" y="837"/>
                    <a:pt x="5696" y="837"/>
                  </a:cubicBezTo>
                  <a:cubicBezTo>
                    <a:pt x="5696" y="837"/>
                    <a:pt x="5696" y="837"/>
                    <a:pt x="5696" y="837"/>
                  </a:cubicBezTo>
                  <a:cubicBezTo>
                    <a:pt x="5698" y="979"/>
                    <a:pt x="5698" y="979"/>
                    <a:pt x="5698" y="979"/>
                  </a:cubicBezTo>
                  <a:cubicBezTo>
                    <a:pt x="5698" y="979"/>
                    <a:pt x="5698" y="979"/>
                    <a:pt x="5698" y="979"/>
                  </a:cubicBezTo>
                  <a:cubicBezTo>
                    <a:pt x="5698" y="989"/>
                    <a:pt x="5698" y="989"/>
                    <a:pt x="5698" y="989"/>
                  </a:cubicBezTo>
                  <a:cubicBezTo>
                    <a:pt x="5698" y="989"/>
                    <a:pt x="5698" y="989"/>
                    <a:pt x="5698" y="989"/>
                  </a:cubicBezTo>
                  <a:cubicBezTo>
                    <a:pt x="5698" y="992"/>
                    <a:pt x="5698" y="992"/>
                    <a:pt x="5698" y="992"/>
                  </a:cubicBezTo>
                  <a:cubicBezTo>
                    <a:pt x="5698" y="992"/>
                    <a:pt x="5698" y="992"/>
                    <a:pt x="5698" y="992"/>
                  </a:cubicBezTo>
                  <a:cubicBezTo>
                    <a:pt x="5698" y="997"/>
                    <a:pt x="5698" y="997"/>
                    <a:pt x="5698" y="997"/>
                  </a:cubicBezTo>
                  <a:cubicBezTo>
                    <a:pt x="5698" y="997"/>
                    <a:pt x="5698" y="997"/>
                    <a:pt x="5698" y="997"/>
                  </a:cubicBezTo>
                  <a:cubicBezTo>
                    <a:pt x="5699" y="1020"/>
                    <a:pt x="5699" y="1020"/>
                    <a:pt x="5699" y="1020"/>
                  </a:cubicBezTo>
                  <a:cubicBezTo>
                    <a:pt x="5614" y="971"/>
                    <a:pt x="5517" y="943"/>
                    <a:pt x="5412" y="943"/>
                  </a:cubicBezTo>
                  <a:cubicBezTo>
                    <a:pt x="5389" y="943"/>
                    <a:pt x="5365" y="944"/>
                    <a:pt x="5343" y="947"/>
                  </a:cubicBezTo>
                  <a:cubicBezTo>
                    <a:pt x="5343" y="855"/>
                    <a:pt x="5343" y="855"/>
                    <a:pt x="5343" y="855"/>
                  </a:cubicBezTo>
                  <a:cubicBezTo>
                    <a:pt x="5336" y="855"/>
                    <a:pt x="5336" y="855"/>
                    <a:pt x="5336" y="855"/>
                  </a:cubicBezTo>
                  <a:cubicBezTo>
                    <a:pt x="5301" y="829"/>
                    <a:pt x="5301" y="829"/>
                    <a:pt x="5301" y="829"/>
                  </a:cubicBezTo>
                  <a:cubicBezTo>
                    <a:pt x="4890" y="829"/>
                    <a:pt x="4890" y="829"/>
                    <a:pt x="4890" y="829"/>
                  </a:cubicBezTo>
                  <a:cubicBezTo>
                    <a:pt x="4868" y="845"/>
                    <a:pt x="4868" y="845"/>
                    <a:pt x="4868" y="845"/>
                  </a:cubicBezTo>
                  <a:cubicBezTo>
                    <a:pt x="4868" y="837"/>
                    <a:pt x="4861" y="835"/>
                    <a:pt x="4861" y="835"/>
                  </a:cubicBezTo>
                  <a:cubicBezTo>
                    <a:pt x="4862" y="832"/>
                    <a:pt x="4848" y="831"/>
                    <a:pt x="4848" y="831"/>
                  </a:cubicBezTo>
                  <a:cubicBezTo>
                    <a:pt x="4846" y="828"/>
                    <a:pt x="4838" y="816"/>
                    <a:pt x="4838" y="816"/>
                  </a:cubicBezTo>
                  <a:cubicBezTo>
                    <a:pt x="4835" y="813"/>
                    <a:pt x="4830" y="813"/>
                    <a:pt x="4830" y="813"/>
                  </a:cubicBezTo>
                  <a:cubicBezTo>
                    <a:pt x="4833" y="809"/>
                    <a:pt x="4833" y="809"/>
                    <a:pt x="4833" y="809"/>
                  </a:cubicBezTo>
                  <a:cubicBezTo>
                    <a:pt x="4835" y="807"/>
                    <a:pt x="4835" y="807"/>
                    <a:pt x="4835" y="807"/>
                  </a:cubicBezTo>
                  <a:cubicBezTo>
                    <a:pt x="4835" y="806"/>
                    <a:pt x="4835" y="806"/>
                    <a:pt x="4835" y="806"/>
                  </a:cubicBezTo>
                  <a:cubicBezTo>
                    <a:pt x="4836" y="804"/>
                    <a:pt x="4836" y="804"/>
                    <a:pt x="4836" y="804"/>
                  </a:cubicBezTo>
                  <a:cubicBezTo>
                    <a:pt x="4835" y="803"/>
                    <a:pt x="4835" y="803"/>
                    <a:pt x="4835" y="803"/>
                  </a:cubicBezTo>
                  <a:cubicBezTo>
                    <a:pt x="4834" y="800"/>
                    <a:pt x="4829" y="803"/>
                    <a:pt x="4829" y="803"/>
                  </a:cubicBezTo>
                  <a:cubicBezTo>
                    <a:pt x="4825" y="803"/>
                    <a:pt x="4825" y="803"/>
                    <a:pt x="4825" y="803"/>
                  </a:cubicBezTo>
                  <a:cubicBezTo>
                    <a:pt x="4821" y="804"/>
                    <a:pt x="4821" y="804"/>
                    <a:pt x="4821" y="804"/>
                  </a:cubicBezTo>
                  <a:cubicBezTo>
                    <a:pt x="4818" y="802"/>
                    <a:pt x="4818" y="802"/>
                    <a:pt x="4818" y="802"/>
                  </a:cubicBezTo>
                  <a:cubicBezTo>
                    <a:pt x="4815" y="801"/>
                    <a:pt x="4815" y="801"/>
                    <a:pt x="4815" y="801"/>
                  </a:cubicBezTo>
                  <a:cubicBezTo>
                    <a:pt x="4812" y="800"/>
                    <a:pt x="4812" y="800"/>
                    <a:pt x="4812" y="800"/>
                  </a:cubicBezTo>
                  <a:cubicBezTo>
                    <a:pt x="4808" y="798"/>
                    <a:pt x="4806" y="796"/>
                    <a:pt x="4806" y="796"/>
                  </a:cubicBezTo>
                  <a:cubicBezTo>
                    <a:pt x="4804" y="792"/>
                    <a:pt x="4796" y="791"/>
                    <a:pt x="4796" y="791"/>
                  </a:cubicBezTo>
                  <a:cubicBezTo>
                    <a:pt x="4794" y="789"/>
                    <a:pt x="4794" y="789"/>
                    <a:pt x="4794" y="789"/>
                  </a:cubicBezTo>
                  <a:cubicBezTo>
                    <a:pt x="4793" y="787"/>
                    <a:pt x="4793" y="787"/>
                    <a:pt x="4793" y="787"/>
                  </a:cubicBezTo>
                  <a:cubicBezTo>
                    <a:pt x="4794" y="786"/>
                    <a:pt x="4794" y="786"/>
                    <a:pt x="4794" y="786"/>
                  </a:cubicBezTo>
                  <a:cubicBezTo>
                    <a:pt x="4795" y="784"/>
                    <a:pt x="4795" y="784"/>
                    <a:pt x="4795" y="784"/>
                  </a:cubicBezTo>
                  <a:cubicBezTo>
                    <a:pt x="4795" y="782"/>
                    <a:pt x="4795" y="782"/>
                    <a:pt x="4795" y="782"/>
                  </a:cubicBezTo>
                  <a:cubicBezTo>
                    <a:pt x="4792" y="780"/>
                    <a:pt x="4792" y="780"/>
                    <a:pt x="4792" y="780"/>
                  </a:cubicBezTo>
                  <a:cubicBezTo>
                    <a:pt x="4790" y="778"/>
                    <a:pt x="4790" y="778"/>
                    <a:pt x="4790" y="778"/>
                  </a:cubicBezTo>
                  <a:cubicBezTo>
                    <a:pt x="4786" y="777"/>
                    <a:pt x="4786" y="777"/>
                    <a:pt x="4786" y="777"/>
                  </a:cubicBezTo>
                  <a:cubicBezTo>
                    <a:pt x="4783" y="778"/>
                    <a:pt x="4783" y="778"/>
                    <a:pt x="4783" y="778"/>
                  </a:cubicBezTo>
                  <a:cubicBezTo>
                    <a:pt x="4782" y="780"/>
                    <a:pt x="4782" y="780"/>
                    <a:pt x="4782" y="780"/>
                  </a:cubicBezTo>
                  <a:cubicBezTo>
                    <a:pt x="4781" y="781"/>
                    <a:pt x="4781" y="781"/>
                    <a:pt x="4781" y="781"/>
                  </a:cubicBezTo>
                  <a:cubicBezTo>
                    <a:pt x="4781" y="783"/>
                    <a:pt x="4781" y="783"/>
                    <a:pt x="4781" y="783"/>
                  </a:cubicBezTo>
                  <a:cubicBezTo>
                    <a:pt x="4780" y="784"/>
                    <a:pt x="4780" y="784"/>
                    <a:pt x="4780" y="784"/>
                  </a:cubicBezTo>
                  <a:cubicBezTo>
                    <a:pt x="4779" y="786"/>
                    <a:pt x="4779" y="786"/>
                    <a:pt x="4779" y="786"/>
                  </a:cubicBezTo>
                  <a:cubicBezTo>
                    <a:pt x="4779" y="787"/>
                    <a:pt x="4779" y="787"/>
                    <a:pt x="4779" y="787"/>
                  </a:cubicBezTo>
                  <a:cubicBezTo>
                    <a:pt x="4780" y="789"/>
                    <a:pt x="4780" y="789"/>
                    <a:pt x="4780" y="789"/>
                  </a:cubicBezTo>
                  <a:cubicBezTo>
                    <a:pt x="4780" y="791"/>
                    <a:pt x="4780" y="791"/>
                    <a:pt x="4780" y="791"/>
                  </a:cubicBezTo>
                  <a:cubicBezTo>
                    <a:pt x="4778" y="792"/>
                    <a:pt x="4778" y="792"/>
                    <a:pt x="4778" y="792"/>
                  </a:cubicBezTo>
                  <a:cubicBezTo>
                    <a:pt x="4776" y="792"/>
                    <a:pt x="4776" y="792"/>
                    <a:pt x="4776" y="792"/>
                  </a:cubicBezTo>
                  <a:cubicBezTo>
                    <a:pt x="4773" y="794"/>
                    <a:pt x="4773" y="794"/>
                    <a:pt x="4773" y="794"/>
                  </a:cubicBezTo>
                  <a:cubicBezTo>
                    <a:pt x="4770" y="796"/>
                    <a:pt x="4768" y="799"/>
                    <a:pt x="4767" y="803"/>
                  </a:cubicBezTo>
                  <a:cubicBezTo>
                    <a:pt x="4766" y="807"/>
                    <a:pt x="4766" y="812"/>
                    <a:pt x="4765" y="813"/>
                  </a:cubicBezTo>
                  <a:cubicBezTo>
                    <a:pt x="4766" y="699"/>
                    <a:pt x="4766" y="699"/>
                    <a:pt x="4766" y="699"/>
                  </a:cubicBezTo>
                  <a:cubicBezTo>
                    <a:pt x="4784" y="686"/>
                    <a:pt x="4784" y="686"/>
                    <a:pt x="4784" y="686"/>
                  </a:cubicBezTo>
                  <a:cubicBezTo>
                    <a:pt x="4784" y="675"/>
                    <a:pt x="4784" y="675"/>
                    <a:pt x="4784" y="675"/>
                  </a:cubicBezTo>
                  <a:cubicBezTo>
                    <a:pt x="4762" y="675"/>
                    <a:pt x="4762" y="675"/>
                    <a:pt x="4762" y="675"/>
                  </a:cubicBezTo>
                  <a:cubicBezTo>
                    <a:pt x="4762" y="645"/>
                    <a:pt x="4762" y="645"/>
                    <a:pt x="4762" y="645"/>
                  </a:cubicBezTo>
                  <a:cubicBezTo>
                    <a:pt x="4766" y="645"/>
                    <a:pt x="4766" y="645"/>
                    <a:pt x="4766" y="645"/>
                  </a:cubicBezTo>
                  <a:cubicBezTo>
                    <a:pt x="4766" y="641"/>
                    <a:pt x="4766" y="641"/>
                    <a:pt x="4766" y="641"/>
                  </a:cubicBezTo>
                  <a:cubicBezTo>
                    <a:pt x="4748" y="641"/>
                    <a:pt x="4748" y="641"/>
                    <a:pt x="4748" y="641"/>
                  </a:cubicBezTo>
                  <a:cubicBezTo>
                    <a:pt x="4759" y="636"/>
                    <a:pt x="4759" y="636"/>
                    <a:pt x="4759" y="636"/>
                  </a:cubicBezTo>
                  <a:cubicBezTo>
                    <a:pt x="4724" y="636"/>
                    <a:pt x="4724" y="636"/>
                    <a:pt x="4724" y="636"/>
                  </a:cubicBezTo>
                  <a:cubicBezTo>
                    <a:pt x="4724" y="633"/>
                    <a:pt x="4724" y="633"/>
                    <a:pt x="4724" y="633"/>
                  </a:cubicBezTo>
                  <a:cubicBezTo>
                    <a:pt x="4657" y="633"/>
                    <a:pt x="4657" y="633"/>
                    <a:pt x="4657" y="633"/>
                  </a:cubicBezTo>
                  <a:cubicBezTo>
                    <a:pt x="4657" y="636"/>
                    <a:pt x="4657" y="636"/>
                    <a:pt x="4657" y="636"/>
                  </a:cubicBezTo>
                  <a:cubicBezTo>
                    <a:pt x="4635" y="636"/>
                    <a:pt x="4635" y="636"/>
                    <a:pt x="4635" y="636"/>
                  </a:cubicBezTo>
                  <a:cubicBezTo>
                    <a:pt x="4636" y="635"/>
                    <a:pt x="4636" y="635"/>
                    <a:pt x="4636" y="635"/>
                  </a:cubicBezTo>
                  <a:cubicBezTo>
                    <a:pt x="4636" y="633"/>
                    <a:pt x="4636" y="633"/>
                    <a:pt x="4636" y="633"/>
                  </a:cubicBezTo>
                  <a:cubicBezTo>
                    <a:pt x="4638" y="633"/>
                    <a:pt x="4638" y="633"/>
                    <a:pt x="4638" y="633"/>
                  </a:cubicBezTo>
                  <a:cubicBezTo>
                    <a:pt x="4637" y="631"/>
                    <a:pt x="4637" y="631"/>
                    <a:pt x="4637" y="631"/>
                  </a:cubicBezTo>
                  <a:cubicBezTo>
                    <a:pt x="4634" y="630"/>
                    <a:pt x="4634" y="630"/>
                    <a:pt x="4634" y="630"/>
                  </a:cubicBezTo>
                  <a:cubicBezTo>
                    <a:pt x="4631" y="630"/>
                    <a:pt x="4629" y="630"/>
                    <a:pt x="4629" y="630"/>
                  </a:cubicBezTo>
                  <a:cubicBezTo>
                    <a:pt x="4629" y="627"/>
                    <a:pt x="4629" y="627"/>
                    <a:pt x="4629" y="627"/>
                  </a:cubicBezTo>
                  <a:cubicBezTo>
                    <a:pt x="4629" y="624"/>
                    <a:pt x="4629" y="624"/>
                    <a:pt x="4629" y="624"/>
                  </a:cubicBezTo>
                  <a:cubicBezTo>
                    <a:pt x="4633" y="624"/>
                    <a:pt x="4633" y="624"/>
                    <a:pt x="4633" y="624"/>
                  </a:cubicBezTo>
                  <a:cubicBezTo>
                    <a:pt x="4633" y="619"/>
                    <a:pt x="4633" y="619"/>
                    <a:pt x="4633" y="619"/>
                  </a:cubicBezTo>
                  <a:cubicBezTo>
                    <a:pt x="4630" y="618"/>
                    <a:pt x="4630" y="618"/>
                    <a:pt x="4630" y="618"/>
                  </a:cubicBezTo>
                  <a:cubicBezTo>
                    <a:pt x="4630" y="610"/>
                    <a:pt x="4630" y="610"/>
                    <a:pt x="4630" y="610"/>
                  </a:cubicBezTo>
                  <a:cubicBezTo>
                    <a:pt x="4632" y="607"/>
                    <a:pt x="4628" y="606"/>
                    <a:pt x="4628" y="606"/>
                  </a:cubicBezTo>
                  <a:cubicBezTo>
                    <a:pt x="4624" y="606"/>
                    <a:pt x="4624" y="606"/>
                    <a:pt x="4624" y="606"/>
                  </a:cubicBezTo>
                  <a:cubicBezTo>
                    <a:pt x="4624" y="604"/>
                    <a:pt x="4624" y="604"/>
                    <a:pt x="4624" y="604"/>
                  </a:cubicBezTo>
                  <a:cubicBezTo>
                    <a:pt x="4625" y="601"/>
                    <a:pt x="4625" y="601"/>
                    <a:pt x="4625" y="601"/>
                  </a:cubicBezTo>
                  <a:cubicBezTo>
                    <a:pt x="4629" y="597"/>
                    <a:pt x="4623" y="590"/>
                    <a:pt x="4623" y="590"/>
                  </a:cubicBezTo>
                  <a:cubicBezTo>
                    <a:pt x="4624" y="585"/>
                    <a:pt x="4624" y="585"/>
                    <a:pt x="4624" y="585"/>
                  </a:cubicBezTo>
                  <a:cubicBezTo>
                    <a:pt x="4626" y="584"/>
                    <a:pt x="4626" y="584"/>
                    <a:pt x="4626" y="584"/>
                  </a:cubicBezTo>
                  <a:cubicBezTo>
                    <a:pt x="4626" y="582"/>
                    <a:pt x="4626" y="582"/>
                    <a:pt x="4626" y="582"/>
                  </a:cubicBezTo>
                  <a:cubicBezTo>
                    <a:pt x="4624" y="580"/>
                    <a:pt x="4624" y="580"/>
                    <a:pt x="4624" y="580"/>
                  </a:cubicBezTo>
                  <a:cubicBezTo>
                    <a:pt x="4624" y="579"/>
                    <a:pt x="4624" y="579"/>
                    <a:pt x="4624" y="579"/>
                  </a:cubicBezTo>
                  <a:cubicBezTo>
                    <a:pt x="4624" y="577"/>
                    <a:pt x="4619" y="579"/>
                    <a:pt x="4619" y="579"/>
                  </a:cubicBezTo>
                  <a:cubicBezTo>
                    <a:pt x="4618" y="577"/>
                    <a:pt x="4613" y="579"/>
                    <a:pt x="4613" y="576"/>
                  </a:cubicBezTo>
                  <a:cubicBezTo>
                    <a:pt x="4613" y="573"/>
                    <a:pt x="4608" y="562"/>
                    <a:pt x="4608" y="562"/>
                  </a:cubicBezTo>
                  <a:cubicBezTo>
                    <a:pt x="4608" y="560"/>
                    <a:pt x="4608" y="560"/>
                    <a:pt x="4608" y="560"/>
                  </a:cubicBezTo>
                  <a:cubicBezTo>
                    <a:pt x="4609" y="557"/>
                    <a:pt x="4609" y="557"/>
                    <a:pt x="4609" y="557"/>
                  </a:cubicBezTo>
                  <a:cubicBezTo>
                    <a:pt x="4607" y="554"/>
                    <a:pt x="4607" y="554"/>
                    <a:pt x="4607" y="554"/>
                  </a:cubicBezTo>
                  <a:cubicBezTo>
                    <a:pt x="4605" y="553"/>
                    <a:pt x="4605" y="553"/>
                    <a:pt x="4605" y="553"/>
                  </a:cubicBezTo>
                  <a:cubicBezTo>
                    <a:pt x="4603" y="553"/>
                    <a:pt x="4603" y="553"/>
                    <a:pt x="4603" y="553"/>
                  </a:cubicBezTo>
                  <a:cubicBezTo>
                    <a:pt x="4600" y="545"/>
                    <a:pt x="4592" y="547"/>
                    <a:pt x="4592" y="547"/>
                  </a:cubicBezTo>
                  <a:cubicBezTo>
                    <a:pt x="4580" y="549"/>
                    <a:pt x="4586" y="559"/>
                    <a:pt x="4586" y="559"/>
                  </a:cubicBezTo>
                  <a:cubicBezTo>
                    <a:pt x="4587" y="561"/>
                    <a:pt x="4587" y="561"/>
                    <a:pt x="4587" y="561"/>
                  </a:cubicBezTo>
                  <a:cubicBezTo>
                    <a:pt x="4584" y="563"/>
                    <a:pt x="4584" y="563"/>
                    <a:pt x="4584" y="563"/>
                  </a:cubicBezTo>
                  <a:cubicBezTo>
                    <a:pt x="4580" y="563"/>
                    <a:pt x="4572" y="566"/>
                    <a:pt x="4572" y="566"/>
                  </a:cubicBezTo>
                  <a:cubicBezTo>
                    <a:pt x="4572" y="553"/>
                    <a:pt x="4568" y="552"/>
                    <a:pt x="4568" y="552"/>
                  </a:cubicBezTo>
                  <a:cubicBezTo>
                    <a:pt x="4565" y="547"/>
                    <a:pt x="4558" y="548"/>
                    <a:pt x="4558" y="548"/>
                  </a:cubicBezTo>
                  <a:cubicBezTo>
                    <a:pt x="4558" y="533"/>
                    <a:pt x="4558" y="533"/>
                    <a:pt x="4558" y="533"/>
                  </a:cubicBezTo>
                  <a:cubicBezTo>
                    <a:pt x="4562" y="531"/>
                    <a:pt x="4561" y="527"/>
                    <a:pt x="4561" y="527"/>
                  </a:cubicBezTo>
                  <a:cubicBezTo>
                    <a:pt x="4570" y="529"/>
                    <a:pt x="4570" y="529"/>
                    <a:pt x="4570" y="529"/>
                  </a:cubicBezTo>
                  <a:cubicBezTo>
                    <a:pt x="4575" y="531"/>
                    <a:pt x="4575" y="531"/>
                    <a:pt x="4575" y="531"/>
                  </a:cubicBezTo>
                  <a:cubicBezTo>
                    <a:pt x="4578" y="532"/>
                    <a:pt x="4578" y="532"/>
                    <a:pt x="4578" y="532"/>
                  </a:cubicBezTo>
                  <a:cubicBezTo>
                    <a:pt x="4581" y="533"/>
                    <a:pt x="4581" y="533"/>
                    <a:pt x="4581" y="533"/>
                  </a:cubicBezTo>
                  <a:cubicBezTo>
                    <a:pt x="4584" y="535"/>
                    <a:pt x="4590" y="535"/>
                    <a:pt x="4590" y="535"/>
                  </a:cubicBezTo>
                  <a:cubicBezTo>
                    <a:pt x="4596" y="535"/>
                    <a:pt x="4601" y="532"/>
                    <a:pt x="4601" y="532"/>
                  </a:cubicBezTo>
                  <a:cubicBezTo>
                    <a:pt x="4602" y="528"/>
                    <a:pt x="4593" y="527"/>
                    <a:pt x="4593" y="527"/>
                  </a:cubicBezTo>
                  <a:cubicBezTo>
                    <a:pt x="4589" y="527"/>
                    <a:pt x="4582" y="527"/>
                    <a:pt x="4582" y="527"/>
                  </a:cubicBezTo>
                  <a:cubicBezTo>
                    <a:pt x="4574" y="527"/>
                    <a:pt x="4574" y="525"/>
                    <a:pt x="4574" y="525"/>
                  </a:cubicBezTo>
                  <a:cubicBezTo>
                    <a:pt x="4573" y="523"/>
                    <a:pt x="4561" y="518"/>
                    <a:pt x="4561" y="518"/>
                  </a:cubicBezTo>
                  <a:cubicBezTo>
                    <a:pt x="4558" y="516"/>
                    <a:pt x="4554" y="509"/>
                    <a:pt x="4554" y="509"/>
                  </a:cubicBezTo>
                  <a:cubicBezTo>
                    <a:pt x="4550" y="501"/>
                    <a:pt x="4539" y="497"/>
                    <a:pt x="4539" y="497"/>
                  </a:cubicBezTo>
                  <a:cubicBezTo>
                    <a:pt x="4537" y="497"/>
                    <a:pt x="4539" y="493"/>
                    <a:pt x="4539" y="493"/>
                  </a:cubicBezTo>
                  <a:cubicBezTo>
                    <a:pt x="4540" y="491"/>
                    <a:pt x="4540" y="491"/>
                    <a:pt x="4540" y="491"/>
                  </a:cubicBezTo>
                  <a:cubicBezTo>
                    <a:pt x="4542" y="490"/>
                    <a:pt x="4542" y="490"/>
                    <a:pt x="4542" y="490"/>
                  </a:cubicBezTo>
                  <a:cubicBezTo>
                    <a:pt x="4546" y="485"/>
                    <a:pt x="4542" y="482"/>
                    <a:pt x="4542" y="482"/>
                  </a:cubicBezTo>
                  <a:cubicBezTo>
                    <a:pt x="4539" y="480"/>
                    <a:pt x="4535" y="480"/>
                    <a:pt x="4533" y="480"/>
                  </a:cubicBezTo>
                  <a:cubicBezTo>
                    <a:pt x="4529" y="481"/>
                    <a:pt x="4526" y="483"/>
                    <a:pt x="4526" y="483"/>
                  </a:cubicBezTo>
                  <a:cubicBezTo>
                    <a:pt x="4522" y="486"/>
                    <a:pt x="4526" y="489"/>
                    <a:pt x="4526" y="489"/>
                  </a:cubicBezTo>
                  <a:cubicBezTo>
                    <a:pt x="4527" y="490"/>
                    <a:pt x="4527" y="490"/>
                    <a:pt x="4527" y="490"/>
                  </a:cubicBezTo>
                  <a:cubicBezTo>
                    <a:pt x="4530" y="493"/>
                    <a:pt x="4530" y="493"/>
                    <a:pt x="4530" y="493"/>
                  </a:cubicBezTo>
                  <a:cubicBezTo>
                    <a:pt x="4530" y="495"/>
                    <a:pt x="4530" y="497"/>
                    <a:pt x="4530" y="497"/>
                  </a:cubicBezTo>
                  <a:cubicBezTo>
                    <a:pt x="4526" y="498"/>
                    <a:pt x="4526" y="498"/>
                    <a:pt x="4526" y="498"/>
                  </a:cubicBezTo>
                  <a:cubicBezTo>
                    <a:pt x="4524" y="499"/>
                    <a:pt x="4524" y="499"/>
                    <a:pt x="4524" y="499"/>
                  </a:cubicBezTo>
                  <a:cubicBezTo>
                    <a:pt x="4521" y="499"/>
                    <a:pt x="4521" y="499"/>
                    <a:pt x="4521" y="499"/>
                  </a:cubicBezTo>
                  <a:cubicBezTo>
                    <a:pt x="4516" y="500"/>
                    <a:pt x="4509" y="512"/>
                    <a:pt x="4509" y="512"/>
                  </a:cubicBezTo>
                  <a:cubicBezTo>
                    <a:pt x="4508" y="514"/>
                    <a:pt x="4505" y="516"/>
                    <a:pt x="4505" y="516"/>
                  </a:cubicBezTo>
                  <a:cubicBezTo>
                    <a:pt x="4502" y="518"/>
                    <a:pt x="4494" y="524"/>
                    <a:pt x="4494" y="524"/>
                  </a:cubicBezTo>
                  <a:cubicBezTo>
                    <a:pt x="4491" y="526"/>
                    <a:pt x="4487" y="525"/>
                    <a:pt x="4487" y="525"/>
                  </a:cubicBezTo>
                  <a:cubicBezTo>
                    <a:pt x="4485" y="524"/>
                    <a:pt x="4480" y="525"/>
                    <a:pt x="4480" y="525"/>
                  </a:cubicBezTo>
                  <a:cubicBezTo>
                    <a:pt x="4472" y="524"/>
                    <a:pt x="4467" y="528"/>
                    <a:pt x="4467" y="528"/>
                  </a:cubicBezTo>
                  <a:cubicBezTo>
                    <a:pt x="4461" y="531"/>
                    <a:pt x="4474" y="534"/>
                    <a:pt x="4474" y="534"/>
                  </a:cubicBezTo>
                  <a:cubicBezTo>
                    <a:pt x="4483" y="535"/>
                    <a:pt x="4485" y="531"/>
                    <a:pt x="4485" y="531"/>
                  </a:cubicBezTo>
                  <a:cubicBezTo>
                    <a:pt x="4488" y="531"/>
                    <a:pt x="4488" y="531"/>
                    <a:pt x="4488" y="531"/>
                  </a:cubicBezTo>
                  <a:cubicBezTo>
                    <a:pt x="4500" y="530"/>
                    <a:pt x="4508" y="523"/>
                    <a:pt x="4508" y="523"/>
                  </a:cubicBezTo>
                  <a:cubicBezTo>
                    <a:pt x="4508" y="525"/>
                    <a:pt x="4508" y="525"/>
                    <a:pt x="4508" y="525"/>
                  </a:cubicBezTo>
                  <a:cubicBezTo>
                    <a:pt x="4509" y="527"/>
                    <a:pt x="4509" y="527"/>
                    <a:pt x="4509" y="527"/>
                  </a:cubicBezTo>
                  <a:cubicBezTo>
                    <a:pt x="4509" y="531"/>
                    <a:pt x="4515" y="526"/>
                    <a:pt x="4515" y="526"/>
                  </a:cubicBezTo>
                  <a:cubicBezTo>
                    <a:pt x="4518" y="524"/>
                    <a:pt x="4518" y="526"/>
                    <a:pt x="4518" y="526"/>
                  </a:cubicBezTo>
                  <a:cubicBezTo>
                    <a:pt x="4518" y="540"/>
                    <a:pt x="4518" y="540"/>
                    <a:pt x="4518" y="540"/>
                  </a:cubicBezTo>
                  <a:cubicBezTo>
                    <a:pt x="4514" y="538"/>
                    <a:pt x="4514" y="538"/>
                    <a:pt x="4514" y="538"/>
                  </a:cubicBezTo>
                  <a:cubicBezTo>
                    <a:pt x="4511" y="538"/>
                    <a:pt x="4511" y="538"/>
                    <a:pt x="4511" y="538"/>
                  </a:cubicBezTo>
                  <a:cubicBezTo>
                    <a:pt x="4509" y="539"/>
                    <a:pt x="4509" y="539"/>
                    <a:pt x="4509" y="539"/>
                  </a:cubicBezTo>
                  <a:cubicBezTo>
                    <a:pt x="4507" y="538"/>
                    <a:pt x="4507" y="538"/>
                    <a:pt x="4507" y="538"/>
                  </a:cubicBezTo>
                  <a:cubicBezTo>
                    <a:pt x="4507" y="540"/>
                    <a:pt x="4507" y="540"/>
                    <a:pt x="4507" y="540"/>
                  </a:cubicBezTo>
                  <a:cubicBezTo>
                    <a:pt x="4508" y="542"/>
                    <a:pt x="4508" y="542"/>
                    <a:pt x="4508" y="542"/>
                  </a:cubicBezTo>
                  <a:cubicBezTo>
                    <a:pt x="4508" y="543"/>
                    <a:pt x="4508" y="543"/>
                    <a:pt x="4508" y="543"/>
                  </a:cubicBezTo>
                  <a:cubicBezTo>
                    <a:pt x="4506" y="544"/>
                    <a:pt x="4506" y="544"/>
                    <a:pt x="4506" y="544"/>
                  </a:cubicBezTo>
                  <a:cubicBezTo>
                    <a:pt x="4505" y="545"/>
                    <a:pt x="4505" y="545"/>
                    <a:pt x="4505" y="545"/>
                  </a:cubicBezTo>
                  <a:cubicBezTo>
                    <a:pt x="4503" y="547"/>
                    <a:pt x="4502" y="549"/>
                    <a:pt x="4502" y="549"/>
                  </a:cubicBezTo>
                  <a:cubicBezTo>
                    <a:pt x="4494" y="561"/>
                    <a:pt x="4494" y="561"/>
                    <a:pt x="4494" y="561"/>
                  </a:cubicBezTo>
                  <a:cubicBezTo>
                    <a:pt x="4493" y="543"/>
                    <a:pt x="4493" y="543"/>
                    <a:pt x="4493" y="543"/>
                  </a:cubicBezTo>
                  <a:cubicBezTo>
                    <a:pt x="4495" y="543"/>
                    <a:pt x="4495" y="543"/>
                    <a:pt x="4495" y="543"/>
                  </a:cubicBezTo>
                  <a:cubicBezTo>
                    <a:pt x="4496" y="541"/>
                    <a:pt x="4496" y="541"/>
                    <a:pt x="4496" y="541"/>
                  </a:cubicBezTo>
                  <a:cubicBezTo>
                    <a:pt x="4496" y="540"/>
                    <a:pt x="4496" y="540"/>
                    <a:pt x="4496" y="540"/>
                  </a:cubicBezTo>
                  <a:cubicBezTo>
                    <a:pt x="4495" y="537"/>
                    <a:pt x="4495" y="537"/>
                    <a:pt x="4495" y="537"/>
                  </a:cubicBezTo>
                  <a:cubicBezTo>
                    <a:pt x="4494" y="538"/>
                    <a:pt x="4494" y="538"/>
                    <a:pt x="4494" y="538"/>
                  </a:cubicBezTo>
                  <a:cubicBezTo>
                    <a:pt x="4492" y="540"/>
                    <a:pt x="4492" y="540"/>
                    <a:pt x="4492" y="540"/>
                  </a:cubicBezTo>
                  <a:cubicBezTo>
                    <a:pt x="4491" y="541"/>
                    <a:pt x="4491" y="541"/>
                    <a:pt x="4491" y="541"/>
                  </a:cubicBezTo>
                  <a:cubicBezTo>
                    <a:pt x="4491" y="544"/>
                    <a:pt x="4491" y="544"/>
                    <a:pt x="4491" y="544"/>
                  </a:cubicBezTo>
                  <a:cubicBezTo>
                    <a:pt x="4489" y="547"/>
                    <a:pt x="4483" y="559"/>
                    <a:pt x="4483" y="559"/>
                  </a:cubicBezTo>
                  <a:cubicBezTo>
                    <a:pt x="4482" y="560"/>
                    <a:pt x="4482" y="560"/>
                    <a:pt x="4482" y="560"/>
                  </a:cubicBezTo>
                  <a:cubicBezTo>
                    <a:pt x="4481" y="560"/>
                    <a:pt x="4481" y="560"/>
                    <a:pt x="4481" y="560"/>
                  </a:cubicBezTo>
                  <a:cubicBezTo>
                    <a:pt x="4480" y="559"/>
                    <a:pt x="4480" y="559"/>
                    <a:pt x="4480" y="559"/>
                  </a:cubicBezTo>
                  <a:cubicBezTo>
                    <a:pt x="4480" y="556"/>
                    <a:pt x="4480" y="554"/>
                    <a:pt x="4480" y="554"/>
                  </a:cubicBezTo>
                  <a:cubicBezTo>
                    <a:pt x="4481" y="552"/>
                    <a:pt x="4481" y="552"/>
                    <a:pt x="4481" y="552"/>
                  </a:cubicBezTo>
                  <a:cubicBezTo>
                    <a:pt x="4481" y="550"/>
                    <a:pt x="4481" y="550"/>
                    <a:pt x="4481" y="550"/>
                  </a:cubicBezTo>
                  <a:cubicBezTo>
                    <a:pt x="4482" y="547"/>
                    <a:pt x="4482" y="547"/>
                    <a:pt x="4482" y="547"/>
                  </a:cubicBezTo>
                  <a:cubicBezTo>
                    <a:pt x="4482" y="545"/>
                    <a:pt x="4482" y="545"/>
                    <a:pt x="4482" y="545"/>
                  </a:cubicBezTo>
                  <a:cubicBezTo>
                    <a:pt x="4480" y="545"/>
                    <a:pt x="4480" y="545"/>
                    <a:pt x="4480" y="545"/>
                  </a:cubicBezTo>
                  <a:cubicBezTo>
                    <a:pt x="4479" y="546"/>
                    <a:pt x="4479" y="546"/>
                    <a:pt x="4479" y="546"/>
                  </a:cubicBezTo>
                  <a:cubicBezTo>
                    <a:pt x="4478" y="547"/>
                    <a:pt x="4478" y="547"/>
                    <a:pt x="4478" y="547"/>
                  </a:cubicBezTo>
                  <a:cubicBezTo>
                    <a:pt x="4477" y="545"/>
                    <a:pt x="4477" y="545"/>
                    <a:pt x="4477" y="545"/>
                  </a:cubicBezTo>
                  <a:cubicBezTo>
                    <a:pt x="4477" y="543"/>
                    <a:pt x="4477" y="543"/>
                    <a:pt x="4477" y="543"/>
                  </a:cubicBezTo>
                  <a:cubicBezTo>
                    <a:pt x="4476" y="541"/>
                    <a:pt x="4476" y="541"/>
                    <a:pt x="4476" y="541"/>
                  </a:cubicBezTo>
                  <a:cubicBezTo>
                    <a:pt x="4474" y="540"/>
                    <a:pt x="4474" y="540"/>
                    <a:pt x="4474" y="540"/>
                  </a:cubicBezTo>
                  <a:cubicBezTo>
                    <a:pt x="4471" y="540"/>
                    <a:pt x="4471" y="540"/>
                    <a:pt x="4471" y="540"/>
                  </a:cubicBezTo>
                  <a:cubicBezTo>
                    <a:pt x="4469" y="540"/>
                    <a:pt x="4469" y="540"/>
                    <a:pt x="4469" y="540"/>
                  </a:cubicBezTo>
                  <a:cubicBezTo>
                    <a:pt x="4467" y="540"/>
                    <a:pt x="4467" y="540"/>
                    <a:pt x="4467" y="540"/>
                  </a:cubicBezTo>
                  <a:cubicBezTo>
                    <a:pt x="4467" y="538"/>
                    <a:pt x="4464" y="535"/>
                    <a:pt x="4464" y="535"/>
                  </a:cubicBezTo>
                  <a:cubicBezTo>
                    <a:pt x="4462" y="534"/>
                    <a:pt x="4462" y="535"/>
                    <a:pt x="4462" y="535"/>
                  </a:cubicBezTo>
                  <a:cubicBezTo>
                    <a:pt x="4462" y="537"/>
                    <a:pt x="4462" y="537"/>
                    <a:pt x="4462" y="537"/>
                  </a:cubicBezTo>
                  <a:cubicBezTo>
                    <a:pt x="4462" y="539"/>
                    <a:pt x="4462" y="539"/>
                    <a:pt x="4462" y="539"/>
                  </a:cubicBezTo>
                  <a:cubicBezTo>
                    <a:pt x="4463" y="541"/>
                    <a:pt x="4463" y="541"/>
                    <a:pt x="4463" y="541"/>
                  </a:cubicBezTo>
                  <a:cubicBezTo>
                    <a:pt x="4463" y="544"/>
                    <a:pt x="4463" y="544"/>
                    <a:pt x="4463" y="544"/>
                  </a:cubicBezTo>
                  <a:cubicBezTo>
                    <a:pt x="4463" y="546"/>
                    <a:pt x="4463" y="546"/>
                    <a:pt x="4463" y="546"/>
                  </a:cubicBezTo>
                  <a:cubicBezTo>
                    <a:pt x="4463" y="547"/>
                    <a:pt x="4463" y="547"/>
                    <a:pt x="4463" y="547"/>
                  </a:cubicBezTo>
                  <a:cubicBezTo>
                    <a:pt x="4462" y="549"/>
                    <a:pt x="4462" y="549"/>
                    <a:pt x="4462" y="549"/>
                  </a:cubicBezTo>
                  <a:cubicBezTo>
                    <a:pt x="4462" y="551"/>
                    <a:pt x="4462" y="551"/>
                    <a:pt x="4462" y="551"/>
                  </a:cubicBezTo>
                  <a:cubicBezTo>
                    <a:pt x="4461" y="553"/>
                    <a:pt x="4461" y="553"/>
                    <a:pt x="4461" y="553"/>
                  </a:cubicBezTo>
                  <a:cubicBezTo>
                    <a:pt x="4460" y="556"/>
                    <a:pt x="4460" y="556"/>
                    <a:pt x="4460" y="556"/>
                  </a:cubicBezTo>
                  <a:cubicBezTo>
                    <a:pt x="4461" y="558"/>
                    <a:pt x="4461" y="558"/>
                    <a:pt x="4461" y="558"/>
                  </a:cubicBezTo>
                  <a:cubicBezTo>
                    <a:pt x="4461" y="559"/>
                    <a:pt x="4461" y="559"/>
                    <a:pt x="4461" y="559"/>
                  </a:cubicBezTo>
                  <a:cubicBezTo>
                    <a:pt x="4459" y="561"/>
                    <a:pt x="4459" y="561"/>
                    <a:pt x="4459" y="561"/>
                  </a:cubicBezTo>
                  <a:cubicBezTo>
                    <a:pt x="4449" y="548"/>
                    <a:pt x="4449" y="548"/>
                    <a:pt x="4449" y="548"/>
                  </a:cubicBezTo>
                  <a:cubicBezTo>
                    <a:pt x="4449" y="546"/>
                    <a:pt x="4449" y="546"/>
                    <a:pt x="4449" y="546"/>
                  </a:cubicBezTo>
                  <a:cubicBezTo>
                    <a:pt x="4446" y="543"/>
                    <a:pt x="4446" y="543"/>
                    <a:pt x="4446" y="543"/>
                  </a:cubicBezTo>
                  <a:cubicBezTo>
                    <a:pt x="4444" y="543"/>
                    <a:pt x="4444" y="543"/>
                    <a:pt x="4444" y="543"/>
                  </a:cubicBezTo>
                  <a:cubicBezTo>
                    <a:pt x="4445" y="544"/>
                    <a:pt x="4445" y="544"/>
                    <a:pt x="4445" y="544"/>
                  </a:cubicBezTo>
                  <a:cubicBezTo>
                    <a:pt x="4445" y="545"/>
                    <a:pt x="4445" y="545"/>
                    <a:pt x="4445" y="545"/>
                  </a:cubicBezTo>
                  <a:cubicBezTo>
                    <a:pt x="4448" y="550"/>
                    <a:pt x="4448" y="550"/>
                    <a:pt x="4448" y="550"/>
                  </a:cubicBezTo>
                  <a:cubicBezTo>
                    <a:pt x="4447" y="556"/>
                    <a:pt x="4446" y="583"/>
                    <a:pt x="4446" y="583"/>
                  </a:cubicBezTo>
                  <a:cubicBezTo>
                    <a:pt x="4440" y="587"/>
                    <a:pt x="4440" y="587"/>
                    <a:pt x="4440" y="587"/>
                  </a:cubicBezTo>
                  <a:cubicBezTo>
                    <a:pt x="4435" y="589"/>
                    <a:pt x="4429" y="597"/>
                    <a:pt x="4429" y="597"/>
                  </a:cubicBezTo>
                  <a:cubicBezTo>
                    <a:pt x="4425" y="598"/>
                    <a:pt x="4425" y="598"/>
                    <a:pt x="4425" y="598"/>
                  </a:cubicBezTo>
                  <a:cubicBezTo>
                    <a:pt x="4423" y="599"/>
                    <a:pt x="4423" y="599"/>
                    <a:pt x="4423" y="599"/>
                  </a:cubicBezTo>
                  <a:cubicBezTo>
                    <a:pt x="4421" y="600"/>
                    <a:pt x="4421" y="600"/>
                    <a:pt x="4421" y="600"/>
                  </a:cubicBezTo>
                  <a:cubicBezTo>
                    <a:pt x="4420" y="602"/>
                    <a:pt x="4420" y="602"/>
                    <a:pt x="4420" y="602"/>
                  </a:cubicBezTo>
                  <a:cubicBezTo>
                    <a:pt x="4422" y="605"/>
                    <a:pt x="4422" y="605"/>
                    <a:pt x="4422" y="605"/>
                  </a:cubicBezTo>
                  <a:cubicBezTo>
                    <a:pt x="4422" y="607"/>
                    <a:pt x="4422" y="607"/>
                    <a:pt x="4422" y="607"/>
                  </a:cubicBezTo>
                  <a:cubicBezTo>
                    <a:pt x="4422" y="609"/>
                    <a:pt x="4422" y="609"/>
                    <a:pt x="4422" y="609"/>
                  </a:cubicBezTo>
                  <a:cubicBezTo>
                    <a:pt x="4422" y="612"/>
                    <a:pt x="4422" y="612"/>
                    <a:pt x="4422" y="612"/>
                  </a:cubicBezTo>
                  <a:cubicBezTo>
                    <a:pt x="4422" y="613"/>
                    <a:pt x="4422" y="613"/>
                    <a:pt x="4422" y="613"/>
                  </a:cubicBezTo>
                  <a:cubicBezTo>
                    <a:pt x="4423" y="614"/>
                    <a:pt x="4423" y="614"/>
                    <a:pt x="4423" y="614"/>
                  </a:cubicBezTo>
                  <a:cubicBezTo>
                    <a:pt x="4424" y="617"/>
                    <a:pt x="4424" y="617"/>
                    <a:pt x="4424" y="617"/>
                  </a:cubicBezTo>
                  <a:cubicBezTo>
                    <a:pt x="4425" y="619"/>
                    <a:pt x="4425" y="619"/>
                    <a:pt x="4425" y="619"/>
                  </a:cubicBezTo>
                  <a:cubicBezTo>
                    <a:pt x="4427" y="621"/>
                    <a:pt x="4427" y="621"/>
                    <a:pt x="4427" y="621"/>
                  </a:cubicBezTo>
                  <a:cubicBezTo>
                    <a:pt x="4429" y="621"/>
                    <a:pt x="4429" y="621"/>
                    <a:pt x="4429" y="621"/>
                  </a:cubicBezTo>
                  <a:cubicBezTo>
                    <a:pt x="4430" y="623"/>
                    <a:pt x="4430" y="623"/>
                    <a:pt x="4430" y="623"/>
                  </a:cubicBezTo>
                  <a:cubicBezTo>
                    <a:pt x="4431" y="626"/>
                    <a:pt x="4431" y="626"/>
                    <a:pt x="4431" y="626"/>
                  </a:cubicBezTo>
                  <a:cubicBezTo>
                    <a:pt x="4432" y="627"/>
                    <a:pt x="4432" y="627"/>
                    <a:pt x="4432" y="627"/>
                  </a:cubicBezTo>
                  <a:cubicBezTo>
                    <a:pt x="4433" y="628"/>
                    <a:pt x="4433" y="628"/>
                    <a:pt x="4433" y="628"/>
                  </a:cubicBezTo>
                  <a:cubicBezTo>
                    <a:pt x="4433" y="629"/>
                    <a:pt x="4433" y="629"/>
                    <a:pt x="4433" y="629"/>
                  </a:cubicBezTo>
                  <a:cubicBezTo>
                    <a:pt x="4430" y="630"/>
                    <a:pt x="4430" y="630"/>
                    <a:pt x="4430" y="630"/>
                  </a:cubicBezTo>
                  <a:cubicBezTo>
                    <a:pt x="4428" y="631"/>
                    <a:pt x="4428" y="631"/>
                    <a:pt x="4428" y="631"/>
                  </a:cubicBezTo>
                  <a:cubicBezTo>
                    <a:pt x="4426" y="631"/>
                    <a:pt x="4426" y="631"/>
                    <a:pt x="4426" y="631"/>
                  </a:cubicBezTo>
                  <a:cubicBezTo>
                    <a:pt x="4426" y="633"/>
                    <a:pt x="4426" y="633"/>
                    <a:pt x="4426" y="633"/>
                  </a:cubicBezTo>
                  <a:cubicBezTo>
                    <a:pt x="4334" y="633"/>
                    <a:pt x="4334" y="633"/>
                    <a:pt x="4334" y="633"/>
                  </a:cubicBezTo>
                  <a:cubicBezTo>
                    <a:pt x="4334" y="641"/>
                    <a:pt x="4334" y="641"/>
                    <a:pt x="4334" y="641"/>
                  </a:cubicBezTo>
                  <a:cubicBezTo>
                    <a:pt x="4291" y="640"/>
                    <a:pt x="4291" y="640"/>
                    <a:pt x="4291" y="640"/>
                  </a:cubicBezTo>
                  <a:cubicBezTo>
                    <a:pt x="4291" y="645"/>
                    <a:pt x="4291" y="645"/>
                    <a:pt x="4291" y="645"/>
                  </a:cubicBezTo>
                  <a:cubicBezTo>
                    <a:pt x="4295" y="645"/>
                    <a:pt x="4295" y="645"/>
                    <a:pt x="4295" y="645"/>
                  </a:cubicBezTo>
                  <a:cubicBezTo>
                    <a:pt x="4295" y="674"/>
                    <a:pt x="4295" y="674"/>
                    <a:pt x="4295" y="674"/>
                  </a:cubicBezTo>
                  <a:cubicBezTo>
                    <a:pt x="4274" y="674"/>
                    <a:pt x="4274" y="674"/>
                    <a:pt x="4274" y="674"/>
                  </a:cubicBezTo>
                  <a:cubicBezTo>
                    <a:pt x="4274" y="685"/>
                    <a:pt x="4274" y="685"/>
                    <a:pt x="4274" y="685"/>
                  </a:cubicBezTo>
                  <a:cubicBezTo>
                    <a:pt x="4292" y="699"/>
                    <a:pt x="4292" y="699"/>
                    <a:pt x="4292" y="699"/>
                  </a:cubicBezTo>
                  <a:cubicBezTo>
                    <a:pt x="4292" y="813"/>
                    <a:pt x="4292" y="813"/>
                    <a:pt x="4292" y="813"/>
                  </a:cubicBezTo>
                  <a:cubicBezTo>
                    <a:pt x="4292" y="811"/>
                    <a:pt x="4292" y="803"/>
                    <a:pt x="4288" y="797"/>
                  </a:cubicBezTo>
                  <a:cubicBezTo>
                    <a:pt x="4287" y="796"/>
                    <a:pt x="4286" y="794"/>
                    <a:pt x="4284" y="794"/>
                  </a:cubicBezTo>
                  <a:cubicBezTo>
                    <a:pt x="4282" y="792"/>
                    <a:pt x="4282" y="792"/>
                    <a:pt x="4282" y="792"/>
                  </a:cubicBezTo>
                  <a:cubicBezTo>
                    <a:pt x="4280" y="791"/>
                    <a:pt x="4280" y="791"/>
                    <a:pt x="4280" y="791"/>
                  </a:cubicBezTo>
                  <a:cubicBezTo>
                    <a:pt x="4278" y="791"/>
                    <a:pt x="4278" y="791"/>
                    <a:pt x="4278" y="791"/>
                  </a:cubicBezTo>
                  <a:cubicBezTo>
                    <a:pt x="4278" y="789"/>
                    <a:pt x="4278" y="789"/>
                    <a:pt x="4278" y="789"/>
                  </a:cubicBezTo>
                  <a:cubicBezTo>
                    <a:pt x="4278" y="787"/>
                    <a:pt x="4278" y="787"/>
                    <a:pt x="4278" y="787"/>
                  </a:cubicBezTo>
                  <a:cubicBezTo>
                    <a:pt x="4279" y="785"/>
                    <a:pt x="4279" y="785"/>
                    <a:pt x="4279" y="785"/>
                  </a:cubicBezTo>
                  <a:cubicBezTo>
                    <a:pt x="4278" y="784"/>
                    <a:pt x="4278" y="784"/>
                    <a:pt x="4278" y="784"/>
                  </a:cubicBezTo>
                  <a:cubicBezTo>
                    <a:pt x="4277" y="783"/>
                    <a:pt x="4277" y="783"/>
                    <a:pt x="4277" y="783"/>
                  </a:cubicBezTo>
                  <a:cubicBezTo>
                    <a:pt x="4276" y="781"/>
                    <a:pt x="4276" y="781"/>
                    <a:pt x="4276" y="781"/>
                  </a:cubicBezTo>
                  <a:cubicBezTo>
                    <a:pt x="4275" y="779"/>
                    <a:pt x="4275" y="779"/>
                    <a:pt x="4275" y="779"/>
                  </a:cubicBezTo>
                  <a:cubicBezTo>
                    <a:pt x="4274" y="778"/>
                    <a:pt x="4274" y="778"/>
                    <a:pt x="4274" y="778"/>
                  </a:cubicBezTo>
                  <a:cubicBezTo>
                    <a:pt x="4271" y="777"/>
                    <a:pt x="4271" y="777"/>
                    <a:pt x="4271" y="777"/>
                  </a:cubicBezTo>
                  <a:cubicBezTo>
                    <a:pt x="4268" y="777"/>
                    <a:pt x="4268" y="777"/>
                    <a:pt x="4268" y="777"/>
                  </a:cubicBezTo>
                  <a:cubicBezTo>
                    <a:pt x="4265" y="779"/>
                    <a:pt x="4265" y="779"/>
                    <a:pt x="4265" y="779"/>
                  </a:cubicBezTo>
                  <a:cubicBezTo>
                    <a:pt x="4263" y="781"/>
                    <a:pt x="4263" y="781"/>
                    <a:pt x="4263" y="781"/>
                  </a:cubicBezTo>
                  <a:cubicBezTo>
                    <a:pt x="4262" y="783"/>
                    <a:pt x="4262" y="783"/>
                    <a:pt x="4262" y="783"/>
                  </a:cubicBezTo>
                  <a:cubicBezTo>
                    <a:pt x="4264" y="785"/>
                    <a:pt x="4264" y="785"/>
                    <a:pt x="4264" y="785"/>
                  </a:cubicBezTo>
                  <a:cubicBezTo>
                    <a:pt x="4265" y="787"/>
                    <a:pt x="4265" y="787"/>
                    <a:pt x="4265" y="787"/>
                  </a:cubicBezTo>
                  <a:cubicBezTo>
                    <a:pt x="4263" y="789"/>
                    <a:pt x="4263" y="789"/>
                    <a:pt x="4263" y="789"/>
                  </a:cubicBezTo>
                  <a:cubicBezTo>
                    <a:pt x="4261" y="791"/>
                    <a:pt x="4261" y="791"/>
                    <a:pt x="4261" y="791"/>
                  </a:cubicBezTo>
                  <a:cubicBezTo>
                    <a:pt x="4261" y="791"/>
                    <a:pt x="4253" y="791"/>
                    <a:pt x="4252" y="795"/>
                  </a:cubicBezTo>
                  <a:cubicBezTo>
                    <a:pt x="4252" y="795"/>
                    <a:pt x="4249" y="798"/>
                    <a:pt x="4246" y="799"/>
                  </a:cubicBezTo>
                  <a:cubicBezTo>
                    <a:pt x="4243" y="801"/>
                    <a:pt x="4243" y="801"/>
                    <a:pt x="4243" y="801"/>
                  </a:cubicBezTo>
                  <a:cubicBezTo>
                    <a:pt x="4240" y="802"/>
                    <a:pt x="4240" y="802"/>
                    <a:pt x="4240" y="802"/>
                  </a:cubicBezTo>
                  <a:cubicBezTo>
                    <a:pt x="4237" y="803"/>
                    <a:pt x="4237" y="803"/>
                    <a:pt x="4237" y="803"/>
                  </a:cubicBezTo>
                  <a:cubicBezTo>
                    <a:pt x="4232" y="802"/>
                    <a:pt x="4232" y="802"/>
                    <a:pt x="4232" y="802"/>
                  </a:cubicBezTo>
                  <a:cubicBezTo>
                    <a:pt x="4228" y="802"/>
                    <a:pt x="4228" y="802"/>
                    <a:pt x="4228" y="802"/>
                  </a:cubicBezTo>
                  <a:cubicBezTo>
                    <a:pt x="4228" y="802"/>
                    <a:pt x="4223" y="800"/>
                    <a:pt x="4222" y="802"/>
                  </a:cubicBezTo>
                  <a:cubicBezTo>
                    <a:pt x="4221" y="804"/>
                    <a:pt x="4221" y="804"/>
                    <a:pt x="4221" y="804"/>
                  </a:cubicBezTo>
                  <a:cubicBezTo>
                    <a:pt x="4222" y="805"/>
                    <a:pt x="4222" y="805"/>
                    <a:pt x="4222" y="805"/>
                  </a:cubicBezTo>
                  <a:cubicBezTo>
                    <a:pt x="4223" y="806"/>
                    <a:pt x="4223" y="806"/>
                    <a:pt x="4223" y="806"/>
                  </a:cubicBezTo>
                  <a:cubicBezTo>
                    <a:pt x="4224" y="808"/>
                    <a:pt x="4224" y="808"/>
                    <a:pt x="4224" y="808"/>
                  </a:cubicBezTo>
                  <a:cubicBezTo>
                    <a:pt x="4227" y="813"/>
                    <a:pt x="4227" y="813"/>
                    <a:pt x="4227" y="813"/>
                  </a:cubicBezTo>
                  <a:cubicBezTo>
                    <a:pt x="4227" y="813"/>
                    <a:pt x="4223" y="812"/>
                    <a:pt x="4220" y="816"/>
                  </a:cubicBezTo>
                  <a:cubicBezTo>
                    <a:pt x="4220" y="816"/>
                    <a:pt x="4211" y="828"/>
                    <a:pt x="4209" y="830"/>
                  </a:cubicBezTo>
                  <a:cubicBezTo>
                    <a:pt x="4209" y="830"/>
                    <a:pt x="4196" y="832"/>
                    <a:pt x="4196" y="834"/>
                  </a:cubicBezTo>
                  <a:cubicBezTo>
                    <a:pt x="4196" y="834"/>
                    <a:pt x="4191" y="836"/>
                    <a:pt x="4190" y="841"/>
                  </a:cubicBezTo>
                  <a:cubicBezTo>
                    <a:pt x="4172" y="828"/>
                    <a:pt x="4172" y="828"/>
                    <a:pt x="4172" y="828"/>
                  </a:cubicBezTo>
                  <a:cubicBezTo>
                    <a:pt x="3761" y="828"/>
                    <a:pt x="3761" y="828"/>
                    <a:pt x="3761" y="828"/>
                  </a:cubicBezTo>
                  <a:cubicBezTo>
                    <a:pt x="3725" y="854"/>
                    <a:pt x="3725" y="854"/>
                    <a:pt x="3725" y="854"/>
                  </a:cubicBezTo>
                  <a:cubicBezTo>
                    <a:pt x="3717" y="854"/>
                    <a:pt x="3717" y="854"/>
                    <a:pt x="3717" y="854"/>
                  </a:cubicBezTo>
                  <a:cubicBezTo>
                    <a:pt x="3717" y="860"/>
                    <a:pt x="3717" y="860"/>
                    <a:pt x="3717" y="860"/>
                  </a:cubicBezTo>
                  <a:cubicBezTo>
                    <a:pt x="3715" y="861"/>
                    <a:pt x="3715" y="861"/>
                    <a:pt x="3715" y="861"/>
                  </a:cubicBezTo>
                  <a:cubicBezTo>
                    <a:pt x="3717" y="862"/>
                    <a:pt x="3717" y="862"/>
                    <a:pt x="3717" y="862"/>
                  </a:cubicBezTo>
                  <a:cubicBezTo>
                    <a:pt x="3720" y="1006"/>
                    <a:pt x="3720" y="1006"/>
                    <a:pt x="3720" y="1006"/>
                  </a:cubicBezTo>
                  <a:cubicBezTo>
                    <a:pt x="3692" y="966"/>
                    <a:pt x="3659" y="929"/>
                    <a:pt x="3621" y="898"/>
                  </a:cubicBezTo>
                  <a:cubicBezTo>
                    <a:pt x="3624" y="898"/>
                    <a:pt x="3627" y="899"/>
                    <a:pt x="3631" y="899"/>
                  </a:cubicBezTo>
                  <a:cubicBezTo>
                    <a:pt x="3632" y="884"/>
                    <a:pt x="3632" y="884"/>
                    <a:pt x="3632" y="884"/>
                  </a:cubicBezTo>
                  <a:cubicBezTo>
                    <a:pt x="3620" y="883"/>
                    <a:pt x="3608" y="881"/>
                    <a:pt x="3596" y="879"/>
                  </a:cubicBezTo>
                  <a:cubicBezTo>
                    <a:pt x="3585" y="871"/>
                    <a:pt x="3574" y="864"/>
                    <a:pt x="3562" y="857"/>
                  </a:cubicBezTo>
                  <a:cubicBezTo>
                    <a:pt x="3587" y="860"/>
                    <a:pt x="3610" y="863"/>
                    <a:pt x="3633" y="867"/>
                  </a:cubicBezTo>
                  <a:cubicBezTo>
                    <a:pt x="3633" y="852"/>
                    <a:pt x="3633" y="852"/>
                    <a:pt x="3633" y="852"/>
                  </a:cubicBezTo>
                  <a:cubicBezTo>
                    <a:pt x="3609" y="848"/>
                    <a:pt x="3583" y="843"/>
                    <a:pt x="3552" y="838"/>
                  </a:cubicBezTo>
                  <a:cubicBezTo>
                    <a:pt x="3553" y="833"/>
                    <a:pt x="3553" y="827"/>
                    <a:pt x="3554" y="822"/>
                  </a:cubicBezTo>
                  <a:cubicBezTo>
                    <a:pt x="3583" y="825"/>
                    <a:pt x="3609" y="831"/>
                    <a:pt x="3634" y="835"/>
                  </a:cubicBezTo>
                  <a:cubicBezTo>
                    <a:pt x="3635" y="821"/>
                    <a:pt x="3635" y="821"/>
                    <a:pt x="3635" y="821"/>
                  </a:cubicBezTo>
                  <a:cubicBezTo>
                    <a:pt x="3612" y="817"/>
                    <a:pt x="3587" y="810"/>
                    <a:pt x="3556" y="805"/>
                  </a:cubicBezTo>
                  <a:cubicBezTo>
                    <a:pt x="3556" y="800"/>
                    <a:pt x="3557" y="794"/>
                    <a:pt x="3557" y="789"/>
                  </a:cubicBezTo>
                  <a:cubicBezTo>
                    <a:pt x="3587" y="793"/>
                    <a:pt x="3612" y="799"/>
                    <a:pt x="3636" y="805"/>
                  </a:cubicBezTo>
                  <a:cubicBezTo>
                    <a:pt x="3636" y="800"/>
                    <a:pt x="3637" y="795"/>
                    <a:pt x="3637" y="790"/>
                  </a:cubicBezTo>
                  <a:cubicBezTo>
                    <a:pt x="3615" y="786"/>
                    <a:pt x="3591" y="778"/>
                    <a:pt x="3559" y="773"/>
                  </a:cubicBezTo>
                  <a:cubicBezTo>
                    <a:pt x="3559" y="767"/>
                    <a:pt x="3560" y="762"/>
                    <a:pt x="3560" y="757"/>
                  </a:cubicBezTo>
                  <a:cubicBezTo>
                    <a:pt x="3590" y="761"/>
                    <a:pt x="3615" y="768"/>
                    <a:pt x="3638" y="774"/>
                  </a:cubicBezTo>
                  <a:cubicBezTo>
                    <a:pt x="3638" y="770"/>
                    <a:pt x="3638" y="765"/>
                    <a:pt x="3638" y="760"/>
                  </a:cubicBezTo>
                  <a:cubicBezTo>
                    <a:pt x="3618" y="755"/>
                    <a:pt x="3595" y="747"/>
                    <a:pt x="3562" y="741"/>
                  </a:cubicBezTo>
                  <a:cubicBezTo>
                    <a:pt x="3563" y="736"/>
                    <a:pt x="3563" y="731"/>
                    <a:pt x="3564" y="725"/>
                  </a:cubicBezTo>
                  <a:cubicBezTo>
                    <a:pt x="3594" y="730"/>
                    <a:pt x="3617" y="738"/>
                    <a:pt x="3639" y="745"/>
                  </a:cubicBezTo>
                  <a:cubicBezTo>
                    <a:pt x="3639" y="740"/>
                    <a:pt x="3639" y="735"/>
                    <a:pt x="3640" y="731"/>
                  </a:cubicBezTo>
                  <a:cubicBezTo>
                    <a:pt x="3621" y="725"/>
                    <a:pt x="3599" y="716"/>
                    <a:pt x="3565" y="710"/>
                  </a:cubicBezTo>
                  <a:cubicBezTo>
                    <a:pt x="3566" y="705"/>
                    <a:pt x="3566" y="700"/>
                    <a:pt x="3567" y="695"/>
                  </a:cubicBezTo>
                  <a:cubicBezTo>
                    <a:pt x="3597" y="700"/>
                    <a:pt x="3620" y="708"/>
                    <a:pt x="3640" y="715"/>
                  </a:cubicBezTo>
                  <a:cubicBezTo>
                    <a:pt x="3640" y="711"/>
                    <a:pt x="3641" y="706"/>
                    <a:pt x="3641" y="702"/>
                  </a:cubicBezTo>
                  <a:cubicBezTo>
                    <a:pt x="3624" y="695"/>
                    <a:pt x="3602" y="686"/>
                    <a:pt x="3568" y="679"/>
                  </a:cubicBezTo>
                  <a:cubicBezTo>
                    <a:pt x="3569" y="674"/>
                    <a:pt x="3569" y="669"/>
                    <a:pt x="3570" y="664"/>
                  </a:cubicBezTo>
                  <a:cubicBezTo>
                    <a:pt x="3600" y="670"/>
                    <a:pt x="3622" y="679"/>
                    <a:pt x="3641" y="687"/>
                  </a:cubicBezTo>
                  <a:cubicBezTo>
                    <a:pt x="3641" y="682"/>
                    <a:pt x="3641" y="677"/>
                    <a:pt x="3642" y="673"/>
                  </a:cubicBezTo>
                  <a:cubicBezTo>
                    <a:pt x="3626" y="666"/>
                    <a:pt x="3606" y="656"/>
                    <a:pt x="3571" y="649"/>
                  </a:cubicBezTo>
                  <a:cubicBezTo>
                    <a:pt x="3572" y="644"/>
                    <a:pt x="3572" y="639"/>
                    <a:pt x="3573" y="635"/>
                  </a:cubicBezTo>
                  <a:cubicBezTo>
                    <a:pt x="3603" y="640"/>
                    <a:pt x="3624" y="650"/>
                    <a:pt x="3642" y="658"/>
                  </a:cubicBezTo>
                  <a:cubicBezTo>
                    <a:pt x="3642" y="654"/>
                    <a:pt x="3642" y="649"/>
                    <a:pt x="3642" y="644"/>
                  </a:cubicBezTo>
                  <a:cubicBezTo>
                    <a:pt x="3628" y="637"/>
                    <a:pt x="3608" y="627"/>
                    <a:pt x="3574" y="619"/>
                  </a:cubicBezTo>
                  <a:cubicBezTo>
                    <a:pt x="3575" y="615"/>
                    <a:pt x="3575" y="610"/>
                    <a:pt x="3576" y="606"/>
                  </a:cubicBezTo>
                  <a:cubicBezTo>
                    <a:pt x="3605" y="611"/>
                    <a:pt x="3625" y="621"/>
                    <a:pt x="3642" y="630"/>
                  </a:cubicBezTo>
                  <a:cubicBezTo>
                    <a:pt x="3642" y="626"/>
                    <a:pt x="3642" y="621"/>
                    <a:pt x="3642" y="616"/>
                  </a:cubicBezTo>
                  <a:cubicBezTo>
                    <a:pt x="3629" y="609"/>
                    <a:pt x="3611" y="598"/>
                    <a:pt x="3577" y="590"/>
                  </a:cubicBezTo>
                  <a:cubicBezTo>
                    <a:pt x="3578" y="586"/>
                    <a:pt x="3578" y="581"/>
                    <a:pt x="3579" y="577"/>
                  </a:cubicBezTo>
                  <a:cubicBezTo>
                    <a:pt x="3607" y="583"/>
                    <a:pt x="3627" y="593"/>
                    <a:pt x="3642" y="602"/>
                  </a:cubicBezTo>
                  <a:cubicBezTo>
                    <a:pt x="3642" y="598"/>
                    <a:pt x="3642" y="593"/>
                    <a:pt x="3642" y="588"/>
                  </a:cubicBezTo>
                  <a:cubicBezTo>
                    <a:pt x="3630" y="580"/>
                    <a:pt x="3612" y="569"/>
                    <a:pt x="3580" y="562"/>
                  </a:cubicBezTo>
                  <a:cubicBezTo>
                    <a:pt x="3581" y="557"/>
                    <a:pt x="3581" y="553"/>
                    <a:pt x="3582" y="549"/>
                  </a:cubicBezTo>
                  <a:cubicBezTo>
                    <a:pt x="3609" y="555"/>
                    <a:pt x="3628" y="565"/>
                    <a:pt x="3642" y="575"/>
                  </a:cubicBezTo>
                  <a:cubicBezTo>
                    <a:pt x="3642" y="569"/>
                    <a:pt x="3642" y="564"/>
                    <a:pt x="3642" y="559"/>
                  </a:cubicBezTo>
                  <a:cubicBezTo>
                    <a:pt x="3630" y="551"/>
                    <a:pt x="3613" y="541"/>
                    <a:pt x="3583" y="534"/>
                  </a:cubicBezTo>
                  <a:cubicBezTo>
                    <a:pt x="3585" y="521"/>
                    <a:pt x="3585" y="521"/>
                    <a:pt x="3585" y="521"/>
                  </a:cubicBezTo>
                  <a:cubicBezTo>
                    <a:pt x="3611" y="527"/>
                    <a:pt x="3628" y="537"/>
                    <a:pt x="3642" y="547"/>
                  </a:cubicBezTo>
                  <a:cubicBezTo>
                    <a:pt x="3641" y="533"/>
                    <a:pt x="3641" y="520"/>
                    <a:pt x="3640" y="506"/>
                  </a:cubicBezTo>
                  <a:cubicBezTo>
                    <a:pt x="3604" y="475"/>
                    <a:pt x="3599" y="472"/>
                    <a:pt x="3550" y="467"/>
                  </a:cubicBezTo>
                  <a:cubicBezTo>
                    <a:pt x="3541" y="553"/>
                    <a:pt x="3541" y="553"/>
                    <a:pt x="3541" y="553"/>
                  </a:cubicBezTo>
                  <a:cubicBezTo>
                    <a:pt x="3540" y="553"/>
                    <a:pt x="3540" y="553"/>
                    <a:pt x="3540" y="553"/>
                  </a:cubicBezTo>
                  <a:cubicBezTo>
                    <a:pt x="3514" y="550"/>
                    <a:pt x="3514" y="550"/>
                    <a:pt x="3514" y="550"/>
                  </a:cubicBezTo>
                  <a:cubicBezTo>
                    <a:pt x="3514" y="550"/>
                    <a:pt x="3514" y="550"/>
                    <a:pt x="3514" y="550"/>
                  </a:cubicBezTo>
                  <a:cubicBezTo>
                    <a:pt x="3509" y="550"/>
                    <a:pt x="3509" y="550"/>
                    <a:pt x="3509" y="550"/>
                  </a:cubicBezTo>
                  <a:cubicBezTo>
                    <a:pt x="3508" y="550"/>
                    <a:pt x="3508" y="550"/>
                    <a:pt x="3508" y="550"/>
                  </a:cubicBezTo>
                  <a:cubicBezTo>
                    <a:pt x="3523" y="367"/>
                    <a:pt x="3523" y="367"/>
                    <a:pt x="3523" y="367"/>
                  </a:cubicBezTo>
                  <a:cubicBezTo>
                    <a:pt x="3527" y="367"/>
                    <a:pt x="3527" y="367"/>
                    <a:pt x="3527" y="367"/>
                  </a:cubicBezTo>
                  <a:cubicBezTo>
                    <a:pt x="3548" y="369"/>
                    <a:pt x="3548" y="369"/>
                    <a:pt x="3548" y="369"/>
                  </a:cubicBezTo>
                  <a:cubicBezTo>
                    <a:pt x="3553" y="316"/>
                    <a:pt x="3553" y="316"/>
                    <a:pt x="3553" y="316"/>
                  </a:cubicBezTo>
                  <a:cubicBezTo>
                    <a:pt x="3527" y="313"/>
                    <a:pt x="3527" y="313"/>
                    <a:pt x="3527" y="313"/>
                  </a:cubicBezTo>
                  <a:cubicBezTo>
                    <a:pt x="3531" y="249"/>
                    <a:pt x="3531" y="249"/>
                    <a:pt x="3531" y="249"/>
                  </a:cubicBezTo>
                  <a:cubicBezTo>
                    <a:pt x="3540" y="247"/>
                    <a:pt x="3548" y="239"/>
                    <a:pt x="3549" y="228"/>
                  </a:cubicBezTo>
                  <a:cubicBezTo>
                    <a:pt x="3550" y="218"/>
                    <a:pt x="3544" y="209"/>
                    <a:pt x="3535" y="205"/>
                  </a:cubicBezTo>
                  <a:cubicBezTo>
                    <a:pt x="3540" y="121"/>
                    <a:pt x="3540" y="121"/>
                    <a:pt x="3540" y="121"/>
                  </a:cubicBezTo>
                  <a:cubicBezTo>
                    <a:pt x="3546" y="20"/>
                    <a:pt x="3546" y="20"/>
                    <a:pt x="3546" y="20"/>
                  </a:cubicBezTo>
                  <a:cubicBezTo>
                    <a:pt x="3542" y="50"/>
                    <a:pt x="3542" y="50"/>
                    <a:pt x="3542" y="50"/>
                  </a:cubicBezTo>
                  <a:cubicBezTo>
                    <a:pt x="3532" y="121"/>
                    <a:pt x="3532" y="121"/>
                    <a:pt x="3532" y="121"/>
                  </a:cubicBezTo>
                  <a:cubicBezTo>
                    <a:pt x="3520" y="203"/>
                    <a:pt x="3520" y="203"/>
                    <a:pt x="3520" y="203"/>
                  </a:cubicBezTo>
                  <a:cubicBezTo>
                    <a:pt x="3510" y="206"/>
                    <a:pt x="3503" y="214"/>
                    <a:pt x="3502" y="224"/>
                  </a:cubicBezTo>
                  <a:cubicBezTo>
                    <a:pt x="3501" y="234"/>
                    <a:pt x="3507" y="243"/>
                    <a:pt x="3516" y="247"/>
                  </a:cubicBezTo>
                  <a:cubicBezTo>
                    <a:pt x="3506" y="311"/>
                    <a:pt x="3506" y="311"/>
                    <a:pt x="3506" y="311"/>
                  </a:cubicBezTo>
                  <a:cubicBezTo>
                    <a:pt x="3504" y="311"/>
                    <a:pt x="3504" y="311"/>
                    <a:pt x="3504" y="311"/>
                  </a:cubicBezTo>
                  <a:cubicBezTo>
                    <a:pt x="3504" y="311"/>
                    <a:pt x="3504" y="311"/>
                    <a:pt x="3504" y="311"/>
                  </a:cubicBezTo>
                  <a:cubicBezTo>
                    <a:pt x="3469" y="308"/>
                    <a:pt x="3469" y="308"/>
                    <a:pt x="3469" y="308"/>
                  </a:cubicBezTo>
                  <a:cubicBezTo>
                    <a:pt x="3469" y="308"/>
                    <a:pt x="3469" y="308"/>
                    <a:pt x="3469" y="308"/>
                  </a:cubicBezTo>
                  <a:cubicBezTo>
                    <a:pt x="3482" y="178"/>
                    <a:pt x="3482" y="178"/>
                    <a:pt x="3482" y="178"/>
                  </a:cubicBezTo>
                  <a:cubicBezTo>
                    <a:pt x="3419" y="172"/>
                    <a:pt x="3403" y="167"/>
                    <a:pt x="3344" y="215"/>
                  </a:cubicBezTo>
                  <a:cubicBezTo>
                    <a:pt x="3340" y="232"/>
                    <a:pt x="3337" y="249"/>
                    <a:pt x="3334" y="266"/>
                  </a:cubicBezTo>
                  <a:cubicBezTo>
                    <a:pt x="3361" y="252"/>
                    <a:pt x="3402" y="237"/>
                    <a:pt x="3448" y="242"/>
                  </a:cubicBezTo>
                  <a:cubicBezTo>
                    <a:pt x="3448" y="247"/>
                    <a:pt x="3446" y="249"/>
                    <a:pt x="3445" y="255"/>
                  </a:cubicBezTo>
                  <a:cubicBezTo>
                    <a:pt x="3401" y="249"/>
                    <a:pt x="3359" y="263"/>
                    <a:pt x="3332" y="276"/>
                  </a:cubicBezTo>
                  <a:cubicBezTo>
                    <a:pt x="3330" y="283"/>
                    <a:pt x="3329" y="290"/>
                    <a:pt x="3328" y="297"/>
                  </a:cubicBezTo>
                  <a:cubicBezTo>
                    <a:pt x="3355" y="282"/>
                    <a:pt x="3397" y="267"/>
                    <a:pt x="3445" y="271"/>
                  </a:cubicBezTo>
                  <a:cubicBezTo>
                    <a:pt x="3444" y="277"/>
                    <a:pt x="3442" y="279"/>
                    <a:pt x="3442" y="285"/>
                  </a:cubicBezTo>
                  <a:cubicBezTo>
                    <a:pt x="3396" y="279"/>
                    <a:pt x="3353" y="293"/>
                    <a:pt x="3326" y="307"/>
                  </a:cubicBezTo>
                  <a:cubicBezTo>
                    <a:pt x="3325" y="314"/>
                    <a:pt x="3323" y="320"/>
                    <a:pt x="3322" y="327"/>
                  </a:cubicBezTo>
                  <a:cubicBezTo>
                    <a:pt x="3349" y="313"/>
                    <a:pt x="3392" y="296"/>
                    <a:pt x="3441" y="301"/>
                  </a:cubicBezTo>
                  <a:cubicBezTo>
                    <a:pt x="3441" y="307"/>
                    <a:pt x="3439" y="309"/>
                    <a:pt x="3438" y="315"/>
                  </a:cubicBezTo>
                  <a:cubicBezTo>
                    <a:pt x="3391" y="309"/>
                    <a:pt x="3347" y="324"/>
                    <a:pt x="3320" y="337"/>
                  </a:cubicBezTo>
                  <a:cubicBezTo>
                    <a:pt x="3319" y="344"/>
                    <a:pt x="3318" y="351"/>
                    <a:pt x="3317" y="357"/>
                  </a:cubicBezTo>
                  <a:cubicBezTo>
                    <a:pt x="3343" y="344"/>
                    <a:pt x="3387" y="326"/>
                    <a:pt x="3438" y="331"/>
                  </a:cubicBezTo>
                  <a:cubicBezTo>
                    <a:pt x="3437" y="337"/>
                    <a:pt x="3435" y="339"/>
                    <a:pt x="3435" y="345"/>
                  </a:cubicBezTo>
                  <a:cubicBezTo>
                    <a:pt x="3387" y="339"/>
                    <a:pt x="3342" y="355"/>
                    <a:pt x="3315" y="367"/>
                  </a:cubicBezTo>
                  <a:cubicBezTo>
                    <a:pt x="3314" y="374"/>
                    <a:pt x="3313" y="381"/>
                    <a:pt x="3312" y="388"/>
                  </a:cubicBezTo>
                  <a:cubicBezTo>
                    <a:pt x="3337" y="375"/>
                    <a:pt x="3382" y="356"/>
                    <a:pt x="3434" y="361"/>
                  </a:cubicBezTo>
                  <a:cubicBezTo>
                    <a:pt x="3433" y="367"/>
                    <a:pt x="3432" y="370"/>
                    <a:pt x="3431" y="376"/>
                  </a:cubicBezTo>
                  <a:cubicBezTo>
                    <a:pt x="3382" y="370"/>
                    <a:pt x="3336" y="386"/>
                    <a:pt x="3310" y="397"/>
                  </a:cubicBezTo>
                  <a:cubicBezTo>
                    <a:pt x="3309" y="404"/>
                    <a:pt x="3308" y="411"/>
                    <a:pt x="3307" y="418"/>
                  </a:cubicBezTo>
                  <a:cubicBezTo>
                    <a:pt x="3331" y="406"/>
                    <a:pt x="3377" y="386"/>
                    <a:pt x="3430" y="392"/>
                  </a:cubicBezTo>
                  <a:cubicBezTo>
                    <a:pt x="3430" y="397"/>
                    <a:pt x="3428" y="400"/>
                    <a:pt x="3427" y="406"/>
                  </a:cubicBezTo>
                  <a:cubicBezTo>
                    <a:pt x="3378" y="400"/>
                    <a:pt x="3331" y="416"/>
                    <a:pt x="3305" y="427"/>
                  </a:cubicBezTo>
                  <a:cubicBezTo>
                    <a:pt x="3304" y="434"/>
                    <a:pt x="3303" y="441"/>
                    <a:pt x="3302" y="448"/>
                  </a:cubicBezTo>
                  <a:cubicBezTo>
                    <a:pt x="3326" y="437"/>
                    <a:pt x="3372" y="417"/>
                    <a:pt x="3427" y="422"/>
                  </a:cubicBezTo>
                  <a:cubicBezTo>
                    <a:pt x="3426" y="428"/>
                    <a:pt x="3424" y="431"/>
                    <a:pt x="3424" y="437"/>
                  </a:cubicBezTo>
                  <a:cubicBezTo>
                    <a:pt x="3373" y="431"/>
                    <a:pt x="3326" y="447"/>
                    <a:pt x="3300" y="457"/>
                  </a:cubicBezTo>
                  <a:cubicBezTo>
                    <a:pt x="3299" y="464"/>
                    <a:pt x="3298" y="471"/>
                    <a:pt x="3297" y="477"/>
                  </a:cubicBezTo>
                  <a:cubicBezTo>
                    <a:pt x="3321" y="468"/>
                    <a:pt x="3368" y="447"/>
                    <a:pt x="3423" y="453"/>
                  </a:cubicBezTo>
                  <a:cubicBezTo>
                    <a:pt x="3422" y="459"/>
                    <a:pt x="3421" y="462"/>
                    <a:pt x="3420" y="468"/>
                  </a:cubicBezTo>
                  <a:cubicBezTo>
                    <a:pt x="3369" y="462"/>
                    <a:pt x="3321" y="478"/>
                    <a:pt x="3295" y="487"/>
                  </a:cubicBezTo>
                  <a:cubicBezTo>
                    <a:pt x="3294" y="494"/>
                    <a:pt x="3293" y="500"/>
                    <a:pt x="3292" y="507"/>
                  </a:cubicBezTo>
                  <a:cubicBezTo>
                    <a:pt x="3316" y="499"/>
                    <a:pt x="3363" y="478"/>
                    <a:pt x="3419" y="484"/>
                  </a:cubicBezTo>
                  <a:cubicBezTo>
                    <a:pt x="3418" y="490"/>
                    <a:pt x="3417" y="493"/>
                    <a:pt x="3416" y="499"/>
                  </a:cubicBezTo>
                  <a:cubicBezTo>
                    <a:pt x="3365" y="493"/>
                    <a:pt x="3317" y="509"/>
                    <a:pt x="3291" y="517"/>
                  </a:cubicBezTo>
                  <a:cubicBezTo>
                    <a:pt x="3290" y="523"/>
                    <a:pt x="3289" y="530"/>
                    <a:pt x="3288" y="536"/>
                  </a:cubicBezTo>
                  <a:cubicBezTo>
                    <a:pt x="3311" y="530"/>
                    <a:pt x="3359" y="509"/>
                    <a:pt x="3415" y="515"/>
                  </a:cubicBezTo>
                  <a:cubicBezTo>
                    <a:pt x="3415" y="521"/>
                    <a:pt x="3413" y="524"/>
                    <a:pt x="3413" y="530"/>
                  </a:cubicBezTo>
                  <a:cubicBezTo>
                    <a:pt x="3361" y="524"/>
                    <a:pt x="3313" y="540"/>
                    <a:pt x="3286" y="546"/>
                  </a:cubicBezTo>
                  <a:cubicBezTo>
                    <a:pt x="3285" y="553"/>
                    <a:pt x="3285" y="559"/>
                    <a:pt x="3284" y="565"/>
                  </a:cubicBezTo>
                  <a:cubicBezTo>
                    <a:pt x="3307" y="561"/>
                    <a:pt x="3355" y="541"/>
                    <a:pt x="3411" y="546"/>
                  </a:cubicBezTo>
                  <a:cubicBezTo>
                    <a:pt x="3411" y="552"/>
                    <a:pt x="3410" y="556"/>
                    <a:pt x="3409" y="562"/>
                  </a:cubicBezTo>
                  <a:cubicBezTo>
                    <a:pt x="3357" y="556"/>
                    <a:pt x="3309" y="570"/>
                    <a:pt x="3282" y="576"/>
                  </a:cubicBezTo>
                  <a:cubicBezTo>
                    <a:pt x="3281" y="582"/>
                    <a:pt x="3280" y="588"/>
                    <a:pt x="3279" y="594"/>
                  </a:cubicBezTo>
                  <a:cubicBezTo>
                    <a:pt x="3303" y="591"/>
                    <a:pt x="3352" y="572"/>
                    <a:pt x="3408" y="578"/>
                  </a:cubicBezTo>
                  <a:cubicBezTo>
                    <a:pt x="3407" y="583"/>
                    <a:pt x="3406" y="588"/>
                    <a:pt x="3405" y="593"/>
                  </a:cubicBezTo>
                  <a:cubicBezTo>
                    <a:pt x="3354" y="588"/>
                    <a:pt x="3305" y="601"/>
                    <a:pt x="3278" y="606"/>
                  </a:cubicBezTo>
                  <a:cubicBezTo>
                    <a:pt x="3277" y="612"/>
                    <a:pt x="3276" y="617"/>
                    <a:pt x="3275" y="623"/>
                  </a:cubicBezTo>
                  <a:cubicBezTo>
                    <a:pt x="3300" y="622"/>
                    <a:pt x="3348" y="604"/>
                    <a:pt x="3404" y="609"/>
                  </a:cubicBezTo>
                  <a:cubicBezTo>
                    <a:pt x="3403" y="615"/>
                    <a:pt x="3402" y="619"/>
                    <a:pt x="3401" y="625"/>
                  </a:cubicBezTo>
                  <a:cubicBezTo>
                    <a:pt x="3350" y="619"/>
                    <a:pt x="3302" y="632"/>
                    <a:pt x="3274" y="635"/>
                  </a:cubicBezTo>
                  <a:cubicBezTo>
                    <a:pt x="3273" y="641"/>
                    <a:pt x="3272" y="647"/>
                    <a:pt x="3271" y="652"/>
                  </a:cubicBezTo>
                  <a:cubicBezTo>
                    <a:pt x="3297" y="652"/>
                    <a:pt x="3345" y="636"/>
                    <a:pt x="3400" y="641"/>
                  </a:cubicBezTo>
                  <a:cubicBezTo>
                    <a:pt x="3399" y="647"/>
                    <a:pt x="3398" y="652"/>
                    <a:pt x="3398" y="657"/>
                  </a:cubicBezTo>
                  <a:cubicBezTo>
                    <a:pt x="3347" y="652"/>
                    <a:pt x="3299" y="663"/>
                    <a:pt x="3270" y="665"/>
                  </a:cubicBezTo>
                  <a:cubicBezTo>
                    <a:pt x="3267" y="681"/>
                    <a:pt x="3267" y="681"/>
                    <a:pt x="3267" y="681"/>
                  </a:cubicBezTo>
                  <a:cubicBezTo>
                    <a:pt x="3294" y="682"/>
                    <a:pt x="3342" y="668"/>
                    <a:pt x="3396" y="673"/>
                  </a:cubicBezTo>
                  <a:cubicBezTo>
                    <a:pt x="3395" y="679"/>
                    <a:pt x="3394" y="684"/>
                    <a:pt x="3394" y="690"/>
                  </a:cubicBezTo>
                  <a:cubicBezTo>
                    <a:pt x="3344" y="684"/>
                    <a:pt x="3296" y="694"/>
                    <a:pt x="3266" y="695"/>
                  </a:cubicBezTo>
                  <a:cubicBezTo>
                    <a:pt x="3263" y="711"/>
                    <a:pt x="3263" y="711"/>
                    <a:pt x="3263" y="711"/>
                  </a:cubicBezTo>
                  <a:cubicBezTo>
                    <a:pt x="3292" y="712"/>
                    <a:pt x="3339" y="700"/>
                    <a:pt x="3392" y="705"/>
                  </a:cubicBezTo>
                  <a:cubicBezTo>
                    <a:pt x="3392" y="711"/>
                    <a:pt x="3391" y="716"/>
                    <a:pt x="3390" y="722"/>
                  </a:cubicBezTo>
                  <a:cubicBezTo>
                    <a:pt x="3341" y="717"/>
                    <a:pt x="3294" y="725"/>
                    <a:pt x="3262" y="725"/>
                  </a:cubicBezTo>
                  <a:cubicBezTo>
                    <a:pt x="3260" y="740"/>
                    <a:pt x="3260" y="740"/>
                    <a:pt x="3260" y="740"/>
                  </a:cubicBezTo>
                  <a:cubicBezTo>
                    <a:pt x="3290" y="743"/>
                    <a:pt x="3337" y="733"/>
                    <a:pt x="3388" y="738"/>
                  </a:cubicBezTo>
                  <a:cubicBezTo>
                    <a:pt x="3388" y="744"/>
                    <a:pt x="3387" y="749"/>
                    <a:pt x="3386" y="755"/>
                  </a:cubicBezTo>
                  <a:cubicBezTo>
                    <a:pt x="3338" y="749"/>
                    <a:pt x="3291" y="756"/>
                    <a:pt x="3258" y="755"/>
                  </a:cubicBezTo>
                  <a:cubicBezTo>
                    <a:pt x="3256" y="770"/>
                    <a:pt x="3256" y="770"/>
                    <a:pt x="3256" y="770"/>
                  </a:cubicBezTo>
                  <a:cubicBezTo>
                    <a:pt x="3288" y="773"/>
                    <a:pt x="3334" y="765"/>
                    <a:pt x="3384" y="770"/>
                  </a:cubicBezTo>
                  <a:cubicBezTo>
                    <a:pt x="3384" y="776"/>
                    <a:pt x="3383" y="782"/>
                    <a:pt x="3382" y="788"/>
                  </a:cubicBezTo>
                  <a:cubicBezTo>
                    <a:pt x="3378" y="787"/>
                    <a:pt x="3374" y="787"/>
                    <a:pt x="3370" y="786"/>
                  </a:cubicBezTo>
                  <a:cubicBezTo>
                    <a:pt x="3345" y="783"/>
                    <a:pt x="3319" y="781"/>
                    <a:pt x="3293" y="781"/>
                  </a:cubicBezTo>
                  <a:cubicBezTo>
                    <a:pt x="3244" y="781"/>
                    <a:pt x="3197" y="787"/>
                    <a:pt x="3152" y="800"/>
                  </a:cubicBezTo>
                  <a:cubicBezTo>
                    <a:pt x="3117" y="790"/>
                    <a:pt x="3080" y="784"/>
                    <a:pt x="3042" y="782"/>
                  </a:cubicBezTo>
                  <a:cubicBezTo>
                    <a:pt x="3032" y="688"/>
                    <a:pt x="3032" y="688"/>
                    <a:pt x="3032" y="688"/>
                  </a:cubicBezTo>
                  <a:cubicBezTo>
                    <a:pt x="3019" y="686"/>
                    <a:pt x="3019" y="686"/>
                    <a:pt x="3019" y="686"/>
                  </a:cubicBezTo>
                  <a:cubicBezTo>
                    <a:pt x="3019" y="669"/>
                    <a:pt x="3019" y="669"/>
                    <a:pt x="3019" y="669"/>
                  </a:cubicBezTo>
                  <a:cubicBezTo>
                    <a:pt x="2989" y="661"/>
                    <a:pt x="2989" y="661"/>
                    <a:pt x="2989" y="661"/>
                  </a:cubicBezTo>
                  <a:cubicBezTo>
                    <a:pt x="2987" y="647"/>
                    <a:pt x="2981" y="610"/>
                    <a:pt x="2981" y="597"/>
                  </a:cubicBezTo>
                  <a:cubicBezTo>
                    <a:pt x="2981" y="582"/>
                    <a:pt x="2979" y="545"/>
                    <a:pt x="2979" y="545"/>
                  </a:cubicBezTo>
                  <a:cubicBezTo>
                    <a:pt x="2979" y="545"/>
                    <a:pt x="2985" y="540"/>
                    <a:pt x="2985" y="534"/>
                  </a:cubicBezTo>
                  <a:cubicBezTo>
                    <a:pt x="2985" y="529"/>
                    <a:pt x="2982" y="494"/>
                    <a:pt x="2982" y="487"/>
                  </a:cubicBezTo>
                  <a:cubicBezTo>
                    <a:pt x="2981" y="480"/>
                    <a:pt x="2987" y="473"/>
                    <a:pt x="2987" y="468"/>
                  </a:cubicBezTo>
                  <a:cubicBezTo>
                    <a:pt x="2987" y="464"/>
                    <a:pt x="2983" y="415"/>
                    <a:pt x="2981" y="390"/>
                  </a:cubicBezTo>
                  <a:cubicBezTo>
                    <a:pt x="2979" y="365"/>
                    <a:pt x="2975" y="317"/>
                    <a:pt x="2975" y="317"/>
                  </a:cubicBezTo>
                  <a:cubicBezTo>
                    <a:pt x="2975" y="317"/>
                    <a:pt x="2992" y="313"/>
                    <a:pt x="3008" y="309"/>
                  </a:cubicBezTo>
                  <a:cubicBezTo>
                    <a:pt x="3025" y="304"/>
                    <a:pt x="3072" y="299"/>
                    <a:pt x="3079" y="298"/>
                  </a:cubicBezTo>
                  <a:cubicBezTo>
                    <a:pt x="3086" y="297"/>
                    <a:pt x="3093" y="285"/>
                    <a:pt x="3098" y="276"/>
                  </a:cubicBezTo>
                  <a:cubicBezTo>
                    <a:pt x="3102" y="267"/>
                    <a:pt x="3101" y="259"/>
                    <a:pt x="3104" y="255"/>
                  </a:cubicBezTo>
                  <a:cubicBezTo>
                    <a:pt x="3106" y="251"/>
                    <a:pt x="3116" y="252"/>
                    <a:pt x="3124" y="252"/>
                  </a:cubicBezTo>
                  <a:cubicBezTo>
                    <a:pt x="3133" y="252"/>
                    <a:pt x="3160" y="242"/>
                    <a:pt x="3164" y="240"/>
                  </a:cubicBezTo>
                  <a:cubicBezTo>
                    <a:pt x="3168" y="239"/>
                    <a:pt x="3169" y="237"/>
                    <a:pt x="3169" y="237"/>
                  </a:cubicBezTo>
                  <a:cubicBezTo>
                    <a:pt x="3169" y="237"/>
                    <a:pt x="3173" y="236"/>
                    <a:pt x="3175" y="236"/>
                  </a:cubicBezTo>
                  <a:cubicBezTo>
                    <a:pt x="3177" y="235"/>
                    <a:pt x="3176" y="232"/>
                    <a:pt x="3176" y="232"/>
                  </a:cubicBezTo>
                  <a:cubicBezTo>
                    <a:pt x="3176" y="232"/>
                    <a:pt x="3179" y="231"/>
                    <a:pt x="3179" y="228"/>
                  </a:cubicBezTo>
                  <a:cubicBezTo>
                    <a:pt x="3178" y="224"/>
                    <a:pt x="3174" y="225"/>
                    <a:pt x="3174" y="225"/>
                  </a:cubicBezTo>
                  <a:cubicBezTo>
                    <a:pt x="3174" y="225"/>
                    <a:pt x="3173" y="223"/>
                    <a:pt x="3170" y="223"/>
                  </a:cubicBezTo>
                  <a:cubicBezTo>
                    <a:pt x="3167" y="223"/>
                    <a:pt x="3152" y="226"/>
                    <a:pt x="3152" y="226"/>
                  </a:cubicBezTo>
                  <a:cubicBezTo>
                    <a:pt x="3152" y="226"/>
                    <a:pt x="3152" y="225"/>
                    <a:pt x="3154" y="223"/>
                  </a:cubicBezTo>
                  <a:cubicBezTo>
                    <a:pt x="3156" y="220"/>
                    <a:pt x="3154" y="219"/>
                    <a:pt x="3148" y="220"/>
                  </a:cubicBezTo>
                  <a:cubicBezTo>
                    <a:pt x="3141" y="220"/>
                    <a:pt x="3133" y="223"/>
                    <a:pt x="3126" y="223"/>
                  </a:cubicBezTo>
                  <a:cubicBezTo>
                    <a:pt x="3119" y="224"/>
                    <a:pt x="3113" y="231"/>
                    <a:pt x="3109" y="233"/>
                  </a:cubicBezTo>
                  <a:cubicBezTo>
                    <a:pt x="3105" y="235"/>
                    <a:pt x="3103" y="235"/>
                    <a:pt x="3103" y="232"/>
                  </a:cubicBezTo>
                  <a:cubicBezTo>
                    <a:pt x="3103" y="229"/>
                    <a:pt x="3098" y="235"/>
                    <a:pt x="3084" y="238"/>
                  </a:cubicBezTo>
                  <a:cubicBezTo>
                    <a:pt x="3070" y="242"/>
                    <a:pt x="3061" y="238"/>
                    <a:pt x="3044" y="238"/>
                  </a:cubicBezTo>
                  <a:cubicBezTo>
                    <a:pt x="3028" y="239"/>
                    <a:pt x="3029" y="242"/>
                    <a:pt x="3023" y="242"/>
                  </a:cubicBezTo>
                  <a:cubicBezTo>
                    <a:pt x="3016" y="242"/>
                    <a:pt x="3004" y="238"/>
                    <a:pt x="2981" y="232"/>
                  </a:cubicBezTo>
                  <a:cubicBezTo>
                    <a:pt x="2958" y="226"/>
                    <a:pt x="2930" y="221"/>
                    <a:pt x="2930" y="221"/>
                  </a:cubicBezTo>
                  <a:cubicBezTo>
                    <a:pt x="2930" y="221"/>
                    <a:pt x="2929" y="210"/>
                    <a:pt x="2929" y="203"/>
                  </a:cubicBezTo>
                  <a:cubicBezTo>
                    <a:pt x="2929" y="196"/>
                    <a:pt x="2926" y="169"/>
                    <a:pt x="2924" y="157"/>
                  </a:cubicBezTo>
                  <a:cubicBezTo>
                    <a:pt x="2923" y="145"/>
                    <a:pt x="2915" y="138"/>
                    <a:pt x="2902" y="138"/>
                  </a:cubicBezTo>
                  <a:cubicBezTo>
                    <a:pt x="2876" y="138"/>
                    <a:pt x="2877" y="169"/>
                    <a:pt x="2876" y="186"/>
                  </a:cubicBezTo>
                  <a:cubicBezTo>
                    <a:pt x="2875" y="203"/>
                    <a:pt x="2873" y="220"/>
                    <a:pt x="2873" y="220"/>
                  </a:cubicBezTo>
                  <a:cubicBezTo>
                    <a:pt x="2873" y="220"/>
                    <a:pt x="2872" y="219"/>
                    <a:pt x="2870" y="219"/>
                  </a:cubicBezTo>
                  <a:cubicBezTo>
                    <a:pt x="2868" y="220"/>
                    <a:pt x="2861" y="222"/>
                    <a:pt x="2861" y="222"/>
                  </a:cubicBezTo>
                  <a:cubicBezTo>
                    <a:pt x="2861" y="222"/>
                    <a:pt x="2859" y="221"/>
                    <a:pt x="2855" y="222"/>
                  </a:cubicBezTo>
                  <a:cubicBezTo>
                    <a:pt x="2850" y="224"/>
                    <a:pt x="2844" y="224"/>
                    <a:pt x="2844" y="224"/>
                  </a:cubicBezTo>
                  <a:cubicBezTo>
                    <a:pt x="2844" y="224"/>
                    <a:pt x="2843" y="223"/>
                    <a:pt x="2837" y="224"/>
                  </a:cubicBezTo>
                  <a:cubicBezTo>
                    <a:pt x="2830" y="224"/>
                    <a:pt x="2816" y="228"/>
                    <a:pt x="2807" y="228"/>
                  </a:cubicBezTo>
                  <a:cubicBezTo>
                    <a:pt x="2799" y="228"/>
                    <a:pt x="2788" y="229"/>
                    <a:pt x="2785" y="231"/>
                  </a:cubicBezTo>
                  <a:cubicBezTo>
                    <a:pt x="2782" y="233"/>
                    <a:pt x="2773" y="236"/>
                    <a:pt x="2773" y="236"/>
                  </a:cubicBezTo>
                  <a:cubicBezTo>
                    <a:pt x="2773" y="236"/>
                    <a:pt x="2762" y="236"/>
                    <a:pt x="2750" y="237"/>
                  </a:cubicBezTo>
                  <a:cubicBezTo>
                    <a:pt x="2739" y="237"/>
                    <a:pt x="2723" y="238"/>
                    <a:pt x="2714" y="239"/>
                  </a:cubicBezTo>
                  <a:cubicBezTo>
                    <a:pt x="2705" y="239"/>
                    <a:pt x="2697" y="236"/>
                    <a:pt x="2692" y="235"/>
                  </a:cubicBezTo>
                  <a:cubicBezTo>
                    <a:pt x="2688" y="235"/>
                    <a:pt x="2689" y="238"/>
                    <a:pt x="2689" y="238"/>
                  </a:cubicBezTo>
                  <a:cubicBezTo>
                    <a:pt x="2689" y="238"/>
                    <a:pt x="2688" y="238"/>
                    <a:pt x="2685" y="238"/>
                  </a:cubicBezTo>
                  <a:cubicBezTo>
                    <a:pt x="2682" y="237"/>
                    <a:pt x="2680" y="234"/>
                    <a:pt x="2678" y="232"/>
                  </a:cubicBezTo>
                  <a:cubicBezTo>
                    <a:pt x="2675" y="230"/>
                    <a:pt x="2668" y="228"/>
                    <a:pt x="2665" y="227"/>
                  </a:cubicBezTo>
                  <a:cubicBezTo>
                    <a:pt x="2662" y="226"/>
                    <a:pt x="2655" y="227"/>
                    <a:pt x="2651" y="227"/>
                  </a:cubicBezTo>
                  <a:cubicBezTo>
                    <a:pt x="2646" y="226"/>
                    <a:pt x="2640" y="225"/>
                    <a:pt x="2639" y="227"/>
                  </a:cubicBezTo>
                  <a:cubicBezTo>
                    <a:pt x="2637" y="229"/>
                    <a:pt x="2642" y="233"/>
                    <a:pt x="2642" y="233"/>
                  </a:cubicBezTo>
                  <a:cubicBezTo>
                    <a:pt x="2642" y="233"/>
                    <a:pt x="2637" y="234"/>
                    <a:pt x="2634" y="234"/>
                  </a:cubicBezTo>
                  <a:cubicBezTo>
                    <a:pt x="2631" y="234"/>
                    <a:pt x="2626" y="233"/>
                    <a:pt x="2622" y="234"/>
                  </a:cubicBezTo>
                  <a:cubicBezTo>
                    <a:pt x="2618" y="234"/>
                    <a:pt x="2619" y="235"/>
                    <a:pt x="2619" y="235"/>
                  </a:cubicBezTo>
                  <a:cubicBezTo>
                    <a:pt x="2619" y="235"/>
                    <a:pt x="2616" y="235"/>
                    <a:pt x="2614" y="237"/>
                  </a:cubicBezTo>
                  <a:cubicBezTo>
                    <a:pt x="2612" y="240"/>
                    <a:pt x="2617" y="242"/>
                    <a:pt x="2617" y="242"/>
                  </a:cubicBezTo>
                  <a:cubicBezTo>
                    <a:pt x="2617" y="242"/>
                    <a:pt x="2616" y="243"/>
                    <a:pt x="2618" y="245"/>
                  </a:cubicBezTo>
                  <a:cubicBezTo>
                    <a:pt x="2620" y="246"/>
                    <a:pt x="2624" y="247"/>
                    <a:pt x="2624" y="247"/>
                  </a:cubicBezTo>
                  <a:cubicBezTo>
                    <a:pt x="2624" y="247"/>
                    <a:pt x="2624" y="248"/>
                    <a:pt x="2628" y="249"/>
                  </a:cubicBezTo>
                  <a:cubicBezTo>
                    <a:pt x="2631" y="250"/>
                    <a:pt x="2652" y="255"/>
                    <a:pt x="2662" y="256"/>
                  </a:cubicBezTo>
                  <a:cubicBezTo>
                    <a:pt x="2672" y="256"/>
                    <a:pt x="2691" y="255"/>
                    <a:pt x="2694" y="257"/>
                  </a:cubicBezTo>
                  <a:cubicBezTo>
                    <a:pt x="2696" y="259"/>
                    <a:pt x="2714" y="291"/>
                    <a:pt x="2723" y="298"/>
                  </a:cubicBezTo>
                  <a:cubicBezTo>
                    <a:pt x="2732" y="305"/>
                    <a:pt x="2759" y="301"/>
                    <a:pt x="2772" y="301"/>
                  </a:cubicBezTo>
                  <a:cubicBezTo>
                    <a:pt x="2786" y="301"/>
                    <a:pt x="2825" y="318"/>
                    <a:pt x="2825" y="318"/>
                  </a:cubicBezTo>
                  <a:cubicBezTo>
                    <a:pt x="2825" y="318"/>
                    <a:pt x="2827" y="322"/>
                    <a:pt x="2825" y="337"/>
                  </a:cubicBezTo>
                  <a:cubicBezTo>
                    <a:pt x="2822" y="353"/>
                    <a:pt x="2823" y="384"/>
                    <a:pt x="2823" y="391"/>
                  </a:cubicBezTo>
                  <a:cubicBezTo>
                    <a:pt x="2823" y="398"/>
                    <a:pt x="2830" y="397"/>
                    <a:pt x="2830" y="397"/>
                  </a:cubicBezTo>
                  <a:cubicBezTo>
                    <a:pt x="2830" y="397"/>
                    <a:pt x="2831" y="400"/>
                    <a:pt x="2831" y="406"/>
                  </a:cubicBezTo>
                  <a:cubicBezTo>
                    <a:pt x="2831" y="412"/>
                    <a:pt x="2836" y="412"/>
                    <a:pt x="2836" y="412"/>
                  </a:cubicBezTo>
                  <a:cubicBezTo>
                    <a:pt x="2836" y="412"/>
                    <a:pt x="2836" y="439"/>
                    <a:pt x="2835" y="450"/>
                  </a:cubicBezTo>
                  <a:cubicBezTo>
                    <a:pt x="2835" y="461"/>
                    <a:pt x="2841" y="468"/>
                    <a:pt x="2841" y="468"/>
                  </a:cubicBezTo>
                  <a:cubicBezTo>
                    <a:pt x="2841" y="468"/>
                    <a:pt x="2840" y="550"/>
                    <a:pt x="2839" y="578"/>
                  </a:cubicBezTo>
                  <a:cubicBezTo>
                    <a:pt x="2838" y="601"/>
                    <a:pt x="2833" y="647"/>
                    <a:pt x="2831" y="664"/>
                  </a:cubicBezTo>
                  <a:cubicBezTo>
                    <a:pt x="2805" y="672"/>
                    <a:pt x="2805" y="672"/>
                    <a:pt x="2805" y="672"/>
                  </a:cubicBezTo>
                  <a:cubicBezTo>
                    <a:pt x="2805" y="689"/>
                    <a:pt x="2805" y="689"/>
                    <a:pt x="2805" y="689"/>
                  </a:cubicBezTo>
                  <a:cubicBezTo>
                    <a:pt x="2792" y="692"/>
                    <a:pt x="2792" y="692"/>
                    <a:pt x="2792" y="692"/>
                  </a:cubicBezTo>
                  <a:cubicBezTo>
                    <a:pt x="2781" y="835"/>
                    <a:pt x="2781" y="835"/>
                    <a:pt x="2781" y="835"/>
                  </a:cubicBezTo>
                  <a:cubicBezTo>
                    <a:pt x="2685" y="882"/>
                    <a:pt x="2606" y="959"/>
                    <a:pt x="2556" y="1053"/>
                  </a:cubicBezTo>
                  <a:cubicBezTo>
                    <a:pt x="2536" y="1042"/>
                    <a:pt x="2514" y="1031"/>
                    <a:pt x="2492" y="1023"/>
                  </a:cubicBezTo>
                  <a:cubicBezTo>
                    <a:pt x="2502" y="921"/>
                    <a:pt x="2502" y="921"/>
                    <a:pt x="2502" y="921"/>
                  </a:cubicBezTo>
                  <a:cubicBezTo>
                    <a:pt x="2503" y="905"/>
                    <a:pt x="2503" y="905"/>
                    <a:pt x="2503" y="905"/>
                  </a:cubicBezTo>
                  <a:cubicBezTo>
                    <a:pt x="2504" y="868"/>
                    <a:pt x="2504" y="868"/>
                    <a:pt x="2504" y="868"/>
                  </a:cubicBezTo>
                  <a:cubicBezTo>
                    <a:pt x="2504" y="848"/>
                    <a:pt x="2504" y="848"/>
                    <a:pt x="2504" y="848"/>
                  </a:cubicBezTo>
                  <a:cubicBezTo>
                    <a:pt x="2503" y="848"/>
                    <a:pt x="2503" y="848"/>
                    <a:pt x="2503" y="848"/>
                  </a:cubicBezTo>
                  <a:cubicBezTo>
                    <a:pt x="2506" y="848"/>
                    <a:pt x="2509" y="846"/>
                    <a:pt x="2509" y="843"/>
                  </a:cubicBezTo>
                  <a:cubicBezTo>
                    <a:pt x="2510" y="839"/>
                    <a:pt x="2507" y="836"/>
                    <a:pt x="2504" y="836"/>
                  </a:cubicBezTo>
                  <a:cubicBezTo>
                    <a:pt x="2504" y="836"/>
                    <a:pt x="2504" y="836"/>
                    <a:pt x="2504" y="836"/>
                  </a:cubicBezTo>
                  <a:cubicBezTo>
                    <a:pt x="2505" y="796"/>
                    <a:pt x="2505" y="796"/>
                    <a:pt x="2505" y="796"/>
                  </a:cubicBezTo>
                  <a:cubicBezTo>
                    <a:pt x="2507" y="732"/>
                    <a:pt x="2507" y="732"/>
                    <a:pt x="2507" y="732"/>
                  </a:cubicBezTo>
                  <a:cubicBezTo>
                    <a:pt x="2507" y="728"/>
                    <a:pt x="2507" y="728"/>
                    <a:pt x="2507" y="728"/>
                  </a:cubicBezTo>
                  <a:cubicBezTo>
                    <a:pt x="2510" y="729"/>
                    <a:pt x="2514" y="727"/>
                    <a:pt x="2515" y="724"/>
                  </a:cubicBezTo>
                  <a:cubicBezTo>
                    <a:pt x="2517" y="721"/>
                    <a:pt x="2516" y="717"/>
                    <a:pt x="2513" y="715"/>
                  </a:cubicBezTo>
                  <a:cubicBezTo>
                    <a:pt x="2512" y="714"/>
                    <a:pt x="2512" y="714"/>
                    <a:pt x="2511" y="714"/>
                  </a:cubicBezTo>
                  <a:cubicBezTo>
                    <a:pt x="2510" y="713"/>
                    <a:pt x="2509" y="712"/>
                    <a:pt x="2507" y="712"/>
                  </a:cubicBezTo>
                  <a:cubicBezTo>
                    <a:pt x="2507" y="707"/>
                    <a:pt x="2507" y="707"/>
                    <a:pt x="2507" y="707"/>
                  </a:cubicBezTo>
                  <a:cubicBezTo>
                    <a:pt x="2508" y="675"/>
                    <a:pt x="2508" y="675"/>
                    <a:pt x="2508" y="675"/>
                  </a:cubicBezTo>
                  <a:cubicBezTo>
                    <a:pt x="2509" y="633"/>
                    <a:pt x="2509" y="633"/>
                    <a:pt x="2509" y="633"/>
                  </a:cubicBezTo>
                  <a:cubicBezTo>
                    <a:pt x="2510" y="615"/>
                    <a:pt x="2510" y="615"/>
                    <a:pt x="2510" y="615"/>
                  </a:cubicBezTo>
                  <a:cubicBezTo>
                    <a:pt x="2510" y="613"/>
                    <a:pt x="2510" y="613"/>
                    <a:pt x="2510" y="613"/>
                  </a:cubicBezTo>
                  <a:cubicBezTo>
                    <a:pt x="2511" y="613"/>
                    <a:pt x="2513" y="612"/>
                    <a:pt x="2514" y="611"/>
                  </a:cubicBezTo>
                  <a:cubicBezTo>
                    <a:pt x="2514" y="611"/>
                    <a:pt x="2515" y="611"/>
                    <a:pt x="2515" y="610"/>
                  </a:cubicBezTo>
                  <a:cubicBezTo>
                    <a:pt x="2516" y="610"/>
                    <a:pt x="2516" y="609"/>
                    <a:pt x="2516" y="609"/>
                  </a:cubicBezTo>
                  <a:cubicBezTo>
                    <a:pt x="2518" y="605"/>
                    <a:pt x="2517" y="600"/>
                    <a:pt x="2513" y="598"/>
                  </a:cubicBezTo>
                  <a:cubicBezTo>
                    <a:pt x="2511" y="597"/>
                    <a:pt x="2511" y="597"/>
                    <a:pt x="2511" y="597"/>
                  </a:cubicBezTo>
                  <a:cubicBezTo>
                    <a:pt x="2510" y="596"/>
                    <a:pt x="2510" y="596"/>
                    <a:pt x="2510" y="596"/>
                  </a:cubicBezTo>
                  <a:cubicBezTo>
                    <a:pt x="2511" y="575"/>
                    <a:pt x="2511" y="575"/>
                    <a:pt x="2511" y="575"/>
                  </a:cubicBezTo>
                  <a:cubicBezTo>
                    <a:pt x="2512" y="544"/>
                    <a:pt x="2512" y="544"/>
                    <a:pt x="2512" y="544"/>
                  </a:cubicBezTo>
                  <a:cubicBezTo>
                    <a:pt x="2512" y="531"/>
                    <a:pt x="2512" y="531"/>
                    <a:pt x="2512" y="531"/>
                  </a:cubicBezTo>
                  <a:cubicBezTo>
                    <a:pt x="2512" y="520"/>
                    <a:pt x="2512" y="520"/>
                    <a:pt x="2512" y="520"/>
                  </a:cubicBezTo>
                  <a:cubicBezTo>
                    <a:pt x="2513" y="502"/>
                    <a:pt x="2513" y="502"/>
                    <a:pt x="2513" y="502"/>
                  </a:cubicBezTo>
                  <a:cubicBezTo>
                    <a:pt x="2515" y="502"/>
                    <a:pt x="2517" y="501"/>
                    <a:pt x="2518" y="499"/>
                  </a:cubicBezTo>
                  <a:cubicBezTo>
                    <a:pt x="2519" y="498"/>
                    <a:pt x="2520" y="496"/>
                    <a:pt x="2520" y="495"/>
                  </a:cubicBezTo>
                  <a:cubicBezTo>
                    <a:pt x="2520" y="492"/>
                    <a:pt x="2519" y="489"/>
                    <a:pt x="2517" y="488"/>
                  </a:cubicBezTo>
                  <a:cubicBezTo>
                    <a:pt x="2515" y="487"/>
                    <a:pt x="2514" y="486"/>
                    <a:pt x="2513" y="485"/>
                  </a:cubicBezTo>
                  <a:cubicBezTo>
                    <a:pt x="2513" y="464"/>
                    <a:pt x="2513" y="464"/>
                    <a:pt x="2513" y="464"/>
                  </a:cubicBezTo>
                  <a:cubicBezTo>
                    <a:pt x="2514" y="455"/>
                    <a:pt x="2514" y="455"/>
                    <a:pt x="2514" y="455"/>
                  </a:cubicBezTo>
                  <a:cubicBezTo>
                    <a:pt x="2514" y="444"/>
                    <a:pt x="2514" y="444"/>
                    <a:pt x="2514" y="444"/>
                  </a:cubicBezTo>
                  <a:cubicBezTo>
                    <a:pt x="2514" y="431"/>
                    <a:pt x="2514" y="431"/>
                    <a:pt x="2514" y="431"/>
                  </a:cubicBezTo>
                  <a:cubicBezTo>
                    <a:pt x="2514" y="425"/>
                    <a:pt x="2514" y="425"/>
                    <a:pt x="2514" y="425"/>
                  </a:cubicBezTo>
                  <a:cubicBezTo>
                    <a:pt x="2515" y="402"/>
                    <a:pt x="2515" y="402"/>
                    <a:pt x="2515" y="402"/>
                  </a:cubicBezTo>
                  <a:cubicBezTo>
                    <a:pt x="2517" y="402"/>
                    <a:pt x="2519" y="401"/>
                    <a:pt x="2520" y="399"/>
                  </a:cubicBezTo>
                  <a:cubicBezTo>
                    <a:pt x="2523" y="396"/>
                    <a:pt x="2522" y="391"/>
                    <a:pt x="2519" y="388"/>
                  </a:cubicBezTo>
                  <a:cubicBezTo>
                    <a:pt x="2518" y="387"/>
                    <a:pt x="2518" y="387"/>
                    <a:pt x="2518" y="387"/>
                  </a:cubicBezTo>
                  <a:cubicBezTo>
                    <a:pt x="2515" y="385"/>
                    <a:pt x="2515" y="385"/>
                    <a:pt x="2515" y="385"/>
                  </a:cubicBezTo>
                  <a:cubicBezTo>
                    <a:pt x="2516" y="376"/>
                    <a:pt x="2516" y="376"/>
                    <a:pt x="2516" y="376"/>
                  </a:cubicBezTo>
                  <a:cubicBezTo>
                    <a:pt x="2516" y="363"/>
                    <a:pt x="2516" y="363"/>
                    <a:pt x="2516" y="363"/>
                  </a:cubicBezTo>
                  <a:cubicBezTo>
                    <a:pt x="2517" y="344"/>
                    <a:pt x="2517" y="344"/>
                    <a:pt x="2517" y="344"/>
                  </a:cubicBezTo>
                  <a:cubicBezTo>
                    <a:pt x="2517" y="326"/>
                    <a:pt x="2517" y="326"/>
                    <a:pt x="2517" y="326"/>
                  </a:cubicBezTo>
                  <a:cubicBezTo>
                    <a:pt x="2517" y="325"/>
                    <a:pt x="2517" y="325"/>
                    <a:pt x="2517" y="325"/>
                  </a:cubicBezTo>
                  <a:cubicBezTo>
                    <a:pt x="2517" y="317"/>
                    <a:pt x="2517" y="317"/>
                    <a:pt x="2517" y="317"/>
                  </a:cubicBezTo>
                  <a:cubicBezTo>
                    <a:pt x="2517" y="308"/>
                    <a:pt x="2517" y="308"/>
                    <a:pt x="2517" y="308"/>
                  </a:cubicBezTo>
                  <a:cubicBezTo>
                    <a:pt x="2519" y="308"/>
                    <a:pt x="2521" y="307"/>
                    <a:pt x="2523" y="305"/>
                  </a:cubicBezTo>
                  <a:cubicBezTo>
                    <a:pt x="2526" y="302"/>
                    <a:pt x="2525" y="297"/>
                    <a:pt x="2522" y="294"/>
                  </a:cubicBezTo>
                  <a:cubicBezTo>
                    <a:pt x="2521" y="293"/>
                    <a:pt x="2519" y="291"/>
                    <a:pt x="2518" y="290"/>
                  </a:cubicBezTo>
                  <a:cubicBezTo>
                    <a:pt x="2518" y="290"/>
                    <a:pt x="2518" y="290"/>
                    <a:pt x="2518" y="290"/>
                  </a:cubicBezTo>
                  <a:cubicBezTo>
                    <a:pt x="2518" y="274"/>
                    <a:pt x="2518" y="274"/>
                    <a:pt x="2518" y="274"/>
                  </a:cubicBezTo>
                  <a:cubicBezTo>
                    <a:pt x="2519" y="263"/>
                    <a:pt x="2519" y="263"/>
                    <a:pt x="2519" y="263"/>
                  </a:cubicBezTo>
                  <a:cubicBezTo>
                    <a:pt x="2519" y="245"/>
                    <a:pt x="2519" y="245"/>
                    <a:pt x="2519" y="245"/>
                  </a:cubicBezTo>
                  <a:cubicBezTo>
                    <a:pt x="2519" y="230"/>
                    <a:pt x="2519" y="230"/>
                    <a:pt x="2519" y="230"/>
                  </a:cubicBezTo>
                  <a:cubicBezTo>
                    <a:pt x="2519" y="227"/>
                    <a:pt x="2519" y="227"/>
                    <a:pt x="2519" y="227"/>
                  </a:cubicBezTo>
                  <a:cubicBezTo>
                    <a:pt x="2520" y="221"/>
                    <a:pt x="2520" y="221"/>
                    <a:pt x="2520" y="221"/>
                  </a:cubicBezTo>
                  <a:cubicBezTo>
                    <a:pt x="2520" y="216"/>
                    <a:pt x="2520" y="216"/>
                    <a:pt x="2520" y="216"/>
                  </a:cubicBezTo>
                  <a:cubicBezTo>
                    <a:pt x="2522" y="216"/>
                    <a:pt x="2523" y="215"/>
                    <a:pt x="2525" y="214"/>
                  </a:cubicBezTo>
                  <a:cubicBezTo>
                    <a:pt x="2528" y="211"/>
                    <a:pt x="2527" y="206"/>
                    <a:pt x="2524" y="203"/>
                  </a:cubicBezTo>
                  <a:cubicBezTo>
                    <a:pt x="2523" y="202"/>
                    <a:pt x="2522" y="200"/>
                    <a:pt x="2520" y="199"/>
                  </a:cubicBezTo>
                  <a:cubicBezTo>
                    <a:pt x="2518" y="197"/>
                    <a:pt x="2518" y="197"/>
                    <a:pt x="2518" y="197"/>
                  </a:cubicBezTo>
                  <a:cubicBezTo>
                    <a:pt x="2513" y="193"/>
                    <a:pt x="2509" y="189"/>
                    <a:pt x="2504" y="186"/>
                  </a:cubicBezTo>
                  <a:cubicBezTo>
                    <a:pt x="2500" y="183"/>
                    <a:pt x="2497" y="180"/>
                    <a:pt x="2493" y="178"/>
                  </a:cubicBezTo>
                  <a:cubicBezTo>
                    <a:pt x="2491" y="177"/>
                    <a:pt x="2491" y="177"/>
                    <a:pt x="2491" y="177"/>
                  </a:cubicBezTo>
                  <a:cubicBezTo>
                    <a:pt x="2493" y="174"/>
                    <a:pt x="2494" y="172"/>
                    <a:pt x="2494" y="169"/>
                  </a:cubicBezTo>
                  <a:cubicBezTo>
                    <a:pt x="2495" y="159"/>
                    <a:pt x="2495" y="159"/>
                    <a:pt x="2495" y="159"/>
                  </a:cubicBezTo>
                  <a:cubicBezTo>
                    <a:pt x="2495" y="154"/>
                    <a:pt x="2495" y="154"/>
                    <a:pt x="2495" y="154"/>
                  </a:cubicBezTo>
                  <a:cubicBezTo>
                    <a:pt x="2495" y="152"/>
                    <a:pt x="2495" y="152"/>
                    <a:pt x="2495" y="152"/>
                  </a:cubicBezTo>
                  <a:cubicBezTo>
                    <a:pt x="2496" y="145"/>
                    <a:pt x="2495" y="138"/>
                    <a:pt x="2493" y="131"/>
                  </a:cubicBezTo>
                  <a:cubicBezTo>
                    <a:pt x="2492" y="128"/>
                    <a:pt x="2491" y="125"/>
                    <a:pt x="2489" y="122"/>
                  </a:cubicBezTo>
                  <a:cubicBezTo>
                    <a:pt x="2485" y="115"/>
                    <a:pt x="2480" y="107"/>
                    <a:pt x="2472" y="101"/>
                  </a:cubicBezTo>
                  <a:cubicBezTo>
                    <a:pt x="2467" y="96"/>
                    <a:pt x="2462" y="92"/>
                    <a:pt x="2455" y="89"/>
                  </a:cubicBezTo>
                  <a:cubicBezTo>
                    <a:pt x="2446" y="84"/>
                    <a:pt x="2436" y="80"/>
                    <a:pt x="2424" y="77"/>
                  </a:cubicBezTo>
                  <a:cubicBezTo>
                    <a:pt x="2419" y="76"/>
                    <a:pt x="2413" y="75"/>
                    <a:pt x="2407" y="74"/>
                  </a:cubicBezTo>
                  <a:cubicBezTo>
                    <a:pt x="2355" y="69"/>
                    <a:pt x="2310" y="96"/>
                    <a:pt x="2307" y="134"/>
                  </a:cubicBezTo>
                  <a:cubicBezTo>
                    <a:pt x="2305" y="151"/>
                    <a:pt x="2305" y="151"/>
                    <a:pt x="2305" y="151"/>
                  </a:cubicBezTo>
                  <a:cubicBezTo>
                    <a:pt x="2305" y="155"/>
                    <a:pt x="2306" y="159"/>
                    <a:pt x="2308" y="163"/>
                  </a:cubicBezTo>
                  <a:cubicBezTo>
                    <a:pt x="2296" y="167"/>
                    <a:pt x="2286" y="171"/>
                    <a:pt x="2278" y="174"/>
                  </a:cubicBezTo>
                  <a:cubicBezTo>
                    <a:pt x="2276" y="176"/>
                    <a:pt x="2273" y="177"/>
                    <a:pt x="2270" y="178"/>
                  </a:cubicBezTo>
                  <a:cubicBezTo>
                    <a:pt x="2266" y="180"/>
                    <a:pt x="2264" y="184"/>
                    <a:pt x="2266" y="188"/>
                  </a:cubicBezTo>
                  <a:cubicBezTo>
                    <a:pt x="2267" y="191"/>
                    <a:pt x="2269" y="193"/>
                    <a:pt x="2272" y="193"/>
                  </a:cubicBezTo>
                  <a:cubicBezTo>
                    <a:pt x="2269" y="208"/>
                    <a:pt x="2269" y="208"/>
                    <a:pt x="2269" y="208"/>
                  </a:cubicBezTo>
                  <a:cubicBezTo>
                    <a:pt x="2262" y="251"/>
                    <a:pt x="2262" y="251"/>
                    <a:pt x="2262" y="251"/>
                  </a:cubicBezTo>
                  <a:cubicBezTo>
                    <a:pt x="2260" y="266"/>
                    <a:pt x="2260" y="266"/>
                    <a:pt x="2260" y="266"/>
                  </a:cubicBezTo>
                  <a:cubicBezTo>
                    <a:pt x="2259" y="267"/>
                    <a:pt x="2257" y="267"/>
                    <a:pt x="2255" y="268"/>
                  </a:cubicBezTo>
                  <a:cubicBezTo>
                    <a:pt x="2251" y="270"/>
                    <a:pt x="2249" y="274"/>
                    <a:pt x="2251" y="278"/>
                  </a:cubicBezTo>
                  <a:cubicBezTo>
                    <a:pt x="2252" y="281"/>
                    <a:pt x="2254" y="283"/>
                    <a:pt x="2257" y="283"/>
                  </a:cubicBezTo>
                  <a:cubicBezTo>
                    <a:pt x="2257" y="283"/>
                    <a:pt x="2257" y="283"/>
                    <a:pt x="2257" y="283"/>
                  </a:cubicBezTo>
                  <a:cubicBezTo>
                    <a:pt x="2251" y="324"/>
                    <a:pt x="2251" y="324"/>
                    <a:pt x="2251" y="324"/>
                  </a:cubicBezTo>
                  <a:cubicBezTo>
                    <a:pt x="2249" y="337"/>
                    <a:pt x="2249" y="337"/>
                    <a:pt x="2249" y="337"/>
                  </a:cubicBezTo>
                  <a:cubicBezTo>
                    <a:pt x="2245" y="360"/>
                    <a:pt x="2245" y="360"/>
                    <a:pt x="2245" y="360"/>
                  </a:cubicBezTo>
                  <a:cubicBezTo>
                    <a:pt x="2244" y="360"/>
                    <a:pt x="2242" y="361"/>
                    <a:pt x="2241" y="361"/>
                  </a:cubicBezTo>
                  <a:cubicBezTo>
                    <a:pt x="2237" y="363"/>
                    <a:pt x="2235" y="367"/>
                    <a:pt x="2236" y="371"/>
                  </a:cubicBezTo>
                  <a:cubicBezTo>
                    <a:pt x="2236" y="372"/>
                    <a:pt x="2236" y="372"/>
                    <a:pt x="2236" y="372"/>
                  </a:cubicBezTo>
                  <a:cubicBezTo>
                    <a:pt x="2237" y="373"/>
                    <a:pt x="2238" y="374"/>
                    <a:pt x="2239" y="375"/>
                  </a:cubicBezTo>
                  <a:cubicBezTo>
                    <a:pt x="2240" y="376"/>
                    <a:pt x="2241" y="376"/>
                    <a:pt x="2242" y="376"/>
                  </a:cubicBezTo>
                  <a:cubicBezTo>
                    <a:pt x="2240" y="392"/>
                    <a:pt x="2240" y="392"/>
                    <a:pt x="2240" y="392"/>
                  </a:cubicBezTo>
                  <a:cubicBezTo>
                    <a:pt x="2237" y="412"/>
                    <a:pt x="2237" y="412"/>
                    <a:pt x="2237" y="412"/>
                  </a:cubicBezTo>
                  <a:cubicBezTo>
                    <a:pt x="2232" y="438"/>
                    <a:pt x="2232" y="438"/>
                    <a:pt x="2232" y="438"/>
                  </a:cubicBezTo>
                  <a:cubicBezTo>
                    <a:pt x="2232" y="443"/>
                    <a:pt x="2232" y="443"/>
                    <a:pt x="2232" y="443"/>
                  </a:cubicBezTo>
                  <a:cubicBezTo>
                    <a:pt x="2229" y="458"/>
                    <a:pt x="2229" y="458"/>
                    <a:pt x="2229" y="458"/>
                  </a:cubicBezTo>
                  <a:cubicBezTo>
                    <a:pt x="2227" y="459"/>
                    <a:pt x="2226" y="459"/>
                    <a:pt x="2225" y="460"/>
                  </a:cubicBezTo>
                  <a:cubicBezTo>
                    <a:pt x="2221" y="461"/>
                    <a:pt x="2219" y="465"/>
                    <a:pt x="2220" y="469"/>
                  </a:cubicBezTo>
                  <a:cubicBezTo>
                    <a:pt x="2220" y="471"/>
                    <a:pt x="2221" y="472"/>
                    <a:pt x="2222" y="472"/>
                  </a:cubicBezTo>
                  <a:cubicBezTo>
                    <a:pt x="2223" y="474"/>
                    <a:pt x="2224" y="475"/>
                    <a:pt x="2226" y="475"/>
                  </a:cubicBezTo>
                  <a:cubicBezTo>
                    <a:pt x="2226" y="475"/>
                    <a:pt x="2226" y="475"/>
                    <a:pt x="2226" y="475"/>
                  </a:cubicBezTo>
                  <a:cubicBezTo>
                    <a:pt x="2226" y="478"/>
                    <a:pt x="2226" y="478"/>
                    <a:pt x="2226" y="478"/>
                  </a:cubicBezTo>
                  <a:cubicBezTo>
                    <a:pt x="2223" y="495"/>
                    <a:pt x="2223" y="495"/>
                    <a:pt x="2223" y="495"/>
                  </a:cubicBezTo>
                  <a:cubicBezTo>
                    <a:pt x="2220" y="516"/>
                    <a:pt x="2220" y="516"/>
                    <a:pt x="2220" y="516"/>
                  </a:cubicBezTo>
                  <a:cubicBezTo>
                    <a:pt x="2218" y="528"/>
                    <a:pt x="2218" y="528"/>
                    <a:pt x="2218" y="528"/>
                  </a:cubicBezTo>
                  <a:cubicBezTo>
                    <a:pt x="2215" y="546"/>
                    <a:pt x="2215" y="546"/>
                    <a:pt x="2215" y="546"/>
                  </a:cubicBezTo>
                  <a:cubicBezTo>
                    <a:pt x="2211" y="568"/>
                    <a:pt x="2211" y="568"/>
                    <a:pt x="2211" y="568"/>
                  </a:cubicBezTo>
                  <a:cubicBezTo>
                    <a:pt x="2210" y="569"/>
                    <a:pt x="2209" y="569"/>
                    <a:pt x="2208" y="569"/>
                  </a:cubicBezTo>
                  <a:cubicBezTo>
                    <a:pt x="2204" y="570"/>
                    <a:pt x="2201" y="574"/>
                    <a:pt x="2202" y="578"/>
                  </a:cubicBezTo>
                  <a:cubicBezTo>
                    <a:pt x="2202" y="580"/>
                    <a:pt x="2203" y="581"/>
                    <a:pt x="2203" y="582"/>
                  </a:cubicBezTo>
                  <a:cubicBezTo>
                    <a:pt x="2205" y="583"/>
                    <a:pt x="2207" y="584"/>
                    <a:pt x="2209" y="584"/>
                  </a:cubicBezTo>
                  <a:cubicBezTo>
                    <a:pt x="2208" y="585"/>
                    <a:pt x="2208" y="585"/>
                    <a:pt x="2208" y="585"/>
                  </a:cubicBezTo>
                  <a:cubicBezTo>
                    <a:pt x="2208" y="587"/>
                    <a:pt x="2208" y="587"/>
                    <a:pt x="2208" y="587"/>
                  </a:cubicBezTo>
                  <a:cubicBezTo>
                    <a:pt x="2205" y="607"/>
                    <a:pt x="2205" y="607"/>
                    <a:pt x="2205" y="607"/>
                  </a:cubicBezTo>
                  <a:cubicBezTo>
                    <a:pt x="2201" y="628"/>
                    <a:pt x="2201" y="628"/>
                    <a:pt x="2201" y="628"/>
                  </a:cubicBezTo>
                  <a:cubicBezTo>
                    <a:pt x="2199" y="643"/>
                    <a:pt x="2199" y="643"/>
                    <a:pt x="2199" y="643"/>
                  </a:cubicBezTo>
                  <a:cubicBezTo>
                    <a:pt x="2197" y="658"/>
                    <a:pt x="2197" y="658"/>
                    <a:pt x="2197" y="658"/>
                  </a:cubicBezTo>
                  <a:cubicBezTo>
                    <a:pt x="2193" y="683"/>
                    <a:pt x="2193" y="683"/>
                    <a:pt x="2193" y="683"/>
                  </a:cubicBezTo>
                  <a:cubicBezTo>
                    <a:pt x="2192" y="683"/>
                    <a:pt x="2192" y="683"/>
                    <a:pt x="2192" y="683"/>
                  </a:cubicBezTo>
                  <a:cubicBezTo>
                    <a:pt x="2188" y="684"/>
                    <a:pt x="2185" y="688"/>
                    <a:pt x="2185" y="692"/>
                  </a:cubicBezTo>
                  <a:cubicBezTo>
                    <a:pt x="2186" y="695"/>
                    <a:pt x="2188" y="697"/>
                    <a:pt x="2190" y="698"/>
                  </a:cubicBezTo>
                  <a:cubicBezTo>
                    <a:pt x="2190" y="698"/>
                    <a:pt x="2190" y="698"/>
                    <a:pt x="2190" y="698"/>
                  </a:cubicBezTo>
                  <a:cubicBezTo>
                    <a:pt x="2189" y="705"/>
                    <a:pt x="2189" y="705"/>
                    <a:pt x="2189" y="705"/>
                  </a:cubicBezTo>
                  <a:cubicBezTo>
                    <a:pt x="2187" y="720"/>
                    <a:pt x="2187" y="720"/>
                    <a:pt x="2187" y="720"/>
                  </a:cubicBezTo>
                  <a:cubicBezTo>
                    <a:pt x="2185" y="733"/>
                    <a:pt x="2185" y="733"/>
                    <a:pt x="2185" y="733"/>
                  </a:cubicBezTo>
                  <a:cubicBezTo>
                    <a:pt x="2183" y="743"/>
                    <a:pt x="2183" y="743"/>
                    <a:pt x="2183" y="743"/>
                  </a:cubicBezTo>
                  <a:cubicBezTo>
                    <a:pt x="2176" y="785"/>
                    <a:pt x="2176" y="785"/>
                    <a:pt x="2176" y="785"/>
                  </a:cubicBezTo>
                  <a:cubicBezTo>
                    <a:pt x="2173" y="805"/>
                    <a:pt x="2173" y="805"/>
                    <a:pt x="2173" y="805"/>
                  </a:cubicBezTo>
                  <a:cubicBezTo>
                    <a:pt x="2174" y="805"/>
                    <a:pt x="2174" y="805"/>
                    <a:pt x="2174" y="805"/>
                  </a:cubicBezTo>
                  <a:cubicBezTo>
                    <a:pt x="2171" y="805"/>
                    <a:pt x="2168" y="808"/>
                    <a:pt x="2168" y="811"/>
                  </a:cubicBezTo>
                  <a:cubicBezTo>
                    <a:pt x="2168" y="811"/>
                    <a:pt x="2168" y="811"/>
                    <a:pt x="2168" y="811"/>
                  </a:cubicBezTo>
                  <a:cubicBezTo>
                    <a:pt x="2167" y="814"/>
                    <a:pt x="2169" y="817"/>
                    <a:pt x="2172" y="817"/>
                  </a:cubicBezTo>
                  <a:cubicBezTo>
                    <a:pt x="2173" y="817"/>
                    <a:pt x="2173" y="817"/>
                    <a:pt x="2173" y="817"/>
                  </a:cubicBezTo>
                  <a:cubicBezTo>
                    <a:pt x="2171" y="831"/>
                    <a:pt x="2171" y="831"/>
                    <a:pt x="2171" y="831"/>
                  </a:cubicBezTo>
                  <a:cubicBezTo>
                    <a:pt x="2164" y="867"/>
                    <a:pt x="2164" y="867"/>
                    <a:pt x="2164" y="867"/>
                  </a:cubicBezTo>
                  <a:cubicBezTo>
                    <a:pt x="2164" y="868"/>
                    <a:pt x="2164" y="868"/>
                    <a:pt x="2164" y="868"/>
                  </a:cubicBezTo>
                  <a:cubicBezTo>
                    <a:pt x="2164" y="869"/>
                    <a:pt x="2164" y="870"/>
                    <a:pt x="2164" y="871"/>
                  </a:cubicBezTo>
                  <a:cubicBezTo>
                    <a:pt x="2162" y="891"/>
                    <a:pt x="2162" y="891"/>
                    <a:pt x="2162" y="891"/>
                  </a:cubicBezTo>
                  <a:cubicBezTo>
                    <a:pt x="2160" y="910"/>
                    <a:pt x="2160" y="910"/>
                    <a:pt x="2160" y="910"/>
                  </a:cubicBezTo>
                  <a:cubicBezTo>
                    <a:pt x="2159" y="929"/>
                    <a:pt x="2159" y="929"/>
                    <a:pt x="2159" y="929"/>
                  </a:cubicBezTo>
                  <a:cubicBezTo>
                    <a:pt x="2154" y="973"/>
                    <a:pt x="2154" y="973"/>
                    <a:pt x="2154" y="973"/>
                  </a:cubicBezTo>
                  <a:cubicBezTo>
                    <a:pt x="2151" y="1008"/>
                    <a:pt x="2151" y="1008"/>
                    <a:pt x="2151" y="1008"/>
                  </a:cubicBezTo>
                  <a:cubicBezTo>
                    <a:pt x="2150" y="1021"/>
                    <a:pt x="2150" y="1021"/>
                    <a:pt x="2150" y="1021"/>
                  </a:cubicBezTo>
                  <a:cubicBezTo>
                    <a:pt x="2150" y="1022"/>
                    <a:pt x="2150" y="1022"/>
                    <a:pt x="2150" y="1022"/>
                  </a:cubicBezTo>
                  <a:cubicBezTo>
                    <a:pt x="2077" y="1050"/>
                    <a:pt x="2013" y="1095"/>
                    <a:pt x="1962" y="1153"/>
                  </a:cubicBezTo>
                  <a:cubicBezTo>
                    <a:pt x="1958" y="1140"/>
                    <a:pt x="1955" y="1129"/>
                    <a:pt x="1955" y="1129"/>
                  </a:cubicBezTo>
                  <a:cubicBezTo>
                    <a:pt x="1955" y="1129"/>
                    <a:pt x="1960" y="1133"/>
                    <a:pt x="1958" y="1118"/>
                  </a:cubicBezTo>
                  <a:cubicBezTo>
                    <a:pt x="1957" y="1102"/>
                    <a:pt x="1954" y="1084"/>
                    <a:pt x="1953" y="1075"/>
                  </a:cubicBezTo>
                  <a:cubicBezTo>
                    <a:pt x="1953" y="1065"/>
                    <a:pt x="1954" y="1053"/>
                    <a:pt x="1954" y="1053"/>
                  </a:cubicBezTo>
                  <a:cubicBezTo>
                    <a:pt x="1954" y="1053"/>
                    <a:pt x="1962" y="1050"/>
                    <a:pt x="1960" y="1041"/>
                  </a:cubicBezTo>
                  <a:cubicBezTo>
                    <a:pt x="1958" y="1033"/>
                    <a:pt x="1957" y="1012"/>
                    <a:pt x="1957" y="1012"/>
                  </a:cubicBezTo>
                  <a:cubicBezTo>
                    <a:pt x="1957" y="1012"/>
                    <a:pt x="1961" y="1013"/>
                    <a:pt x="1959" y="1001"/>
                  </a:cubicBezTo>
                  <a:cubicBezTo>
                    <a:pt x="1958" y="989"/>
                    <a:pt x="1949" y="862"/>
                    <a:pt x="1949" y="862"/>
                  </a:cubicBezTo>
                  <a:cubicBezTo>
                    <a:pt x="1949" y="862"/>
                    <a:pt x="1956" y="864"/>
                    <a:pt x="1960" y="867"/>
                  </a:cubicBezTo>
                  <a:cubicBezTo>
                    <a:pt x="1963" y="870"/>
                    <a:pt x="1979" y="870"/>
                    <a:pt x="1987" y="856"/>
                  </a:cubicBezTo>
                  <a:cubicBezTo>
                    <a:pt x="1994" y="843"/>
                    <a:pt x="1997" y="832"/>
                    <a:pt x="1998" y="825"/>
                  </a:cubicBezTo>
                  <a:cubicBezTo>
                    <a:pt x="1998" y="818"/>
                    <a:pt x="2005" y="807"/>
                    <a:pt x="2004" y="801"/>
                  </a:cubicBezTo>
                  <a:cubicBezTo>
                    <a:pt x="2004" y="794"/>
                    <a:pt x="2006" y="779"/>
                    <a:pt x="2002" y="774"/>
                  </a:cubicBezTo>
                  <a:cubicBezTo>
                    <a:pt x="1998" y="768"/>
                    <a:pt x="1998" y="762"/>
                    <a:pt x="1997" y="757"/>
                  </a:cubicBezTo>
                  <a:cubicBezTo>
                    <a:pt x="1996" y="751"/>
                    <a:pt x="1996" y="750"/>
                    <a:pt x="1995" y="748"/>
                  </a:cubicBezTo>
                  <a:cubicBezTo>
                    <a:pt x="1993" y="745"/>
                    <a:pt x="1990" y="741"/>
                    <a:pt x="1990" y="741"/>
                  </a:cubicBezTo>
                  <a:cubicBezTo>
                    <a:pt x="2002" y="713"/>
                    <a:pt x="2002" y="713"/>
                    <a:pt x="2002" y="713"/>
                  </a:cubicBezTo>
                  <a:cubicBezTo>
                    <a:pt x="1991" y="694"/>
                    <a:pt x="1991" y="694"/>
                    <a:pt x="1991" y="694"/>
                  </a:cubicBezTo>
                  <a:cubicBezTo>
                    <a:pt x="1980" y="691"/>
                    <a:pt x="1980" y="691"/>
                    <a:pt x="1980" y="691"/>
                  </a:cubicBezTo>
                  <a:cubicBezTo>
                    <a:pt x="1969" y="714"/>
                    <a:pt x="1969" y="714"/>
                    <a:pt x="1969" y="714"/>
                  </a:cubicBezTo>
                  <a:cubicBezTo>
                    <a:pt x="1969" y="714"/>
                    <a:pt x="1965" y="711"/>
                    <a:pt x="1963" y="710"/>
                  </a:cubicBezTo>
                  <a:cubicBezTo>
                    <a:pt x="1961" y="708"/>
                    <a:pt x="1948" y="683"/>
                    <a:pt x="1944" y="675"/>
                  </a:cubicBezTo>
                  <a:cubicBezTo>
                    <a:pt x="1940" y="667"/>
                    <a:pt x="1935" y="660"/>
                    <a:pt x="1931" y="655"/>
                  </a:cubicBezTo>
                  <a:cubicBezTo>
                    <a:pt x="1927" y="650"/>
                    <a:pt x="1925" y="649"/>
                    <a:pt x="1921" y="647"/>
                  </a:cubicBezTo>
                  <a:cubicBezTo>
                    <a:pt x="1916" y="645"/>
                    <a:pt x="1922" y="643"/>
                    <a:pt x="1914" y="639"/>
                  </a:cubicBezTo>
                  <a:cubicBezTo>
                    <a:pt x="1906" y="635"/>
                    <a:pt x="1900" y="630"/>
                    <a:pt x="1897" y="623"/>
                  </a:cubicBezTo>
                  <a:cubicBezTo>
                    <a:pt x="1896" y="620"/>
                    <a:pt x="1895" y="619"/>
                    <a:pt x="1895" y="618"/>
                  </a:cubicBezTo>
                  <a:cubicBezTo>
                    <a:pt x="1895" y="618"/>
                    <a:pt x="1895" y="618"/>
                    <a:pt x="1895" y="618"/>
                  </a:cubicBezTo>
                  <a:cubicBezTo>
                    <a:pt x="1895" y="618"/>
                    <a:pt x="1895" y="618"/>
                    <a:pt x="1895" y="618"/>
                  </a:cubicBezTo>
                  <a:cubicBezTo>
                    <a:pt x="1896" y="618"/>
                    <a:pt x="1899" y="619"/>
                    <a:pt x="1900" y="616"/>
                  </a:cubicBezTo>
                  <a:cubicBezTo>
                    <a:pt x="1901" y="612"/>
                    <a:pt x="1897" y="604"/>
                    <a:pt x="1897" y="604"/>
                  </a:cubicBezTo>
                  <a:cubicBezTo>
                    <a:pt x="1897" y="604"/>
                    <a:pt x="1899" y="595"/>
                    <a:pt x="1898" y="590"/>
                  </a:cubicBezTo>
                  <a:cubicBezTo>
                    <a:pt x="1897" y="585"/>
                    <a:pt x="1893" y="582"/>
                    <a:pt x="1893" y="582"/>
                  </a:cubicBezTo>
                  <a:cubicBezTo>
                    <a:pt x="1892" y="575"/>
                    <a:pt x="1892" y="575"/>
                    <a:pt x="1892" y="575"/>
                  </a:cubicBezTo>
                  <a:cubicBezTo>
                    <a:pt x="1892" y="575"/>
                    <a:pt x="1893" y="578"/>
                    <a:pt x="1895" y="574"/>
                  </a:cubicBezTo>
                  <a:cubicBezTo>
                    <a:pt x="1898" y="571"/>
                    <a:pt x="1897" y="568"/>
                    <a:pt x="1895" y="560"/>
                  </a:cubicBezTo>
                  <a:cubicBezTo>
                    <a:pt x="1895" y="559"/>
                    <a:pt x="1894" y="557"/>
                    <a:pt x="1893" y="555"/>
                  </a:cubicBezTo>
                  <a:cubicBezTo>
                    <a:pt x="1934" y="544"/>
                    <a:pt x="1934" y="544"/>
                    <a:pt x="1934" y="544"/>
                  </a:cubicBezTo>
                  <a:cubicBezTo>
                    <a:pt x="1888" y="546"/>
                    <a:pt x="1888" y="546"/>
                    <a:pt x="1888" y="546"/>
                  </a:cubicBezTo>
                  <a:cubicBezTo>
                    <a:pt x="1887" y="543"/>
                    <a:pt x="1885" y="541"/>
                    <a:pt x="1883" y="538"/>
                  </a:cubicBezTo>
                  <a:cubicBezTo>
                    <a:pt x="1913" y="514"/>
                    <a:pt x="1913" y="514"/>
                    <a:pt x="1913" y="514"/>
                  </a:cubicBezTo>
                  <a:cubicBezTo>
                    <a:pt x="1875" y="531"/>
                    <a:pt x="1875" y="531"/>
                    <a:pt x="1875" y="531"/>
                  </a:cubicBezTo>
                  <a:cubicBezTo>
                    <a:pt x="1874" y="530"/>
                    <a:pt x="1873" y="529"/>
                    <a:pt x="1871" y="528"/>
                  </a:cubicBezTo>
                  <a:cubicBezTo>
                    <a:pt x="1869" y="527"/>
                    <a:pt x="1867" y="526"/>
                    <a:pt x="1865" y="525"/>
                  </a:cubicBezTo>
                  <a:cubicBezTo>
                    <a:pt x="1870" y="498"/>
                    <a:pt x="1870" y="498"/>
                    <a:pt x="1870" y="498"/>
                  </a:cubicBezTo>
                  <a:cubicBezTo>
                    <a:pt x="1871" y="488"/>
                    <a:pt x="1871" y="488"/>
                    <a:pt x="1871" y="488"/>
                  </a:cubicBezTo>
                  <a:cubicBezTo>
                    <a:pt x="1860" y="512"/>
                    <a:pt x="1860" y="512"/>
                    <a:pt x="1860" y="512"/>
                  </a:cubicBezTo>
                  <a:cubicBezTo>
                    <a:pt x="1855" y="522"/>
                    <a:pt x="1855" y="522"/>
                    <a:pt x="1855" y="522"/>
                  </a:cubicBezTo>
                  <a:cubicBezTo>
                    <a:pt x="1854" y="522"/>
                    <a:pt x="1853" y="521"/>
                    <a:pt x="1853" y="521"/>
                  </a:cubicBezTo>
                  <a:cubicBezTo>
                    <a:pt x="1850" y="521"/>
                    <a:pt x="1846" y="520"/>
                    <a:pt x="1843" y="520"/>
                  </a:cubicBezTo>
                  <a:cubicBezTo>
                    <a:pt x="1839" y="514"/>
                    <a:pt x="1839" y="514"/>
                    <a:pt x="1839" y="514"/>
                  </a:cubicBezTo>
                  <a:cubicBezTo>
                    <a:pt x="1832" y="504"/>
                    <a:pt x="1832" y="504"/>
                    <a:pt x="1832" y="504"/>
                  </a:cubicBezTo>
                  <a:cubicBezTo>
                    <a:pt x="1815" y="478"/>
                    <a:pt x="1815" y="478"/>
                    <a:pt x="1815" y="478"/>
                  </a:cubicBezTo>
                  <a:cubicBezTo>
                    <a:pt x="1828" y="510"/>
                    <a:pt x="1828" y="510"/>
                    <a:pt x="1828" y="510"/>
                  </a:cubicBezTo>
                  <a:cubicBezTo>
                    <a:pt x="1833" y="521"/>
                    <a:pt x="1833" y="521"/>
                    <a:pt x="1833" y="521"/>
                  </a:cubicBezTo>
                  <a:cubicBezTo>
                    <a:pt x="1829" y="522"/>
                    <a:pt x="1825" y="524"/>
                    <a:pt x="1822" y="527"/>
                  </a:cubicBezTo>
                  <a:cubicBezTo>
                    <a:pt x="1818" y="525"/>
                    <a:pt x="1818" y="525"/>
                    <a:pt x="1818" y="525"/>
                  </a:cubicBezTo>
                  <a:cubicBezTo>
                    <a:pt x="1776" y="504"/>
                    <a:pt x="1776" y="504"/>
                    <a:pt x="1776" y="504"/>
                  </a:cubicBezTo>
                  <a:cubicBezTo>
                    <a:pt x="1813" y="530"/>
                    <a:pt x="1813" y="530"/>
                    <a:pt x="1813" y="530"/>
                  </a:cubicBezTo>
                  <a:cubicBezTo>
                    <a:pt x="1817" y="533"/>
                    <a:pt x="1817" y="533"/>
                    <a:pt x="1817" y="533"/>
                  </a:cubicBezTo>
                  <a:cubicBezTo>
                    <a:pt x="1815" y="536"/>
                    <a:pt x="1813" y="539"/>
                    <a:pt x="1813" y="542"/>
                  </a:cubicBezTo>
                  <a:cubicBezTo>
                    <a:pt x="1804" y="543"/>
                    <a:pt x="1804" y="543"/>
                    <a:pt x="1804" y="543"/>
                  </a:cubicBezTo>
                  <a:cubicBezTo>
                    <a:pt x="1778" y="547"/>
                    <a:pt x="1778" y="547"/>
                    <a:pt x="1778" y="547"/>
                  </a:cubicBezTo>
                  <a:cubicBezTo>
                    <a:pt x="1778" y="546"/>
                    <a:pt x="1778" y="546"/>
                    <a:pt x="1778" y="546"/>
                  </a:cubicBezTo>
                  <a:cubicBezTo>
                    <a:pt x="1778" y="538"/>
                    <a:pt x="1770" y="513"/>
                    <a:pt x="1762" y="493"/>
                  </a:cubicBezTo>
                  <a:cubicBezTo>
                    <a:pt x="1753" y="474"/>
                    <a:pt x="1755" y="477"/>
                    <a:pt x="1751" y="463"/>
                  </a:cubicBezTo>
                  <a:cubicBezTo>
                    <a:pt x="1747" y="449"/>
                    <a:pt x="1748" y="445"/>
                    <a:pt x="1745" y="436"/>
                  </a:cubicBezTo>
                  <a:cubicBezTo>
                    <a:pt x="1742" y="427"/>
                    <a:pt x="1739" y="419"/>
                    <a:pt x="1735" y="414"/>
                  </a:cubicBezTo>
                  <a:cubicBezTo>
                    <a:pt x="1731" y="409"/>
                    <a:pt x="1730" y="408"/>
                    <a:pt x="1730" y="408"/>
                  </a:cubicBezTo>
                  <a:cubicBezTo>
                    <a:pt x="1731" y="398"/>
                    <a:pt x="1731" y="398"/>
                    <a:pt x="1731" y="398"/>
                  </a:cubicBezTo>
                  <a:cubicBezTo>
                    <a:pt x="1731" y="398"/>
                    <a:pt x="1735" y="396"/>
                    <a:pt x="1735" y="395"/>
                  </a:cubicBezTo>
                  <a:cubicBezTo>
                    <a:pt x="1735" y="393"/>
                    <a:pt x="1733" y="390"/>
                    <a:pt x="1733" y="390"/>
                  </a:cubicBezTo>
                  <a:cubicBezTo>
                    <a:pt x="1733" y="390"/>
                    <a:pt x="1748" y="387"/>
                    <a:pt x="1748" y="385"/>
                  </a:cubicBezTo>
                  <a:cubicBezTo>
                    <a:pt x="1748" y="382"/>
                    <a:pt x="1753" y="380"/>
                    <a:pt x="1751" y="376"/>
                  </a:cubicBezTo>
                  <a:cubicBezTo>
                    <a:pt x="1749" y="372"/>
                    <a:pt x="1746" y="370"/>
                    <a:pt x="1748" y="366"/>
                  </a:cubicBezTo>
                  <a:cubicBezTo>
                    <a:pt x="1750" y="363"/>
                    <a:pt x="1753" y="361"/>
                    <a:pt x="1753" y="361"/>
                  </a:cubicBezTo>
                  <a:cubicBezTo>
                    <a:pt x="1748" y="360"/>
                    <a:pt x="1748" y="360"/>
                    <a:pt x="1748" y="360"/>
                  </a:cubicBezTo>
                  <a:cubicBezTo>
                    <a:pt x="1749" y="356"/>
                    <a:pt x="1749" y="356"/>
                    <a:pt x="1749" y="356"/>
                  </a:cubicBezTo>
                  <a:cubicBezTo>
                    <a:pt x="1743" y="357"/>
                    <a:pt x="1743" y="357"/>
                    <a:pt x="1743" y="357"/>
                  </a:cubicBezTo>
                  <a:cubicBezTo>
                    <a:pt x="1742" y="353"/>
                    <a:pt x="1742" y="353"/>
                    <a:pt x="1742" y="353"/>
                  </a:cubicBezTo>
                  <a:cubicBezTo>
                    <a:pt x="1732" y="355"/>
                    <a:pt x="1732" y="355"/>
                    <a:pt x="1732" y="355"/>
                  </a:cubicBezTo>
                  <a:cubicBezTo>
                    <a:pt x="1732" y="354"/>
                    <a:pt x="1731" y="352"/>
                    <a:pt x="1731" y="351"/>
                  </a:cubicBezTo>
                  <a:cubicBezTo>
                    <a:pt x="1731" y="351"/>
                    <a:pt x="1731" y="351"/>
                    <a:pt x="1731" y="351"/>
                  </a:cubicBezTo>
                  <a:cubicBezTo>
                    <a:pt x="1731" y="348"/>
                    <a:pt x="1730" y="347"/>
                    <a:pt x="1731" y="346"/>
                  </a:cubicBezTo>
                  <a:cubicBezTo>
                    <a:pt x="1733" y="345"/>
                    <a:pt x="1734" y="343"/>
                    <a:pt x="1736" y="339"/>
                  </a:cubicBezTo>
                  <a:cubicBezTo>
                    <a:pt x="1738" y="334"/>
                    <a:pt x="1750" y="325"/>
                    <a:pt x="1750" y="321"/>
                  </a:cubicBezTo>
                  <a:cubicBezTo>
                    <a:pt x="1751" y="317"/>
                    <a:pt x="1752" y="314"/>
                    <a:pt x="1751" y="312"/>
                  </a:cubicBezTo>
                  <a:cubicBezTo>
                    <a:pt x="1750" y="310"/>
                    <a:pt x="1746" y="316"/>
                    <a:pt x="1742" y="319"/>
                  </a:cubicBezTo>
                  <a:cubicBezTo>
                    <a:pt x="1738" y="322"/>
                    <a:pt x="1736" y="318"/>
                    <a:pt x="1732" y="321"/>
                  </a:cubicBezTo>
                  <a:cubicBezTo>
                    <a:pt x="1728" y="323"/>
                    <a:pt x="1732" y="312"/>
                    <a:pt x="1728" y="310"/>
                  </a:cubicBezTo>
                  <a:cubicBezTo>
                    <a:pt x="1724" y="308"/>
                    <a:pt x="1720" y="313"/>
                    <a:pt x="1716" y="318"/>
                  </a:cubicBezTo>
                  <a:cubicBezTo>
                    <a:pt x="1712" y="322"/>
                    <a:pt x="1710" y="319"/>
                    <a:pt x="1705" y="325"/>
                  </a:cubicBezTo>
                  <a:cubicBezTo>
                    <a:pt x="1700" y="332"/>
                    <a:pt x="1704" y="341"/>
                    <a:pt x="1708" y="346"/>
                  </a:cubicBezTo>
                  <a:cubicBezTo>
                    <a:pt x="1710" y="349"/>
                    <a:pt x="1710" y="351"/>
                    <a:pt x="1710" y="352"/>
                  </a:cubicBezTo>
                  <a:cubicBezTo>
                    <a:pt x="1706" y="350"/>
                    <a:pt x="1706" y="350"/>
                    <a:pt x="1706" y="350"/>
                  </a:cubicBezTo>
                  <a:cubicBezTo>
                    <a:pt x="1702" y="355"/>
                    <a:pt x="1702" y="355"/>
                    <a:pt x="1702" y="355"/>
                  </a:cubicBezTo>
                  <a:cubicBezTo>
                    <a:pt x="1695" y="354"/>
                    <a:pt x="1695" y="354"/>
                    <a:pt x="1695" y="354"/>
                  </a:cubicBezTo>
                  <a:cubicBezTo>
                    <a:pt x="1693" y="358"/>
                    <a:pt x="1693" y="358"/>
                    <a:pt x="1693" y="358"/>
                  </a:cubicBezTo>
                  <a:cubicBezTo>
                    <a:pt x="1688" y="357"/>
                    <a:pt x="1688" y="357"/>
                    <a:pt x="1688" y="357"/>
                  </a:cubicBezTo>
                  <a:cubicBezTo>
                    <a:pt x="1689" y="361"/>
                    <a:pt x="1689" y="361"/>
                    <a:pt x="1689" y="361"/>
                  </a:cubicBezTo>
                  <a:cubicBezTo>
                    <a:pt x="1685" y="360"/>
                    <a:pt x="1685" y="360"/>
                    <a:pt x="1685" y="360"/>
                  </a:cubicBezTo>
                  <a:cubicBezTo>
                    <a:pt x="1685" y="360"/>
                    <a:pt x="1691" y="363"/>
                    <a:pt x="1691" y="367"/>
                  </a:cubicBezTo>
                  <a:cubicBezTo>
                    <a:pt x="1690" y="369"/>
                    <a:pt x="1689" y="374"/>
                    <a:pt x="1688" y="376"/>
                  </a:cubicBezTo>
                  <a:cubicBezTo>
                    <a:pt x="1686" y="377"/>
                    <a:pt x="1686" y="379"/>
                    <a:pt x="1688" y="381"/>
                  </a:cubicBezTo>
                  <a:cubicBezTo>
                    <a:pt x="1690" y="382"/>
                    <a:pt x="1691" y="386"/>
                    <a:pt x="1695" y="387"/>
                  </a:cubicBezTo>
                  <a:cubicBezTo>
                    <a:pt x="1697" y="387"/>
                    <a:pt x="1698" y="388"/>
                    <a:pt x="1700" y="388"/>
                  </a:cubicBezTo>
                  <a:cubicBezTo>
                    <a:pt x="1698" y="390"/>
                    <a:pt x="1700" y="393"/>
                    <a:pt x="1705" y="396"/>
                  </a:cubicBezTo>
                  <a:cubicBezTo>
                    <a:pt x="1706" y="397"/>
                    <a:pt x="1707" y="400"/>
                    <a:pt x="1707" y="400"/>
                  </a:cubicBezTo>
                  <a:cubicBezTo>
                    <a:pt x="1707" y="405"/>
                    <a:pt x="1707" y="405"/>
                    <a:pt x="1707" y="405"/>
                  </a:cubicBezTo>
                  <a:cubicBezTo>
                    <a:pt x="1707" y="405"/>
                    <a:pt x="1703" y="404"/>
                    <a:pt x="1702" y="408"/>
                  </a:cubicBezTo>
                  <a:cubicBezTo>
                    <a:pt x="1702" y="411"/>
                    <a:pt x="1705" y="414"/>
                    <a:pt x="1705" y="414"/>
                  </a:cubicBezTo>
                  <a:cubicBezTo>
                    <a:pt x="1705" y="414"/>
                    <a:pt x="1703" y="414"/>
                    <a:pt x="1703" y="418"/>
                  </a:cubicBezTo>
                  <a:cubicBezTo>
                    <a:pt x="1703" y="421"/>
                    <a:pt x="1706" y="424"/>
                    <a:pt x="1706" y="424"/>
                  </a:cubicBezTo>
                  <a:cubicBezTo>
                    <a:pt x="1706" y="424"/>
                    <a:pt x="1702" y="425"/>
                    <a:pt x="1704" y="429"/>
                  </a:cubicBezTo>
                  <a:cubicBezTo>
                    <a:pt x="1707" y="434"/>
                    <a:pt x="1709" y="435"/>
                    <a:pt x="1709" y="435"/>
                  </a:cubicBezTo>
                  <a:cubicBezTo>
                    <a:pt x="1709" y="435"/>
                    <a:pt x="1711" y="445"/>
                    <a:pt x="1710" y="448"/>
                  </a:cubicBezTo>
                  <a:cubicBezTo>
                    <a:pt x="1709" y="452"/>
                    <a:pt x="1709" y="455"/>
                    <a:pt x="1709" y="455"/>
                  </a:cubicBezTo>
                  <a:cubicBezTo>
                    <a:pt x="1709" y="455"/>
                    <a:pt x="1706" y="456"/>
                    <a:pt x="1708" y="459"/>
                  </a:cubicBezTo>
                  <a:cubicBezTo>
                    <a:pt x="1709" y="462"/>
                    <a:pt x="1711" y="462"/>
                    <a:pt x="1711" y="467"/>
                  </a:cubicBezTo>
                  <a:cubicBezTo>
                    <a:pt x="1711" y="472"/>
                    <a:pt x="1712" y="473"/>
                    <a:pt x="1712" y="473"/>
                  </a:cubicBezTo>
                  <a:cubicBezTo>
                    <a:pt x="1712" y="473"/>
                    <a:pt x="1716" y="481"/>
                    <a:pt x="1719" y="481"/>
                  </a:cubicBezTo>
                  <a:cubicBezTo>
                    <a:pt x="1722" y="481"/>
                    <a:pt x="1725" y="477"/>
                    <a:pt x="1725" y="476"/>
                  </a:cubicBezTo>
                  <a:cubicBezTo>
                    <a:pt x="1725" y="474"/>
                    <a:pt x="1726" y="487"/>
                    <a:pt x="1727" y="495"/>
                  </a:cubicBezTo>
                  <a:cubicBezTo>
                    <a:pt x="1729" y="503"/>
                    <a:pt x="1733" y="532"/>
                    <a:pt x="1739" y="546"/>
                  </a:cubicBezTo>
                  <a:cubicBezTo>
                    <a:pt x="1745" y="561"/>
                    <a:pt x="1747" y="569"/>
                    <a:pt x="1749" y="576"/>
                  </a:cubicBezTo>
                  <a:cubicBezTo>
                    <a:pt x="1751" y="584"/>
                    <a:pt x="1753" y="590"/>
                    <a:pt x="1751" y="595"/>
                  </a:cubicBezTo>
                  <a:cubicBezTo>
                    <a:pt x="1749" y="599"/>
                    <a:pt x="1742" y="616"/>
                    <a:pt x="1741" y="629"/>
                  </a:cubicBezTo>
                  <a:cubicBezTo>
                    <a:pt x="1741" y="630"/>
                    <a:pt x="1741" y="630"/>
                    <a:pt x="1741" y="630"/>
                  </a:cubicBezTo>
                  <a:cubicBezTo>
                    <a:pt x="1741" y="638"/>
                    <a:pt x="1740" y="645"/>
                    <a:pt x="1741" y="648"/>
                  </a:cubicBezTo>
                  <a:cubicBezTo>
                    <a:pt x="1742" y="650"/>
                    <a:pt x="1743" y="651"/>
                    <a:pt x="1745" y="651"/>
                  </a:cubicBezTo>
                  <a:cubicBezTo>
                    <a:pt x="1752" y="651"/>
                    <a:pt x="1753" y="654"/>
                    <a:pt x="1755" y="653"/>
                  </a:cubicBezTo>
                  <a:cubicBezTo>
                    <a:pt x="1756" y="653"/>
                    <a:pt x="1756" y="653"/>
                    <a:pt x="1756" y="654"/>
                  </a:cubicBezTo>
                  <a:cubicBezTo>
                    <a:pt x="1756" y="657"/>
                    <a:pt x="1756" y="663"/>
                    <a:pt x="1759" y="666"/>
                  </a:cubicBezTo>
                  <a:cubicBezTo>
                    <a:pt x="1764" y="670"/>
                    <a:pt x="1765" y="668"/>
                    <a:pt x="1767" y="681"/>
                  </a:cubicBezTo>
                  <a:cubicBezTo>
                    <a:pt x="1769" y="695"/>
                    <a:pt x="1768" y="696"/>
                    <a:pt x="1772" y="706"/>
                  </a:cubicBezTo>
                  <a:cubicBezTo>
                    <a:pt x="1776" y="716"/>
                    <a:pt x="1777" y="719"/>
                    <a:pt x="1777" y="719"/>
                  </a:cubicBezTo>
                  <a:cubicBezTo>
                    <a:pt x="1777" y="719"/>
                    <a:pt x="1763" y="736"/>
                    <a:pt x="1757" y="759"/>
                  </a:cubicBezTo>
                  <a:cubicBezTo>
                    <a:pt x="1752" y="782"/>
                    <a:pt x="1753" y="803"/>
                    <a:pt x="1756" y="808"/>
                  </a:cubicBezTo>
                  <a:cubicBezTo>
                    <a:pt x="1759" y="814"/>
                    <a:pt x="1762" y="818"/>
                    <a:pt x="1762" y="818"/>
                  </a:cubicBezTo>
                  <a:cubicBezTo>
                    <a:pt x="1762" y="818"/>
                    <a:pt x="1757" y="837"/>
                    <a:pt x="1758" y="854"/>
                  </a:cubicBezTo>
                  <a:cubicBezTo>
                    <a:pt x="1759" y="870"/>
                    <a:pt x="1760" y="880"/>
                    <a:pt x="1761" y="888"/>
                  </a:cubicBezTo>
                  <a:cubicBezTo>
                    <a:pt x="1763" y="896"/>
                    <a:pt x="1765" y="901"/>
                    <a:pt x="1765" y="901"/>
                  </a:cubicBezTo>
                  <a:cubicBezTo>
                    <a:pt x="1765" y="901"/>
                    <a:pt x="1765" y="908"/>
                    <a:pt x="1767" y="913"/>
                  </a:cubicBezTo>
                  <a:cubicBezTo>
                    <a:pt x="1768" y="918"/>
                    <a:pt x="1769" y="924"/>
                    <a:pt x="1769" y="924"/>
                  </a:cubicBezTo>
                  <a:cubicBezTo>
                    <a:pt x="1769" y="924"/>
                    <a:pt x="1769" y="960"/>
                    <a:pt x="1771" y="972"/>
                  </a:cubicBezTo>
                  <a:cubicBezTo>
                    <a:pt x="1773" y="984"/>
                    <a:pt x="1774" y="990"/>
                    <a:pt x="1775" y="999"/>
                  </a:cubicBezTo>
                  <a:cubicBezTo>
                    <a:pt x="1777" y="1007"/>
                    <a:pt x="1780" y="1017"/>
                    <a:pt x="1783" y="1028"/>
                  </a:cubicBezTo>
                  <a:cubicBezTo>
                    <a:pt x="1787" y="1039"/>
                    <a:pt x="1791" y="1051"/>
                    <a:pt x="1791" y="1051"/>
                  </a:cubicBezTo>
                  <a:cubicBezTo>
                    <a:pt x="1791" y="1051"/>
                    <a:pt x="1792" y="1058"/>
                    <a:pt x="1791" y="1073"/>
                  </a:cubicBezTo>
                  <a:cubicBezTo>
                    <a:pt x="1789" y="1088"/>
                    <a:pt x="1786" y="1133"/>
                    <a:pt x="1778" y="1144"/>
                  </a:cubicBezTo>
                  <a:cubicBezTo>
                    <a:pt x="1771" y="1155"/>
                    <a:pt x="1758" y="1162"/>
                    <a:pt x="1749" y="1169"/>
                  </a:cubicBezTo>
                  <a:cubicBezTo>
                    <a:pt x="1748" y="1170"/>
                    <a:pt x="1747" y="1171"/>
                    <a:pt x="1747" y="1171"/>
                  </a:cubicBezTo>
                  <a:cubicBezTo>
                    <a:pt x="1733" y="1172"/>
                    <a:pt x="1733" y="1172"/>
                    <a:pt x="1733" y="1172"/>
                  </a:cubicBezTo>
                  <a:cubicBezTo>
                    <a:pt x="1706" y="1165"/>
                    <a:pt x="1678" y="1161"/>
                    <a:pt x="1650" y="1160"/>
                  </a:cubicBezTo>
                  <a:cubicBezTo>
                    <a:pt x="1645" y="1152"/>
                    <a:pt x="1645" y="1152"/>
                    <a:pt x="1645" y="1152"/>
                  </a:cubicBezTo>
                  <a:cubicBezTo>
                    <a:pt x="1640" y="1143"/>
                    <a:pt x="1640" y="1143"/>
                    <a:pt x="1640" y="1143"/>
                  </a:cubicBezTo>
                  <a:cubicBezTo>
                    <a:pt x="1640" y="1142"/>
                    <a:pt x="1640" y="1142"/>
                    <a:pt x="1639" y="1142"/>
                  </a:cubicBezTo>
                  <a:cubicBezTo>
                    <a:pt x="1637" y="1138"/>
                    <a:pt x="1637" y="1138"/>
                    <a:pt x="1637" y="1138"/>
                  </a:cubicBezTo>
                  <a:cubicBezTo>
                    <a:pt x="1635" y="1134"/>
                    <a:pt x="1635" y="1134"/>
                    <a:pt x="1635" y="1134"/>
                  </a:cubicBezTo>
                  <a:cubicBezTo>
                    <a:pt x="1631" y="1129"/>
                    <a:pt x="1631" y="1129"/>
                    <a:pt x="1631" y="1129"/>
                  </a:cubicBezTo>
                  <a:cubicBezTo>
                    <a:pt x="1627" y="1122"/>
                    <a:pt x="1627" y="1122"/>
                    <a:pt x="1627" y="1122"/>
                  </a:cubicBezTo>
                  <a:cubicBezTo>
                    <a:pt x="1626" y="1120"/>
                    <a:pt x="1626" y="1120"/>
                    <a:pt x="1626" y="1120"/>
                  </a:cubicBezTo>
                  <a:cubicBezTo>
                    <a:pt x="1618" y="1106"/>
                    <a:pt x="1618" y="1106"/>
                    <a:pt x="1618" y="1106"/>
                  </a:cubicBezTo>
                  <a:cubicBezTo>
                    <a:pt x="1615" y="1101"/>
                    <a:pt x="1615" y="1101"/>
                    <a:pt x="1615" y="1101"/>
                  </a:cubicBezTo>
                  <a:cubicBezTo>
                    <a:pt x="1609" y="1092"/>
                    <a:pt x="1609" y="1092"/>
                    <a:pt x="1609" y="1092"/>
                  </a:cubicBezTo>
                  <a:cubicBezTo>
                    <a:pt x="1609" y="1091"/>
                    <a:pt x="1609" y="1091"/>
                    <a:pt x="1609" y="1091"/>
                  </a:cubicBezTo>
                  <a:cubicBezTo>
                    <a:pt x="1609" y="1091"/>
                    <a:pt x="1609" y="1091"/>
                    <a:pt x="1609" y="1091"/>
                  </a:cubicBezTo>
                  <a:cubicBezTo>
                    <a:pt x="1609" y="1090"/>
                    <a:pt x="1608" y="1089"/>
                    <a:pt x="1608" y="1089"/>
                  </a:cubicBezTo>
                  <a:cubicBezTo>
                    <a:pt x="1606" y="1087"/>
                    <a:pt x="1606" y="1087"/>
                    <a:pt x="1606" y="1087"/>
                  </a:cubicBezTo>
                  <a:cubicBezTo>
                    <a:pt x="1602" y="1080"/>
                    <a:pt x="1602" y="1080"/>
                    <a:pt x="1602" y="1080"/>
                  </a:cubicBezTo>
                  <a:cubicBezTo>
                    <a:pt x="1602" y="1080"/>
                    <a:pt x="1602" y="1080"/>
                    <a:pt x="1602" y="1080"/>
                  </a:cubicBezTo>
                  <a:cubicBezTo>
                    <a:pt x="1598" y="1073"/>
                    <a:pt x="1598" y="1073"/>
                    <a:pt x="1598" y="1073"/>
                  </a:cubicBezTo>
                  <a:cubicBezTo>
                    <a:pt x="1591" y="1061"/>
                    <a:pt x="1591" y="1061"/>
                    <a:pt x="1591" y="1061"/>
                  </a:cubicBezTo>
                  <a:cubicBezTo>
                    <a:pt x="1585" y="1051"/>
                    <a:pt x="1585" y="1051"/>
                    <a:pt x="1585" y="1051"/>
                  </a:cubicBezTo>
                  <a:cubicBezTo>
                    <a:pt x="1585" y="1050"/>
                    <a:pt x="1585" y="1050"/>
                    <a:pt x="1585" y="1050"/>
                  </a:cubicBezTo>
                  <a:cubicBezTo>
                    <a:pt x="1585" y="1045"/>
                    <a:pt x="1585" y="1045"/>
                    <a:pt x="1585" y="1045"/>
                  </a:cubicBezTo>
                  <a:cubicBezTo>
                    <a:pt x="1585" y="1040"/>
                    <a:pt x="1585" y="1040"/>
                    <a:pt x="1585" y="1040"/>
                  </a:cubicBezTo>
                  <a:cubicBezTo>
                    <a:pt x="1585" y="1036"/>
                    <a:pt x="1585" y="1036"/>
                    <a:pt x="1585" y="1036"/>
                  </a:cubicBezTo>
                  <a:cubicBezTo>
                    <a:pt x="1585" y="1030"/>
                    <a:pt x="1585" y="1030"/>
                    <a:pt x="1585" y="1030"/>
                  </a:cubicBezTo>
                  <a:cubicBezTo>
                    <a:pt x="1585" y="1027"/>
                    <a:pt x="1585" y="1027"/>
                    <a:pt x="1585" y="1027"/>
                  </a:cubicBezTo>
                  <a:cubicBezTo>
                    <a:pt x="1585" y="1026"/>
                    <a:pt x="1585" y="1026"/>
                    <a:pt x="1585" y="1026"/>
                  </a:cubicBezTo>
                  <a:cubicBezTo>
                    <a:pt x="1585" y="1024"/>
                    <a:pt x="1585" y="1024"/>
                    <a:pt x="1585" y="1024"/>
                  </a:cubicBezTo>
                  <a:cubicBezTo>
                    <a:pt x="1585" y="1023"/>
                    <a:pt x="1585" y="1023"/>
                    <a:pt x="1585" y="1023"/>
                  </a:cubicBezTo>
                  <a:cubicBezTo>
                    <a:pt x="1585" y="1023"/>
                    <a:pt x="1585" y="1023"/>
                    <a:pt x="1585" y="1023"/>
                  </a:cubicBezTo>
                  <a:cubicBezTo>
                    <a:pt x="1585" y="1022"/>
                    <a:pt x="1585" y="1022"/>
                    <a:pt x="1585" y="1022"/>
                  </a:cubicBezTo>
                  <a:cubicBezTo>
                    <a:pt x="1585" y="1014"/>
                    <a:pt x="1585" y="1014"/>
                    <a:pt x="1585" y="1014"/>
                  </a:cubicBezTo>
                  <a:cubicBezTo>
                    <a:pt x="1585" y="1009"/>
                    <a:pt x="1585" y="1009"/>
                    <a:pt x="1585" y="1009"/>
                  </a:cubicBezTo>
                  <a:cubicBezTo>
                    <a:pt x="1585" y="999"/>
                    <a:pt x="1585" y="999"/>
                    <a:pt x="1585" y="999"/>
                  </a:cubicBezTo>
                  <a:cubicBezTo>
                    <a:pt x="1585" y="996"/>
                    <a:pt x="1585" y="996"/>
                    <a:pt x="1585" y="996"/>
                  </a:cubicBezTo>
                  <a:cubicBezTo>
                    <a:pt x="1585" y="995"/>
                    <a:pt x="1585" y="995"/>
                    <a:pt x="1585" y="995"/>
                  </a:cubicBezTo>
                  <a:cubicBezTo>
                    <a:pt x="1585" y="995"/>
                    <a:pt x="1585" y="995"/>
                    <a:pt x="1585" y="995"/>
                  </a:cubicBezTo>
                  <a:cubicBezTo>
                    <a:pt x="1585" y="993"/>
                    <a:pt x="1584" y="992"/>
                    <a:pt x="1583" y="992"/>
                  </a:cubicBezTo>
                  <a:cubicBezTo>
                    <a:pt x="1583" y="992"/>
                    <a:pt x="1583" y="992"/>
                    <a:pt x="1583" y="992"/>
                  </a:cubicBezTo>
                  <a:cubicBezTo>
                    <a:pt x="1582" y="992"/>
                    <a:pt x="1582" y="992"/>
                    <a:pt x="1582" y="992"/>
                  </a:cubicBezTo>
                  <a:cubicBezTo>
                    <a:pt x="1579" y="992"/>
                    <a:pt x="1579" y="992"/>
                    <a:pt x="1579" y="992"/>
                  </a:cubicBezTo>
                  <a:cubicBezTo>
                    <a:pt x="1570" y="992"/>
                    <a:pt x="1570" y="992"/>
                    <a:pt x="1570" y="992"/>
                  </a:cubicBezTo>
                  <a:cubicBezTo>
                    <a:pt x="1567" y="987"/>
                    <a:pt x="1564" y="981"/>
                    <a:pt x="1561" y="975"/>
                  </a:cubicBezTo>
                  <a:cubicBezTo>
                    <a:pt x="1560" y="973"/>
                    <a:pt x="1559" y="972"/>
                    <a:pt x="1559" y="970"/>
                  </a:cubicBezTo>
                  <a:cubicBezTo>
                    <a:pt x="1557" y="967"/>
                    <a:pt x="1556" y="964"/>
                    <a:pt x="1554" y="961"/>
                  </a:cubicBezTo>
                  <a:cubicBezTo>
                    <a:pt x="1553" y="957"/>
                    <a:pt x="1551" y="954"/>
                    <a:pt x="1550" y="951"/>
                  </a:cubicBezTo>
                  <a:cubicBezTo>
                    <a:pt x="1548" y="948"/>
                    <a:pt x="1547" y="945"/>
                    <a:pt x="1546" y="941"/>
                  </a:cubicBezTo>
                  <a:cubicBezTo>
                    <a:pt x="1544" y="937"/>
                    <a:pt x="1542" y="933"/>
                    <a:pt x="1541" y="929"/>
                  </a:cubicBezTo>
                  <a:cubicBezTo>
                    <a:pt x="1539" y="925"/>
                    <a:pt x="1538" y="921"/>
                    <a:pt x="1536" y="918"/>
                  </a:cubicBezTo>
                  <a:cubicBezTo>
                    <a:pt x="1536" y="916"/>
                    <a:pt x="1535" y="914"/>
                    <a:pt x="1534" y="912"/>
                  </a:cubicBezTo>
                  <a:cubicBezTo>
                    <a:pt x="1534" y="910"/>
                    <a:pt x="1534" y="910"/>
                    <a:pt x="1534" y="910"/>
                  </a:cubicBezTo>
                  <a:cubicBezTo>
                    <a:pt x="1533" y="909"/>
                    <a:pt x="1533" y="909"/>
                    <a:pt x="1533" y="909"/>
                  </a:cubicBezTo>
                  <a:cubicBezTo>
                    <a:pt x="1533" y="907"/>
                    <a:pt x="1532" y="906"/>
                    <a:pt x="1532" y="905"/>
                  </a:cubicBezTo>
                  <a:cubicBezTo>
                    <a:pt x="1531" y="902"/>
                    <a:pt x="1530" y="899"/>
                    <a:pt x="1529" y="897"/>
                  </a:cubicBezTo>
                  <a:cubicBezTo>
                    <a:pt x="1527" y="890"/>
                    <a:pt x="1524" y="883"/>
                    <a:pt x="1522" y="875"/>
                  </a:cubicBezTo>
                  <a:cubicBezTo>
                    <a:pt x="1520" y="867"/>
                    <a:pt x="1518" y="859"/>
                    <a:pt x="1516" y="850"/>
                  </a:cubicBezTo>
                  <a:cubicBezTo>
                    <a:pt x="1513" y="841"/>
                    <a:pt x="1511" y="831"/>
                    <a:pt x="1509" y="821"/>
                  </a:cubicBezTo>
                  <a:cubicBezTo>
                    <a:pt x="1509" y="820"/>
                    <a:pt x="1509" y="820"/>
                    <a:pt x="1509" y="820"/>
                  </a:cubicBezTo>
                  <a:cubicBezTo>
                    <a:pt x="1511" y="815"/>
                    <a:pt x="1511" y="815"/>
                    <a:pt x="1511" y="815"/>
                  </a:cubicBezTo>
                  <a:cubicBezTo>
                    <a:pt x="1515" y="801"/>
                    <a:pt x="1515" y="801"/>
                    <a:pt x="1515" y="801"/>
                  </a:cubicBezTo>
                  <a:cubicBezTo>
                    <a:pt x="1518" y="791"/>
                    <a:pt x="1518" y="791"/>
                    <a:pt x="1518" y="791"/>
                  </a:cubicBezTo>
                  <a:cubicBezTo>
                    <a:pt x="1519" y="787"/>
                    <a:pt x="1519" y="787"/>
                    <a:pt x="1519" y="787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2"/>
                    <a:pt x="1521" y="782"/>
                    <a:pt x="1521" y="782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81"/>
                    <a:pt x="1521" y="781"/>
                    <a:pt x="1521" y="781"/>
                  </a:cubicBezTo>
                  <a:cubicBezTo>
                    <a:pt x="1521" y="776"/>
                    <a:pt x="1521" y="776"/>
                    <a:pt x="1521" y="776"/>
                  </a:cubicBezTo>
                  <a:cubicBezTo>
                    <a:pt x="1521" y="776"/>
                    <a:pt x="1521" y="776"/>
                    <a:pt x="1521" y="776"/>
                  </a:cubicBezTo>
                  <a:cubicBezTo>
                    <a:pt x="1521" y="774"/>
                    <a:pt x="1520" y="773"/>
                    <a:pt x="1518" y="773"/>
                  </a:cubicBezTo>
                  <a:cubicBezTo>
                    <a:pt x="1518" y="773"/>
                    <a:pt x="1518" y="773"/>
                    <a:pt x="1518" y="773"/>
                  </a:cubicBezTo>
                  <a:cubicBezTo>
                    <a:pt x="1504" y="773"/>
                    <a:pt x="1504" y="773"/>
                    <a:pt x="1504" y="773"/>
                  </a:cubicBezTo>
                  <a:cubicBezTo>
                    <a:pt x="1500" y="773"/>
                    <a:pt x="1500" y="773"/>
                    <a:pt x="1500" y="773"/>
                  </a:cubicBezTo>
                  <a:cubicBezTo>
                    <a:pt x="1499" y="768"/>
                    <a:pt x="1499" y="768"/>
                    <a:pt x="1499" y="768"/>
                  </a:cubicBezTo>
                  <a:cubicBezTo>
                    <a:pt x="1497" y="759"/>
                    <a:pt x="1496" y="750"/>
                    <a:pt x="1495" y="741"/>
                  </a:cubicBezTo>
                  <a:cubicBezTo>
                    <a:pt x="1495" y="741"/>
                    <a:pt x="1495" y="741"/>
                    <a:pt x="1495" y="741"/>
                  </a:cubicBezTo>
                  <a:cubicBezTo>
                    <a:pt x="1495" y="741"/>
                    <a:pt x="1495" y="741"/>
                    <a:pt x="1495" y="741"/>
                  </a:cubicBezTo>
                  <a:cubicBezTo>
                    <a:pt x="1495" y="741"/>
                    <a:pt x="1495" y="741"/>
                    <a:pt x="1495" y="741"/>
                  </a:cubicBezTo>
                  <a:cubicBezTo>
                    <a:pt x="1494" y="737"/>
                    <a:pt x="1494" y="737"/>
                    <a:pt x="1494" y="737"/>
                  </a:cubicBezTo>
                  <a:cubicBezTo>
                    <a:pt x="1493" y="732"/>
                    <a:pt x="1493" y="726"/>
                    <a:pt x="1492" y="721"/>
                  </a:cubicBezTo>
                  <a:cubicBezTo>
                    <a:pt x="1491" y="718"/>
                    <a:pt x="1491" y="714"/>
                    <a:pt x="1491" y="711"/>
                  </a:cubicBezTo>
                  <a:cubicBezTo>
                    <a:pt x="1490" y="706"/>
                    <a:pt x="1489" y="702"/>
                    <a:pt x="1489" y="697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9" y="696"/>
                    <a:pt x="1489" y="696"/>
                    <a:pt x="1489" y="696"/>
                  </a:cubicBezTo>
                  <a:cubicBezTo>
                    <a:pt x="1488" y="695"/>
                    <a:pt x="1488" y="695"/>
                    <a:pt x="1488" y="695"/>
                  </a:cubicBezTo>
                  <a:cubicBezTo>
                    <a:pt x="1488" y="689"/>
                    <a:pt x="1487" y="683"/>
                    <a:pt x="1486" y="677"/>
                  </a:cubicBezTo>
                  <a:cubicBezTo>
                    <a:pt x="1486" y="674"/>
                    <a:pt x="1486" y="671"/>
                    <a:pt x="1485" y="667"/>
                  </a:cubicBezTo>
                  <a:cubicBezTo>
                    <a:pt x="1485" y="665"/>
                    <a:pt x="1485" y="662"/>
                    <a:pt x="1484" y="659"/>
                  </a:cubicBezTo>
                  <a:cubicBezTo>
                    <a:pt x="1484" y="655"/>
                    <a:pt x="1484" y="655"/>
                    <a:pt x="1484" y="655"/>
                  </a:cubicBezTo>
                  <a:cubicBezTo>
                    <a:pt x="1484" y="655"/>
                    <a:pt x="1484" y="655"/>
                    <a:pt x="1484" y="655"/>
                  </a:cubicBezTo>
                  <a:cubicBezTo>
                    <a:pt x="1484" y="655"/>
                    <a:pt x="1484" y="655"/>
                    <a:pt x="1484" y="655"/>
                  </a:cubicBezTo>
                  <a:cubicBezTo>
                    <a:pt x="1484" y="655"/>
                    <a:pt x="1484" y="655"/>
                    <a:pt x="1484" y="655"/>
                  </a:cubicBezTo>
                  <a:cubicBezTo>
                    <a:pt x="1484" y="655"/>
                    <a:pt x="1484" y="655"/>
                    <a:pt x="1484" y="655"/>
                  </a:cubicBezTo>
                  <a:cubicBezTo>
                    <a:pt x="1484" y="651"/>
                    <a:pt x="1483" y="646"/>
                    <a:pt x="1483" y="641"/>
                  </a:cubicBezTo>
                  <a:cubicBezTo>
                    <a:pt x="1482" y="638"/>
                    <a:pt x="1482" y="634"/>
                    <a:pt x="1482" y="630"/>
                  </a:cubicBezTo>
                  <a:cubicBezTo>
                    <a:pt x="1481" y="623"/>
                    <a:pt x="1481" y="623"/>
                    <a:pt x="1481" y="623"/>
                  </a:cubicBezTo>
                  <a:cubicBezTo>
                    <a:pt x="1480" y="617"/>
                    <a:pt x="1480" y="617"/>
                    <a:pt x="1480" y="617"/>
                  </a:cubicBezTo>
                  <a:cubicBezTo>
                    <a:pt x="1480" y="617"/>
                    <a:pt x="1480" y="617"/>
                    <a:pt x="1480" y="617"/>
                  </a:cubicBezTo>
                  <a:cubicBezTo>
                    <a:pt x="1480" y="617"/>
                    <a:pt x="1480" y="617"/>
                    <a:pt x="1480" y="617"/>
                  </a:cubicBezTo>
                  <a:cubicBezTo>
                    <a:pt x="1479" y="608"/>
                    <a:pt x="1479" y="608"/>
                    <a:pt x="1479" y="608"/>
                  </a:cubicBezTo>
                  <a:cubicBezTo>
                    <a:pt x="1479" y="603"/>
                    <a:pt x="1479" y="603"/>
                    <a:pt x="1479" y="603"/>
                  </a:cubicBezTo>
                  <a:cubicBezTo>
                    <a:pt x="1478" y="596"/>
                    <a:pt x="1478" y="596"/>
                    <a:pt x="1478" y="596"/>
                  </a:cubicBezTo>
                  <a:cubicBezTo>
                    <a:pt x="1478" y="589"/>
                    <a:pt x="1478" y="589"/>
                    <a:pt x="1478" y="589"/>
                  </a:cubicBezTo>
                  <a:cubicBezTo>
                    <a:pt x="1478" y="588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7"/>
                  </a:cubicBezTo>
                  <a:cubicBezTo>
                    <a:pt x="1478" y="586"/>
                    <a:pt x="1478" y="586"/>
                    <a:pt x="1477" y="585"/>
                  </a:cubicBezTo>
                  <a:cubicBezTo>
                    <a:pt x="1477" y="577"/>
                    <a:pt x="1477" y="577"/>
                    <a:pt x="1477" y="577"/>
                  </a:cubicBezTo>
                  <a:cubicBezTo>
                    <a:pt x="1476" y="568"/>
                    <a:pt x="1476" y="568"/>
                    <a:pt x="1476" y="568"/>
                  </a:cubicBezTo>
                  <a:cubicBezTo>
                    <a:pt x="1476" y="564"/>
                    <a:pt x="1476" y="564"/>
                    <a:pt x="1476" y="564"/>
                  </a:cubicBezTo>
                  <a:cubicBezTo>
                    <a:pt x="1475" y="559"/>
                    <a:pt x="1475" y="559"/>
                    <a:pt x="1475" y="559"/>
                  </a:cubicBezTo>
                  <a:cubicBezTo>
                    <a:pt x="1475" y="559"/>
                    <a:pt x="1475" y="559"/>
                    <a:pt x="1475" y="559"/>
                  </a:cubicBezTo>
                  <a:cubicBezTo>
                    <a:pt x="1475" y="559"/>
                    <a:pt x="1475" y="559"/>
                    <a:pt x="1475" y="559"/>
                  </a:cubicBezTo>
                  <a:cubicBezTo>
                    <a:pt x="1475" y="559"/>
                    <a:pt x="1475" y="559"/>
                    <a:pt x="1475" y="559"/>
                  </a:cubicBezTo>
                  <a:cubicBezTo>
                    <a:pt x="1475" y="559"/>
                    <a:pt x="1475" y="559"/>
                    <a:pt x="1475" y="559"/>
                  </a:cubicBezTo>
                  <a:cubicBezTo>
                    <a:pt x="1475" y="559"/>
                    <a:pt x="1475" y="559"/>
                    <a:pt x="1475" y="559"/>
                  </a:cubicBezTo>
                  <a:cubicBezTo>
                    <a:pt x="1475" y="554"/>
                    <a:pt x="1475" y="554"/>
                    <a:pt x="1475" y="554"/>
                  </a:cubicBezTo>
                  <a:cubicBezTo>
                    <a:pt x="1474" y="543"/>
                    <a:pt x="1474" y="543"/>
                    <a:pt x="1474" y="543"/>
                  </a:cubicBezTo>
                  <a:cubicBezTo>
                    <a:pt x="1473" y="534"/>
                    <a:pt x="1473" y="534"/>
                    <a:pt x="1473" y="534"/>
                  </a:cubicBezTo>
                  <a:cubicBezTo>
                    <a:pt x="1473" y="528"/>
                    <a:pt x="1473" y="528"/>
                    <a:pt x="1473" y="528"/>
                  </a:cubicBezTo>
                  <a:cubicBezTo>
                    <a:pt x="1473" y="527"/>
                    <a:pt x="1473" y="527"/>
                    <a:pt x="1473" y="527"/>
                  </a:cubicBezTo>
                  <a:cubicBezTo>
                    <a:pt x="1473" y="527"/>
                    <a:pt x="1473" y="527"/>
                    <a:pt x="1473" y="527"/>
                  </a:cubicBezTo>
                  <a:cubicBezTo>
                    <a:pt x="1472" y="516"/>
                    <a:pt x="1472" y="516"/>
                    <a:pt x="1472" y="516"/>
                  </a:cubicBezTo>
                  <a:cubicBezTo>
                    <a:pt x="1472" y="512"/>
                    <a:pt x="1472" y="512"/>
                    <a:pt x="1472" y="512"/>
                  </a:cubicBezTo>
                  <a:cubicBezTo>
                    <a:pt x="1471" y="509"/>
                    <a:pt x="1471" y="509"/>
                    <a:pt x="1471" y="509"/>
                  </a:cubicBezTo>
                  <a:cubicBezTo>
                    <a:pt x="1471" y="506"/>
                    <a:pt x="1471" y="506"/>
                    <a:pt x="1471" y="506"/>
                  </a:cubicBezTo>
                  <a:cubicBezTo>
                    <a:pt x="1471" y="502"/>
                    <a:pt x="1471" y="502"/>
                    <a:pt x="1471" y="502"/>
                  </a:cubicBezTo>
                  <a:cubicBezTo>
                    <a:pt x="1471" y="496"/>
                    <a:pt x="1471" y="496"/>
                    <a:pt x="1471" y="496"/>
                  </a:cubicBezTo>
                  <a:cubicBezTo>
                    <a:pt x="1471" y="496"/>
                    <a:pt x="1471" y="496"/>
                    <a:pt x="1471" y="496"/>
                  </a:cubicBezTo>
                  <a:cubicBezTo>
                    <a:pt x="1471" y="496"/>
                    <a:pt x="1471" y="496"/>
                    <a:pt x="1471" y="496"/>
                  </a:cubicBezTo>
                  <a:cubicBezTo>
                    <a:pt x="1471" y="495"/>
                    <a:pt x="1471" y="495"/>
                    <a:pt x="1471" y="495"/>
                  </a:cubicBezTo>
                  <a:cubicBezTo>
                    <a:pt x="1471" y="495"/>
                    <a:pt x="1471" y="495"/>
                    <a:pt x="1471" y="495"/>
                  </a:cubicBezTo>
                  <a:cubicBezTo>
                    <a:pt x="1471" y="495"/>
                    <a:pt x="1471" y="495"/>
                    <a:pt x="1471" y="495"/>
                  </a:cubicBezTo>
                  <a:cubicBezTo>
                    <a:pt x="1470" y="489"/>
                    <a:pt x="1470" y="489"/>
                    <a:pt x="1470" y="489"/>
                  </a:cubicBezTo>
                  <a:cubicBezTo>
                    <a:pt x="1470" y="485"/>
                    <a:pt x="1470" y="485"/>
                    <a:pt x="1470" y="485"/>
                  </a:cubicBezTo>
                  <a:cubicBezTo>
                    <a:pt x="1469" y="479"/>
                    <a:pt x="1469" y="479"/>
                    <a:pt x="1469" y="479"/>
                  </a:cubicBezTo>
                  <a:cubicBezTo>
                    <a:pt x="1469" y="474"/>
                    <a:pt x="1469" y="474"/>
                    <a:pt x="1469" y="474"/>
                  </a:cubicBezTo>
                  <a:cubicBezTo>
                    <a:pt x="1469" y="473"/>
                    <a:pt x="1469" y="473"/>
                    <a:pt x="1469" y="473"/>
                  </a:cubicBezTo>
                  <a:cubicBezTo>
                    <a:pt x="1469" y="472"/>
                    <a:pt x="1469" y="472"/>
                    <a:pt x="1469" y="472"/>
                  </a:cubicBezTo>
                  <a:cubicBezTo>
                    <a:pt x="1469" y="472"/>
                    <a:pt x="1469" y="472"/>
                    <a:pt x="1469" y="472"/>
                  </a:cubicBezTo>
                  <a:cubicBezTo>
                    <a:pt x="1469" y="472"/>
                    <a:pt x="1469" y="472"/>
                    <a:pt x="1469" y="472"/>
                  </a:cubicBezTo>
                  <a:cubicBezTo>
                    <a:pt x="1469" y="472"/>
                    <a:pt x="1469" y="472"/>
                    <a:pt x="1469" y="472"/>
                  </a:cubicBezTo>
                  <a:cubicBezTo>
                    <a:pt x="1469" y="466"/>
                    <a:pt x="1469" y="466"/>
                    <a:pt x="1469" y="466"/>
                  </a:cubicBezTo>
                  <a:cubicBezTo>
                    <a:pt x="1468" y="461"/>
                    <a:pt x="1468" y="461"/>
                    <a:pt x="1468" y="461"/>
                  </a:cubicBezTo>
                  <a:cubicBezTo>
                    <a:pt x="1468" y="455"/>
                    <a:pt x="1468" y="455"/>
                    <a:pt x="1468" y="455"/>
                  </a:cubicBezTo>
                  <a:cubicBezTo>
                    <a:pt x="1468" y="450"/>
                    <a:pt x="1468" y="450"/>
                    <a:pt x="1468" y="450"/>
                  </a:cubicBezTo>
                  <a:cubicBezTo>
                    <a:pt x="1468" y="450"/>
                    <a:pt x="1468" y="450"/>
                    <a:pt x="1468" y="450"/>
                  </a:cubicBezTo>
                  <a:cubicBezTo>
                    <a:pt x="1468" y="450"/>
                    <a:pt x="1468" y="450"/>
                    <a:pt x="1468" y="450"/>
                  </a:cubicBezTo>
                  <a:cubicBezTo>
                    <a:pt x="1468" y="450"/>
                    <a:pt x="1468" y="450"/>
                    <a:pt x="1468" y="450"/>
                  </a:cubicBezTo>
                  <a:cubicBezTo>
                    <a:pt x="1467" y="439"/>
                    <a:pt x="1467" y="439"/>
                    <a:pt x="1467" y="439"/>
                  </a:cubicBezTo>
                  <a:cubicBezTo>
                    <a:pt x="1466" y="433"/>
                    <a:pt x="1466" y="433"/>
                    <a:pt x="1466" y="433"/>
                  </a:cubicBezTo>
                  <a:cubicBezTo>
                    <a:pt x="1466" y="429"/>
                    <a:pt x="1466" y="429"/>
                    <a:pt x="1466" y="429"/>
                  </a:cubicBezTo>
                  <a:cubicBezTo>
                    <a:pt x="1466" y="427"/>
                    <a:pt x="1466" y="427"/>
                    <a:pt x="1466" y="427"/>
                  </a:cubicBezTo>
                  <a:cubicBezTo>
                    <a:pt x="1466" y="427"/>
                    <a:pt x="1466" y="427"/>
                    <a:pt x="1466" y="427"/>
                  </a:cubicBezTo>
                  <a:cubicBezTo>
                    <a:pt x="1466" y="427"/>
                    <a:pt x="1466" y="427"/>
                    <a:pt x="1466" y="427"/>
                  </a:cubicBezTo>
                  <a:cubicBezTo>
                    <a:pt x="1466" y="427"/>
                    <a:pt x="1466" y="427"/>
                    <a:pt x="1466" y="427"/>
                  </a:cubicBezTo>
                  <a:cubicBezTo>
                    <a:pt x="1466" y="424"/>
                    <a:pt x="1466" y="424"/>
                    <a:pt x="1466" y="424"/>
                  </a:cubicBezTo>
                  <a:cubicBezTo>
                    <a:pt x="1466" y="420"/>
                    <a:pt x="1466" y="420"/>
                    <a:pt x="1466" y="420"/>
                  </a:cubicBezTo>
                  <a:cubicBezTo>
                    <a:pt x="1466" y="417"/>
                    <a:pt x="1466" y="417"/>
                    <a:pt x="1466" y="417"/>
                  </a:cubicBezTo>
                  <a:cubicBezTo>
                    <a:pt x="1465" y="408"/>
                    <a:pt x="1465" y="408"/>
                    <a:pt x="1465" y="408"/>
                  </a:cubicBezTo>
                  <a:cubicBezTo>
                    <a:pt x="1465" y="403"/>
                    <a:pt x="1465" y="403"/>
                    <a:pt x="1465" y="403"/>
                  </a:cubicBezTo>
                  <a:cubicBezTo>
                    <a:pt x="1464" y="398"/>
                    <a:pt x="1464" y="398"/>
                    <a:pt x="1464" y="398"/>
                  </a:cubicBezTo>
                  <a:cubicBezTo>
                    <a:pt x="1464" y="397"/>
                    <a:pt x="1464" y="397"/>
                    <a:pt x="1464" y="397"/>
                  </a:cubicBezTo>
                  <a:cubicBezTo>
                    <a:pt x="1464" y="397"/>
                    <a:pt x="1464" y="397"/>
                    <a:pt x="1464" y="397"/>
                  </a:cubicBezTo>
                  <a:cubicBezTo>
                    <a:pt x="1464" y="397"/>
                    <a:pt x="1464" y="397"/>
                    <a:pt x="1464" y="397"/>
                  </a:cubicBezTo>
                  <a:cubicBezTo>
                    <a:pt x="1464" y="397"/>
                    <a:pt x="1464" y="397"/>
                    <a:pt x="1464" y="397"/>
                  </a:cubicBezTo>
                  <a:cubicBezTo>
                    <a:pt x="1464" y="397"/>
                    <a:pt x="1464" y="397"/>
                    <a:pt x="1464" y="397"/>
                  </a:cubicBezTo>
                  <a:cubicBezTo>
                    <a:pt x="1464" y="394"/>
                    <a:pt x="1464" y="394"/>
                    <a:pt x="1464" y="394"/>
                  </a:cubicBezTo>
                  <a:cubicBezTo>
                    <a:pt x="1464" y="391"/>
                    <a:pt x="1464" y="391"/>
                    <a:pt x="1464" y="391"/>
                  </a:cubicBezTo>
                  <a:cubicBezTo>
                    <a:pt x="1464" y="388"/>
                    <a:pt x="1464" y="388"/>
                    <a:pt x="1464" y="388"/>
                  </a:cubicBezTo>
                  <a:cubicBezTo>
                    <a:pt x="1463" y="379"/>
                    <a:pt x="1463" y="379"/>
                    <a:pt x="1463" y="379"/>
                  </a:cubicBezTo>
                  <a:cubicBezTo>
                    <a:pt x="1463" y="375"/>
                    <a:pt x="1463" y="375"/>
                    <a:pt x="1463" y="375"/>
                  </a:cubicBezTo>
                  <a:cubicBezTo>
                    <a:pt x="1463" y="371"/>
                    <a:pt x="1463" y="371"/>
                    <a:pt x="1463" y="371"/>
                  </a:cubicBezTo>
                  <a:cubicBezTo>
                    <a:pt x="1463" y="369"/>
                    <a:pt x="1463" y="369"/>
                    <a:pt x="1463" y="369"/>
                  </a:cubicBezTo>
                  <a:cubicBezTo>
                    <a:pt x="1463" y="369"/>
                    <a:pt x="1463" y="369"/>
                    <a:pt x="1463" y="369"/>
                  </a:cubicBezTo>
                  <a:cubicBezTo>
                    <a:pt x="1463" y="369"/>
                    <a:pt x="1463" y="369"/>
                    <a:pt x="1463" y="369"/>
                  </a:cubicBezTo>
                  <a:cubicBezTo>
                    <a:pt x="1463" y="369"/>
                    <a:pt x="1463" y="369"/>
                    <a:pt x="1463" y="368"/>
                  </a:cubicBezTo>
                  <a:cubicBezTo>
                    <a:pt x="1463" y="367"/>
                    <a:pt x="1463" y="367"/>
                    <a:pt x="1463" y="367"/>
                  </a:cubicBezTo>
                  <a:cubicBezTo>
                    <a:pt x="1462" y="363"/>
                    <a:pt x="1462" y="363"/>
                    <a:pt x="1462" y="363"/>
                  </a:cubicBezTo>
                  <a:cubicBezTo>
                    <a:pt x="1462" y="361"/>
                    <a:pt x="1462" y="361"/>
                    <a:pt x="1462" y="361"/>
                  </a:cubicBezTo>
                  <a:cubicBezTo>
                    <a:pt x="1462" y="359"/>
                    <a:pt x="1462" y="359"/>
                    <a:pt x="1462" y="359"/>
                  </a:cubicBezTo>
                  <a:cubicBezTo>
                    <a:pt x="1462" y="355"/>
                    <a:pt x="1462" y="355"/>
                    <a:pt x="1462" y="355"/>
                  </a:cubicBezTo>
                  <a:cubicBezTo>
                    <a:pt x="1462" y="353"/>
                    <a:pt x="1462" y="353"/>
                    <a:pt x="1462" y="353"/>
                  </a:cubicBezTo>
                  <a:cubicBezTo>
                    <a:pt x="1462" y="350"/>
                    <a:pt x="1462" y="350"/>
                    <a:pt x="1462" y="350"/>
                  </a:cubicBezTo>
                  <a:cubicBezTo>
                    <a:pt x="1461" y="343"/>
                    <a:pt x="1461" y="343"/>
                    <a:pt x="1461" y="343"/>
                  </a:cubicBezTo>
                  <a:cubicBezTo>
                    <a:pt x="1461" y="343"/>
                    <a:pt x="1461" y="343"/>
                    <a:pt x="1461" y="342"/>
                  </a:cubicBezTo>
                  <a:cubicBezTo>
                    <a:pt x="1461" y="339"/>
                    <a:pt x="1461" y="339"/>
                    <a:pt x="1461" y="339"/>
                  </a:cubicBezTo>
                  <a:cubicBezTo>
                    <a:pt x="1461" y="335"/>
                    <a:pt x="1461" y="335"/>
                    <a:pt x="1461" y="335"/>
                  </a:cubicBezTo>
                  <a:cubicBezTo>
                    <a:pt x="1461" y="330"/>
                    <a:pt x="1461" y="330"/>
                    <a:pt x="1461" y="330"/>
                  </a:cubicBezTo>
                  <a:cubicBezTo>
                    <a:pt x="1461" y="328"/>
                    <a:pt x="1461" y="328"/>
                    <a:pt x="1461" y="328"/>
                  </a:cubicBezTo>
                  <a:cubicBezTo>
                    <a:pt x="1460" y="325"/>
                    <a:pt x="1460" y="325"/>
                    <a:pt x="1460" y="325"/>
                  </a:cubicBezTo>
                  <a:cubicBezTo>
                    <a:pt x="1460" y="324"/>
                    <a:pt x="1460" y="324"/>
                    <a:pt x="1460" y="324"/>
                  </a:cubicBezTo>
                  <a:cubicBezTo>
                    <a:pt x="1460" y="321"/>
                    <a:pt x="1460" y="321"/>
                    <a:pt x="1460" y="321"/>
                  </a:cubicBezTo>
                  <a:cubicBezTo>
                    <a:pt x="1460" y="317"/>
                    <a:pt x="1460" y="317"/>
                    <a:pt x="1460" y="317"/>
                  </a:cubicBezTo>
                  <a:cubicBezTo>
                    <a:pt x="1460" y="317"/>
                    <a:pt x="1460" y="317"/>
                    <a:pt x="1460" y="317"/>
                  </a:cubicBezTo>
                  <a:cubicBezTo>
                    <a:pt x="1460" y="317"/>
                    <a:pt x="1460" y="317"/>
                    <a:pt x="1460" y="317"/>
                  </a:cubicBezTo>
                  <a:cubicBezTo>
                    <a:pt x="1460" y="317"/>
                    <a:pt x="1460" y="317"/>
                    <a:pt x="1460" y="317"/>
                  </a:cubicBezTo>
                  <a:cubicBezTo>
                    <a:pt x="1460" y="308"/>
                    <a:pt x="1460" y="308"/>
                    <a:pt x="1460" y="308"/>
                  </a:cubicBezTo>
                  <a:cubicBezTo>
                    <a:pt x="1459" y="306"/>
                    <a:pt x="1459" y="306"/>
                    <a:pt x="1459" y="306"/>
                  </a:cubicBezTo>
                  <a:cubicBezTo>
                    <a:pt x="1459" y="305"/>
                    <a:pt x="1459" y="305"/>
                    <a:pt x="1459" y="305"/>
                  </a:cubicBezTo>
                  <a:cubicBezTo>
                    <a:pt x="1459" y="301"/>
                    <a:pt x="1459" y="301"/>
                    <a:pt x="1459" y="301"/>
                  </a:cubicBezTo>
                  <a:cubicBezTo>
                    <a:pt x="1459" y="301"/>
                    <a:pt x="1459" y="301"/>
                    <a:pt x="1459" y="301"/>
                  </a:cubicBezTo>
                  <a:cubicBezTo>
                    <a:pt x="1459" y="298"/>
                    <a:pt x="1459" y="298"/>
                    <a:pt x="1459" y="298"/>
                  </a:cubicBezTo>
                  <a:cubicBezTo>
                    <a:pt x="1459" y="297"/>
                    <a:pt x="1459" y="297"/>
                    <a:pt x="1459" y="297"/>
                  </a:cubicBezTo>
                  <a:cubicBezTo>
                    <a:pt x="1459" y="296"/>
                    <a:pt x="1459" y="296"/>
                    <a:pt x="1459" y="296"/>
                  </a:cubicBezTo>
                  <a:cubicBezTo>
                    <a:pt x="1459" y="292"/>
                    <a:pt x="1459" y="292"/>
                    <a:pt x="1459" y="292"/>
                  </a:cubicBezTo>
                  <a:cubicBezTo>
                    <a:pt x="1459" y="290"/>
                    <a:pt x="1459" y="290"/>
                    <a:pt x="1459" y="290"/>
                  </a:cubicBezTo>
                  <a:cubicBezTo>
                    <a:pt x="1459" y="290"/>
                    <a:pt x="1459" y="290"/>
                    <a:pt x="1459" y="290"/>
                  </a:cubicBezTo>
                  <a:cubicBezTo>
                    <a:pt x="1459" y="290"/>
                    <a:pt x="1459" y="290"/>
                    <a:pt x="1459" y="290"/>
                  </a:cubicBezTo>
                  <a:cubicBezTo>
                    <a:pt x="1458" y="286"/>
                    <a:pt x="1458" y="286"/>
                    <a:pt x="1458" y="286"/>
                  </a:cubicBezTo>
                  <a:cubicBezTo>
                    <a:pt x="1458" y="282"/>
                    <a:pt x="1458" y="282"/>
                    <a:pt x="1458" y="282"/>
                  </a:cubicBezTo>
                  <a:cubicBezTo>
                    <a:pt x="1458" y="281"/>
                    <a:pt x="1458" y="281"/>
                    <a:pt x="1458" y="281"/>
                  </a:cubicBezTo>
                  <a:cubicBezTo>
                    <a:pt x="1458" y="275"/>
                    <a:pt x="1458" y="275"/>
                    <a:pt x="1458" y="275"/>
                  </a:cubicBezTo>
                  <a:cubicBezTo>
                    <a:pt x="1458" y="274"/>
                    <a:pt x="1458" y="274"/>
                    <a:pt x="1458" y="274"/>
                  </a:cubicBezTo>
                  <a:cubicBezTo>
                    <a:pt x="1458" y="271"/>
                    <a:pt x="1458" y="271"/>
                    <a:pt x="1458" y="271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4"/>
                    <a:pt x="1457" y="264"/>
                    <a:pt x="1457" y="264"/>
                  </a:cubicBezTo>
                  <a:cubicBezTo>
                    <a:pt x="1457" y="260"/>
                    <a:pt x="1457" y="260"/>
                    <a:pt x="1457" y="260"/>
                  </a:cubicBezTo>
                  <a:cubicBezTo>
                    <a:pt x="1457" y="257"/>
                    <a:pt x="1457" y="257"/>
                    <a:pt x="1457" y="257"/>
                  </a:cubicBezTo>
                  <a:cubicBezTo>
                    <a:pt x="1457" y="256"/>
                    <a:pt x="1457" y="256"/>
                    <a:pt x="1457" y="256"/>
                  </a:cubicBezTo>
                  <a:cubicBezTo>
                    <a:pt x="1457" y="251"/>
                    <a:pt x="1457" y="251"/>
                    <a:pt x="1457" y="251"/>
                  </a:cubicBezTo>
                  <a:cubicBezTo>
                    <a:pt x="1457" y="246"/>
                    <a:pt x="1457" y="246"/>
                    <a:pt x="1457" y="246"/>
                  </a:cubicBezTo>
                  <a:cubicBezTo>
                    <a:pt x="1457" y="246"/>
                    <a:pt x="1457" y="246"/>
                    <a:pt x="1457" y="246"/>
                  </a:cubicBezTo>
                  <a:cubicBezTo>
                    <a:pt x="1457" y="246"/>
                    <a:pt x="1457" y="246"/>
                    <a:pt x="1457" y="246"/>
                  </a:cubicBezTo>
                  <a:cubicBezTo>
                    <a:pt x="1457" y="245"/>
                    <a:pt x="1457" y="245"/>
                    <a:pt x="1457" y="245"/>
                  </a:cubicBezTo>
                  <a:cubicBezTo>
                    <a:pt x="1457" y="245"/>
                    <a:pt x="1457" y="245"/>
                    <a:pt x="1457" y="245"/>
                  </a:cubicBezTo>
                  <a:cubicBezTo>
                    <a:pt x="1456" y="245"/>
                    <a:pt x="1456" y="245"/>
                    <a:pt x="1456" y="245"/>
                  </a:cubicBezTo>
                  <a:cubicBezTo>
                    <a:pt x="1456" y="236"/>
                    <a:pt x="1456" y="236"/>
                    <a:pt x="1456" y="236"/>
                  </a:cubicBezTo>
                  <a:cubicBezTo>
                    <a:pt x="1456" y="232"/>
                    <a:pt x="1456" y="232"/>
                    <a:pt x="1456" y="232"/>
                  </a:cubicBezTo>
                  <a:cubicBezTo>
                    <a:pt x="1456" y="226"/>
                    <a:pt x="1456" y="226"/>
                    <a:pt x="1456" y="226"/>
                  </a:cubicBezTo>
                  <a:cubicBezTo>
                    <a:pt x="1455" y="221"/>
                    <a:pt x="1455" y="221"/>
                    <a:pt x="1455" y="221"/>
                  </a:cubicBezTo>
                  <a:cubicBezTo>
                    <a:pt x="1455" y="219"/>
                    <a:pt x="1455" y="219"/>
                    <a:pt x="1455" y="219"/>
                  </a:cubicBezTo>
                  <a:cubicBezTo>
                    <a:pt x="1456" y="215"/>
                    <a:pt x="1456" y="215"/>
                    <a:pt x="1456" y="215"/>
                  </a:cubicBezTo>
                  <a:cubicBezTo>
                    <a:pt x="1456" y="215"/>
                    <a:pt x="1457" y="215"/>
                    <a:pt x="1457" y="214"/>
                  </a:cubicBezTo>
                  <a:cubicBezTo>
                    <a:pt x="1458" y="214"/>
                    <a:pt x="1459" y="213"/>
                    <a:pt x="1460" y="212"/>
                  </a:cubicBezTo>
                  <a:cubicBezTo>
                    <a:pt x="1461" y="211"/>
                    <a:pt x="1462" y="211"/>
                    <a:pt x="1463" y="210"/>
                  </a:cubicBezTo>
                  <a:cubicBezTo>
                    <a:pt x="1464" y="208"/>
                    <a:pt x="1465" y="207"/>
                    <a:pt x="1465" y="206"/>
                  </a:cubicBezTo>
                  <a:cubicBezTo>
                    <a:pt x="1468" y="202"/>
                    <a:pt x="1469" y="197"/>
                    <a:pt x="1469" y="192"/>
                  </a:cubicBezTo>
                  <a:cubicBezTo>
                    <a:pt x="1469" y="191"/>
                    <a:pt x="1469" y="191"/>
                    <a:pt x="1469" y="191"/>
                  </a:cubicBezTo>
                  <a:cubicBezTo>
                    <a:pt x="1469" y="187"/>
                    <a:pt x="1469" y="187"/>
                    <a:pt x="1469" y="187"/>
                  </a:cubicBezTo>
                  <a:cubicBezTo>
                    <a:pt x="1469" y="183"/>
                    <a:pt x="1469" y="183"/>
                    <a:pt x="1469" y="183"/>
                  </a:cubicBezTo>
                  <a:cubicBezTo>
                    <a:pt x="1469" y="183"/>
                    <a:pt x="1469" y="183"/>
                    <a:pt x="1469" y="183"/>
                  </a:cubicBezTo>
                  <a:cubicBezTo>
                    <a:pt x="1469" y="183"/>
                    <a:pt x="1469" y="183"/>
                    <a:pt x="1469" y="183"/>
                  </a:cubicBezTo>
                  <a:cubicBezTo>
                    <a:pt x="1469" y="181"/>
                    <a:pt x="1469" y="181"/>
                    <a:pt x="1469" y="181"/>
                  </a:cubicBezTo>
                  <a:cubicBezTo>
                    <a:pt x="1469" y="177"/>
                    <a:pt x="1466" y="175"/>
                    <a:pt x="1461" y="173"/>
                  </a:cubicBezTo>
                  <a:cubicBezTo>
                    <a:pt x="1461" y="157"/>
                    <a:pt x="1461" y="157"/>
                    <a:pt x="1461" y="157"/>
                  </a:cubicBezTo>
                  <a:cubicBezTo>
                    <a:pt x="1469" y="157"/>
                    <a:pt x="1469" y="157"/>
                    <a:pt x="1469" y="157"/>
                  </a:cubicBezTo>
                  <a:cubicBezTo>
                    <a:pt x="1470" y="157"/>
                    <a:pt x="1471" y="156"/>
                    <a:pt x="1471" y="155"/>
                  </a:cubicBezTo>
                  <a:cubicBezTo>
                    <a:pt x="1471" y="154"/>
                    <a:pt x="1471" y="154"/>
                    <a:pt x="1471" y="154"/>
                  </a:cubicBezTo>
                  <a:cubicBezTo>
                    <a:pt x="1471" y="143"/>
                    <a:pt x="1471" y="143"/>
                    <a:pt x="1471" y="143"/>
                  </a:cubicBezTo>
                  <a:cubicBezTo>
                    <a:pt x="1471" y="143"/>
                    <a:pt x="1471" y="143"/>
                    <a:pt x="1471" y="143"/>
                  </a:cubicBezTo>
                  <a:cubicBezTo>
                    <a:pt x="1471" y="141"/>
                    <a:pt x="1470" y="140"/>
                    <a:pt x="1469" y="140"/>
                  </a:cubicBezTo>
                  <a:cubicBezTo>
                    <a:pt x="1462" y="140"/>
                    <a:pt x="1454" y="136"/>
                    <a:pt x="1449" y="126"/>
                  </a:cubicBezTo>
                  <a:cubicBezTo>
                    <a:pt x="1444" y="117"/>
                    <a:pt x="1441" y="104"/>
                    <a:pt x="1441" y="85"/>
                  </a:cubicBezTo>
                  <a:cubicBezTo>
                    <a:pt x="1441" y="85"/>
                    <a:pt x="1441" y="85"/>
                    <a:pt x="1441" y="85"/>
                  </a:cubicBezTo>
                  <a:cubicBezTo>
                    <a:pt x="1441" y="82"/>
                    <a:pt x="1441" y="80"/>
                    <a:pt x="1440" y="78"/>
                  </a:cubicBezTo>
                  <a:cubicBezTo>
                    <a:pt x="1438" y="75"/>
                    <a:pt x="1437" y="74"/>
                    <a:pt x="1434" y="74"/>
                  </a:cubicBezTo>
                  <a:cubicBezTo>
                    <a:pt x="1432" y="74"/>
                    <a:pt x="1430" y="75"/>
                    <a:pt x="1429" y="78"/>
                  </a:cubicBezTo>
                  <a:cubicBezTo>
                    <a:pt x="1428" y="79"/>
                    <a:pt x="1428" y="82"/>
                    <a:pt x="1427" y="85"/>
                  </a:cubicBezTo>
                  <a:cubicBezTo>
                    <a:pt x="1427" y="85"/>
                    <a:pt x="1427" y="85"/>
                    <a:pt x="1427" y="85"/>
                  </a:cubicBezTo>
                  <a:cubicBezTo>
                    <a:pt x="1427" y="104"/>
                    <a:pt x="1424" y="117"/>
                    <a:pt x="1420" y="126"/>
                  </a:cubicBezTo>
                  <a:cubicBezTo>
                    <a:pt x="1418" y="129"/>
                    <a:pt x="1416" y="132"/>
                    <a:pt x="1414" y="134"/>
                  </a:cubicBezTo>
                  <a:cubicBezTo>
                    <a:pt x="1413" y="134"/>
                    <a:pt x="1412" y="135"/>
                    <a:pt x="1412" y="136"/>
                  </a:cubicBezTo>
                  <a:cubicBezTo>
                    <a:pt x="1408" y="139"/>
                    <a:pt x="1403" y="140"/>
                    <a:pt x="1400" y="140"/>
                  </a:cubicBezTo>
                  <a:cubicBezTo>
                    <a:pt x="1399" y="140"/>
                    <a:pt x="1398" y="140"/>
                    <a:pt x="1398" y="141"/>
                  </a:cubicBezTo>
                  <a:cubicBezTo>
                    <a:pt x="1397" y="141"/>
                    <a:pt x="1397" y="142"/>
                    <a:pt x="1397" y="143"/>
                  </a:cubicBezTo>
                  <a:cubicBezTo>
                    <a:pt x="1397" y="143"/>
                    <a:pt x="1397" y="143"/>
                    <a:pt x="1397" y="143"/>
                  </a:cubicBezTo>
                  <a:cubicBezTo>
                    <a:pt x="1397" y="146"/>
                    <a:pt x="1397" y="146"/>
                    <a:pt x="1397" y="146"/>
                  </a:cubicBezTo>
                  <a:cubicBezTo>
                    <a:pt x="1397" y="151"/>
                    <a:pt x="1397" y="151"/>
                    <a:pt x="1397" y="151"/>
                  </a:cubicBezTo>
                  <a:cubicBezTo>
                    <a:pt x="1397" y="154"/>
                    <a:pt x="1397" y="154"/>
                    <a:pt x="1397" y="154"/>
                  </a:cubicBezTo>
                  <a:cubicBezTo>
                    <a:pt x="1397" y="156"/>
                    <a:pt x="1398" y="157"/>
                    <a:pt x="1400" y="157"/>
                  </a:cubicBezTo>
                  <a:cubicBezTo>
                    <a:pt x="1400" y="157"/>
                    <a:pt x="1400" y="157"/>
                    <a:pt x="1400" y="157"/>
                  </a:cubicBezTo>
                  <a:cubicBezTo>
                    <a:pt x="1403" y="157"/>
                    <a:pt x="1403" y="157"/>
                    <a:pt x="1403" y="157"/>
                  </a:cubicBezTo>
                  <a:cubicBezTo>
                    <a:pt x="1408" y="157"/>
                    <a:pt x="1408" y="157"/>
                    <a:pt x="1408" y="157"/>
                  </a:cubicBezTo>
                  <a:cubicBezTo>
                    <a:pt x="1408" y="161"/>
                    <a:pt x="1408" y="161"/>
                    <a:pt x="1408" y="161"/>
                  </a:cubicBezTo>
                  <a:cubicBezTo>
                    <a:pt x="1408" y="166"/>
                    <a:pt x="1408" y="166"/>
                    <a:pt x="1408" y="166"/>
                  </a:cubicBezTo>
                  <a:cubicBezTo>
                    <a:pt x="1408" y="173"/>
                    <a:pt x="1408" y="173"/>
                    <a:pt x="1408" y="173"/>
                  </a:cubicBezTo>
                  <a:cubicBezTo>
                    <a:pt x="1407" y="173"/>
                    <a:pt x="1406" y="173"/>
                    <a:pt x="1406" y="174"/>
                  </a:cubicBezTo>
                  <a:cubicBezTo>
                    <a:pt x="1405" y="174"/>
                    <a:pt x="1404" y="174"/>
                    <a:pt x="1403" y="175"/>
                  </a:cubicBezTo>
                  <a:cubicBezTo>
                    <a:pt x="1402" y="176"/>
                    <a:pt x="1400" y="177"/>
                    <a:pt x="1400" y="178"/>
                  </a:cubicBezTo>
                  <a:cubicBezTo>
                    <a:pt x="1399" y="179"/>
                    <a:pt x="1399" y="179"/>
                    <a:pt x="1399" y="180"/>
                  </a:cubicBezTo>
                  <a:cubicBezTo>
                    <a:pt x="1399" y="181"/>
                    <a:pt x="1399" y="181"/>
                    <a:pt x="1399" y="181"/>
                  </a:cubicBezTo>
                  <a:cubicBezTo>
                    <a:pt x="1399" y="183"/>
                    <a:pt x="1399" y="183"/>
                    <a:pt x="1399" y="183"/>
                  </a:cubicBezTo>
                  <a:cubicBezTo>
                    <a:pt x="1399" y="183"/>
                    <a:pt x="1399" y="183"/>
                    <a:pt x="1399" y="183"/>
                  </a:cubicBezTo>
                  <a:cubicBezTo>
                    <a:pt x="1399" y="183"/>
                    <a:pt x="1399" y="183"/>
                    <a:pt x="1399" y="183"/>
                  </a:cubicBezTo>
                  <a:cubicBezTo>
                    <a:pt x="1399" y="190"/>
                    <a:pt x="1399" y="190"/>
                    <a:pt x="1399" y="190"/>
                  </a:cubicBezTo>
                  <a:cubicBezTo>
                    <a:pt x="1399" y="191"/>
                    <a:pt x="1399" y="191"/>
                    <a:pt x="1399" y="191"/>
                  </a:cubicBezTo>
                  <a:cubicBezTo>
                    <a:pt x="1399" y="192"/>
                    <a:pt x="1399" y="194"/>
                    <a:pt x="1399" y="195"/>
                  </a:cubicBezTo>
                  <a:cubicBezTo>
                    <a:pt x="1399" y="198"/>
                    <a:pt x="1400" y="200"/>
                    <a:pt x="1401" y="202"/>
                  </a:cubicBezTo>
                  <a:cubicBezTo>
                    <a:pt x="1401" y="202"/>
                    <a:pt x="1401" y="202"/>
                    <a:pt x="1401" y="203"/>
                  </a:cubicBezTo>
                  <a:cubicBezTo>
                    <a:pt x="1403" y="208"/>
                    <a:pt x="1407" y="212"/>
                    <a:pt x="1412" y="215"/>
                  </a:cubicBezTo>
                  <a:cubicBezTo>
                    <a:pt x="1412" y="216"/>
                    <a:pt x="1412" y="216"/>
                    <a:pt x="1412" y="216"/>
                  </a:cubicBezTo>
                  <a:cubicBezTo>
                    <a:pt x="1413" y="219"/>
                    <a:pt x="1413" y="219"/>
                    <a:pt x="1413" y="219"/>
                  </a:cubicBezTo>
                  <a:cubicBezTo>
                    <a:pt x="1413" y="221"/>
                    <a:pt x="1413" y="221"/>
                    <a:pt x="1413" y="221"/>
                  </a:cubicBezTo>
                  <a:cubicBezTo>
                    <a:pt x="1412" y="227"/>
                    <a:pt x="1412" y="227"/>
                    <a:pt x="1412" y="227"/>
                  </a:cubicBezTo>
                  <a:cubicBezTo>
                    <a:pt x="1412" y="230"/>
                    <a:pt x="1412" y="230"/>
                    <a:pt x="1412" y="230"/>
                  </a:cubicBezTo>
                  <a:cubicBezTo>
                    <a:pt x="1412" y="231"/>
                    <a:pt x="1412" y="231"/>
                    <a:pt x="1412" y="231"/>
                  </a:cubicBezTo>
                  <a:cubicBezTo>
                    <a:pt x="1412" y="236"/>
                    <a:pt x="1412" y="236"/>
                    <a:pt x="1412" y="236"/>
                  </a:cubicBezTo>
                  <a:cubicBezTo>
                    <a:pt x="1412" y="237"/>
                    <a:pt x="1412" y="237"/>
                    <a:pt x="1412" y="237"/>
                  </a:cubicBezTo>
                  <a:cubicBezTo>
                    <a:pt x="1412" y="241"/>
                    <a:pt x="1412" y="241"/>
                    <a:pt x="1412" y="241"/>
                  </a:cubicBezTo>
                  <a:cubicBezTo>
                    <a:pt x="1411" y="246"/>
                    <a:pt x="1411" y="246"/>
                    <a:pt x="1411" y="246"/>
                  </a:cubicBezTo>
                  <a:cubicBezTo>
                    <a:pt x="1411" y="250"/>
                    <a:pt x="1411" y="250"/>
                    <a:pt x="1411" y="250"/>
                  </a:cubicBezTo>
                  <a:cubicBezTo>
                    <a:pt x="1411" y="250"/>
                    <a:pt x="1411" y="250"/>
                    <a:pt x="1411" y="250"/>
                  </a:cubicBezTo>
                  <a:cubicBezTo>
                    <a:pt x="1411" y="251"/>
                    <a:pt x="1411" y="251"/>
                    <a:pt x="1411" y="251"/>
                  </a:cubicBezTo>
                  <a:cubicBezTo>
                    <a:pt x="1411" y="254"/>
                    <a:pt x="1411" y="254"/>
                    <a:pt x="1411" y="254"/>
                  </a:cubicBezTo>
                  <a:cubicBezTo>
                    <a:pt x="1411" y="255"/>
                    <a:pt x="1411" y="255"/>
                    <a:pt x="1411" y="255"/>
                  </a:cubicBezTo>
                  <a:cubicBezTo>
                    <a:pt x="1411" y="258"/>
                    <a:pt x="1411" y="258"/>
                    <a:pt x="1411" y="258"/>
                  </a:cubicBezTo>
                  <a:cubicBezTo>
                    <a:pt x="1411" y="259"/>
                    <a:pt x="1411" y="259"/>
                    <a:pt x="1411" y="259"/>
                  </a:cubicBezTo>
                  <a:cubicBezTo>
                    <a:pt x="1410" y="261"/>
                    <a:pt x="1410" y="261"/>
                    <a:pt x="1410" y="261"/>
                  </a:cubicBezTo>
                  <a:cubicBezTo>
                    <a:pt x="1410" y="264"/>
                    <a:pt x="1410" y="264"/>
                    <a:pt x="1410" y="264"/>
                  </a:cubicBezTo>
                  <a:cubicBezTo>
                    <a:pt x="1410" y="264"/>
                    <a:pt x="1410" y="264"/>
                    <a:pt x="1410" y="264"/>
                  </a:cubicBezTo>
                  <a:cubicBezTo>
                    <a:pt x="1410" y="264"/>
                    <a:pt x="1410" y="264"/>
                    <a:pt x="1410" y="264"/>
                  </a:cubicBezTo>
                  <a:cubicBezTo>
                    <a:pt x="1410" y="272"/>
                    <a:pt x="1410" y="272"/>
                    <a:pt x="1410" y="272"/>
                  </a:cubicBezTo>
                  <a:cubicBezTo>
                    <a:pt x="1410" y="275"/>
                    <a:pt x="1410" y="275"/>
                    <a:pt x="1410" y="275"/>
                  </a:cubicBezTo>
                  <a:cubicBezTo>
                    <a:pt x="1410" y="276"/>
                    <a:pt x="1410" y="276"/>
                    <a:pt x="1410" y="276"/>
                  </a:cubicBezTo>
                  <a:cubicBezTo>
                    <a:pt x="1410" y="279"/>
                    <a:pt x="1410" y="279"/>
                    <a:pt x="1410" y="279"/>
                  </a:cubicBezTo>
                  <a:cubicBezTo>
                    <a:pt x="1409" y="280"/>
                    <a:pt x="1409" y="280"/>
                    <a:pt x="1409" y="280"/>
                  </a:cubicBezTo>
                  <a:cubicBezTo>
                    <a:pt x="1409" y="285"/>
                    <a:pt x="1409" y="285"/>
                    <a:pt x="1409" y="285"/>
                  </a:cubicBezTo>
                  <a:cubicBezTo>
                    <a:pt x="1409" y="289"/>
                    <a:pt x="1409" y="289"/>
                    <a:pt x="1409" y="289"/>
                  </a:cubicBezTo>
                  <a:cubicBezTo>
                    <a:pt x="1408" y="299"/>
                    <a:pt x="1408" y="299"/>
                    <a:pt x="1408" y="299"/>
                  </a:cubicBezTo>
                  <a:cubicBezTo>
                    <a:pt x="1408" y="301"/>
                    <a:pt x="1408" y="301"/>
                    <a:pt x="1408" y="301"/>
                  </a:cubicBezTo>
                  <a:cubicBezTo>
                    <a:pt x="1408" y="303"/>
                    <a:pt x="1408" y="303"/>
                    <a:pt x="1408" y="303"/>
                  </a:cubicBezTo>
                  <a:cubicBezTo>
                    <a:pt x="1408" y="307"/>
                    <a:pt x="1408" y="307"/>
                    <a:pt x="1408" y="307"/>
                  </a:cubicBezTo>
                  <a:cubicBezTo>
                    <a:pt x="1408" y="308"/>
                    <a:pt x="1408" y="308"/>
                    <a:pt x="1408" y="308"/>
                  </a:cubicBezTo>
                  <a:cubicBezTo>
                    <a:pt x="1408" y="310"/>
                    <a:pt x="1408" y="310"/>
                    <a:pt x="1408" y="310"/>
                  </a:cubicBezTo>
                  <a:cubicBezTo>
                    <a:pt x="1408" y="313"/>
                    <a:pt x="1408" y="313"/>
                    <a:pt x="1408" y="313"/>
                  </a:cubicBezTo>
                  <a:cubicBezTo>
                    <a:pt x="1407" y="318"/>
                    <a:pt x="1407" y="318"/>
                    <a:pt x="1407" y="318"/>
                  </a:cubicBezTo>
                  <a:cubicBezTo>
                    <a:pt x="1407" y="321"/>
                    <a:pt x="1407" y="321"/>
                    <a:pt x="1407" y="321"/>
                  </a:cubicBezTo>
                  <a:cubicBezTo>
                    <a:pt x="1407" y="325"/>
                    <a:pt x="1407" y="325"/>
                    <a:pt x="1407" y="325"/>
                  </a:cubicBezTo>
                  <a:cubicBezTo>
                    <a:pt x="1407" y="333"/>
                    <a:pt x="1407" y="333"/>
                    <a:pt x="1407" y="333"/>
                  </a:cubicBezTo>
                  <a:cubicBezTo>
                    <a:pt x="1406" y="335"/>
                    <a:pt x="1406" y="335"/>
                    <a:pt x="1406" y="335"/>
                  </a:cubicBezTo>
                  <a:cubicBezTo>
                    <a:pt x="1406" y="338"/>
                    <a:pt x="1406" y="338"/>
                    <a:pt x="1406" y="338"/>
                  </a:cubicBezTo>
                  <a:cubicBezTo>
                    <a:pt x="1406" y="342"/>
                    <a:pt x="1406" y="342"/>
                    <a:pt x="1406" y="342"/>
                  </a:cubicBezTo>
                  <a:cubicBezTo>
                    <a:pt x="1406" y="342"/>
                    <a:pt x="1406" y="342"/>
                    <a:pt x="1406" y="342"/>
                  </a:cubicBezTo>
                  <a:cubicBezTo>
                    <a:pt x="1406" y="343"/>
                    <a:pt x="1406" y="343"/>
                    <a:pt x="1406" y="343"/>
                  </a:cubicBezTo>
                  <a:cubicBezTo>
                    <a:pt x="1406" y="343"/>
                    <a:pt x="1406" y="343"/>
                    <a:pt x="1406" y="343"/>
                  </a:cubicBezTo>
                  <a:cubicBezTo>
                    <a:pt x="1406" y="346"/>
                    <a:pt x="1406" y="346"/>
                    <a:pt x="1406" y="346"/>
                  </a:cubicBezTo>
                  <a:cubicBezTo>
                    <a:pt x="1405" y="351"/>
                    <a:pt x="1405" y="351"/>
                    <a:pt x="1405" y="351"/>
                  </a:cubicBezTo>
                  <a:cubicBezTo>
                    <a:pt x="1405" y="359"/>
                    <a:pt x="1405" y="359"/>
                    <a:pt x="1405" y="359"/>
                  </a:cubicBezTo>
                  <a:cubicBezTo>
                    <a:pt x="1405" y="361"/>
                    <a:pt x="1405" y="361"/>
                    <a:pt x="1405" y="361"/>
                  </a:cubicBezTo>
                  <a:cubicBezTo>
                    <a:pt x="1405" y="365"/>
                    <a:pt x="1405" y="365"/>
                    <a:pt x="1405" y="365"/>
                  </a:cubicBezTo>
                  <a:cubicBezTo>
                    <a:pt x="1404" y="369"/>
                    <a:pt x="1404" y="369"/>
                    <a:pt x="1404" y="369"/>
                  </a:cubicBezTo>
                  <a:cubicBezTo>
                    <a:pt x="1404" y="373"/>
                    <a:pt x="1404" y="373"/>
                    <a:pt x="1404" y="373"/>
                  </a:cubicBezTo>
                  <a:cubicBezTo>
                    <a:pt x="1404" y="378"/>
                    <a:pt x="1404" y="378"/>
                    <a:pt x="1404" y="378"/>
                  </a:cubicBezTo>
                  <a:cubicBezTo>
                    <a:pt x="1403" y="388"/>
                    <a:pt x="1403" y="388"/>
                    <a:pt x="1403" y="388"/>
                  </a:cubicBezTo>
                  <a:cubicBezTo>
                    <a:pt x="1403" y="393"/>
                    <a:pt x="1403" y="393"/>
                    <a:pt x="1403" y="393"/>
                  </a:cubicBezTo>
                  <a:cubicBezTo>
                    <a:pt x="1403" y="397"/>
                    <a:pt x="1403" y="397"/>
                    <a:pt x="1403" y="397"/>
                  </a:cubicBezTo>
                  <a:cubicBezTo>
                    <a:pt x="1402" y="402"/>
                    <a:pt x="1402" y="402"/>
                    <a:pt x="1402" y="402"/>
                  </a:cubicBezTo>
                  <a:cubicBezTo>
                    <a:pt x="1402" y="407"/>
                    <a:pt x="1402" y="407"/>
                    <a:pt x="1402" y="407"/>
                  </a:cubicBezTo>
                  <a:cubicBezTo>
                    <a:pt x="1402" y="413"/>
                    <a:pt x="1402" y="413"/>
                    <a:pt x="1402" y="413"/>
                  </a:cubicBezTo>
                  <a:cubicBezTo>
                    <a:pt x="1401" y="419"/>
                    <a:pt x="1401" y="419"/>
                    <a:pt x="1401" y="419"/>
                  </a:cubicBezTo>
                  <a:cubicBezTo>
                    <a:pt x="1401" y="423"/>
                    <a:pt x="1401" y="423"/>
                    <a:pt x="1401" y="423"/>
                  </a:cubicBezTo>
                  <a:cubicBezTo>
                    <a:pt x="1400" y="434"/>
                    <a:pt x="1400" y="434"/>
                    <a:pt x="1400" y="434"/>
                  </a:cubicBezTo>
                  <a:cubicBezTo>
                    <a:pt x="1400" y="437"/>
                    <a:pt x="1400" y="437"/>
                    <a:pt x="1400" y="437"/>
                  </a:cubicBezTo>
                  <a:cubicBezTo>
                    <a:pt x="1400" y="440"/>
                    <a:pt x="1400" y="440"/>
                    <a:pt x="1400" y="440"/>
                  </a:cubicBezTo>
                  <a:cubicBezTo>
                    <a:pt x="1400" y="443"/>
                    <a:pt x="1400" y="443"/>
                    <a:pt x="1400" y="443"/>
                  </a:cubicBezTo>
                  <a:cubicBezTo>
                    <a:pt x="1399" y="446"/>
                    <a:pt x="1399" y="446"/>
                    <a:pt x="1399" y="446"/>
                  </a:cubicBezTo>
                  <a:cubicBezTo>
                    <a:pt x="1399" y="456"/>
                    <a:pt x="1399" y="456"/>
                    <a:pt x="1399" y="456"/>
                  </a:cubicBezTo>
                  <a:cubicBezTo>
                    <a:pt x="1398" y="462"/>
                    <a:pt x="1398" y="462"/>
                    <a:pt x="1398" y="462"/>
                  </a:cubicBezTo>
                  <a:cubicBezTo>
                    <a:pt x="1398" y="469"/>
                    <a:pt x="1398" y="469"/>
                    <a:pt x="1398" y="469"/>
                  </a:cubicBezTo>
                  <a:cubicBezTo>
                    <a:pt x="1397" y="479"/>
                    <a:pt x="1397" y="479"/>
                    <a:pt x="1397" y="479"/>
                  </a:cubicBezTo>
                  <a:cubicBezTo>
                    <a:pt x="1397" y="488"/>
                    <a:pt x="1397" y="488"/>
                    <a:pt x="1397" y="488"/>
                  </a:cubicBezTo>
                  <a:cubicBezTo>
                    <a:pt x="1396" y="491"/>
                    <a:pt x="1396" y="491"/>
                    <a:pt x="1396" y="491"/>
                  </a:cubicBezTo>
                  <a:cubicBezTo>
                    <a:pt x="1396" y="498"/>
                    <a:pt x="1396" y="498"/>
                    <a:pt x="1396" y="498"/>
                  </a:cubicBezTo>
                  <a:cubicBezTo>
                    <a:pt x="1395" y="506"/>
                    <a:pt x="1395" y="506"/>
                    <a:pt x="1395" y="506"/>
                  </a:cubicBezTo>
                  <a:cubicBezTo>
                    <a:pt x="1395" y="515"/>
                    <a:pt x="1395" y="515"/>
                    <a:pt x="1395" y="515"/>
                  </a:cubicBezTo>
                  <a:cubicBezTo>
                    <a:pt x="1394" y="521"/>
                    <a:pt x="1394" y="521"/>
                    <a:pt x="1394" y="521"/>
                  </a:cubicBezTo>
                  <a:cubicBezTo>
                    <a:pt x="1394" y="525"/>
                    <a:pt x="1394" y="525"/>
                    <a:pt x="1394" y="525"/>
                  </a:cubicBezTo>
                  <a:cubicBezTo>
                    <a:pt x="1393" y="529"/>
                    <a:pt x="1393" y="534"/>
                    <a:pt x="1393" y="538"/>
                  </a:cubicBezTo>
                  <a:cubicBezTo>
                    <a:pt x="1392" y="544"/>
                    <a:pt x="1392" y="544"/>
                    <a:pt x="1392" y="544"/>
                  </a:cubicBezTo>
                  <a:cubicBezTo>
                    <a:pt x="1391" y="553"/>
                    <a:pt x="1391" y="553"/>
                    <a:pt x="1391" y="553"/>
                  </a:cubicBezTo>
                  <a:cubicBezTo>
                    <a:pt x="1391" y="558"/>
                    <a:pt x="1391" y="563"/>
                    <a:pt x="1390" y="568"/>
                  </a:cubicBezTo>
                  <a:cubicBezTo>
                    <a:pt x="1390" y="575"/>
                    <a:pt x="1390" y="575"/>
                    <a:pt x="1390" y="575"/>
                  </a:cubicBezTo>
                  <a:cubicBezTo>
                    <a:pt x="1389" y="583"/>
                    <a:pt x="1389" y="583"/>
                    <a:pt x="1389" y="583"/>
                  </a:cubicBezTo>
                  <a:cubicBezTo>
                    <a:pt x="1389" y="586"/>
                    <a:pt x="1389" y="586"/>
                    <a:pt x="1389" y="586"/>
                  </a:cubicBezTo>
                  <a:cubicBezTo>
                    <a:pt x="1388" y="586"/>
                    <a:pt x="1388" y="587"/>
                    <a:pt x="1388" y="587"/>
                  </a:cubicBezTo>
                  <a:cubicBezTo>
                    <a:pt x="1388" y="587"/>
                    <a:pt x="1388" y="587"/>
                    <a:pt x="1388" y="587"/>
                  </a:cubicBezTo>
                  <a:cubicBezTo>
                    <a:pt x="1388" y="597"/>
                    <a:pt x="1388" y="597"/>
                    <a:pt x="1388" y="597"/>
                  </a:cubicBezTo>
                  <a:cubicBezTo>
                    <a:pt x="1387" y="602"/>
                    <a:pt x="1387" y="606"/>
                    <a:pt x="1386" y="610"/>
                  </a:cubicBezTo>
                  <a:cubicBezTo>
                    <a:pt x="1386" y="618"/>
                    <a:pt x="1386" y="618"/>
                    <a:pt x="1386" y="618"/>
                  </a:cubicBezTo>
                  <a:cubicBezTo>
                    <a:pt x="1385" y="622"/>
                    <a:pt x="1385" y="627"/>
                    <a:pt x="1384" y="631"/>
                  </a:cubicBezTo>
                  <a:cubicBezTo>
                    <a:pt x="1383" y="639"/>
                    <a:pt x="1383" y="647"/>
                    <a:pt x="1382" y="655"/>
                  </a:cubicBezTo>
                  <a:cubicBezTo>
                    <a:pt x="1381" y="659"/>
                    <a:pt x="1381" y="659"/>
                    <a:pt x="1381" y="659"/>
                  </a:cubicBezTo>
                  <a:cubicBezTo>
                    <a:pt x="1381" y="663"/>
                    <a:pt x="1380" y="667"/>
                    <a:pt x="1380" y="671"/>
                  </a:cubicBezTo>
                  <a:cubicBezTo>
                    <a:pt x="1379" y="676"/>
                    <a:pt x="1379" y="681"/>
                    <a:pt x="1378" y="686"/>
                  </a:cubicBezTo>
                  <a:cubicBezTo>
                    <a:pt x="1377" y="692"/>
                    <a:pt x="1377" y="692"/>
                    <a:pt x="1377" y="692"/>
                  </a:cubicBezTo>
                  <a:cubicBezTo>
                    <a:pt x="1376" y="700"/>
                    <a:pt x="1375" y="707"/>
                    <a:pt x="1374" y="714"/>
                  </a:cubicBezTo>
                  <a:cubicBezTo>
                    <a:pt x="1374" y="719"/>
                    <a:pt x="1373" y="725"/>
                    <a:pt x="1372" y="730"/>
                  </a:cubicBezTo>
                  <a:cubicBezTo>
                    <a:pt x="1371" y="735"/>
                    <a:pt x="1371" y="739"/>
                    <a:pt x="1370" y="743"/>
                  </a:cubicBezTo>
                  <a:cubicBezTo>
                    <a:pt x="1369" y="748"/>
                    <a:pt x="1369" y="748"/>
                    <a:pt x="1369" y="748"/>
                  </a:cubicBezTo>
                  <a:cubicBezTo>
                    <a:pt x="1369" y="750"/>
                    <a:pt x="1369" y="750"/>
                    <a:pt x="1369" y="750"/>
                  </a:cubicBezTo>
                  <a:cubicBezTo>
                    <a:pt x="1369" y="751"/>
                    <a:pt x="1369" y="751"/>
                    <a:pt x="1369" y="751"/>
                  </a:cubicBezTo>
                  <a:cubicBezTo>
                    <a:pt x="1369" y="752"/>
                    <a:pt x="1369" y="752"/>
                    <a:pt x="1369" y="752"/>
                  </a:cubicBezTo>
                  <a:cubicBezTo>
                    <a:pt x="1368" y="755"/>
                    <a:pt x="1368" y="755"/>
                    <a:pt x="1368" y="755"/>
                  </a:cubicBezTo>
                  <a:cubicBezTo>
                    <a:pt x="1367" y="761"/>
                    <a:pt x="1367" y="761"/>
                    <a:pt x="1367" y="761"/>
                  </a:cubicBezTo>
                  <a:cubicBezTo>
                    <a:pt x="1367" y="764"/>
                    <a:pt x="1367" y="766"/>
                    <a:pt x="1366" y="768"/>
                  </a:cubicBezTo>
                  <a:cubicBezTo>
                    <a:pt x="1365" y="773"/>
                    <a:pt x="1365" y="773"/>
                    <a:pt x="1365" y="773"/>
                  </a:cubicBezTo>
                  <a:cubicBezTo>
                    <a:pt x="1365" y="773"/>
                    <a:pt x="1365" y="773"/>
                    <a:pt x="1365" y="773"/>
                  </a:cubicBezTo>
                  <a:cubicBezTo>
                    <a:pt x="1360" y="773"/>
                    <a:pt x="1360" y="773"/>
                    <a:pt x="1360" y="773"/>
                  </a:cubicBezTo>
                  <a:cubicBezTo>
                    <a:pt x="1354" y="773"/>
                    <a:pt x="1354" y="773"/>
                    <a:pt x="1354" y="773"/>
                  </a:cubicBezTo>
                  <a:cubicBezTo>
                    <a:pt x="1352" y="773"/>
                    <a:pt x="1352" y="773"/>
                    <a:pt x="1352" y="773"/>
                  </a:cubicBezTo>
                  <a:cubicBezTo>
                    <a:pt x="1347" y="773"/>
                    <a:pt x="1347" y="773"/>
                    <a:pt x="1347" y="773"/>
                  </a:cubicBezTo>
                  <a:cubicBezTo>
                    <a:pt x="1347" y="773"/>
                    <a:pt x="1347" y="773"/>
                    <a:pt x="1347" y="773"/>
                  </a:cubicBezTo>
                  <a:cubicBezTo>
                    <a:pt x="1345" y="773"/>
                    <a:pt x="1344" y="774"/>
                    <a:pt x="1344" y="775"/>
                  </a:cubicBezTo>
                  <a:cubicBezTo>
                    <a:pt x="1344" y="775"/>
                    <a:pt x="1344" y="775"/>
                    <a:pt x="1344" y="775"/>
                  </a:cubicBezTo>
                  <a:cubicBezTo>
                    <a:pt x="1344" y="776"/>
                    <a:pt x="1344" y="776"/>
                    <a:pt x="1344" y="776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4" y="781"/>
                    <a:pt x="1344" y="781"/>
                    <a:pt x="1344" y="781"/>
                  </a:cubicBezTo>
                  <a:cubicBezTo>
                    <a:pt x="1348" y="793"/>
                    <a:pt x="1348" y="793"/>
                    <a:pt x="1348" y="793"/>
                  </a:cubicBezTo>
                  <a:cubicBezTo>
                    <a:pt x="1349" y="797"/>
                    <a:pt x="1349" y="797"/>
                    <a:pt x="1349" y="797"/>
                  </a:cubicBezTo>
                  <a:cubicBezTo>
                    <a:pt x="1350" y="800"/>
                    <a:pt x="1350" y="800"/>
                    <a:pt x="1350" y="800"/>
                  </a:cubicBezTo>
                  <a:cubicBezTo>
                    <a:pt x="1351" y="804"/>
                    <a:pt x="1351" y="804"/>
                    <a:pt x="1351" y="804"/>
                  </a:cubicBezTo>
                  <a:cubicBezTo>
                    <a:pt x="1353" y="812"/>
                    <a:pt x="1353" y="812"/>
                    <a:pt x="1353" y="812"/>
                  </a:cubicBezTo>
                  <a:cubicBezTo>
                    <a:pt x="1355" y="818"/>
                    <a:pt x="1355" y="818"/>
                    <a:pt x="1355" y="818"/>
                  </a:cubicBezTo>
                  <a:cubicBezTo>
                    <a:pt x="1356" y="821"/>
                    <a:pt x="1356" y="821"/>
                    <a:pt x="1356" y="821"/>
                  </a:cubicBezTo>
                  <a:cubicBezTo>
                    <a:pt x="1355" y="823"/>
                    <a:pt x="1355" y="823"/>
                    <a:pt x="1355" y="823"/>
                  </a:cubicBezTo>
                  <a:cubicBezTo>
                    <a:pt x="1355" y="827"/>
                    <a:pt x="1355" y="827"/>
                    <a:pt x="1355" y="827"/>
                  </a:cubicBezTo>
                  <a:cubicBezTo>
                    <a:pt x="1354" y="832"/>
                    <a:pt x="1354" y="832"/>
                    <a:pt x="1354" y="832"/>
                  </a:cubicBezTo>
                  <a:cubicBezTo>
                    <a:pt x="1353" y="833"/>
                    <a:pt x="1353" y="834"/>
                    <a:pt x="1353" y="836"/>
                  </a:cubicBezTo>
                  <a:cubicBezTo>
                    <a:pt x="1351" y="841"/>
                    <a:pt x="1351" y="841"/>
                    <a:pt x="1351" y="841"/>
                  </a:cubicBezTo>
                  <a:cubicBezTo>
                    <a:pt x="1351" y="842"/>
                    <a:pt x="1351" y="842"/>
                    <a:pt x="1351" y="842"/>
                  </a:cubicBezTo>
                  <a:cubicBezTo>
                    <a:pt x="1351" y="842"/>
                    <a:pt x="1351" y="842"/>
                    <a:pt x="1351" y="842"/>
                  </a:cubicBezTo>
                  <a:cubicBezTo>
                    <a:pt x="1351" y="842"/>
                    <a:pt x="1351" y="842"/>
                    <a:pt x="1351" y="842"/>
                  </a:cubicBezTo>
                  <a:cubicBezTo>
                    <a:pt x="1350" y="845"/>
                    <a:pt x="1350" y="845"/>
                    <a:pt x="1350" y="845"/>
                  </a:cubicBezTo>
                  <a:cubicBezTo>
                    <a:pt x="1350" y="847"/>
                    <a:pt x="1350" y="847"/>
                    <a:pt x="1350" y="847"/>
                  </a:cubicBezTo>
                  <a:cubicBezTo>
                    <a:pt x="1349" y="852"/>
                    <a:pt x="1349" y="852"/>
                    <a:pt x="1349" y="852"/>
                  </a:cubicBezTo>
                  <a:cubicBezTo>
                    <a:pt x="1348" y="853"/>
                    <a:pt x="1348" y="853"/>
                    <a:pt x="1348" y="853"/>
                  </a:cubicBezTo>
                  <a:cubicBezTo>
                    <a:pt x="1348" y="855"/>
                    <a:pt x="1348" y="855"/>
                    <a:pt x="1348" y="855"/>
                  </a:cubicBezTo>
                  <a:cubicBezTo>
                    <a:pt x="1347" y="857"/>
                    <a:pt x="1347" y="857"/>
                    <a:pt x="1347" y="857"/>
                  </a:cubicBezTo>
                  <a:cubicBezTo>
                    <a:pt x="1347" y="858"/>
                    <a:pt x="1347" y="858"/>
                    <a:pt x="1347" y="858"/>
                  </a:cubicBezTo>
                  <a:cubicBezTo>
                    <a:pt x="1346" y="860"/>
                    <a:pt x="1346" y="861"/>
                    <a:pt x="1346" y="863"/>
                  </a:cubicBezTo>
                  <a:cubicBezTo>
                    <a:pt x="1345" y="864"/>
                    <a:pt x="1345" y="865"/>
                    <a:pt x="1344" y="867"/>
                  </a:cubicBezTo>
                  <a:cubicBezTo>
                    <a:pt x="1344" y="868"/>
                    <a:pt x="1344" y="868"/>
                    <a:pt x="1344" y="868"/>
                  </a:cubicBezTo>
                  <a:cubicBezTo>
                    <a:pt x="1344" y="870"/>
                    <a:pt x="1344" y="870"/>
                    <a:pt x="1344" y="870"/>
                  </a:cubicBezTo>
                  <a:cubicBezTo>
                    <a:pt x="1343" y="873"/>
                    <a:pt x="1343" y="873"/>
                    <a:pt x="1343" y="873"/>
                  </a:cubicBezTo>
                  <a:cubicBezTo>
                    <a:pt x="1342" y="875"/>
                    <a:pt x="1342" y="875"/>
                    <a:pt x="1342" y="875"/>
                  </a:cubicBezTo>
                  <a:cubicBezTo>
                    <a:pt x="1341" y="878"/>
                    <a:pt x="1341" y="878"/>
                    <a:pt x="1341" y="878"/>
                  </a:cubicBezTo>
                  <a:cubicBezTo>
                    <a:pt x="1341" y="879"/>
                    <a:pt x="1341" y="879"/>
                    <a:pt x="1341" y="879"/>
                  </a:cubicBezTo>
                  <a:cubicBezTo>
                    <a:pt x="1340" y="882"/>
                    <a:pt x="1340" y="882"/>
                    <a:pt x="1340" y="882"/>
                  </a:cubicBezTo>
                  <a:cubicBezTo>
                    <a:pt x="1340" y="883"/>
                    <a:pt x="1340" y="883"/>
                    <a:pt x="1340" y="883"/>
                  </a:cubicBezTo>
                  <a:cubicBezTo>
                    <a:pt x="1339" y="885"/>
                    <a:pt x="1339" y="885"/>
                    <a:pt x="1339" y="885"/>
                  </a:cubicBezTo>
                  <a:cubicBezTo>
                    <a:pt x="1338" y="888"/>
                    <a:pt x="1338" y="888"/>
                    <a:pt x="1338" y="888"/>
                  </a:cubicBezTo>
                  <a:cubicBezTo>
                    <a:pt x="1338" y="890"/>
                    <a:pt x="1337" y="891"/>
                    <a:pt x="1337" y="892"/>
                  </a:cubicBezTo>
                  <a:cubicBezTo>
                    <a:pt x="1335" y="897"/>
                    <a:pt x="1335" y="897"/>
                    <a:pt x="1335" y="897"/>
                  </a:cubicBezTo>
                  <a:cubicBezTo>
                    <a:pt x="1335" y="898"/>
                    <a:pt x="1335" y="898"/>
                    <a:pt x="1335" y="898"/>
                  </a:cubicBezTo>
                  <a:cubicBezTo>
                    <a:pt x="1334" y="900"/>
                    <a:pt x="1334" y="900"/>
                    <a:pt x="1334" y="900"/>
                  </a:cubicBezTo>
                  <a:cubicBezTo>
                    <a:pt x="1333" y="903"/>
                    <a:pt x="1333" y="903"/>
                    <a:pt x="1333" y="903"/>
                  </a:cubicBezTo>
                  <a:cubicBezTo>
                    <a:pt x="1332" y="907"/>
                    <a:pt x="1332" y="907"/>
                    <a:pt x="1332" y="907"/>
                  </a:cubicBezTo>
                  <a:cubicBezTo>
                    <a:pt x="1331" y="908"/>
                    <a:pt x="1331" y="910"/>
                    <a:pt x="1330" y="911"/>
                  </a:cubicBezTo>
                  <a:cubicBezTo>
                    <a:pt x="1329" y="914"/>
                    <a:pt x="1329" y="914"/>
                    <a:pt x="1329" y="914"/>
                  </a:cubicBezTo>
                  <a:cubicBezTo>
                    <a:pt x="1328" y="916"/>
                    <a:pt x="1328" y="916"/>
                    <a:pt x="1328" y="916"/>
                  </a:cubicBezTo>
                  <a:cubicBezTo>
                    <a:pt x="1328" y="918"/>
                    <a:pt x="1327" y="919"/>
                    <a:pt x="1326" y="921"/>
                  </a:cubicBezTo>
                  <a:cubicBezTo>
                    <a:pt x="1326" y="923"/>
                    <a:pt x="1326" y="923"/>
                    <a:pt x="1326" y="923"/>
                  </a:cubicBezTo>
                  <a:cubicBezTo>
                    <a:pt x="1325" y="925"/>
                    <a:pt x="1325" y="925"/>
                    <a:pt x="1325" y="925"/>
                  </a:cubicBezTo>
                  <a:cubicBezTo>
                    <a:pt x="1324" y="928"/>
                    <a:pt x="1324" y="928"/>
                    <a:pt x="1324" y="928"/>
                  </a:cubicBezTo>
                  <a:cubicBezTo>
                    <a:pt x="1323" y="930"/>
                    <a:pt x="1323" y="930"/>
                    <a:pt x="1323" y="930"/>
                  </a:cubicBezTo>
                  <a:cubicBezTo>
                    <a:pt x="1322" y="933"/>
                    <a:pt x="1322" y="933"/>
                    <a:pt x="1322" y="933"/>
                  </a:cubicBezTo>
                  <a:cubicBezTo>
                    <a:pt x="1322" y="933"/>
                    <a:pt x="1322" y="933"/>
                    <a:pt x="1322" y="933"/>
                  </a:cubicBezTo>
                  <a:cubicBezTo>
                    <a:pt x="1321" y="935"/>
                    <a:pt x="1321" y="935"/>
                    <a:pt x="1321" y="935"/>
                  </a:cubicBezTo>
                  <a:cubicBezTo>
                    <a:pt x="1320" y="937"/>
                    <a:pt x="1320" y="937"/>
                    <a:pt x="1320" y="937"/>
                  </a:cubicBezTo>
                  <a:cubicBezTo>
                    <a:pt x="1319" y="939"/>
                    <a:pt x="1319" y="939"/>
                    <a:pt x="1319" y="939"/>
                  </a:cubicBezTo>
                  <a:cubicBezTo>
                    <a:pt x="1318" y="942"/>
                    <a:pt x="1318" y="942"/>
                    <a:pt x="1318" y="942"/>
                  </a:cubicBezTo>
                  <a:cubicBezTo>
                    <a:pt x="1317" y="944"/>
                    <a:pt x="1317" y="944"/>
                    <a:pt x="1317" y="944"/>
                  </a:cubicBezTo>
                  <a:cubicBezTo>
                    <a:pt x="1315" y="948"/>
                    <a:pt x="1315" y="948"/>
                    <a:pt x="1315" y="948"/>
                  </a:cubicBezTo>
                  <a:cubicBezTo>
                    <a:pt x="1314" y="951"/>
                    <a:pt x="1314" y="951"/>
                    <a:pt x="1314" y="951"/>
                  </a:cubicBezTo>
                  <a:cubicBezTo>
                    <a:pt x="1313" y="953"/>
                    <a:pt x="1313" y="953"/>
                    <a:pt x="1313" y="953"/>
                  </a:cubicBezTo>
                  <a:cubicBezTo>
                    <a:pt x="1312" y="956"/>
                    <a:pt x="1312" y="956"/>
                    <a:pt x="1312" y="956"/>
                  </a:cubicBezTo>
                  <a:cubicBezTo>
                    <a:pt x="1311" y="957"/>
                    <a:pt x="1311" y="957"/>
                    <a:pt x="1311" y="957"/>
                  </a:cubicBezTo>
                  <a:cubicBezTo>
                    <a:pt x="1311" y="958"/>
                    <a:pt x="1311" y="958"/>
                    <a:pt x="1311" y="958"/>
                  </a:cubicBezTo>
                  <a:cubicBezTo>
                    <a:pt x="1309" y="961"/>
                    <a:pt x="1308" y="963"/>
                    <a:pt x="1307" y="966"/>
                  </a:cubicBezTo>
                  <a:cubicBezTo>
                    <a:pt x="1306" y="968"/>
                    <a:pt x="1306" y="968"/>
                    <a:pt x="1306" y="968"/>
                  </a:cubicBezTo>
                  <a:cubicBezTo>
                    <a:pt x="1306" y="969"/>
                    <a:pt x="1306" y="969"/>
                    <a:pt x="1306" y="969"/>
                  </a:cubicBezTo>
                  <a:cubicBezTo>
                    <a:pt x="1304" y="972"/>
                    <a:pt x="1304" y="972"/>
                    <a:pt x="1304" y="972"/>
                  </a:cubicBezTo>
                  <a:cubicBezTo>
                    <a:pt x="1304" y="972"/>
                    <a:pt x="1304" y="972"/>
                    <a:pt x="1304" y="972"/>
                  </a:cubicBezTo>
                  <a:cubicBezTo>
                    <a:pt x="1304" y="972"/>
                    <a:pt x="1304" y="972"/>
                    <a:pt x="1304" y="972"/>
                  </a:cubicBezTo>
                  <a:cubicBezTo>
                    <a:pt x="1304" y="972"/>
                    <a:pt x="1304" y="972"/>
                    <a:pt x="1304" y="972"/>
                  </a:cubicBezTo>
                  <a:cubicBezTo>
                    <a:pt x="1302" y="975"/>
                    <a:pt x="1302" y="975"/>
                    <a:pt x="1302" y="975"/>
                  </a:cubicBezTo>
                  <a:cubicBezTo>
                    <a:pt x="1302" y="977"/>
                    <a:pt x="1302" y="977"/>
                    <a:pt x="1302" y="977"/>
                  </a:cubicBezTo>
                  <a:cubicBezTo>
                    <a:pt x="1301" y="978"/>
                    <a:pt x="1301" y="978"/>
                    <a:pt x="1301" y="978"/>
                  </a:cubicBezTo>
                  <a:cubicBezTo>
                    <a:pt x="1301" y="979"/>
                    <a:pt x="1301" y="979"/>
                    <a:pt x="1301" y="979"/>
                  </a:cubicBezTo>
                  <a:cubicBezTo>
                    <a:pt x="1299" y="982"/>
                    <a:pt x="1299" y="982"/>
                    <a:pt x="1299" y="982"/>
                  </a:cubicBezTo>
                  <a:cubicBezTo>
                    <a:pt x="1298" y="984"/>
                    <a:pt x="1298" y="984"/>
                    <a:pt x="1298" y="984"/>
                  </a:cubicBezTo>
                  <a:cubicBezTo>
                    <a:pt x="1297" y="986"/>
                    <a:pt x="1297" y="986"/>
                    <a:pt x="1297" y="986"/>
                  </a:cubicBezTo>
                  <a:cubicBezTo>
                    <a:pt x="1297" y="987"/>
                    <a:pt x="1297" y="987"/>
                    <a:pt x="1297" y="987"/>
                  </a:cubicBezTo>
                  <a:cubicBezTo>
                    <a:pt x="1296" y="988"/>
                    <a:pt x="1296" y="988"/>
                    <a:pt x="1296" y="988"/>
                  </a:cubicBezTo>
                  <a:cubicBezTo>
                    <a:pt x="1294" y="992"/>
                    <a:pt x="1294" y="992"/>
                    <a:pt x="1294" y="992"/>
                  </a:cubicBezTo>
                  <a:cubicBezTo>
                    <a:pt x="1293" y="992"/>
                    <a:pt x="1293" y="992"/>
                    <a:pt x="1293" y="992"/>
                  </a:cubicBezTo>
                  <a:cubicBezTo>
                    <a:pt x="1290" y="992"/>
                    <a:pt x="1290" y="992"/>
                    <a:pt x="1290" y="992"/>
                  </a:cubicBezTo>
                  <a:cubicBezTo>
                    <a:pt x="1288" y="992"/>
                    <a:pt x="1288" y="992"/>
                    <a:pt x="1288" y="992"/>
                  </a:cubicBezTo>
                  <a:cubicBezTo>
                    <a:pt x="1287" y="992"/>
                    <a:pt x="1287" y="992"/>
                    <a:pt x="1287" y="992"/>
                  </a:cubicBezTo>
                  <a:cubicBezTo>
                    <a:pt x="1282" y="991"/>
                    <a:pt x="1282" y="991"/>
                    <a:pt x="1282" y="991"/>
                  </a:cubicBezTo>
                  <a:cubicBezTo>
                    <a:pt x="1281" y="991"/>
                    <a:pt x="1281" y="991"/>
                    <a:pt x="1281" y="991"/>
                  </a:cubicBezTo>
                  <a:cubicBezTo>
                    <a:pt x="1281" y="992"/>
                    <a:pt x="1281" y="992"/>
                    <a:pt x="1281" y="992"/>
                  </a:cubicBezTo>
                  <a:cubicBezTo>
                    <a:pt x="1281" y="992"/>
                    <a:pt x="1280" y="992"/>
                    <a:pt x="1280" y="992"/>
                  </a:cubicBezTo>
                  <a:cubicBezTo>
                    <a:pt x="1280" y="992"/>
                    <a:pt x="1280" y="992"/>
                    <a:pt x="1280" y="992"/>
                  </a:cubicBezTo>
                  <a:cubicBezTo>
                    <a:pt x="1279" y="992"/>
                    <a:pt x="1278" y="993"/>
                    <a:pt x="1278" y="994"/>
                  </a:cubicBezTo>
                  <a:cubicBezTo>
                    <a:pt x="1278" y="994"/>
                    <a:pt x="1278" y="994"/>
                    <a:pt x="1278" y="994"/>
                  </a:cubicBezTo>
                  <a:cubicBezTo>
                    <a:pt x="1278" y="994"/>
                    <a:pt x="1278" y="994"/>
                    <a:pt x="1278" y="994"/>
                  </a:cubicBezTo>
                  <a:cubicBezTo>
                    <a:pt x="1278" y="995"/>
                    <a:pt x="1278" y="995"/>
                    <a:pt x="1278" y="995"/>
                  </a:cubicBezTo>
                  <a:cubicBezTo>
                    <a:pt x="1278" y="1000"/>
                    <a:pt x="1278" y="1000"/>
                    <a:pt x="1278" y="1000"/>
                  </a:cubicBezTo>
                  <a:cubicBezTo>
                    <a:pt x="1278" y="1002"/>
                    <a:pt x="1278" y="1002"/>
                    <a:pt x="1278" y="1002"/>
                  </a:cubicBezTo>
                  <a:cubicBezTo>
                    <a:pt x="1278" y="1016"/>
                    <a:pt x="1278" y="1016"/>
                    <a:pt x="1278" y="1016"/>
                  </a:cubicBezTo>
                  <a:cubicBezTo>
                    <a:pt x="1278" y="1020"/>
                    <a:pt x="1278" y="1020"/>
                    <a:pt x="1278" y="1020"/>
                  </a:cubicBezTo>
                  <a:cubicBezTo>
                    <a:pt x="1278" y="1023"/>
                    <a:pt x="1278" y="1023"/>
                    <a:pt x="1278" y="1023"/>
                  </a:cubicBezTo>
                  <a:cubicBezTo>
                    <a:pt x="1278" y="1023"/>
                    <a:pt x="1278" y="1023"/>
                    <a:pt x="1278" y="1023"/>
                  </a:cubicBezTo>
                  <a:cubicBezTo>
                    <a:pt x="1278" y="1023"/>
                    <a:pt x="1278" y="1023"/>
                    <a:pt x="1278" y="1023"/>
                  </a:cubicBezTo>
                  <a:cubicBezTo>
                    <a:pt x="1278" y="1023"/>
                    <a:pt x="1278" y="1023"/>
                    <a:pt x="1278" y="1023"/>
                  </a:cubicBezTo>
                  <a:cubicBezTo>
                    <a:pt x="1278" y="1023"/>
                    <a:pt x="1278" y="1023"/>
                    <a:pt x="1278" y="1023"/>
                  </a:cubicBezTo>
                  <a:cubicBezTo>
                    <a:pt x="1278" y="1023"/>
                    <a:pt x="1278" y="1023"/>
                    <a:pt x="1278" y="1023"/>
                  </a:cubicBezTo>
                  <a:cubicBezTo>
                    <a:pt x="1278" y="1028"/>
                    <a:pt x="1278" y="1028"/>
                    <a:pt x="1278" y="1028"/>
                  </a:cubicBezTo>
                  <a:cubicBezTo>
                    <a:pt x="1278" y="1032"/>
                    <a:pt x="1278" y="1032"/>
                    <a:pt x="1278" y="1032"/>
                  </a:cubicBezTo>
                  <a:cubicBezTo>
                    <a:pt x="1278" y="1040"/>
                    <a:pt x="1278" y="1040"/>
                    <a:pt x="1278" y="1040"/>
                  </a:cubicBezTo>
                  <a:cubicBezTo>
                    <a:pt x="1278" y="1046"/>
                    <a:pt x="1278" y="1046"/>
                    <a:pt x="1278" y="1046"/>
                  </a:cubicBezTo>
                  <a:cubicBezTo>
                    <a:pt x="1278" y="1051"/>
                    <a:pt x="1278" y="1051"/>
                    <a:pt x="1278" y="1051"/>
                  </a:cubicBezTo>
                  <a:cubicBezTo>
                    <a:pt x="1276" y="1055"/>
                    <a:pt x="1276" y="1055"/>
                    <a:pt x="1276" y="1055"/>
                  </a:cubicBezTo>
                  <a:cubicBezTo>
                    <a:pt x="1274" y="1057"/>
                    <a:pt x="1274" y="1057"/>
                    <a:pt x="1274" y="1057"/>
                  </a:cubicBezTo>
                  <a:cubicBezTo>
                    <a:pt x="1273" y="1060"/>
                    <a:pt x="1273" y="1060"/>
                    <a:pt x="1273" y="1060"/>
                  </a:cubicBezTo>
                  <a:cubicBezTo>
                    <a:pt x="1270" y="1064"/>
                    <a:pt x="1270" y="1064"/>
                    <a:pt x="1270" y="1064"/>
                  </a:cubicBezTo>
                  <a:cubicBezTo>
                    <a:pt x="1268" y="1067"/>
                    <a:pt x="1268" y="1067"/>
                    <a:pt x="1268" y="1067"/>
                  </a:cubicBezTo>
                  <a:cubicBezTo>
                    <a:pt x="1268" y="1068"/>
                    <a:pt x="1268" y="1068"/>
                    <a:pt x="1268" y="1068"/>
                  </a:cubicBezTo>
                  <a:cubicBezTo>
                    <a:pt x="1265" y="1073"/>
                    <a:pt x="1265" y="1073"/>
                    <a:pt x="1265" y="1073"/>
                  </a:cubicBezTo>
                  <a:cubicBezTo>
                    <a:pt x="1261" y="1079"/>
                    <a:pt x="1261" y="1079"/>
                    <a:pt x="1261" y="1079"/>
                  </a:cubicBezTo>
                  <a:cubicBezTo>
                    <a:pt x="1261" y="1079"/>
                    <a:pt x="1261" y="1079"/>
                    <a:pt x="1261" y="1079"/>
                  </a:cubicBezTo>
                  <a:cubicBezTo>
                    <a:pt x="1228" y="1050"/>
                    <a:pt x="1191" y="1025"/>
                    <a:pt x="1151" y="1005"/>
                  </a:cubicBezTo>
                  <a:cubicBezTo>
                    <a:pt x="1150" y="831"/>
                    <a:pt x="1150" y="831"/>
                    <a:pt x="1150" y="831"/>
                  </a:cubicBezTo>
                  <a:cubicBezTo>
                    <a:pt x="1136" y="831"/>
                    <a:pt x="1136" y="831"/>
                    <a:pt x="1136" y="831"/>
                  </a:cubicBezTo>
                  <a:cubicBezTo>
                    <a:pt x="1133" y="732"/>
                    <a:pt x="1133" y="732"/>
                    <a:pt x="1133" y="732"/>
                  </a:cubicBezTo>
                  <a:cubicBezTo>
                    <a:pt x="1143" y="725"/>
                    <a:pt x="1143" y="725"/>
                    <a:pt x="1143" y="725"/>
                  </a:cubicBezTo>
                  <a:cubicBezTo>
                    <a:pt x="1143" y="718"/>
                    <a:pt x="1143" y="718"/>
                    <a:pt x="1143" y="718"/>
                  </a:cubicBezTo>
                  <a:cubicBezTo>
                    <a:pt x="1143" y="715"/>
                    <a:pt x="1139" y="712"/>
                    <a:pt x="1132" y="710"/>
                  </a:cubicBezTo>
                  <a:cubicBezTo>
                    <a:pt x="1129" y="619"/>
                    <a:pt x="1129" y="619"/>
                    <a:pt x="1129" y="619"/>
                  </a:cubicBezTo>
                  <a:cubicBezTo>
                    <a:pt x="1138" y="611"/>
                    <a:pt x="1138" y="611"/>
                    <a:pt x="1138" y="611"/>
                  </a:cubicBezTo>
                  <a:cubicBezTo>
                    <a:pt x="1138" y="604"/>
                    <a:pt x="1138" y="604"/>
                    <a:pt x="1138" y="604"/>
                  </a:cubicBezTo>
                  <a:cubicBezTo>
                    <a:pt x="1138" y="601"/>
                    <a:pt x="1134" y="598"/>
                    <a:pt x="1128" y="596"/>
                  </a:cubicBezTo>
                  <a:cubicBezTo>
                    <a:pt x="1125" y="492"/>
                    <a:pt x="1125" y="492"/>
                    <a:pt x="1125" y="492"/>
                  </a:cubicBezTo>
                  <a:cubicBezTo>
                    <a:pt x="1135" y="484"/>
                    <a:pt x="1135" y="484"/>
                    <a:pt x="1135" y="484"/>
                  </a:cubicBezTo>
                  <a:cubicBezTo>
                    <a:pt x="1135" y="477"/>
                    <a:pt x="1135" y="477"/>
                    <a:pt x="1135" y="477"/>
                  </a:cubicBezTo>
                  <a:cubicBezTo>
                    <a:pt x="1135" y="474"/>
                    <a:pt x="1131" y="470"/>
                    <a:pt x="1124" y="468"/>
                  </a:cubicBezTo>
                  <a:cubicBezTo>
                    <a:pt x="1123" y="443"/>
                    <a:pt x="1123" y="443"/>
                    <a:pt x="1123" y="443"/>
                  </a:cubicBezTo>
                  <a:cubicBezTo>
                    <a:pt x="1128" y="442"/>
                    <a:pt x="1128" y="442"/>
                    <a:pt x="1128" y="442"/>
                  </a:cubicBezTo>
                  <a:cubicBezTo>
                    <a:pt x="1136" y="435"/>
                    <a:pt x="1136" y="435"/>
                    <a:pt x="1136" y="435"/>
                  </a:cubicBezTo>
                  <a:cubicBezTo>
                    <a:pt x="1125" y="430"/>
                    <a:pt x="1125" y="430"/>
                    <a:pt x="1125" y="430"/>
                  </a:cubicBezTo>
                  <a:cubicBezTo>
                    <a:pt x="1125" y="425"/>
                    <a:pt x="1125" y="425"/>
                    <a:pt x="1125" y="425"/>
                  </a:cubicBezTo>
                  <a:cubicBezTo>
                    <a:pt x="1124" y="424"/>
                    <a:pt x="1124" y="424"/>
                    <a:pt x="1124" y="424"/>
                  </a:cubicBezTo>
                  <a:cubicBezTo>
                    <a:pt x="1123" y="424"/>
                    <a:pt x="1123" y="424"/>
                    <a:pt x="1123" y="424"/>
                  </a:cubicBezTo>
                  <a:cubicBezTo>
                    <a:pt x="1123" y="422"/>
                    <a:pt x="1122" y="420"/>
                    <a:pt x="1122" y="419"/>
                  </a:cubicBezTo>
                  <a:cubicBezTo>
                    <a:pt x="1120" y="415"/>
                    <a:pt x="1118" y="412"/>
                    <a:pt x="1116" y="410"/>
                  </a:cubicBezTo>
                  <a:cubicBezTo>
                    <a:pt x="1114" y="409"/>
                    <a:pt x="1112" y="408"/>
                    <a:pt x="1110" y="407"/>
                  </a:cubicBezTo>
                  <a:cubicBezTo>
                    <a:pt x="1109" y="405"/>
                    <a:pt x="1107" y="404"/>
                    <a:pt x="1104" y="403"/>
                  </a:cubicBezTo>
                  <a:cubicBezTo>
                    <a:pt x="1104" y="403"/>
                    <a:pt x="1104" y="403"/>
                    <a:pt x="1104" y="403"/>
                  </a:cubicBezTo>
                  <a:cubicBezTo>
                    <a:pt x="1104" y="402"/>
                    <a:pt x="1103" y="401"/>
                    <a:pt x="1102" y="401"/>
                  </a:cubicBezTo>
                  <a:cubicBezTo>
                    <a:pt x="1102" y="401"/>
                    <a:pt x="1102" y="401"/>
                    <a:pt x="1102" y="401"/>
                  </a:cubicBezTo>
                  <a:cubicBezTo>
                    <a:pt x="1101" y="401"/>
                    <a:pt x="1100" y="402"/>
                    <a:pt x="1100" y="403"/>
                  </a:cubicBezTo>
                  <a:cubicBezTo>
                    <a:pt x="1100" y="403"/>
                    <a:pt x="1100" y="403"/>
                    <a:pt x="1100" y="403"/>
                  </a:cubicBezTo>
                  <a:cubicBezTo>
                    <a:pt x="1098" y="404"/>
                    <a:pt x="1095" y="405"/>
                    <a:pt x="1095" y="407"/>
                  </a:cubicBezTo>
                  <a:cubicBezTo>
                    <a:pt x="1095" y="407"/>
                    <a:pt x="1095" y="407"/>
                    <a:pt x="1095" y="407"/>
                  </a:cubicBezTo>
                  <a:cubicBezTo>
                    <a:pt x="1094" y="407"/>
                    <a:pt x="1093" y="408"/>
                    <a:pt x="1092" y="408"/>
                  </a:cubicBezTo>
                  <a:cubicBezTo>
                    <a:pt x="1086" y="412"/>
                    <a:pt x="1083" y="417"/>
                    <a:pt x="1082" y="424"/>
                  </a:cubicBezTo>
                  <a:cubicBezTo>
                    <a:pt x="1080" y="425"/>
                    <a:pt x="1080" y="425"/>
                    <a:pt x="1080" y="425"/>
                  </a:cubicBezTo>
                  <a:cubicBezTo>
                    <a:pt x="1080" y="430"/>
                    <a:pt x="1080" y="430"/>
                    <a:pt x="1080" y="430"/>
                  </a:cubicBezTo>
                  <a:cubicBezTo>
                    <a:pt x="1069" y="435"/>
                    <a:pt x="1069" y="435"/>
                    <a:pt x="1069" y="435"/>
                  </a:cubicBezTo>
                  <a:cubicBezTo>
                    <a:pt x="1077" y="443"/>
                    <a:pt x="1077" y="443"/>
                    <a:pt x="1077" y="443"/>
                  </a:cubicBezTo>
                  <a:cubicBezTo>
                    <a:pt x="1082" y="443"/>
                    <a:pt x="1082" y="443"/>
                    <a:pt x="1082" y="443"/>
                  </a:cubicBezTo>
                  <a:cubicBezTo>
                    <a:pt x="1081" y="469"/>
                    <a:pt x="1081" y="469"/>
                    <a:pt x="1081" y="469"/>
                  </a:cubicBezTo>
                  <a:cubicBezTo>
                    <a:pt x="1075" y="470"/>
                    <a:pt x="1071" y="473"/>
                    <a:pt x="1070" y="476"/>
                  </a:cubicBezTo>
                  <a:cubicBezTo>
                    <a:pt x="1070" y="476"/>
                    <a:pt x="1070" y="476"/>
                    <a:pt x="1070" y="476"/>
                  </a:cubicBezTo>
                  <a:cubicBezTo>
                    <a:pt x="1070" y="477"/>
                    <a:pt x="1070" y="477"/>
                    <a:pt x="1070" y="478"/>
                  </a:cubicBezTo>
                  <a:cubicBezTo>
                    <a:pt x="1070" y="484"/>
                    <a:pt x="1070" y="484"/>
                    <a:pt x="1070" y="484"/>
                  </a:cubicBezTo>
                  <a:cubicBezTo>
                    <a:pt x="1081" y="492"/>
                    <a:pt x="1081" y="492"/>
                    <a:pt x="1081" y="492"/>
                  </a:cubicBezTo>
                  <a:cubicBezTo>
                    <a:pt x="1081" y="496"/>
                    <a:pt x="1081" y="496"/>
                    <a:pt x="1081" y="496"/>
                  </a:cubicBezTo>
                  <a:cubicBezTo>
                    <a:pt x="1080" y="521"/>
                    <a:pt x="1080" y="521"/>
                    <a:pt x="1080" y="521"/>
                  </a:cubicBezTo>
                  <a:cubicBezTo>
                    <a:pt x="1079" y="587"/>
                    <a:pt x="1079" y="587"/>
                    <a:pt x="1079" y="587"/>
                  </a:cubicBezTo>
                  <a:cubicBezTo>
                    <a:pt x="1079" y="596"/>
                    <a:pt x="1079" y="596"/>
                    <a:pt x="1079" y="596"/>
                  </a:cubicBezTo>
                  <a:cubicBezTo>
                    <a:pt x="1078" y="597"/>
                    <a:pt x="1078" y="597"/>
                    <a:pt x="1078" y="597"/>
                  </a:cubicBezTo>
                  <a:cubicBezTo>
                    <a:pt x="1074" y="598"/>
                    <a:pt x="1072" y="600"/>
                    <a:pt x="1070" y="602"/>
                  </a:cubicBezTo>
                  <a:cubicBezTo>
                    <a:pt x="1070" y="602"/>
                    <a:pt x="1070" y="603"/>
                    <a:pt x="1069" y="604"/>
                  </a:cubicBezTo>
                  <a:cubicBezTo>
                    <a:pt x="1069" y="604"/>
                    <a:pt x="1069" y="604"/>
                    <a:pt x="1069" y="604"/>
                  </a:cubicBezTo>
                  <a:cubicBezTo>
                    <a:pt x="1069" y="604"/>
                    <a:pt x="1069" y="604"/>
                    <a:pt x="1069" y="605"/>
                  </a:cubicBezTo>
                  <a:cubicBezTo>
                    <a:pt x="1069" y="611"/>
                    <a:pt x="1069" y="611"/>
                    <a:pt x="1069" y="611"/>
                  </a:cubicBezTo>
                  <a:cubicBezTo>
                    <a:pt x="1069" y="612"/>
                    <a:pt x="1069" y="612"/>
                    <a:pt x="1069" y="612"/>
                  </a:cubicBezTo>
                  <a:cubicBezTo>
                    <a:pt x="1075" y="616"/>
                    <a:pt x="1075" y="616"/>
                    <a:pt x="1075" y="616"/>
                  </a:cubicBezTo>
                  <a:cubicBezTo>
                    <a:pt x="1078" y="619"/>
                    <a:pt x="1078" y="619"/>
                    <a:pt x="1078" y="619"/>
                  </a:cubicBezTo>
                  <a:cubicBezTo>
                    <a:pt x="1077" y="710"/>
                    <a:pt x="1077" y="710"/>
                    <a:pt x="1077" y="710"/>
                  </a:cubicBezTo>
                  <a:cubicBezTo>
                    <a:pt x="1070" y="712"/>
                    <a:pt x="1066" y="714"/>
                    <a:pt x="1066" y="717"/>
                  </a:cubicBezTo>
                  <a:cubicBezTo>
                    <a:pt x="1066" y="717"/>
                    <a:pt x="1066" y="717"/>
                    <a:pt x="1066" y="717"/>
                  </a:cubicBezTo>
                  <a:cubicBezTo>
                    <a:pt x="1066" y="717"/>
                    <a:pt x="1066" y="717"/>
                    <a:pt x="1066" y="717"/>
                  </a:cubicBezTo>
                  <a:cubicBezTo>
                    <a:pt x="1065" y="718"/>
                    <a:pt x="1065" y="718"/>
                    <a:pt x="1065" y="718"/>
                  </a:cubicBezTo>
                  <a:cubicBezTo>
                    <a:pt x="1065" y="725"/>
                    <a:pt x="1065" y="725"/>
                    <a:pt x="1065" y="725"/>
                  </a:cubicBezTo>
                  <a:cubicBezTo>
                    <a:pt x="1076" y="732"/>
                    <a:pt x="1076" y="732"/>
                    <a:pt x="1076" y="732"/>
                  </a:cubicBezTo>
                  <a:cubicBezTo>
                    <a:pt x="1076" y="733"/>
                    <a:pt x="1076" y="733"/>
                    <a:pt x="1076" y="733"/>
                  </a:cubicBezTo>
                  <a:cubicBezTo>
                    <a:pt x="1075" y="795"/>
                    <a:pt x="1075" y="795"/>
                    <a:pt x="1075" y="795"/>
                  </a:cubicBezTo>
                  <a:cubicBezTo>
                    <a:pt x="1074" y="821"/>
                    <a:pt x="1074" y="821"/>
                    <a:pt x="1074" y="821"/>
                  </a:cubicBezTo>
                  <a:cubicBezTo>
                    <a:pt x="1074" y="831"/>
                    <a:pt x="1074" y="831"/>
                    <a:pt x="1074" y="831"/>
                  </a:cubicBezTo>
                  <a:cubicBezTo>
                    <a:pt x="1073" y="831"/>
                    <a:pt x="1073" y="831"/>
                    <a:pt x="1073" y="831"/>
                  </a:cubicBezTo>
                  <a:cubicBezTo>
                    <a:pt x="1070" y="831"/>
                    <a:pt x="1070" y="831"/>
                    <a:pt x="1070" y="831"/>
                  </a:cubicBezTo>
                  <a:cubicBezTo>
                    <a:pt x="1063" y="832"/>
                    <a:pt x="1063" y="832"/>
                    <a:pt x="1063" y="832"/>
                  </a:cubicBezTo>
                  <a:cubicBezTo>
                    <a:pt x="1049" y="832"/>
                    <a:pt x="1049" y="832"/>
                    <a:pt x="1049" y="832"/>
                  </a:cubicBezTo>
                  <a:cubicBezTo>
                    <a:pt x="1042" y="832"/>
                    <a:pt x="1042" y="832"/>
                    <a:pt x="1042" y="832"/>
                  </a:cubicBezTo>
                  <a:cubicBezTo>
                    <a:pt x="1039" y="832"/>
                    <a:pt x="1039" y="832"/>
                    <a:pt x="1039" y="832"/>
                  </a:cubicBezTo>
                  <a:cubicBezTo>
                    <a:pt x="929" y="832"/>
                    <a:pt x="929" y="832"/>
                    <a:pt x="929" y="832"/>
                  </a:cubicBezTo>
                  <a:cubicBezTo>
                    <a:pt x="928" y="795"/>
                    <a:pt x="928" y="795"/>
                    <a:pt x="928" y="795"/>
                  </a:cubicBezTo>
                  <a:cubicBezTo>
                    <a:pt x="934" y="790"/>
                    <a:pt x="934" y="790"/>
                    <a:pt x="934" y="790"/>
                  </a:cubicBezTo>
                  <a:cubicBezTo>
                    <a:pt x="934" y="786"/>
                    <a:pt x="934" y="786"/>
                    <a:pt x="934" y="786"/>
                  </a:cubicBezTo>
                  <a:cubicBezTo>
                    <a:pt x="934" y="784"/>
                    <a:pt x="932" y="782"/>
                    <a:pt x="927" y="781"/>
                  </a:cubicBezTo>
                  <a:cubicBezTo>
                    <a:pt x="926" y="725"/>
                    <a:pt x="926" y="725"/>
                    <a:pt x="926" y="725"/>
                  </a:cubicBezTo>
                  <a:cubicBezTo>
                    <a:pt x="931" y="720"/>
                    <a:pt x="931" y="720"/>
                    <a:pt x="931" y="720"/>
                  </a:cubicBezTo>
                  <a:cubicBezTo>
                    <a:pt x="931" y="716"/>
                    <a:pt x="931" y="716"/>
                    <a:pt x="931" y="716"/>
                  </a:cubicBezTo>
                  <a:cubicBezTo>
                    <a:pt x="931" y="714"/>
                    <a:pt x="929" y="712"/>
                    <a:pt x="925" y="711"/>
                  </a:cubicBezTo>
                  <a:cubicBezTo>
                    <a:pt x="923" y="647"/>
                    <a:pt x="923" y="647"/>
                    <a:pt x="923" y="647"/>
                  </a:cubicBezTo>
                  <a:cubicBezTo>
                    <a:pt x="930" y="642"/>
                    <a:pt x="930" y="642"/>
                    <a:pt x="930" y="642"/>
                  </a:cubicBezTo>
                  <a:cubicBezTo>
                    <a:pt x="930" y="638"/>
                    <a:pt x="930" y="638"/>
                    <a:pt x="930" y="638"/>
                  </a:cubicBezTo>
                  <a:cubicBezTo>
                    <a:pt x="930" y="635"/>
                    <a:pt x="927" y="633"/>
                    <a:pt x="923" y="632"/>
                  </a:cubicBezTo>
                  <a:cubicBezTo>
                    <a:pt x="922" y="617"/>
                    <a:pt x="922" y="617"/>
                    <a:pt x="922" y="617"/>
                  </a:cubicBezTo>
                  <a:cubicBezTo>
                    <a:pt x="925" y="616"/>
                    <a:pt x="925" y="616"/>
                    <a:pt x="925" y="616"/>
                  </a:cubicBezTo>
                  <a:cubicBezTo>
                    <a:pt x="930" y="612"/>
                    <a:pt x="930" y="612"/>
                    <a:pt x="930" y="612"/>
                  </a:cubicBezTo>
                  <a:cubicBezTo>
                    <a:pt x="923" y="609"/>
                    <a:pt x="923" y="609"/>
                    <a:pt x="923" y="609"/>
                  </a:cubicBezTo>
                  <a:cubicBezTo>
                    <a:pt x="923" y="605"/>
                    <a:pt x="923" y="605"/>
                    <a:pt x="923" y="605"/>
                  </a:cubicBezTo>
                  <a:cubicBezTo>
                    <a:pt x="922" y="605"/>
                    <a:pt x="922" y="605"/>
                    <a:pt x="922" y="605"/>
                  </a:cubicBezTo>
                  <a:cubicBezTo>
                    <a:pt x="922" y="605"/>
                    <a:pt x="922" y="605"/>
                    <a:pt x="922" y="605"/>
                  </a:cubicBezTo>
                  <a:cubicBezTo>
                    <a:pt x="922" y="604"/>
                    <a:pt x="922" y="603"/>
                    <a:pt x="921" y="602"/>
                  </a:cubicBezTo>
                  <a:cubicBezTo>
                    <a:pt x="920" y="600"/>
                    <a:pt x="919" y="598"/>
                    <a:pt x="918" y="596"/>
                  </a:cubicBezTo>
                  <a:cubicBezTo>
                    <a:pt x="917" y="595"/>
                    <a:pt x="915" y="595"/>
                    <a:pt x="914" y="594"/>
                  </a:cubicBezTo>
                  <a:cubicBezTo>
                    <a:pt x="914" y="593"/>
                    <a:pt x="912" y="592"/>
                    <a:pt x="911" y="592"/>
                  </a:cubicBezTo>
                  <a:cubicBezTo>
                    <a:pt x="911" y="592"/>
                    <a:pt x="911" y="592"/>
                    <a:pt x="911" y="592"/>
                  </a:cubicBezTo>
                  <a:cubicBezTo>
                    <a:pt x="911" y="591"/>
                    <a:pt x="910" y="591"/>
                    <a:pt x="909" y="591"/>
                  </a:cubicBezTo>
                  <a:cubicBezTo>
                    <a:pt x="909" y="591"/>
                    <a:pt x="909" y="591"/>
                    <a:pt x="909" y="591"/>
                  </a:cubicBezTo>
                  <a:cubicBezTo>
                    <a:pt x="909" y="591"/>
                    <a:pt x="908" y="591"/>
                    <a:pt x="908" y="592"/>
                  </a:cubicBezTo>
                  <a:cubicBezTo>
                    <a:pt x="908" y="592"/>
                    <a:pt x="908" y="592"/>
                    <a:pt x="908" y="592"/>
                  </a:cubicBezTo>
                  <a:cubicBezTo>
                    <a:pt x="906" y="592"/>
                    <a:pt x="905" y="593"/>
                    <a:pt x="905" y="594"/>
                  </a:cubicBezTo>
                  <a:cubicBezTo>
                    <a:pt x="905" y="594"/>
                    <a:pt x="905" y="594"/>
                    <a:pt x="905" y="594"/>
                  </a:cubicBezTo>
                  <a:cubicBezTo>
                    <a:pt x="900" y="596"/>
                    <a:pt x="897" y="600"/>
                    <a:pt x="897" y="605"/>
                  </a:cubicBezTo>
                  <a:cubicBezTo>
                    <a:pt x="896" y="606"/>
                    <a:pt x="896" y="606"/>
                    <a:pt x="896" y="606"/>
                  </a:cubicBezTo>
                  <a:cubicBezTo>
                    <a:pt x="896" y="609"/>
                    <a:pt x="896" y="609"/>
                    <a:pt x="896" y="609"/>
                  </a:cubicBezTo>
                  <a:cubicBezTo>
                    <a:pt x="889" y="612"/>
                    <a:pt x="889" y="612"/>
                    <a:pt x="889" y="612"/>
                  </a:cubicBezTo>
                  <a:cubicBezTo>
                    <a:pt x="894" y="616"/>
                    <a:pt x="894" y="616"/>
                    <a:pt x="894" y="616"/>
                  </a:cubicBezTo>
                  <a:cubicBezTo>
                    <a:pt x="897" y="617"/>
                    <a:pt x="897" y="617"/>
                    <a:pt x="897" y="617"/>
                  </a:cubicBezTo>
                  <a:cubicBezTo>
                    <a:pt x="896" y="632"/>
                    <a:pt x="896" y="632"/>
                    <a:pt x="896" y="632"/>
                  </a:cubicBezTo>
                  <a:cubicBezTo>
                    <a:pt x="893" y="633"/>
                    <a:pt x="890" y="635"/>
                    <a:pt x="890" y="637"/>
                  </a:cubicBezTo>
                  <a:cubicBezTo>
                    <a:pt x="890" y="637"/>
                    <a:pt x="890" y="638"/>
                    <a:pt x="890" y="638"/>
                  </a:cubicBezTo>
                  <a:cubicBezTo>
                    <a:pt x="890" y="642"/>
                    <a:pt x="890" y="642"/>
                    <a:pt x="890" y="642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96" y="665"/>
                    <a:pt x="896" y="665"/>
                    <a:pt x="896" y="665"/>
                  </a:cubicBezTo>
                  <a:cubicBezTo>
                    <a:pt x="895" y="705"/>
                    <a:pt x="895" y="705"/>
                    <a:pt x="895" y="705"/>
                  </a:cubicBezTo>
                  <a:cubicBezTo>
                    <a:pt x="895" y="711"/>
                    <a:pt x="895" y="711"/>
                    <a:pt x="895" y="711"/>
                  </a:cubicBezTo>
                  <a:cubicBezTo>
                    <a:pt x="894" y="711"/>
                    <a:pt x="894" y="711"/>
                    <a:pt x="894" y="711"/>
                  </a:cubicBezTo>
                  <a:cubicBezTo>
                    <a:pt x="892" y="712"/>
                    <a:pt x="890" y="713"/>
                    <a:pt x="890" y="714"/>
                  </a:cubicBezTo>
                  <a:cubicBezTo>
                    <a:pt x="889" y="715"/>
                    <a:pt x="889" y="715"/>
                    <a:pt x="889" y="715"/>
                  </a:cubicBezTo>
                  <a:cubicBezTo>
                    <a:pt x="889" y="715"/>
                    <a:pt x="889" y="715"/>
                    <a:pt x="889" y="715"/>
                  </a:cubicBezTo>
                  <a:cubicBezTo>
                    <a:pt x="889" y="716"/>
                    <a:pt x="889" y="716"/>
                    <a:pt x="889" y="716"/>
                  </a:cubicBezTo>
                  <a:cubicBezTo>
                    <a:pt x="889" y="720"/>
                    <a:pt x="889" y="720"/>
                    <a:pt x="889" y="720"/>
                  </a:cubicBezTo>
                  <a:cubicBezTo>
                    <a:pt x="889" y="720"/>
                    <a:pt x="889" y="720"/>
                    <a:pt x="889" y="720"/>
                  </a:cubicBezTo>
                  <a:cubicBezTo>
                    <a:pt x="893" y="723"/>
                    <a:pt x="893" y="723"/>
                    <a:pt x="893" y="723"/>
                  </a:cubicBezTo>
                  <a:cubicBezTo>
                    <a:pt x="895" y="725"/>
                    <a:pt x="895" y="725"/>
                    <a:pt x="895" y="725"/>
                  </a:cubicBezTo>
                  <a:cubicBezTo>
                    <a:pt x="893" y="781"/>
                    <a:pt x="893" y="781"/>
                    <a:pt x="893" y="781"/>
                  </a:cubicBezTo>
                  <a:cubicBezTo>
                    <a:pt x="890" y="782"/>
                    <a:pt x="887" y="784"/>
                    <a:pt x="887" y="785"/>
                  </a:cubicBezTo>
                  <a:cubicBezTo>
                    <a:pt x="887" y="785"/>
                    <a:pt x="887" y="785"/>
                    <a:pt x="887" y="785"/>
                  </a:cubicBezTo>
                  <a:cubicBezTo>
                    <a:pt x="887" y="785"/>
                    <a:pt x="887" y="785"/>
                    <a:pt x="887" y="785"/>
                  </a:cubicBezTo>
                  <a:cubicBezTo>
                    <a:pt x="887" y="786"/>
                    <a:pt x="887" y="786"/>
                    <a:pt x="887" y="786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93" y="795"/>
                    <a:pt x="893" y="795"/>
                    <a:pt x="893" y="795"/>
                  </a:cubicBezTo>
                  <a:cubicBezTo>
                    <a:pt x="893" y="795"/>
                    <a:pt x="893" y="795"/>
                    <a:pt x="893" y="795"/>
                  </a:cubicBezTo>
                  <a:cubicBezTo>
                    <a:pt x="892" y="833"/>
                    <a:pt x="892" y="833"/>
                    <a:pt x="892" y="833"/>
                  </a:cubicBezTo>
                  <a:cubicBezTo>
                    <a:pt x="888" y="833"/>
                    <a:pt x="888" y="833"/>
                    <a:pt x="888" y="833"/>
                  </a:cubicBezTo>
                  <a:cubicBezTo>
                    <a:pt x="879" y="833"/>
                    <a:pt x="879" y="833"/>
                    <a:pt x="879" y="833"/>
                  </a:cubicBezTo>
                  <a:cubicBezTo>
                    <a:pt x="875" y="833"/>
                    <a:pt x="875" y="833"/>
                    <a:pt x="875" y="833"/>
                  </a:cubicBezTo>
                  <a:cubicBezTo>
                    <a:pt x="867" y="833"/>
                    <a:pt x="867" y="833"/>
                    <a:pt x="867" y="833"/>
                  </a:cubicBezTo>
                  <a:cubicBezTo>
                    <a:pt x="865" y="637"/>
                    <a:pt x="865" y="637"/>
                    <a:pt x="865" y="637"/>
                  </a:cubicBezTo>
                  <a:cubicBezTo>
                    <a:pt x="865" y="637"/>
                    <a:pt x="865" y="637"/>
                    <a:pt x="865" y="637"/>
                  </a:cubicBezTo>
                  <a:cubicBezTo>
                    <a:pt x="865" y="608"/>
                    <a:pt x="865" y="608"/>
                    <a:pt x="865" y="608"/>
                  </a:cubicBezTo>
                  <a:cubicBezTo>
                    <a:pt x="866" y="607"/>
                    <a:pt x="866" y="607"/>
                    <a:pt x="866" y="607"/>
                  </a:cubicBezTo>
                  <a:cubicBezTo>
                    <a:pt x="866" y="606"/>
                    <a:pt x="865" y="606"/>
                    <a:pt x="865" y="605"/>
                  </a:cubicBezTo>
                  <a:cubicBezTo>
                    <a:pt x="865" y="605"/>
                    <a:pt x="866" y="604"/>
                    <a:pt x="866" y="603"/>
                  </a:cubicBezTo>
                  <a:cubicBezTo>
                    <a:pt x="866" y="599"/>
                    <a:pt x="869" y="601"/>
                    <a:pt x="869" y="600"/>
                  </a:cubicBezTo>
                  <a:cubicBezTo>
                    <a:pt x="869" y="599"/>
                    <a:pt x="868" y="599"/>
                    <a:pt x="866" y="599"/>
                  </a:cubicBezTo>
                  <a:cubicBezTo>
                    <a:pt x="866" y="599"/>
                    <a:pt x="866" y="598"/>
                    <a:pt x="866" y="598"/>
                  </a:cubicBezTo>
                  <a:cubicBezTo>
                    <a:pt x="866" y="597"/>
                    <a:pt x="865" y="595"/>
                    <a:pt x="863" y="595"/>
                  </a:cubicBezTo>
                  <a:cubicBezTo>
                    <a:pt x="863" y="594"/>
                    <a:pt x="863" y="594"/>
                    <a:pt x="863" y="594"/>
                  </a:cubicBezTo>
                  <a:cubicBezTo>
                    <a:pt x="863" y="594"/>
                    <a:pt x="863" y="594"/>
                    <a:pt x="863" y="593"/>
                  </a:cubicBezTo>
                  <a:cubicBezTo>
                    <a:pt x="863" y="593"/>
                    <a:pt x="863" y="593"/>
                    <a:pt x="863" y="593"/>
                  </a:cubicBezTo>
                  <a:cubicBezTo>
                    <a:pt x="863" y="593"/>
                    <a:pt x="864" y="592"/>
                    <a:pt x="864" y="592"/>
                  </a:cubicBezTo>
                  <a:cubicBezTo>
                    <a:pt x="864" y="592"/>
                    <a:pt x="863" y="592"/>
                    <a:pt x="863" y="591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3" y="591"/>
                    <a:pt x="863" y="591"/>
                    <a:pt x="863" y="590"/>
                  </a:cubicBezTo>
                  <a:cubicBezTo>
                    <a:pt x="863" y="590"/>
                    <a:pt x="863" y="590"/>
                    <a:pt x="863" y="590"/>
                  </a:cubicBezTo>
                  <a:cubicBezTo>
                    <a:pt x="863" y="590"/>
                    <a:pt x="863" y="589"/>
                    <a:pt x="863" y="589"/>
                  </a:cubicBezTo>
                  <a:cubicBezTo>
                    <a:pt x="863" y="589"/>
                    <a:pt x="863" y="589"/>
                    <a:pt x="863" y="589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3" y="587"/>
                    <a:pt x="863" y="584"/>
                    <a:pt x="862" y="584"/>
                  </a:cubicBezTo>
                  <a:cubicBezTo>
                    <a:pt x="862" y="584"/>
                    <a:pt x="862" y="587"/>
                    <a:pt x="862" y="588"/>
                  </a:cubicBezTo>
                  <a:cubicBezTo>
                    <a:pt x="862" y="588"/>
                    <a:pt x="862" y="588"/>
                    <a:pt x="862" y="588"/>
                  </a:cubicBezTo>
                  <a:cubicBezTo>
                    <a:pt x="862" y="588"/>
                    <a:pt x="862" y="588"/>
                    <a:pt x="862" y="589"/>
                  </a:cubicBezTo>
                  <a:cubicBezTo>
                    <a:pt x="862" y="589"/>
                    <a:pt x="862" y="589"/>
                    <a:pt x="862" y="589"/>
                  </a:cubicBezTo>
                  <a:cubicBezTo>
                    <a:pt x="862" y="589"/>
                    <a:pt x="861" y="590"/>
                    <a:pt x="861" y="590"/>
                  </a:cubicBezTo>
                  <a:cubicBezTo>
                    <a:pt x="861" y="590"/>
                    <a:pt x="862" y="590"/>
                    <a:pt x="862" y="590"/>
                  </a:cubicBezTo>
                  <a:cubicBezTo>
                    <a:pt x="862" y="591"/>
                    <a:pt x="862" y="591"/>
                    <a:pt x="862" y="591"/>
                  </a:cubicBezTo>
                  <a:cubicBezTo>
                    <a:pt x="862" y="591"/>
                    <a:pt x="862" y="591"/>
                    <a:pt x="862" y="591"/>
                  </a:cubicBezTo>
                  <a:cubicBezTo>
                    <a:pt x="861" y="592"/>
                    <a:pt x="861" y="592"/>
                    <a:pt x="861" y="592"/>
                  </a:cubicBezTo>
                  <a:cubicBezTo>
                    <a:pt x="861" y="592"/>
                    <a:pt x="861" y="593"/>
                    <a:pt x="862" y="593"/>
                  </a:cubicBezTo>
                  <a:cubicBezTo>
                    <a:pt x="862" y="593"/>
                    <a:pt x="862" y="593"/>
                    <a:pt x="862" y="593"/>
                  </a:cubicBezTo>
                  <a:cubicBezTo>
                    <a:pt x="862" y="594"/>
                    <a:pt x="862" y="594"/>
                    <a:pt x="862" y="594"/>
                  </a:cubicBezTo>
                  <a:cubicBezTo>
                    <a:pt x="862" y="594"/>
                    <a:pt x="862" y="594"/>
                    <a:pt x="862" y="595"/>
                  </a:cubicBezTo>
                  <a:cubicBezTo>
                    <a:pt x="860" y="595"/>
                    <a:pt x="859" y="597"/>
                    <a:pt x="859" y="598"/>
                  </a:cubicBezTo>
                  <a:cubicBezTo>
                    <a:pt x="859" y="598"/>
                    <a:pt x="859" y="599"/>
                    <a:pt x="859" y="599"/>
                  </a:cubicBezTo>
                  <a:cubicBezTo>
                    <a:pt x="857" y="599"/>
                    <a:pt x="856" y="599"/>
                    <a:pt x="856" y="600"/>
                  </a:cubicBezTo>
                  <a:cubicBezTo>
                    <a:pt x="856" y="601"/>
                    <a:pt x="859" y="599"/>
                    <a:pt x="859" y="604"/>
                  </a:cubicBezTo>
                  <a:cubicBezTo>
                    <a:pt x="859" y="604"/>
                    <a:pt x="859" y="605"/>
                    <a:pt x="860" y="606"/>
                  </a:cubicBezTo>
                  <a:cubicBezTo>
                    <a:pt x="859" y="606"/>
                    <a:pt x="859" y="606"/>
                    <a:pt x="859" y="607"/>
                  </a:cubicBezTo>
                  <a:cubicBezTo>
                    <a:pt x="859" y="607"/>
                    <a:pt x="859" y="607"/>
                    <a:pt x="860" y="608"/>
                  </a:cubicBezTo>
                  <a:cubicBezTo>
                    <a:pt x="860" y="636"/>
                    <a:pt x="860" y="636"/>
                    <a:pt x="860" y="636"/>
                  </a:cubicBezTo>
                  <a:cubicBezTo>
                    <a:pt x="851" y="634"/>
                    <a:pt x="851" y="634"/>
                    <a:pt x="851" y="634"/>
                  </a:cubicBezTo>
                  <a:cubicBezTo>
                    <a:pt x="851" y="581"/>
                    <a:pt x="851" y="581"/>
                    <a:pt x="851" y="581"/>
                  </a:cubicBezTo>
                  <a:cubicBezTo>
                    <a:pt x="851" y="580"/>
                    <a:pt x="851" y="580"/>
                    <a:pt x="851" y="580"/>
                  </a:cubicBezTo>
                  <a:cubicBezTo>
                    <a:pt x="851" y="579"/>
                    <a:pt x="851" y="579"/>
                    <a:pt x="850" y="578"/>
                  </a:cubicBezTo>
                  <a:cubicBezTo>
                    <a:pt x="851" y="578"/>
                    <a:pt x="851" y="577"/>
                    <a:pt x="851" y="577"/>
                  </a:cubicBezTo>
                  <a:cubicBezTo>
                    <a:pt x="851" y="572"/>
                    <a:pt x="854" y="575"/>
                    <a:pt x="854" y="573"/>
                  </a:cubicBezTo>
                  <a:cubicBezTo>
                    <a:pt x="854" y="572"/>
                    <a:pt x="853" y="572"/>
                    <a:pt x="851" y="572"/>
                  </a:cubicBezTo>
                  <a:cubicBezTo>
                    <a:pt x="851" y="572"/>
                    <a:pt x="851" y="571"/>
                    <a:pt x="851" y="571"/>
                  </a:cubicBezTo>
                  <a:cubicBezTo>
                    <a:pt x="851" y="570"/>
                    <a:pt x="850" y="568"/>
                    <a:pt x="848" y="568"/>
                  </a:cubicBezTo>
                  <a:cubicBezTo>
                    <a:pt x="848" y="567"/>
                    <a:pt x="848" y="567"/>
                    <a:pt x="848" y="567"/>
                  </a:cubicBezTo>
                  <a:cubicBezTo>
                    <a:pt x="848" y="567"/>
                    <a:pt x="849" y="567"/>
                    <a:pt x="849" y="566"/>
                  </a:cubicBezTo>
                  <a:cubicBezTo>
                    <a:pt x="849" y="566"/>
                    <a:pt x="848" y="566"/>
                    <a:pt x="848" y="566"/>
                  </a:cubicBezTo>
                  <a:cubicBezTo>
                    <a:pt x="849" y="566"/>
                    <a:pt x="849" y="565"/>
                    <a:pt x="849" y="565"/>
                  </a:cubicBezTo>
                  <a:cubicBezTo>
                    <a:pt x="849" y="565"/>
                    <a:pt x="849" y="565"/>
                    <a:pt x="848" y="564"/>
                  </a:cubicBezTo>
                  <a:cubicBezTo>
                    <a:pt x="848" y="564"/>
                    <a:pt x="848" y="564"/>
                    <a:pt x="848" y="564"/>
                  </a:cubicBezTo>
                  <a:cubicBezTo>
                    <a:pt x="848" y="564"/>
                    <a:pt x="848" y="564"/>
                    <a:pt x="848" y="563"/>
                  </a:cubicBezTo>
                  <a:cubicBezTo>
                    <a:pt x="849" y="563"/>
                    <a:pt x="849" y="563"/>
                    <a:pt x="849" y="563"/>
                  </a:cubicBezTo>
                  <a:cubicBezTo>
                    <a:pt x="849" y="563"/>
                    <a:pt x="848" y="562"/>
                    <a:pt x="848" y="562"/>
                  </a:cubicBezTo>
                  <a:cubicBezTo>
                    <a:pt x="848" y="562"/>
                    <a:pt x="848" y="562"/>
                    <a:pt x="848" y="562"/>
                  </a:cubicBezTo>
                  <a:cubicBezTo>
                    <a:pt x="848" y="562"/>
                    <a:pt x="848" y="561"/>
                    <a:pt x="848" y="561"/>
                  </a:cubicBezTo>
                  <a:cubicBezTo>
                    <a:pt x="848" y="561"/>
                    <a:pt x="848" y="561"/>
                    <a:pt x="848" y="561"/>
                  </a:cubicBezTo>
                  <a:cubicBezTo>
                    <a:pt x="848" y="560"/>
                    <a:pt x="848" y="557"/>
                    <a:pt x="848" y="557"/>
                  </a:cubicBezTo>
                  <a:cubicBezTo>
                    <a:pt x="847" y="557"/>
                    <a:pt x="847" y="560"/>
                    <a:pt x="847" y="561"/>
                  </a:cubicBezTo>
                  <a:cubicBezTo>
                    <a:pt x="847" y="561"/>
                    <a:pt x="847" y="561"/>
                    <a:pt x="847" y="561"/>
                  </a:cubicBezTo>
                  <a:cubicBezTo>
                    <a:pt x="847" y="561"/>
                    <a:pt x="847" y="562"/>
                    <a:pt x="847" y="562"/>
                  </a:cubicBezTo>
                  <a:cubicBezTo>
                    <a:pt x="847" y="562"/>
                    <a:pt x="847" y="562"/>
                    <a:pt x="847" y="562"/>
                  </a:cubicBezTo>
                  <a:cubicBezTo>
                    <a:pt x="847" y="562"/>
                    <a:pt x="847" y="563"/>
                    <a:pt x="847" y="563"/>
                  </a:cubicBezTo>
                  <a:cubicBezTo>
                    <a:pt x="847" y="563"/>
                    <a:pt x="847" y="563"/>
                    <a:pt x="847" y="563"/>
                  </a:cubicBezTo>
                  <a:cubicBezTo>
                    <a:pt x="847" y="564"/>
                    <a:pt x="847" y="564"/>
                    <a:pt x="847" y="564"/>
                  </a:cubicBezTo>
                  <a:cubicBezTo>
                    <a:pt x="847" y="564"/>
                    <a:pt x="847" y="564"/>
                    <a:pt x="847" y="565"/>
                  </a:cubicBezTo>
                  <a:cubicBezTo>
                    <a:pt x="847" y="565"/>
                    <a:pt x="847" y="565"/>
                    <a:pt x="847" y="565"/>
                  </a:cubicBezTo>
                  <a:cubicBezTo>
                    <a:pt x="847" y="566"/>
                    <a:pt x="847" y="566"/>
                    <a:pt x="847" y="566"/>
                  </a:cubicBezTo>
                  <a:cubicBezTo>
                    <a:pt x="847" y="566"/>
                    <a:pt x="847" y="566"/>
                    <a:pt x="847" y="566"/>
                  </a:cubicBezTo>
                  <a:cubicBezTo>
                    <a:pt x="847" y="567"/>
                    <a:pt x="847" y="567"/>
                    <a:pt x="847" y="567"/>
                  </a:cubicBezTo>
                  <a:cubicBezTo>
                    <a:pt x="847" y="567"/>
                    <a:pt x="847" y="567"/>
                    <a:pt x="847" y="568"/>
                  </a:cubicBezTo>
                  <a:cubicBezTo>
                    <a:pt x="845" y="568"/>
                    <a:pt x="844" y="570"/>
                    <a:pt x="844" y="571"/>
                  </a:cubicBezTo>
                  <a:cubicBezTo>
                    <a:pt x="844" y="572"/>
                    <a:pt x="844" y="572"/>
                    <a:pt x="844" y="572"/>
                  </a:cubicBezTo>
                  <a:cubicBezTo>
                    <a:pt x="843" y="572"/>
                    <a:pt x="841" y="572"/>
                    <a:pt x="841" y="573"/>
                  </a:cubicBezTo>
                  <a:cubicBezTo>
                    <a:pt x="841" y="574"/>
                    <a:pt x="844" y="572"/>
                    <a:pt x="844" y="577"/>
                  </a:cubicBezTo>
                  <a:cubicBezTo>
                    <a:pt x="845" y="577"/>
                    <a:pt x="845" y="578"/>
                    <a:pt x="845" y="579"/>
                  </a:cubicBezTo>
                  <a:cubicBezTo>
                    <a:pt x="845" y="579"/>
                    <a:pt x="844" y="579"/>
                    <a:pt x="844" y="580"/>
                  </a:cubicBezTo>
                  <a:cubicBezTo>
                    <a:pt x="844" y="580"/>
                    <a:pt x="845" y="580"/>
                    <a:pt x="845" y="581"/>
                  </a:cubicBezTo>
                  <a:cubicBezTo>
                    <a:pt x="845" y="606"/>
                    <a:pt x="845" y="606"/>
                    <a:pt x="845" y="606"/>
                  </a:cubicBezTo>
                  <a:cubicBezTo>
                    <a:pt x="834" y="606"/>
                    <a:pt x="834" y="606"/>
                    <a:pt x="834" y="606"/>
                  </a:cubicBezTo>
                  <a:cubicBezTo>
                    <a:pt x="833" y="606"/>
                    <a:pt x="833" y="606"/>
                    <a:pt x="833" y="606"/>
                  </a:cubicBezTo>
                  <a:cubicBezTo>
                    <a:pt x="824" y="618"/>
                    <a:pt x="824" y="618"/>
                    <a:pt x="824" y="618"/>
                  </a:cubicBezTo>
                  <a:cubicBezTo>
                    <a:pt x="824" y="613"/>
                    <a:pt x="824" y="613"/>
                    <a:pt x="824" y="613"/>
                  </a:cubicBezTo>
                  <a:cubicBezTo>
                    <a:pt x="824" y="613"/>
                    <a:pt x="824" y="613"/>
                    <a:pt x="824" y="613"/>
                  </a:cubicBezTo>
                  <a:cubicBezTo>
                    <a:pt x="824" y="612"/>
                    <a:pt x="824" y="612"/>
                    <a:pt x="823" y="612"/>
                  </a:cubicBezTo>
                  <a:cubicBezTo>
                    <a:pt x="824" y="612"/>
                    <a:pt x="824" y="611"/>
                    <a:pt x="824" y="610"/>
                  </a:cubicBezTo>
                  <a:cubicBezTo>
                    <a:pt x="824" y="607"/>
                    <a:pt x="826" y="609"/>
                    <a:pt x="826" y="608"/>
                  </a:cubicBezTo>
                  <a:cubicBezTo>
                    <a:pt x="826" y="607"/>
                    <a:pt x="826" y="607"/>
                    <a:pt x="824" y="607"/>
                  </a:cubicBezTo>
                  <a:cubicBezTo>
                    <a:pt x="824" y="607"/>
                    <a:pt x="824" y="607"/>
                    <a:pt x="824" y="606"/>
                  </a:cubicBezTo>
                  <a:cubicBezTo>
                    <a:pt x="824" y="605"/>
                    <a:pt x="823" y="604"/>
                    <a:pt x="822" y="604"/>
                  </a:cubicBezTo>
                  <a:cubicBezTo>
                    <a:pt x="822" y="604"/>
                    <a:pt x="822" y="603"/>
                    <a:pt x="822" y="603"/>
                  </a:cubicBezTo>
                  <a:cubicBezTo>
                    <a:pt x="822" y="603"/>
                    <a:pt x="822" y="603"/>
                    <a:pt x="822" y="603"/>
                  </a:cubicBezTo>
                  <a:cubicBezTo>
                    <a:pt x="822" y="603"/>
                    <a:pt x="822" y="602"/>
                    <a:pt x="822" y="602"/>
                  </a:cubicBezTo>
                  <a:cubicBezTo>
                    <a:pt x="822" y="602"/>
                    <a:pt x="822" y="602"/>
                    <a:pt x="822" y="602"/>
                  </a:cubicBezTo>
                  <a:cubicBezTo>
                    <a:pt x="822" y="602"/>
                    <a:pt x="822" y="601"/>
                    <a:pt x="822" y="601"/>
                  </a:cubicBezTo>
                  <a:cubicBezTo>
                    <a:pt x="822" y="601"/>
                    <a:pt x="822" y="601"/>
                    <a:pt x="822" y="601"/>
                  </a:cubicBezTo>
                  <a:cubicBezTo>
                    <a:pt x="822" y="601"/>
                    <a:pt x="822" y="601"/>
                    <a:pt x="822" y="601"/>
                  </a:cubicBezTo>
                  <a:cubicBezTo>
                    <a:pt x="822" y="600"/>
                    <a:pt x="822" y="600"/>
                    <a:pt x="822" y="600"/>
                  </a:cubicBezTo>
                  <a:cubicBezTo>
                    <a:pt x="822" y="600"/>
                    <a:pt x="822" y="600"/>
                    <a:pt x="822" y="600"/>
                  </a:cubicBezTo>
                  <a:cubicBezTo>
                    <a:pt x="822" y="600"/>
                    <a:pt x="822" y="599"/>
                    <a:pt x="822" y="599"/>
                  </a:cubicBezTo>
                  <a:cubicBezTo>
                    <a:pt x="822" y="599"/>
                    <a:pt x="822" y="599"/>
                    <a:pt x="822" y="599"/>
                  </a:cubicBezTo>
                  <a:cubicBezTo>
                    <a:pt x="822" y="599"/>
                    <a:pt x="822" y="599"/>
                    <a:pt x="822" y="599"/>
                  </a:cubicBezTo>
                  <a:cubicBezTo>
                    <a:pt x="822" y="598"/>
                    <a:pt x="822" y="596"/>
                    <a:pt x="822" y="596"/>
                  </a:cubicBezTo>
                  <a:cubicBezTo>
                    <a:pt x="821" y="596"/>
                    <a:pt x="821" y="598"/>
                    <a:pt x="821" y="599"/>
                  </a:cubicBezTo>
                  <a:cubicBezTo>
                    <a:pt x="821" y="599"/>
                    <a:pt x="821" y="599"/>
                    <a:pt x="821" y="599"/>
                  </a:cubicBezTo>
                  <a:cubicBezTo>
                    <a:pt x="821" y="599"/>
                    <a:pt x="821" y="599"/>
                    <a:pt x="821" y="599"/>
                  </a:cubicBezTo>
                  <a:cubicBezTo>
                    <a:pt x="821" y="599"/>
                    <a:pt x="821" y="600"/>
                    <a:pt x="821" y="600"/>
                  </a:cubicBezTo>
                  <a:cubicBezTo>
                    <a:pt x="821" y="600"/>
                    <a:pt x="821" y="600"/>
                    <a:pt x="821" y="600"/>
                  </a:cubicBezTo>
                  <a:cubicBezTo>
                    <a:pt x="821" y="600"/>
                    <a:pt x="821" y="600"/>
                    <a:pt x="821" y="601"/>
                  </a:cubicBezTo>
                  <a:cubicBezTo>
                    <a:pt x="821" y="601"/>
                    <a:pt x="821" y="601"/>
                    <a:pt x="821" y="601"/>
                  </a:cubicBezTo>
                  <a:cubicBezTo>
                    <a:pt x="821" y="601"/>
                    <a:pt x="821" y="601"/>
                    <a:pt x="821" y="601"/>
                  </a:cubicBezTo>
                  <a:cubicBezTo>
                    <a:pt x="821" y="601"/>
                    <a:pt x="821" y="602"/>
                    <a:pt x="821" y="602"/>
                  </a:cubicBezTo>
                  <a:cubicBezTo>
                    <a:pt x="821" y="602"/>
                    <a:pt x="821" y="602"/>
                    <a:pt x="821" y="602"/>
                  </a:cubicBezTo>
                  <a:cubicBezTo>
                    <a:pt x="821" y="602"/>
                    <a:pt x="821" y="603"/>
                    <a:pt x="821" y="603"/>
                  </a:cubicBezTo>
                  <a:cubicBezTo>
                    <a:pt x="821" y="603"/>
                    <a:pt x="821" y="603"/>
                    <a:pt x="821" y="603"/>
                  </a:cubicBezTo>
                  <a:cubicBezTo>
                    <a:pt x="821" y="603"/>
                    <a:pt x="821" y="604"/>
                    <a:pt x="821" y="604"/>
                  </a:cubicBezTo>
                  <a:cubicBezTo>
                    <a:pt x="820" y="604"/>
                    <a:pt x="819" y="605"/>
                    <a:pt x="819" y="607"/>
                  </a:cubicBezTo>
                  <a:cubicBezTo>
                    <a:pt x="819" y="607"/>
                    <a:pt x="819" y="607"/>
                    <a:pt x="819" y="607"/>
                  </a:cubicBezTo>
                  <a:cubicBezTo>
                    <a:pt x="818" y="607"/>
                    <a:pt x="817" y="607"/>
                    <a:pt x="817" y="608"/>
                  </a:cubicBezTo>
                  <a:cubicBezTo>
                    <a:pt x="817" y="609"/>
                    <a:pt x="819" y="607"/>
                    <a:pt x="819" y="610"/>
                  </a:cubicBezTo>
                  <a:cubicBezTo>
                    <a:pt x="819" y="611"/>
                    <a:pt x="819" y="612"/>
                    <a:pt x="820" y="612"/>
                  </a:cubicBezTo>
                  <a:cubicBezTo>
                    <a:pt x="819" y="612"/>
                    <a:pt x="819" y="612"/>
                    <a:pt x="819" y="613"/>
                  </a:cubicBezTo>
                  <a:cubicBezTo>
                    <a:pt x="819" y="613"/>
                    <a:pt x="819" y="613"/>
                    <a:pt x="820" y="613"/>
                  </a:cubicBezTo>
                  <a:cubicBezTo>
                    <a:pt x="820" y="623"/>
                    <a:pt x="820" y="623"/>
                    <a:pt x="820" y="623"/>
                  </a:cubicBezTo>
                  <a:cubicBezTo>
                    <a:pt x="816" y="627"/>
                    <a:pt x="816" y="627"/>
                    <a:pt x="816" y="627"/>
                  </a:cubicBezTo>
                  <a:cubicBezTo>
                    <a:pt x="809" y="626"/>
                    <a:pt x="809" y="626"/>
                    <a:pt x="809" y="626"/>
                  </a:cubicBezTo>
                  <a:cubicBezTo>
                    <a:pt x="808" y="596"/>
                    <a:pt x="808" y="596"/>
                    <a:pt x="808" y="596"/>
                  </a:cubicBezTo>
                  <a:cubicBezTo>
                    <a:pt x="809" y="596"/>
                    <a:pt x="809" y="596"/>
                    <a:pt x="809" y="595"/>
                  </a:cubicBezTo>
                  <a:cubicBezTo>
                    <a:pt x="809" y="595"/>
                    <a:pt x="809" y="594"/>
                    <a:pt x="808" y="594"/>
                  </a:cubicBezTo>
                  <a:cubicBezTo>
                    <a:pt x="809" y="594"/>
                    <a:pt x="809" y="593"/>
                    <a:pt x="809" y="592"/>
                  </a:cubicBezTo>
                  <a:cubicBezTo>
                    <a:pt x="809" y="588"/>
                    <a:pt x="812" y="590"/>
                    <a:pt x="812" y="588"/>
                  </a:cubicBezTo>
                  <a:cubicBezTo>
                    <a:pt x="812" y="588"/>
                    <a:pt x="811" y="587"/>
                    <a:pt x="809" y="587"/>
                  </a:cubicBezTo>
                  <a:cubicBezTo>
                    <a:pt x="809" y="587"/>
                    <a:pt x="809" y="587"/>
                    <a:pt x="809" y="587"/>
                  </a:cubicBezTo>
                  <a:cubicBezTo>
                    <a:pt x="809" y="585"/>
                    <a:pt x="808" y="584"/>
                    <a:pt x="806" y="583"/>
                  </a:cubicBezTo>
                  <a:cubicBezTo>
                    <a:pt x="806" y="583"/>
                    <a:pt x="806" y="583"/>
                    <a:pt x="806" y="583"/>
                  </a:cubicBezTo>
                  <a:cubicBezTo>
                    <a:pt x="806" y="582"/>
                    <a:pt x="806" y="582"/>
                    <a:pt x="806" y="582"/>
                  </a:cubicBezTo>
                  <a:cubicBezTo>
                    <a:pt x="806" y="582"/>
                    <a:pt x="806" y="582"/>
                    <a:pt x="806" y="581"/>
                  </a:cubicBezTo>
                  <a:cubicBezTo>
                    <a:pt x="806" y="581"/>
                    <a:pt x="807" y="581"/>
                    <a:pt x="807" y="581"/>
                  </a:cubicBezTo>
                  <a:cubicBezTo>
                    <a:pt x="807" y="580"/>
                    <a:pt x="806" y="580"/>
                    <a:pt x="806" y="580"/>
                  </a:cubicBezTo>
                  <a:cubicBezTo>
                    <a:pt x="806" y="580"/>
                    <a:pt x="806" y="580"/>
                    <a:pt x="806" y="580"/>
                  </a:cubicBezTo>
                  <a:cubicBezTo>
                    <a:pt x="806" y="579"/>
                    <a:pt x="806" y="579"/>
                    <a:pt x="806" y="579"/>
                  </a:cubicBezTo>
                  <a:cubicBezTo>
                    <a:pt x="806" y="579"/>
                    <a:pt x="807" y="579"/>
                    <a:pt x="807" y="578"/>
                  </a:cubicBezTo>
                  <a:cubicBezTo>
                    <a:pt x="807" y="578"/>
                    <a:pt x="806" y="578"/>
                    <a:pt x="806" y="578"/>
                  </a:cubicBezTo>
                  <a:cubicBezTo>
                    <a:pt x="806" y="578"/>
                    <a:pt x="806" y="577"/>
                    <a:pt x="806" y="577"/>
                  </a:cubicBezTo>
                  <a:cubicBezTo>
                    <a:pt x="806" y="577"/>
                    <a:pt x="806" y="577"/>
                    <a:pt x="806" y="577"/>
                  </a:cubicBezTo>
                  <a:cubicBezTo>
                    <a:pt x="806" y="577"/>
                    <a:pt x="806" y="576"/>
                    <a:pt x="806" y="576"/>
                  </a:cubicBezTo>
                  <a:cubicBezTo>
                    <a:pt x="806" y="576"/>
                    <a:pt x="806" y="573"/>
                    <a:pt x="805" y="573"/>
                  </a:cubicBezTo>
                  <a:cubicBezTo>
                    <a:pt x="805" y="573"/>
                    <a:pt x="805" y="576"/>
                    <a:pt x="805" y="576"/>
                  </a:cubicBezTo>
                  <a:cubicBezTo>
                    <a:pt x="805" y="576"/>
                    <a:pt x="805" y="577"/>
                    <a:pt x="805" y="577"/>
                  </a:cubicBezTo>
                  <a:cubicBezTo>
                    <a:pt x="805" y="577"/>
                    <a:pt x="805" y="577"/>
                    <a:pt x="805" y="577"/>
                  </a:cubicBezTo>
                  <a:cubicBezTo>
                    <a:pt x="805" y="577"/>
                    <a:pt x="805" y="578"/>
                    <a:pt x="805" y="578"/>
                  </a:cubicBezTo>
                  <a:cubicBezTo>
                    <a:pt x="805" y="578"/>
                    <a:pt x="804" y="578"/>
                    <a:pt x="804" y="578"/>
                  </a:cubicBezTo>
                  <a:cubicBezTo>
                    <a:pt x="804" y="579"/>
                    <a:pt x="805" y="579"/>
                    <a:pt x="805" y="579"/>
                  </a:cubicBezTo>
                  <a:cubicBezTo>
                    <a:pt x="805" y="579"/>
                    <a:pt x="805" y="579"/>
                    <a:pt x="805" y="580"/>
                  </a:cubicBezTo>
                  <a:cubicBezTo>
                    <a:pt x="805" y="580"/>
                    <a:pt x="805" y="580"/>
                    <a:pt x="805" y="580"/>
                  </a:cubicBezTo>
                  <a:cubicBezTo>
                    <a:pt x="805" y="580"/>
                    <a:pt x="804" y="580"/>
                    <a:pt x="804" y="581"/>
                  </a:cubicBezTo>
                  <a:cubicBezTo>
                    <a:pt x="804" y="581"/>
                    <a:pt x="805" y="581"/>
                    <a:pt x="805" y="581"/>
                  </a:cubicBezTo>
                  <a:cubicBezTo>
                    <a:pt x="805" y="582"/>
                    <a:pt x="805" y="582"/>
                    <a:pt x="805" y="582"/>
                  </a:cubicBezTo>
                  <a:cubicBezTo>
                    <a:pt x="805" y="582"/>
                    <a:pt x="805" y="582"/>
                    <a:pt x="805" y="583"/>
                  </a:cubicBezTo>
                  <a:cubicBezTo>
                    <a:pt x="805" y="583"/>
                    <a:pt x="805" y="583"/>
                    <a:pt x="805" y="583"/>
                  </a:cubicBezTo>
                  <a:cubicBezTo>
                    <a:pt x="803" y="584"/>
                    <a:pt x="802" y="585"/>
                    <a:pt x="802" y="587"/>
                  </a:cubicBezTo>
                  <a:cubicBezTo>
                    <a:pt x="802" y="587"/>
                    <a:pt x="802" y="587"/>
                    <a:pt x="802" y="587"/>
                  </a:cubicBezTo>
                  <a:cubicBezTo>
                    <a:pt x="801" y="587"/>
                    <a:pt x="801" y="587"/>
                    <a:pt x="800" y="588"/>
                  </a:cubicBezTo>
                  <a:cubicBezTo>
                    <a:pt x="797" y="585"/>
                    <a:pt x="797" y="585"/>
                    <a:pt x="797" y="585"/>
                  </a:cubicBezTo>
                  <a:cubicBezTo>
                    <a:pt x="787" y="580"/>
                    <a:pt x="787" y="580"/>
                    <a:pt x="787" y="580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3" y="569"/>
                    <a:pt x="783" y="569"/>
                    <a:pt x="783" y="569"/>
                  </a:cubicBezTo>
                  <a:cubicBezTo>
                    <a:pt x="783" y="569"/>
                    <a:pt x="783" y="569"/>
                    <a:pt x="783" y="569"/>
                  </a:cubicBezTo>
                  <a:cubicBezTo>
                    <a:pt x="782" y="560"/>
                    <a:pt x="777" y="552"/>
                    <a:pt x="769" y="546"/>
                  </a:cubicBezTo>
                  <a:cubicBezTo>
                    <a:pt x="766" y="544"/>
                    <a:pt x="763" y="543"/>
                    <a:pt x="761" y="542"/>
                  </a:cubicBezTo>
                  <a:cubicBezTo>
                    <a:pt x="759" y="539"/>
                    <a:pt x="755" y="537"/>
                    <a:pt x="750" y="536"/>
                  </a:cubicBezTo>
                  <a:cubicBezTo>
                    <a:pt x="750" y="536"/>
                    <a:pt x="750" y="536"/>
                    <a:pt x="750" y="536"/>
                  </a:cubicBezTo>
                  <a:cubicBezTo>
                    <a:pt x="750" y="534"/>
                    <a:pt x="748" y="533"/>
                    <a:pt x="747" y="533"/>
                  </a:cubicBezTo>
                  <a:cubicBezTo>
                    <a:pt x="746" y="533"/>
                    <a:pt x="745" y="533"/>
                    <a:pt x="744" y="534"/>
                  </a:cubicBezTo>
                  <a:cubicBezTo>
                    <a:pt x="743" y="534"/>
                    <a:pt x="743" y="535"/>
                    <a:pt x="743" y="536"/>
                  </a:cubicBezTo>
                  <a:cubicBezTo>
                    <a:pt x="743" y="536"/>
                    <a:pt x="743" y="536"/>
                    <a:pt x="743" y="536"/>
                  </a:cubicBezTo>
                  <a:cubicBezTo>
                    <a:pt x="738" y="537"/>
                    <a:pt x="734" y="539"/>
                    <a:pt x="733" y="542"/>
                  </a:cubicBezTo>
                  <a:cubicBezTo>
                    <a:pt x="730" y="543"/>
                    <a:pt x="728" y="544"/>
                    <a:pt x="726" y="546"/>
                  </a:cubicBezTo>
                  <a:cubicBezTo>
                    <a:pt x="719" y="550"/>
                    <a:pt x="714" y="556"/>
                    <a:pt x="712" y="564"/>
                  </a:cubicBezTo>
                  <a:cubicBezTo>
                    <a:pt x="712" y="556"/>
                    <a:pt x="712" y="556"/>
                    <a:pt x="712" y="556"/>
                  </a:cubicBezTo>
                  <a:cubicBezTo>
                    <a:pt x="717" y="543"/>
                    <a:pt x="719" y="528"/>
                    <a:pt x="719" y="513"/>
                  </a:cubicBezTo>
                  <a:cubicBezTo>
                    <a:pt x="719" y="467"/>
                    <a:pt x="692" y="427"/>
                    <a:pt x="652" y="408"/>
                  </a:cubicBezTo>
                  <a:cubicBezTo>
                    <a:pt x="653" y="408"/>
                    <a:pt x="653" y="407"/>
                    <a:pt x="653" y="406"/>
                  </a:cubicBezTo>
                  <a:cubicBezTo>
                    <a:pt x="652" y="407"/>
                    <a:pt x="651" y="407"/>
                    <a:pt x="651" y="406"/>
                  </a:cubicBezTo>
                  <a:cubicBezTo>
                    <a:pt x="652" y="406"/>
                    <a:pt x="653" y="404"/>
                    <a:pt x="653" y="403"/>
                  </a:cubicBezTo>
                  <a:cubicBezTo>
                    <a:pt x="652" y="403"/>
                    <a:pt x="650" y="403"/>
                    <a:pt x="649" y="403"/>
                  </a:cubicBezTo>
                  <a:cubicBezTo>
                    <a:pt x="650" y="402"/>
                    <a:pt x="651" y="401"/>
                    <a:pt x="651" y="399"/>
                  </a:cubicBezTo>
                  <a:cubicBezTo>
                    <a:pt x="650" y="400"/>
                    <a:pt x="646" y="400"/>
                    <a:pt x="645" y="400"/>
                  </a:cubicBezTo>
                  <a:cubicBezTo>
                    <a:pt x="646" y="399"/>
                    <a:pt x="646" y="397"/>
                    <a:pt x="646" y="396"/>
                  </a:cubicBezTo>
                  <a:cubicBezTo>
                    <a:pt x="645" y="397"/>
                    <a:pt x="641" y="398"/>
                    <a:pt x="639" y="397"/>
                  </a:cubicBezTo>
                  <a:cubicBezTo>
                    <a:pt x="640" y="396"/>
                    <a:pt x="640" y="394"/>
                    <a:pt x="638" y="393"/>
                  </a:cubicBezTo>
                  <a:cubicBezTo>
                    <a:pt x="632" y="395"/>
                    <a:pt x="628" y="389"/>
                    <a:pt x="625" y="386"/>
                  </a:cubicBezTo>
                  <a:cubicBezTo>
                    <a:pt x="622" y="383"/>
                    <a:pt x="616" y="377"/>
                    <a:pt x="613" y="376"/>
                  </a:cubicBezTo>
                  <a:cubicBezTo>
                    <a:pt x="613" y="376"/>
                    <a:pt x="613" y="376"/>
                    <a:pt x="613" y="376"/>
                  </a:cubicBezTo>
                  <a:cubicBezTo>
                    <a:pt x="613" y="374"/>
                    <a:pt x="611" y="373"/>
                    <a:pt x="610" y="372"/>
                  </a:cubicBezTo>
                  <a:cubicBezTo>
                    <a:pt x="609" y="372"/>
                    <a:pt x="608" y="370"/>
                    <a:pt x="607" y="368"/>
                  </a:cubicBezTo>
                  <a:cubicBezTo>
                    <a:pt x="607" y="366"/>
                    <a:pt x="605" y="364"/>
                    <a:pt x="602" y="364"/>
                  </a:cubicBezTo>
                  <a:cubicBezTo>
                    <a:pt x="603" y="364"/>
                    <a:pt x="603" y="363"/>
                    <a:pt x="603" y="363"/>
                  </a:cubicBezTo>
                  <a:cubicBezTo>
                    <a:pt x="605" y="362"/>
                    <a:pt x="606" y="360"/>
                    <a:pt x="606" y="358"/>
                  </a:cubicBezTo>
                  <a:cubicBezTo>
                    <a:pt x="606" y="356"/>
                    <a:pt x="605" y="354"/>
                    <a:pt x="602" y="353"/>
                  </a:cubicBezTo>
                  <a:cubicBezTo>
                    <a:pt x="603" y="353"/>
                    <a:pt x="603" y="353"/>
                    <a:pt x="603" y="352"/>
                  </a:cubicBezTo>
                  <a:cubicBezTo>
                    <a:pt x="603" y="352"/>
                    <a:pt x="603" y="352"/>
                    <a:pt x="602" y="352"/>
                  </a:cubicBezTo>
                  <a:cubicBezTo>
                    <a:pt x="605" y="351"/>
                    <a:pt x="608" y="349"/>
                    <a:pt x="607" y="345"/>
                  </a:cubicBezTo>
                  <a:cubicBezTo>
                    <a:pt x="607" y="340"/>
                    <a:pt x="602" y="337"/>
                    <a:pt x="602" y="335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3" y="334"/>
                    <a:pt x="603" y="334"/>
                  </a:cubicBezTo>
                  <a:cubicBezTo>
                    <a:pt x="603" y="333"/>
                    <a:pt x="602" y="333"/>
                    <a:pt x="602" y="333"/>
                  </a:cubicBezTo>
                  <a:cubicBezTo>
                    <a:pt x="602" y="332"/>
                    <a:pt x="603" y="332"/>
                    <a:pt x="603" y="331"/>
                  </a:cubicBezTo>
                  <a:cubicBezTo>
                    <a:pt x="604" y="331"/>
                    <a:pt x="603" y="330"/>
                    <a:pt x="602" y="330"/>
                  </a:cubicBezTo>
                  <a:cubicBezTo>
                    <a:pt x="602" y="330"/>
                    <a:pt x="602" y="330"/>
                    <a:pt x="602" y="330"/>
                  </a:cubicBezTo>
                  <a:cubicBezTo>
                    <a:pt x="602" y="330"/>
                    <a:pt x="602" y="329"/>
                    <a:pt x="602" y="329"/>
                  </a:cubicBezTo>
                  <a:cubicBezTo>
                    <a:pt x="602" y="329"/>
                    <a:pt x="603" y="329"/>
                    <a:pt x="603" y="329"/>
                  </a:cubicBezTo>
                  <a:cubicBezTo>
                    <a:pt x="603" y="329"/>
                    <a:pt x="602" y="329"/>
                    <a:pt x="602" y="328"/>
                  </a:cubicBezTo>
                  <a:cubicBezTo>
                    <a:pt x="602" y="328"/>
                    <a:pt x="602" y="328"/>
                    <a:pt x="602" y="328"/>
                  </a:cubicBezTo>
                  <a:cubicBezTo>
                    <a:pt x="602" y="328"/>
                    <a:pt x="602" y="328"/>
                    <a:pt x="602" y="328"/>
                  </a:cubicBezTo>
                  <a:cubicBezTo>
                    <a:pt x="604" y="327"/>
                    <a:pt x="605" y="326"/>
                    <a:pt x="605" y="324"/>
                  </a:cubicBezTo>
                  <a:cubicBezTo>
                    <a:pt x="605" y="322"/>
                    <a:pt x="604" y="320"/>
                    <a:pt x="602" y="320"/>
                  </a:cubicBezTo>
                  <a:cubicBezTo>
                    <a:pt x="602" y="320"/>
                    <a:pt x="602" y="320"/>
                    <a:pt x="602" y="319"/>
                  </a:cubicBezTo>
                  <a:cubicBezTo>
                    <a:pt x="602" y="319"/>
                    <a:pt x="602" y="319"/>
                    <a:pt x="601" y="319"/>
                  </a:cubicBezTo>
                  <a:cubicBezTo>
                    <a:pt x="602" y="318"/>
                    <a:pt x="602" y="318"/>
                    <a:pt x="602" y="317"/>
                  </a:cubicBezTo>
                  <a:cubicBezTo>
                    <a:pt x="602" y="317"/>
                    <a:pt x="602" y="316"/>
                    <a:pt x="601" y="316"/>
                  </a:cubicBezTo>
                  <a:cubicBezTo>
                    <a:pt x="601" y="316"/>
                    <a:pt x="601" y="316"/>
                    <a:pt x="601" y="315"/>
                  </a:cubicBezTo>
                  <a:cubicBezTo>
                    <a:pt x="601" y="315"/>
                    <a:pt x="601" y="315"/>
                    <a:pt x="601" y="315"/>
                  </a:cubicBezTo>
                  <a:cubicBezTo>
                    <a:pt x="601" y="315"/>
                    <a:pt x="602" y="315"/>
                    <a:pt x="602" y="314"/>
                  </a:cubicBezTo>
                  <a:cubicBezTo>
                    <a:pt x="602" y="314"/>
                    <a:pt x="601" y="314"/>
                    <a:pt x="601" y="314"/>
                  </a:cubicBezTo>
                  <a:cubicBezTo>
                    <a:pt x="601" y="314"/>
                    <a:pt x="601" y="314"/>
                    <a:pt x="601" y="313"/>
                  </a:cubicBezTo>
                  <a:cubicBezTo>
                    <a:pt x="601" y="313"/>
                    <a:pt x="601" y="313"/>
                    <a:pt x="601" y="313"/>
                  </a:cubicBezTo>
                  <a:cubicBezTo>
                    <a:pt x="605" y="313"/>
                    <a:pt x="607" y="310"/>
                    <a:pt x="607" y="306"/>
                  </a:cubicBezTo>
                  <a:cubicBezTo>
                    <a:pt x="607" y="306"/>
                    <a:pt x="607" y="306"/>
                    <a:pt x="607" y="306"/>
                  </a:cubicBezTo>
                  <a:cubicBezTo>
                    <a:pt x="607" y="309"/>
                    <a:pt x="605" y="311"/>
                    <a:pt x="602" y="312"/>
                  </a:cubicBezTo>
                  <a:cubicBezTo>
                    <a:pt x="602" y="311"/>
                    <a:pt x="602" y="311"/>
                    <a:pt x="602" y="311"/>
                  </a:cubicBezTo>
                  <a:cubicBezTo>
                    <a:pt x="602" y="310"/>
                    <a:pt x="602" y="310"/>
                    <a:pt x="601" y="310"/>
                  </a:cubicBezTo>
                  <a:cubicBezTo>
                    <a:pt x="601" y="310"/>
                    <a:pt x="601" y="309"/>
                    <a:pt x="601" y="309"/>
                  </a:cubicBezTo>
                  <a:cubicBezTo>
                    <a:pt x="601" y="309"/>
                    <a:pt x="601" y="309"/>
                    <a:pt x="601" y="309"/>
                  </a:cubicBezTo>
                  <a:cubicBezTo>
                    <a:pt x="602" y="309"/>
                    <a:pt x="603" y="308"/>
                    <a:pt x="603" y="307"/>
                  </a:cubicBezTo>
                  <a:cubicBezTo>
                    <a:pt x="603" y="306"/>
                    <a:pt x="602" y="305"/>
                    <a:pt x="601" y="305"/>
                  </a:cubicBezTo>
                  <a:cubicBezTo>
                    <a:pt x="601" y="305"/>
                    <a:pt x="601" y="305"/>
                    <a:pt x="601" y="304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01" y="303"/>
                    <a:pt x="602" y="303"/>
                    <a:pt x="602" y="303"/>
                  </a:cubicBezTo>
                  <a:cubicBezTo>
                    <a:pt x="602" y="303"/>
                    <a:pt x="603" y="304"/>
                    <a:pt x="603" y="304"/>
                  </a:cubicBezTo>
                  <a:cubicBezTo>
                    <a:pt x="603" y="304"/>
                    <a:pt x="603" y="304"/>
                    <a:pt x="603" y="304"/>
                  </a:cubicBezTo>
                  <a:cubicBezTo>
                    <a:pt x="603" y="303"/>
                    <a:pt x="602" y="303"/>
                    <a:pt x="602" y="303"/>
                  </a:cubicBezTo>
                  <a:cubicBezTo>
                    <a:pt x="602" y="303"/>
                    <a:pt x="602" y="303"/>
                    <a:pt x="601" y="303"/>
                  </a:cubicBezTo>
                  <a:cubicBezTo>
                    <a:pt x="601" y="301"/>
                    <a:pt x="600" y="299"/>
                    <a:pt x="600" y="299"/>
                  </a:cubicBezTo>
                  <a:cubicBezTo>
                    <a:pt x="600" y="299"/>
                    <a:pt x="600" y="301"/>
                    <a:pt x="600" y="303"/>
                  </a:cubicBezTo>
                  <a:cubicBezTo>
                    <a:pt x="599" y="303"/>
                    <a:pt x="599" y="303"/>
                    <a:pt x="599" y="303"/>
                  </a:cubicBezTo>
                  <a:cubicBezTo>
                    <a:pt x="599" y="303"/>
                    <a:pt x="598" y="303"/>
                    <a:pt x="598" y="304"/>
                  </a:cubicBezTo>
                  <a:cubicBezTo>
                    <a:pt x="598" y="304"/>
                    <a:pt x="598" y="304"/>
                    <a:pt x="598" y="304"/>
                  </a:cubicBezTo>
                  <a:cubicBezTo>
                    <a:pt x="598" y="304"/>
                    <a:pt x="599" y="303"/>
                    <a:pt x="599" y="303"/>
                  </a:cubicBezTo>
                  <a:cubicBezTo>
                    <a:pt x="599" y="303"/>
                    <a:pt x="600" y="303"/>
                    <a:pt x="600" y="304"/>
                  </a:cubicBezTo>
                  <a:cubicBezTo>
                    <a:pt x="600" y="304"/>
                    <a:pt x="600" y="304"/>
                    <a:pt x="600" y="304"/>
                  </a:cubicBezTo>
                  <a:cubicBezTo>
                    <a:pt x="600" y="304"/>
                    <a:pt x="600" y="304"/>
                    <a:pt x="600" y="304"/>
                  </a:cubicBezTo>
                  <a:cubicBezTo>
                    <a:pt x="600" y="304"/>
                    <a:pt x="600" y="304"/>
                    <a:pt x="600" y="304"/>
                  </a:cubicBezTo>
                  <a:cubicBezTo>
                    <a:pt x="600" y="305"/>
                    <a:pt x="600" y="305"/>
                    <a:pt x="600" y="305"/>
                  </a:cubicBezTo>
                  <a:cubicBezTo>
                    <a:pt x="599" y="305"/>
                    <a:pt x="598" y="306"/>
                    <a:pt x="598" y="307"/>
                  </a:cubicBezTo>
                  <a:cubicBezTo>
                    <a:pt x="598" y="308"/>
                    <a:pt x="599" y="309"/>
                    <a:pt x="600" y="309"/>
                  </a:cubicBezTo>
                  <a:cubicBezTo>
                    <a:pt x="600" y="309"/>
                    <a:pt x="600" y="309"/>
                    <a:pt x="600" y="309"/>
                  </a:cubicBezTo>
                  <a:cubicBezTo>
                    <a:pt x="600" y="309"/>
                    <a:pt x="600" y="310"/>
                    <a:pt x="600" y="310"/>
                  </a:cubicBezTo>
                  <a:cubicBezTo>
                    <a:pt x="600" y="310"/>
                    <a:pt x="599" y="310"/>
                    <a:pt x="599" y="311"/>
                  </a:cubicBezTo>
                  <a:cubicBezTo>
                    <a:pt x="599" y="311"/>
                    <a:pt x="599" y="311"/>
                    <a:pt x="599" y="312"/>
                  </a:cubicBezTo>
                  <a:cubicBezTo>
                    <a:pt x="596" y="311"/>
                    <a:pt x="594" y="309"/>
                    <a:pt x="594" y="306"/>
                  </a:cubicBezTo>
                  <a:cubicBezTo>
                    <a:pt x="594" y="306"/>
                    <a:pt x="594" y="306"/>
                    <a:pt x="594" y="307"/>
                  </a:cubicBezTo>
                  <a:cubicBezTo>
                    <a:pt x="594" y="310"/>
                    <a:pt x="596" y="313"/>
                    <a:pt x="600" y="313"/>
                  </a:cubicBezTo>
                  <a:cubicBezTo>
                    <a:pt x="600" y="313"/>
                    <a:pt x="600" y="313"/>
                    <a:pt x="600" y="313"/>
                  </a:cubicBezTo>
                  <a:cubicBezTo>
                    <a:pt x="600" y="314"/>
                    <a:pt x="600" y="314"/>
                    <a:pt x="600" y="314"/>
                  </a:cubicBezTo>
                  <a:cubicBezTo>
                    <a:pt x="600" y="314"/>
                    <a:pt x="600" y="314"/>
                    <a:pt x="600" y="314"/>
                  </a:cubicBezTo>
                  <a:cubicBezTo>
                    <a:pt x="600" y="315"/>
                    <a:pt x="600" y="315"/>
                    <a:pt x="600" y="315"/>
                  </a:cubicBezTo>
                  <a:cubicBezTo>
                    <a:pt x="600" y="315"/>
                    <a:pt x="600" y="315"/>
                    <a:pt x="600" y="316"/>
                  </a:cubicBezTo>
                  <a:cubicBezTo>
                    <a:pt x="600" y="316"/>
                    <a:pt x="600" y="316"/>
                    <a:pt x="600" y="316"/>
                  </a:cubicBezTo>
                  <a:cubicBezTo>
                    <a:pt x="600" y="316"/>
                    <a:pt x="599" y="317"/>
                    <a:pt x="599" y="317"/>
                  </a:cubicBezTo>
                  <a:cubicBezTo>
                    <a:pt x="599" y="318"/>
                    <a:pt x="600" y="318"/>
                    <a:pt x="600" y="319"/>
                  </a:cubicBezTo>
                  <a:cubicBezTo>
                    <a:pt x="599" y="319"/>
                    <a:pt x="599" y="319"/>
                    <a:pt x="599" y="319"/>
                  </a:cubicBezTo>
                  <a:cubicBezTo>
                    <a:pt x="599" y="320"/>
                    <a:pt x="599" y="320"/>
                    <a:pt x="599" y="320"/>
                  </a:cubicBezTo>
                  <a:cubicBezTo>
                    <a:pt x="598" y="320"/>
                    <a:pt x="596" y="322"/>
                    <a:pt x="596" y="324"/>
                  </a:cubicBezTo>
                  <a:cubicBezTo>
                    <a:pt x="596" y="326"/>
                    <a:pt x="598" y="327"/>
                    <a:pt x="599" y="328"/>
                  </a:cubicBezTo>
                  <a:cubicBezTo>
                    <a:pt x="599" y="328"/>
                    <a:pt x="599" y="328"/>
                    <a:pt x="599" y="328"/>
                  </a:cubicBezTo>
                  <a:cubicBezTo>
                    <a:pt x="599" y="328"/>
                    <a:pt x="599" y="328"/>
                    <a:pt x="600" y="328"/>
                  </a:cubicBezTo>
                  <a:cubicBezTo>
                    <a:pt x="599" y="329"/>
                    <a:pt x="599" y="329"/>
                    <a:pt x="599" y="329"/>
                  </a:cubicBezTo>
                  <a:cubicBezTo>
                    <a:pt x="599" y="329"/>
                    <a:pt x="599" y="329"/>
                    <a:pt x="599" y="329"/>
                  </a:cubicBezTo>
                  <a:cubicBezTo>
                    <a:pt x="599" y="329"/>
                    <a:pt x="599" y="330"/>
                    <a:pt x="599" y="330"/>
                  </a:cubicBezTo>
                  <a:cubicBezTo>
                    <a:pt x="599" y="330"/>
                    <a:pt x="599" y="330"/>
                    <a:pt x="599" y="330"/>
                  </a:cubicBezTo>
                  <a:cubicBezTo>
                    <a:pt x="598" y="330"/>
                    <a:pt x="597" y="330"/>
                    <a:pt x="598" y="331"/>
                  </a:cubicBezTo>
                  <a:cubicBezTo>
                    <a:pt x="599" y="332"/>
                    <a:pt x="599" y="332"/>
                    <a:pt x="599" y="333"/>
                  </a:cubicBezTo>
                  <a:cubicBezTo>
                    <a:pt x="599" y="333"/>
                    <a:pt x="599" y="333"/>
                    <a:pt x="599" y="334"/>
                  </a:cubicBezTo>
                  <a:cubicBezTo>
                    <a:pt x="599" y="334"/>
                    <a:pt x="599" y="334"/>
                    <a:pt x="599" y="334"/>
                  </a:cubicBezTo>
                  <a:cubicBezTo>
                    <a:pt x="599" y="334"/>
                    <a:pt x="599" y="334"/>
                    <a:pt x="599" y="335"/>
                  </a:cubicBezTo>
                  <a:cubicBezTo>
                    <a:pt x="599" y="337"/>
                    <a:pt x="594" y="340"/>
                    <a:pt x="594" y="345"/>
                  </a:cubicBezTo>
                  <a:cubicBezTo>
                    <a:pt x="594" y="349"/>
                    <a:pt x="597" y="351"/>
                    <a:pt x="599" y="352"/>
                  </a:cubicBezTo>
                  <a:cubicBezTo>
                    <a:pt x="599" y="352"/>
                    <a:pt x="599" y="352"/>
                    <a:pt x="599" y="352"/>
                  </a:cubicBezTo>
                  <a:cubicBezTo>
                    <a:pt x="599" y="353"/>
                    <a:pt x="599" y="353"/>
                    <a:pt x="599" y="353"/>
                  </a:cubicBezTo>
                  <a:cubicBezTo>
                    <a:pt x="597" y="354"/>
                    <a:pt x="595" y="356"/>
                    <a:pt x="595" y="358"/>
                  </a:cubicBezTo>
                  <a:cubicBezTo>
                    <a:pt x="595" y="360"/>
                    <a:pt x="597" y="362"/>
                    <a:pt x="599" y="363"/>
                  </a:cubicBezTo>
                  <a:cubicBezTo>
                    <a:pt x="599" y="363"/>
                    <a:pt x="599" y="364"/>
                    <a:pt x="600" y="364"/>
                  </a:cubicBezTo>
                  <a:cubicBezTo>
                    <a:pt x="597" y="364"/>
                    <a:pt x="595" y="366"/>
                    <a:pt x="594" y="368"/>
                  </a:cubicBezTo>
                  <a:cubicBezTo>
                    <a:pt x="594" y="370"/>
                    <a:pt x="593" y="372"/>
                    <a:pt x="592" y="373"/>
                  </a:cubicBezTo>
                  <a:cubicBezTo>
                    <a:pt x="591" y="373"/>
                    <a:pt x="588" y="374"/>
                    <a:pt x="589" y="377"/>
                  </a:cubicBezTo>
                  <a:cubicBezTo>
                    <a:pt x="589" y="377"/>
                    <a:pt x="589" y="377"/>
                    <a:pt x="589" y="377"/>
                  </a:cubicBezTo>
                  <a:cubicBezTo>
                    <a:pt x="586" y="379"/>
                    <a:pt x="581" y="384"/>
                    <a:pt x="579" y="386"/>
                  </a:cubicBezTo>
                  <a:cubicBezTo>
                    <a:pt x="576" y="389"/>
                    <a:pt x="572" y="396"/>
                    <a:pt x="566" y="394"/>
                  </a:cubicBezTo>
                  <a:cubicBezTo>
                    <a:pt x="564" y="395"/>
                    <a:pt x="564" y="396"/>
                    <a:pt x="565" y="397"/>
                  </a:cubicBezTo>
                  <a:cubicBezTo>
                    <a:pt x="563" y="398"/>
                    <a:pt x="559" y="397"/>
                    <a:pt x="558" y="397"/>
                  </a:cubicBezTo>
                  <a:cubicBezTo>
                    <a:pt x="557" y="398"/>
                    <a:pt x="558" y="400"/>
                    <a:pt x="559" y="400"/>
                  </a:cubicBezTo>
                  <a:cubicBezTo>
                    <a:pt x="558" y="401"/>
                    <a:pt x="554" y="401"/>
                    <a:pt x="553" y="400"/>
                  </a:cubicBezTo>
                  <a:cubicBezTo>
                    <a:pt x="553" y="402"/>
                    <a:pt x="554" y="403"/>
                    <a:pt x="555" y="403"/>
                  </a:cubicBezTo>
                  <a:cubicBezTo>
                    <a:pt x="554" y="404"/>
                    <a:pt x="552" y="404"/>
                    <a:pt x="551" y="403"/>
                  </a:cubicBezTo>
                  <a:cubicBezTo>
                    <a:pt x="551" y="405"/>
                    <a:pt x="552" y="407"/>
                    <a:pt x="553" y="407"/>
                  </a:cubicBezTo>
                  <a:cubicBezTo>
                    <a:pt x="553" y="407"/>
                    <a:pt x="552" y="408"/>
                    <a:pt x="551" y="407"/>
                  </a:cubicBezTo>
                  <a:cubicBezTo>
                    <a:pt x="551" y="408"/>
                    <a:pt x="551" y="408"/>
                    <a:pt x="552" y="409"/>
                  </a:cubicBezTo>
                  <a:cubicBezTo>
                    <a:pt x="533" y="418"/>
                    <a:pt x="516" y="433"/>
                    <a:pt x="505" y="451"/>
                  </a:cubicBezTo>
                  <a:cubicBezTo>
                    <a:pt x="493" y="469"/>
                    <a:pt x="486" y="491"/>
                    <a:pt x="486" y="515"/>
                  </a:cubicBezTo>
                  <a:cubicBezTo>
                    <a:pt x="486" y="522"/>
                    <a:pt x="487" y="529"/>
                    <a:pt x="488" y="536"/>
                  </a:cubicBezTo>
                  <a:cubicBezTo>
                    <a:pt x="488" y="565"/>
                    <a:pt x="488" y="565"/>
                    <a:pt x="488" y="565"/>
                  </a:cubicBezTo>
                  <a:cubicBezTo>
                    <a:pt x="486" y="558"/>
                    <a:pt x="482" y="552"/>
                    <a:pt x="475" y="548"/>
                  </a:cubicBezTo>
                  <a:cubicBezTo>
                    <a:pt x="473" y="546"/>
                    <a:pt x="470" y="545"/>
                    <a:pt x="467" y="544"/>
                  </a:cubicBezTo>
                  <a:cubicBezTo>
                    <a:pt x="466" y="541"/>
                    <a:pt x="462" y="539"/>
                    <a:pt x="457" y="538"/>
                  </a:cubicBezTo>
                  <a:cubicBezTo>
                    <a:pt x="457" y="538"/>
                    <a:pt x="457" y="538"/>
                    <a:pt x="457" y="538"/>
                  </a:cubicBezTo>
                  <a:cubicBezTo>
                    <a:pt x="457" y="536"/>
                    <a:pt x="455" y="535"/>
                    <a:pt x="453" y="535"/>
                  </a:cubicBezTo>
                  <a:cubicBezTo>
                    <a:pt x="452" y="535"/>
                    <a:pt x="451" y="535"/>
                    <a:pt x="451" y="536"/>
                  </a:cubicBezTo>
                  <a:cubicBezTo>
                    <a:pt x="450" y="536"/>
                    <a:pt x="450" y="537"/>
                    <a:pt x="450" y="538"/>
                  </a:cubicBezTo>
                  <a:cubicBezTo>
                    <a:pt x="450" y="538"/>
                    <a:pt x="450" y="538"/>
                    <a:pt x="450" y="538"/>
                  </a:cubicBezTo>
                  <a:cubicBezTo>
                    <a:pt x="445" y="539"/>
                    <a:pt x="441" y="541"/>
                    <a:pt x="439" y="544"/>
                  </a:cubicBezTo>
                  <a:cubicBezTo>
                    <a:pt x="437" y="545"/>
                    <a:pt x="434" y="546"/>
                    <a:pt x="432" y="547"/>
                  </a:cubicBezTo>
                  <a:cubicBezTo>
                    <a:pt x="424" y="553"/>
                    <a:pt x="418" y="562"/>
                    <a:pt x="417" y="572"/>
                  </a:cubicBezTo>
                  <a:cubicBezTo>
                    <a:pt x="413" y="573"/>
                    <a:pt x="413" y="573"/>
                    <a:pt x="413" y="573"/>
                  </a:cubicBezTo>
                  <a:cubicBezTo>
                    <a:pt x="413" y="582"/>
                    <a:pt x="413" y="582"/>
                    <a:pt x="413" y="582"/>
                  </a:cubicBezTo>
                  <a:cubicBezTo>
                    <a:pt x="410" y="584"/>
                    <a:pt x="410" y="584"/>
                    <a:pt x="410" y="584"/>
                  </a:cubicBezTo>
                  <a:cubicBezTo>
                    <a:pt x="400" y="590"/>
                    <a:pt x="400" y="590"/>
                    <a:pt x="400" y="590"/>
                  </a:cubicBezTo>
                  <a:cubicBezTo>
                    <a:pt x="400" y="590"/>
                    <a:pt x="400" y="590"/>
                    <a:pt x="400" y="590"/>
                  </a:cubicBezTo>
                  <a:cubicBezTo>
                    <a:pt x="400" y="590"/>
                    <a:pt x="399" y="590"/>
                    <a:pt x="398" y="590"/>
                  </a:cubicBezTo>
                  <a:cubicBezTo>
                    <a:pt x="398" y="590"/>
                    <a:pt x="398" y="590"/>
                    <a:pt x="398" y="589"/>
                  </a:cubicBezTo>
                  <a:cubicBezTo>
                    <a:pt x="398" y="588"/>
                    <a:pt x="397" y="586"/>
                    <a:pt x="395" y="586"/>
                  </a:cubicBezTo>
                  <a:cubicBezTo>
                    <a:pt x="395" y="586"/>
                    <a:pt x="395" y="585"/>
                    <a:pt x="395" y="585"/>
                  </a:cubicBezTo>
                  <a:cubicBezTo>
                    <a:pt x="395" y="585"/>
                    <a:pt x="395" y="585"/>
                    <a:pt x="395" y="584"/>
                  </a:cubicBezTo>
                  <a:cubicBezTo>
                    <a:pt x="395" y="584"/>
                    <a:pt x="395" y="584"/>
                    <a:pt x="395" y="584"/>
                  </a:cubicBezTo>
                  <a:cubicBezTo>
                    <a:pt x="396" y="584"/>
                    <a:pt x="396" y="584"/>
                    <a:pt x="396" y="583"/>
                  </a:cubicBezTo>
                  <a:cubicBezTo>
                    <a:pt x="396" y="583"/>
                    <a:pt x="396" y="583"/>
                    <a:pt x="395" y="583"/>
                  </a:cubicBezTo>
                  <a:cubicBezTo>
                    <a:pt x="395" y="582"/>
                    <a:pt x="395" y="582"/>
                    <a:pt x="395" y="582"/>
                  </a:cubicBezTo>
                  <a:cubicBezTo>
                    <a:pt x="395" y="582"/>
                    <a:pt x="395" y="582"/>
                    <a:pt x="395" y="581"/>
                  </a:cubicBezTo>
                  <a:cubicBezTo>
                    <a:pt x="396" y="581"/>
                    <a:pt x="396" y="581"/>
                    <a:pt x="396" y="581"/>
                  </a:cubicBezTo>
                  <a:cubicBezTo>
                    <a:pt x="396" y="581"/>
                    <a:pt x="395" y="580"/>
                    <a:pt x="395" y="580"/>
                  </a:cubicBezTo>
                  <a:cubicBezTo>
                    <a:pt x="395" y="580"/>
                    <a:pt x="395" y="580"/>
                    <a:pt x="395" y="580"/>
                  </a:cubicBezTo>
                  <a:cubicBezTo>
                    <a:pt x="395" y="580"/>
                    <a:pt x="395" y="579"/>
                    <a:pt x="395" y="579"/>
                  </a:cubicBezTo>
                  <a:cubicBezTo>
                    <a:pt x="395" y="579"/>
                    <a:pt x="395" y="579"/>
                    <a:pt x="395" y="579"/>
                  </a:cubicBezTo>
                  <a:cubicBezTo>
                    <a:pt x="395" y="578"/>
                    <a:pt x="395" y="575"/>
                    <a:pt x="395" y="575"/>
                  </a:cubicBezTo>
                  <a:cubicBezTo>
                    <a:pt x="394" y="575"/>
                    <a:pt x="394" y="578"/>
                    <a:pt x="394" y="579"/>
                  </a:cubicBezTo>
                  <a:cubicBezTo>
                    <a:pt x="394" y="579"/>
                    <a:pt x="394" y="579"/>
                    <a:pt x="394" y="579"/>
                  </a:cubicBezTo>
                  <a:cubicBezTo>
                    <a:pt x="394" y="579"/>
                    <a:pt x="394" y="580"/>
                    <a:pt x="394" y="580"/>
                  </a:cubicBezTo>
                  <a:cubicBezTo>
                    <a:pt x="394" y="580"/>
                    <a:pt x="394" y="580"/>
                    <a:pt x="394" y="580"/>
                  </a:cubicBezTo>
                  <a:cubicBezTo>
                    <a:pt x="394" y="580"/>
                    <a:pt x="394" y="581"/>
                    <a:pt x="394" y="581"/>
                  </a:cubicBezTo>
                  <a:cubicBezTo>
                    <a:pt x="394" y="581"/>
                    <a:pt x="394" y="581"/>
                    <a:pt x="394" y="581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3"/>
                  </a:cubicBezTo>
                  <a:cubicBezTo>
                    <a:pt x="394" y="583"/>
                    <a:pt x="394" y="583"/>
                    <a:pt x="394" y="583"/>
                  </a:cubicBezTo>
                  <a:cubicBezTo>
                    <a:pt x="394" y="584"/>
                    <a:pt x="394" y="584"/>
                    <a:pt x="394" y="584"/>
                  </a:cubicBezTo>
                  <a:cubicBezTo>
                    <a:pt x="394" y="584"/>
                    <a:pt x="394" y="584"/>
                    <a:pt x="394" y="584"/>
                  </a:cubicBezTo>
                  <a:cubicBezTo>
                    <a:pt x="394" y="585"/>
                    <a:pt x="394" y="585"/>
                    <a:pt x="394" y="585"/>
                  </a:cubicBezTo>
                  <a:cubicBezTo>
                    <a:pt x="394" y="585"/>
                    <a:pt x="394" y="586"/>
                    <a:pt x="394" y="586"/>
                  </a:cubicBezTo>
                  <a:cubicBezTo>
                    <a:pt x="392" y="586"/>
                    <a:pt x="391" y="588"/>
                    <a:pt x="391" y="589"/>
                  </a:cubicBezTo>
                  <a:cubicBezTo>
                    <a:pt x="391" y="590"/>
                    <a:pt x="391" y="590"/>
                    <a:pt x="391" y="590"/>
                  </a:cubicBezTo>
                  <a:cubicBezTo>
                    <a:pt x="389" y="590"/>
                    <a:pt x="388" y="590"/>
                    <a:pt x="388" y="591"/>
                  </a:cubicBezTo>
                  <a:cubicBezTo>
                    <a:pt x="388" y="593"/>
                    <a:pt x="391" y="590"/>
                    <a:pt x="392" y="595"/>
                  </a:cubicBezTo>
                  <a:cubicBezTo>
                    <a:pt x="392" y="595"/>
                    <a:pt x="392" y="596"/>
                    <a:pt x="393" y="597"/>
                  </a:cubicBezTo>
                  <a:cubicBezTo>
                    <a:pt x="392" y="597"/>
                    <a:pt x="391" y="597"/>
                    <a:pt x="391" y="598"/>
                  </a:cubicBezTo>
                  <a:cubicBezTo>
                    <a:pt x="391" y="598"/>
                    <a:pt x="392" y="598"/>
                    <a:pt x="392" y="599"/>
                  </a:cubicBezTo>
                  <a:cubicBezTo>
                    <a:pt x="392" y="628"/>
                    <a:pt x="392" y="628"/>
                    <a:pt x="392" y="628"/>
                  </a:cubicBezTo>
                  <a:cubicBezTo>
                    <a:pt x="384" y="630"/>
                    <a:pt x="384" y="630"/>
                    <a:pt x="384" y="630"/>
                  </a:cubicBezTo>
                  <a:cubicBezTo>
                    <a:pt x="381" y="626"/>
                    <a:pt x="381" y="626"/>
                    <a:pt x="381" y="626"/>
                  </a:cubicBezTo>
                  <a:cubicBezTo>
                    <a:pt x="381" y="616"/>
                    <a:pt x="381" y="616"/>
                    <a:pt x="381" y="616"/>
                  </a:cubicBezTo>
                  <a:cubicBezTo>
                    <a:pt x="381" y="616"/>
                    <a:pt x="382" y="616"/>
                    <a:pt x="382" y="615"/>
                  </a:cubicBezTo>
                  <a:cubicBezTo>
                    <a:pt x="382" y="615"/>
                    <a:pt x="381" y="615"/>
                    <a:pt x="381" y="615"/>
                  </a:cubicBezTo>
                  <a:cubicBezTo>
                    <a:pt x="381" y="614"/>
                    <a:pt x="381" y="614"/>
                    <a:pt x="382" y="613"/>
                  </a:cubicBezTo>
                  <a:cubicBezTo>
                    <a:pt x="382" y="610"/>
                    <a:pt x="384" y="611"/>
                    <a:pt x="384" y="610"/>
                  </a:cubicBezTo>
                  <a:cubicBezTo>
                    <a:pt x="384" y="610"/>
                    <a:pt x="383" y="610"/>
                    <a:pt x="382" y="609"/>
                  </a:cubicBezTo>
                  <a:cubicBezTo>
                    <a:pt x="382" y="609"/>
                    <a:pt x="382" y="609"/>
                    <a:pt x="382" y="609"/>
                  </a:cubicBezTo>
                  <a:cubicBezTo>
                    <a:pt x="382" y="608"/>
                    <a:pt x="381" y="607"/>
                    <a:pt x="379" y="607"/>
                  </a:cubicBezTo>
                  <a:cubicBezTo>
                    <a:pt x="379" y="606"/>
                    <a:pt x="379" y="606"/>
                    <a:pt x="379" y="606"/>
                  </a:cubicBezTo>
                  <a:cubicBezTo>
                    <a:pt x="379" y="606"/>
                    <a:pt x="380" y="606"/>
                    <a:pt x="380" y="605"/>
                  </a:cubicBezTo>
                  <a:cubicBezTo>
                    <a:pt x="380" y="605"/>
                    <a:pt x="379" y="605"/>
                    <a:pt x="379" y="605"/>
                  </a:cubicBezTo>
                  <a:cubicBezTo>
                    <a:pt x="380" y="605"/>
                    <a:pt x="380" y="605"/>
                    <a:pt x="380" y="605"/>
                  </a:cubicBezTo>
                  <a:cubicBezTo>
                    <a:pt x="380" y="604"/>
                    <a:pt x="380" y="604"/>
                    <a:pt x="379" y="604"/>
                  </a:cubicBezTo>
                  <a:cubicBezTo>
                    <a:pt x="379" y="604"/>
                    <a:pt x="380" y="604"/>
                    <a:pt x="380" y="604"/>
                  </a:cubicBezTo>
                  <a:cubicBezTo>
                    <a:pt x="380" y="603"/>
                    <a:pt x="379" y="603"/>
                    <a:pt x="379" y="603"/>
                  </a:cubicBezTo>
                  <a:cubicBezTo>
                    <a:pt x="380" y="603"/>
                    <a:pt x="380" y="603"/>
                    <a:pt x="380" y="603"/>
                  </a:cubicBezTo>
                  <a:cubicBezTo>
                    <a:pt x="380" y="603"/>
                    <a:pt x="380" y="602"/>
                    <a:pt x="379" y="602"/>
                  </a:cubicBezTo>
                  <a:cubicBezTo>
                    <a:pt x="379" y="602"/>
                    <a:pt x="379" y="602"/>
                    <a:pt x="379" y="602"/>
                  </a:cubicBezTo>
                  <a:cubicBezTo>
                    <a:pt x="379" y="602"/>
                    <a:pt x="379" y="602"/>
                    <a:pt x="379" y="602"/>
                  </a:cubicBezTo>
                  <a:cubicBezTo>
                    <a:pt x="379" y="601"/>
                    <a:pt x="379" y="601"/>
                    <a:pt x="379" y="601"/>
                  </a:cubicBezTo>
                  <a:cubicBezTo>
                    <a:pt x="379" y="601"/>
                    <a:pt x="379" y="599"/>
                    <a:pt x="379" y="599"/>
                  </a:cubicBezTo>
                  <a:cubicBezTo>
                    <a:pt x="379" y="599"/>
                    <a:pt x="378" y="601"/>
                    <a:pt x="378" y="601"/>
                  </a:cubicBezTo>
                  <a:cubicBezTo>
                    <a:pt x="378" y="601"/>
                    <a:pt x="379" y="601"/>
                    <a:pt x="379" y="602"/>
                  </a:cubicBezTo>
                  <a:cubicBezTo>
                    <a:pt x="379" y="602"/>
                    <a:pt x="378" y="602"/>
                    <a:pt x="378" y="602"/>
                  </a:cubicBezTo>
                  <a:cubicBezTo>
                    <a:pt x="378" y="602"/>
                    <a:pt x="379" y="602"/>
                    <a:pt x="379" y="602"/>
                  </a:cubicBezTo>
                  <a:cubicBezTo>
                    <a:pt x="378" y="602"/>
                    <a:pt x="378" y="603"/>
                    <a:pt x="378" y="603"/>
                  </a:cubicBezTo>
                  <a:cubicBezTo>
                    <a:pt x="378" y="603"/>
                    <a:pt x="378" y="603"/>
                    <a:pt x="379" y="603"/>
                  </a:cubicBezTo>
                  <a:cubicBezTo>
                    <a:pt x="379" y="603"/>
                    <a:pt x="378" y="603"/>
                    <a:pt x="378" y="604"/>
                  </a:cubicBezTo>
                  <a:cubicBezTo>
                    <a:pt x="378" y="604"/>
                    <a:pt x="378" y="604"/>
                    <a:pt x="379" y="604"/>
                  </a:cubicBezTo>
                  <a:cubicBezTo>
                    <a:pt x="378" y="604"/>
                    <a:pt x="378" y="604"/>
                    <a:pt x="378" y="605"/>
                  </a:cubicBezTo>
                  <a:cubicBezTo>
                    <a:pt x="378" y="605"/>
                    <a:pt x="378" y="605"/>
                    <a:pt x="379" y="605"/>
                  </a:cubicBezTo>
                  <a:cubicBezTo>
                    <a:pt x="379" y="605"/>
                    <a:pt x="378" y="605"/>
                    <a:pt x="378" y="605"/>
                  </a:cubicBezTo>
                  <a:cubicBezTo>
                    <a:pt x="378" y="606"/>
                    <a:pt x="379" y="606"/>
                    <a:pt x="379" y="606"/>
                  </a:cubicBezTo>
                  <a:cubicBezTo>
                    <a:pt x="379" y="606"/>
                    <a:pt x="378" y="606"/>
                    <a:pt x="378" y="607"/>
                  </a:cubicBezTo>
                  <a:cubicBezTo>
                    <a:pt x="377" y="607"/>
                    <a:pt x="376" y="608"/>
                    <a:pt x="376" y="609"/>
                  </a:cubicBezTo>
                  <a:cubicBezTo>
                    <a:pt x="376" y="609"/>
                    <a:pt x="376" y="609"/>
                    <a:pt x="376" y="609"/>
                  </a:cubicBezTo>
                  <a:cubicBezTo>
                    <a:pt x="375" y="610"/>
                    <a:pt x="374" y="610"/>
                    <a:pt x="374" y="610"/>
                  </a:cubicBezTo>
                  <a:cubicBezTo>
                    <a:pt x="374" y="612"/>
                    <a:pt x="376" y="610"/>
                    <a:pt x="377" y="613"/>
                  </a:cubicBezTo>
                  <a:cubicBezTo>
                    <a:pt x="377" y="614"/>
                    <a:pt x="377" y="614"/>
                    <a:pt x="377" y="615"/>
                  </a:cubicBezTo>
                  <a:cubicBezTo>
                    <a:pt x="377" y="615"/>
                    <a:pt x="376" y="615"/>
                    <a:pt x="376" y="615"/>
                  </a:cubicBezTo>
                  <a:cubicBezTo>
                    <a:pt x="376" y="616"/>
                    <a:pt x="377" y="616"/>
                    <a:pt x="377" y="616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72" y="614"/>
                    <a:pt x="372" y="614"/>
                    <a:pt x="372" y="614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55" y="609"/>
                    <a:pt x="355" y="609"/>
                    <a:pt x="355" y="609"/>
                  </a:cubicBezTo>
                  <a:cubicBezTo>
                    <a:pt x="355" y="584"/>
                    <a:pt x="355" y="584"/>
                    <a:pt x="355" y="584"/>
                  </a:cubicBezTo>
                  <a:cubicBezTo>
                    <a:pt x="356" y="583"/>
                    <a:pt x="356" y="583"/>
                    <a:pt x="356" y="583"/>
                  </a:cubicBezTo>
                  <a:cubicBezTo>
                    <a:pt x="356" y="582"/>
                    <a:pt x="355" y="582"/>
                    <a:pt x="355" y="582"/>
                  </a:cubicBezTo>
                  <a:cubicBezTo>
                    <a:pt x="356" y="581"/>
                    <a:pt x="356" y="580"/>
                    <a:pt x="356" y="580"/>
                  </a:cubicBezTo>
                  <a:cubicBezTo>
                    <a:pt x="356" y="575"/>
                    <a:pt x="359" y="577"/>
                    <a:pt x="359" y="576"/>
                  </a:cubicBezTo>
                  <a:cubicBezTo>
                    <a:pt x="359" y="575"/>
                    <a:pt x="358" y="575"/>
                    <a:pt x="356" y="575"/>
                  </a:cubicBezTo>
                  <a:cubicBezTo>
                    <a:pt x="356" y="575"/>
                    <a:pt x="356" y="575"/>
                    <a:pt x="356" y="574"/>
                  </a:cubicBezTo>
                  <a:cubicBezTo>
                    <a:pt x="356" y="573"/>
                    <a:pt x="355" y="571"/>
                    <a:pt x="353" y="571"/>
                  </a:cubicBezTo>
                  <a:cubicBezTo>
                    <a:pt x="353" y="571"/>
                    <a:pt x="353" y="570"/>
                    <a:pt x="353" y="570"/>
                  </a:cubicBezTo>
                  <a:cubicBezTo>
                    <a:pt x="353" y="570"/>
                    <a:pt x="353" y="570"/>
                    <a:pt x="353" y="569"/>
                  </a:cubicBezTo>
                  <a:cubicBezTo>
                    <a:pt x="353" y="569"/>
                    <a:pt x="353" y="569"/>
                    <a:pt x="353" y="569"/>
                  </a:cubicBezTo>
                  <a:cubicBezTo>
                    <a:pt x="353" y="569"/>
                    <a:pt x="354" y="569"/>
                    <a:pt x="354" y="568"/>
                  </a:cubicBezTo>
                  <a:cubicBezTo>
                    <a:pt x="354" y="568"/>
                    <a:pt x="353" y="568"/>
                    <a:pt x="353" y="568"/>
                  </a:cubicBezTo>
                  <a:cubicBezTo>
                    <a:pt x="353" y="567"/>
                    <a:pt x="353" y="567"/>
                    <a:pt x="353" y="567"/>
                  </a:cubicBezTo>
                  <a:cubicBezTo>
                    <a:pt x="353" y="567"/>
                    <a:pt x="353" y="567"/>
                    <a:pt x="353" y="566"/>
                  </a:cubicBezTo>
                  <a:cubicBezTo>
                    <a:pt x="353" y="566"/>
                    <a:pt x="353" y="566"/>
                    <a:pt x="353" y="566"/>
                  </a:cubicBezTo>
                  <a:cubicBezTo>
                    <a:pt x="353" y="566"/>
                    <a:pt x="353" y="565"/>
                    <a:pt x="353" y="565"/>
                  </a:cubicBezTo>
                  <a:cubicBezTo>
                    <a:pt x="353" y="565"/>
                    <a:pt x="353" y="565"/>
                    <a:pt x="353" y="565"/>
                  </a:cubicBezTo>
                  <a:cubicBezTo>
                    <a:pt x="353" y="565"/>
                    <a:pt x="353" y="564"/>
                    <a:pt x="353" y="564"/>
                  </a:cubicBezTo>
                  <a:cubicBezTo>
                    <a:pt x="353" y="564"/>
                    <a:pt x="353" y="564"/>
                    <a:pt x="353" y="564"/>
                  </a:cubicBezTo>
                  <a:cubicBezTo>
                    <a:pt x="353" y="563"/>
                    <a:pt x="353" y="560"/>
                    <a:pt x="352" y="560"/>
                  </a:cubicBezTo>
                  <a:cubicBezTo>
                    <a:pt x="352" y="560"/>
                    <a:pt x="352" y="563"/>
                    <a:pt x="352" y="564"/>
                  </a:cubicBezTo>
                  <a:cubicBezTo>
                    <a:pt x="352" y="564"/>
                    <a:pt x="352" y="564"/>
                    <a:pt x="352" y="564"/>
                  </a:cubicBezTo>
                  <a:cubicBezTo>
                    <a:pt x="352" y="564"/>
                    <a:pt x="352" y="565"/>
                    <a:pt x="352" y="565"/>
                  </a:cubicBezTo>
                  <a:cubicBezTo>
                    <a:pt x="352" y="565"/>
                    <a:pt x="352" y="565"/>
                    <a:pt x="352" y="565"/>
                  </a:cubicBezTo>
                  <a:cubicBezTo>
                    <a:pt x="352" y="565"/>
                    <a:pt x="351" y="566"/>
                    <a:pt x="351" y="566"/>
                  </a:cubicBezTo>
                  <a:cubicBezTo>
                    <a:pt x="351" y="566"/>
                    <a:pt x="351" y="566"/>
                    <a:pt x="352" y="566"/>
                  </a:cubicBezTo>
                  <a:cubicBezTo>
                    <a:pt x="352" y="567"/>
                    <a:pt x="352" y="567"/>
                    <a:pt x="352" y="567"/>
                  </a:cubicBezTo>
                  <a:cubicBezTo>
                    <a:pt x="352" y="567"/>
                    <a:pt x="352" y="567"/>
                    <a:pt x="352" y="568"/>
                  </a:cubicBezTo>
                  <a:cubicBezTo>
                    <a:pt x="351" y="568"/>
                    <a:pt x="351" y="568"/>
                    <a:pt x="351" y="568"/>
                  </a:cubicBezTo>
                  <a:cubicBezTo>
                    <a:pt x="351" y="569"/>
                    <a:pt x="351" y="569"/>
                    <a:pt x="352" y="569"/>
                  </a:cubicBezTo>
                  <a:cubicBezTo>
                    <a:pt x="352" y="569"/>
                    <a:pt x="352" y="569"/>
                    <a:pt x="352" y="569"/>
                  </a:cubicBezTo>
                  <a:cubicBezTo>
                    <a:pt x="352" y="570"/>
                    <a:pt x="352" y="570"/>
                    <a:pt x="352" y="570"/>
                  </a:cubicBezTo>
                  <a:cubicBezTo>
                    <a:pt x="352" y="570"/>
                    <a:pt x="352" y="571"/>
                    <a:pt x="352" y="571"/>
                  </a:cubicBezTo>
                  <a:cubicBezTo>
                    <a:pt x="350" y="571"/>
                    <a:pt x="349" y="573"/>
                    <a:pt x="349" y="574"/>
                  </a:cubicBezTo>
                  <a:cubicBezTo>
                    <a:pt x="349" y="575"/>
                    <a:pt x="349" y="575"/>
                    <a:pt x="349" y="575"/>
                  </a:cubicBezTo>
                  <a:cubicBezTo>
                    <a:pt x="347" y="575"/>
                    <a:pt x="346" y="575"/>
                    <a:pt x="346" y="576"/>
                  </a:cubicBezTo>
                  <a:cubicBezTo>
                    <a:pt x="346" y="578"/>
                    <a:pt x="349" y="575"/>
                    <a:pt x="349" y="580"/>
                  </a:cubicBezTo>
                  <a:cubicBezTo>
                    <a:pt x="349" y="580"/>
                    <a:pt x="349" y="581"/>
                    <a:pt x="350" y="582"/>
                  </a:cubicBezTo>
                  <a:cubicBezTo>
                    <a:pt x="349" y="582"/>
                    <a:pt x="349" y="582"/>
                    <a:pt x="349" y="583"/>
                  </a:cubicBezTo>
                  <a:cubicBezTo>
                    <a:pt x="349" y="583"/>
                    <a:pt x="349" y="583"/>
                    <a:pt x="350" y="584"/>
                  </a:cubicBezTo>
                  <a:cubicBezTo>
                    <a:pt x="350" y="637"/>
                    <a:pt x="350" y="637"/>
                    <a:pt x="350" y="637"/>
                  </a:cubicBezTo>
                  <a:cubicBezTo>
                    <a:pt x="341" y="639"/>
                    <a:pt x="341" y="639"/>
                    <a:pt x="341" y="639"/>
                  </a:cubicBezTo>
                  <a:cubicBezTo>
                    <a:pt x="341" y="611"/>
                    <a:pt x="341" y="611"/>
                    <a:pt x="341" y="611"/>
                  </a:cubicBezTo>
                  <a:cubicBezTo>
                    <a:pt x="341" y="611"/>
                    <a:pt x="342" y="610"/>
                    <a:pt x="342" y="610"/>
                  </a:cubicBezTo>
                  <a:cubicBezTo>
                    <a:pt x="342" y="609"/>
                    <a:pt x="341" y="609"/>
                    <a:pt x="341" y="609"/>
                  </a:cubicBezTo>
                  <a:cubicBezTo>
                    <a:pt x="341" y="608"/>
                    <a:pt x="341" y="608"/>
                    <a:pt x="342" y="607"/>
                  </a:cubicBezTo>
                  <a:cubicBezTo>
                    <a:pt x="342" y="602"/>
                    <a:pt x="345" y="605"/>
                    <a:pt x="344" y="603"/>
                  </a:cubicBezTo>
                  <a:cubicBezTo>
                    <a:pt x="344" y="603"/>
                    <a:pt x="343" y="602"/>
                    <a:pt x="342" y="602"/>
                  </a:cubicBezTo>
                  <a:cubicBezTo>
                    <a:pt x="342" y="602"/>
                    <a:pt x="342" y="602"/>
                    <a:pt x="342" y="602"/>
                  </a:cubicBezTo>
                  <a:cubicBezTo>
                    <a:pt x="342" y="600"/>
                    <a:pt x="340" y="598"/>
                    <a:pt x="339" y="598"/>
                  </a:cubicBezTo>
                  <a:cubicBezTo>
                    <a:pt x="339" y="598"/>
                    <a:pt x="339" y="597"/>
                    <a:pt x="338" y="597"/>
                  </a:cubicBezTo>
                  <a:cubicBezTo>
                    <a:pt x="339" y="597"/>
                    <a:pt x="339" y="597"/>
                    <a:pt x="339" y="597"/>
                  </a:cubicBezTo>
                  <a:cubicBezTo>
                    <a:pt x="339" y="596"/>
                    <a:pt x="339" y="596"/>
                    <a:pt x="339" y="596"/>
                  </a:cubicBezTo>
                  <a:cubicBezTo>
                    <a:pt x="339" y="596"/>
                    <a:pt x="339" y="596"/>
                    <a:pt x="339" y="595"/>
                  </a:cubicBezTo>
                  <a:cubicBezTo>
                    <a:pt x="339" y="595"/>
                    <a:pt x="339" y="595"/>
                    <a:pt x="339" y="595"/>
                  </a:cubicBezTo>
                  <a:cubicBezTo>
                    <a:pt x="339" y="595"/>
                    <a:pt x="339" y="594"/>
                    <a:pt x="339" y="594"/>
                  </a:cubicBezTo>
                  <a:cubicBezTo>
                    <a:pt x="339" y="594"/>
                    <a:pt x="339" y="594"/>
                    <a:pt x="339" y="594"/>
                  </a:cubicBezTo>
                  <a:cubicBezTo>
                    <a:pt x="339" y="593"/>
                    <a:pt x="339" y="593"/>
                    <a:pt x="339" y="593"/>
                  </a:cubicBezTo>
                  <a:cubicBezTo>
                    <a:pt x="339" y="593"/>
                    <a:pt x="339" y="592"/>
                    <a:pt x="338" y="592"/>
                  </a:cubicBezTo>
                  <a:cubicBezTo>
                    <a:pt x="339" y="592"/>
                    <a:pt x="339" y="592"/>
                    <a:pt x="339" y="592"/>
                  </a:cubicBezTo>
                  <a:cubicBezTo>
                    <a:pt x="339" y="592"/>
                    <a:pt x="339" y="592"/>
                    <a:pt x="338" y="591"/>
                  </a:cubicBezTo>
                  <a:cubicBezTo>
                    <a:pt x="339" y="591"/>
                    <a:pt x="339" y="591"/>
                    <a:pt x="339" y="591"/>
                  </a:cubicBezTo>
                  <a:cubicBezTo>
                    <a:pt x="339" y="591"/>
                    <a:pt x="338" y="588"/>
                    <a:pt x="338" y="588"/>
                  </a:cubicBezTo>
                  <a:cubicBezTo>
                    <a:pt x="338" y="588"/>
                    <a:pt x="337" y="591"/>
                    <a:pt x="337" y="591"/>
                  </a:cubicBezTo>
                  <a:cubicBezTo>
                    <a:pt x="337" y="591"/>
                    <a:pt x="338" y="591"/>
                    <a:pt x="338" y="591"/>
                  </a:cubicBezTo>
                  <a:cubicBezTo>
                    <a:pt x="338" y="592"/>
                    <a:pt x="337" y="592"/>
                    <a:pt x="337" y="592"/>
                  </a:cubicBezTo>
                  <a:cubicBezTo>
                    <a:pt x="337" y="592"/>
                    <a:pt x="338" y="592"/>
                    <a:pt x="338" y="592"/>
                  </a:cubicBezTo>
                  <a:cubicBezTo>
                    <a:pt x="337" y="593"/>
                    <a:pt x="337" y="593"/>
                    <a:pt x="337" y="593"/>
                  </a:cubicBezTo>
                  <a:cubicBezTo>
                    <a:pt x="337" y="593"/>
                    <a:pt x="337" y="594"/>
                    <a:pt x="338" y="594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94"/>
                    <a:pt x="337" y="595"/>
                    <a:pt x="338" y="595"/>
                  </a:cubicBezTo>
                  <a:cubicBezTo>
                    <a:pt x="337" y="595"/>
                    <a:pt x="337" y="595"/>
                    <a:pt x="337" y="595"/>
                  </a:cubicBezTo>
                  <a:cubicBezTo>
                    <a:pt x="337" y="596"/>
                    <a:pt x="337" y="596"/>
                    <a:pt x="338" y="596"/>
                  </a:cubicBezTo>
                  <a:cubicBezTo>
                    <a:pt x="337" y="596"/>
                    <a:pt x="337" y="596"/>
                    <a:pt x="337" y="597"/>
                  </a:cubicBezTo>
                  <a:cubicBezTo>
                    <a:pt x="337" y="597"/>
                    <a:pt x="337" y="597"/>
                    <a:pt x="338" y="597"/>
                  </a:cubicBezTo>
                  <a:cubicBezTo>
                    <a:pt x="338" y="597"/>
                    <a:pt x="337" y="598"/>
                    <a:pt x="337" y="598"/>
                  </a:cubicBezTo>
                  <a:cubicBezTo>
                    <a:pt x="336" y="598"/>
                    <a:pt x="334" y="600"/>
                    <a:pt x="334" y="602"/>
                  </a:cubicBezTo>
                  <a:cubicBezTo>
                    <a:pt x="334" y="602"/>
                    <a:pt x="334" y="602"/>
                    <a:pt x="334" y="602"/>
                  </a:cubicBezTo>
                  <a:cubicBezTo>
                    <a:pt x="333" y="602"/>
                    <a:pt x="332" y="603"/>
                    <a:pt x="332" y="603"/>
                  </a:cubicBezTo>
                  <a:cubicBezTo>
                    <a:pt x="332" y="605"/>
                    <a:pt x="334" y="602"/>
                    <a:pt x="335" y="607"/>
                  </a:cubicBezTo>
                  <a:cubicBezTo>
                    <a:pt x="335" y="608"/>
                    <a:pt x="335" y="608"/>
                    <a:pt x="336" y="609"/>
                  </a:cubicBezTo>
                  <a:cubicBezTo>
                    <a:pt x="335" y="609"/>
                    <a:pt x="335" y="609"/>
                    <a:pt x="335" y="610"/>
                  </a:cubicBezTo>
                  <a:cubicBezTo>
                    <a:pt x="335" y="610"/>
                    <a:pt x="335" y="611"/>
                    <a:pt x="335" y="611"/>
                  </a:cubicBezTo>
                  <a:cubicBezTo>
                    <a:pt x="336" y="640"/>
                    <a:pt x="336" y="640"/>
                    <a:pt x="336" y="640"/>
                  </a:cubicBezTo>
                  <a:cubicBezTo>
                    <a:pt x="336" y="640"/>
                    <a:pt x="336" y="640"/>
                    <a:pt x="336" y="640"/>
                  </a:cubicBezTo>
                  <a:cubicBezTo>
                    <a:pt x="337" y="836"/>
                    <a:pt x="337" y="836"/>
                    <a:pt x="337" y="836"/>
                  </a:cubicBezTo>
                  <a:cubicBezTo>
                    <a:pt x="311" y="836"/>
                    <a:pt x="311" y="836"/>
                    <a:pt x="311" y="836"/>
                  </a:cubicBezTo>
                  <a:cubicBezTo>
                    <a:pt x="310" y="798"/>
                    <a:pt x="310" y="798"/>
                    <a:pt x="310" y="798"/>
                  </a:cubicBezTo>
                  <a:cubicBezTo>
                    <a:pt x="316" y="794"/>
                    <a:pt x="316" y="794"/>
                    <a:pt x="316" y="794"/>
                  </a:cubicBezTo>
                  <a:cubicBezTo>
                    <a:pt x="316" y="790"/>
                    <a:pt x="316" y="790"/>
                    <a:pt x="316" y="790"/>
                  </a:cubicBezTo>
                  <a:cubicBezTo>
                    <a:pt x="316" y="789"/>
                    <a:pt x="316" y="789"/>
                    <a:pt x="316" y="789"/>
                  </a:cubicBezTo>
                  <a:cubicBezTo>
                    <a:pt x="316" y="789"/>
                    <a:pt x="316" y="789"/>
                    <a:pt x="316" y="789"/>
                  </a:cubicBezTo>
                  <a:cubicBezTo>
                    <a:pt x="315" y="787"/>
                    <a:pt x="313" y="786"/>
                    <a:pt x="309" y="784"/>
                  </a:cubicBezTo>
                  <a:cubicBezTo>
                    <a:pt x="307" y="728"/>
                    <a:pt x="307" y="728"/>
                    <a:pt x="307" y="728"/>
                  </a:cubicBezTo>
                  <a:cubicBezTo>
                    <a:pt x="313" y="724"/>
                    <a:pt x="313" y="724"/>
                    <a:pt x="313" y="724"/>
                  </a:cubicBezTo>
                  <a:cubicBezTo>
                    <a:pt x="313" y="720"/>
                    <a:pt x="313" y="720"/>
                    <a:pt x="313" y="720"/>
                  </a:cubicBezTo>
                  <a:cubicBezTo>
                    <a:pt x="313" y="719"/>
                    <a:pt x="313" y="719"/>
                    <a:pt x="313" y="719"/>
                  </a:cubicBezTo>
                  <a:cubicBezTo>
                    <a:pt x="312" y="717"/>
                    <a:pt x="310" y="716"/>
                    <a:pt x="307" y="715"/>
                  </a:cubicBezTo>
                  <a:cubicBezTo>
                    <a:pt x="305" y="650"/>
                    <a:pt x="305" y="650"/>
                    <a:pt x="305" y="650"/>
                  </a:cubicBezTo>
                  <a:cubicBezTo>
                    <a:pt x="311" y="645"/>
                    <a:pt x="311" y="645"/>
                    <a:pt x="311" y="645"/>
                  </a:cubicBezTo>
                  <a:cubicBezTo>
                    <a:pt x="311" y="641"/>
                    <a:pt x="311" y="641"/>
                    <a:pt x="311" y="641"/>
                  </a:cubicBezTo>
                  <a:cubicBezTo>
                    <a:pt x="311" y="641"/>
                    <a:pt x="311" y="641"/>
                    <a:pt x="311" y="641"/>
                  </a:cubicBezTo>
                  <a:cubicBezTo>
                    <a:pt x="311" y="641"/>
                    <a:pt x="311" y="641"/>
                    <a:pt x="311" y="641"/>
                  </a:cubicBezTo>
                  <a:cubicBezTo>
                    <a:pt x="311" y="639"/>
                    <a:pt x="308" y="637"/>
                    <a:pt x="304" y="636"/>
                  </a:cubicBezTo>
                  <a:cubicBezTo>
                    <a:pt x="304" y="620"/>
                    <a:pt x="304" y="620"/>
                    <a:pt x="304" y="620"/>
                  </a:cubicBezTo>
                  <a:cubicBezTo>
                    <a:pt x="307" y="620"/>
                    <a:pt x="307" y="620"/>
                    <a:pt x="307" y="620"/>
                  </a:cubicBezTo>
                  <a:cubicBezTo>
                    <a:pt x="312" y="615"/>
                    <a:pt x="312" y="615"/>
                    <a:pt x="312" y="615"/>
                  </a:cubicBezTo>
                  <a:cubicBezTo>
                    <a:pt x="305" y="612"/>
                    <a:pt x="305" y="612"/>
                    <a:pt x="305" y="612"/>
                  </a:cubicBezTo>
                  <a:cubicBezTo>
                    <a:pt x="305" y="609"/>
                    <a:pt x="305" y="609"/>
                    <a:pt x="305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303" y="607"/>
                    <a:pt x="303" y="606"/>
                    <a:pt x="303" y="606"/>
                  </a:cubicBezTo>
                  <a:cubicBezTo>
                    <a:pt x="302" y="603"/>
                    <a:pt x="301" y="602"/>
                    <a:pt x="299" y="600"/>
                  </a:cubicBezTo>
                  <a:cubicBezTo>
                    <a:pt x="298" y="599"/>
                    <a:pt x="297" y="599"/>
                    <a:pt x="296" y="598"/>
                  </a:cubicBezTo>
                  <a:cubicBezTo>
                    <a:pt x="295" y="597"/>
                    <a:pt x="294" y="596"/>
                    <a:pt x="292" y="596"/>
                  </a:cubicBezTo>
                  <a:cubicBezTo>
                    <a:pt x="292" y="596"/>
                    <a:pt x="292" y="596"/>
                    <a:pt x="292" y="596"/>
                  </a:cubicBezTo>
                  <a:cubicBezTo>
                    <a:pt x="292" y="595"/>
                    <a:pt x="292" y="595"/>
                    <a:pt x="291" y="595"/>
                  </a:cubicBezTo>
                  <a:cubicBezTo>
                    <a:pt x="291" y="595"/>
                    <a:pt x="291" y="595"/>
                    <a:pt x="291" y="595"/>
                  </a:cubicBezTo>
                  <a:cubicBezTo>
                    <a:pt x="290" y="595"/>
                    <a:pt x="290" y="595"/>
                    <a:pt x="290" y="596"/>
                  </a:cubicBezTo>
                  <a:cubicBezTo>
                    <a:pt x="290" y="596"/>
                    <a:pt x="290" y="596"/>
                    <a:pt x="290" y="596"/>
                  </a:cubicBezTo>
                  <a:cubicBezTo>
                    <a:pt x="288" y="596"/>
                    <a:pt x="287" y="597"/>
                    <a:pt x="286" y="598"/>
                  </a:cubicBezTo>
                  <a:cubicBezTo>
                    <a:pt x="286" y="598"/>
                    <a:pt x="286" y="598"/>
                    <a:pt x="286" y="598"/>
                  </a:cubicBezTo>
                  <a:cubicBezTo>
                    <a:pt x="286" y="598"/>
                    <a:pt x="285" y="599"/>
                    <a:pt x="285" y="599"/>
                  </a:cubicBezTo>
                  <a:cubicBezTo>
                    <a:pt x="281" y="601"/>
                    <a:pt x="279" y="605"/>
                    <a:pt x="279" y="609"/>
                  </a:cubicBezTo>
                  <a:cubicBezTo>
                    <a:pt x="277" y="609"/>
                    <a:pt x="277" y="609"/>
                    <a:pt x="277" y="609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270" y="616"/>
                    <a:pt x="270" y="616"/>
                    <a:pt x="270" y="616"/>
                  </a:cubicBezTo>
                  <a:cubicBezTo>
                    <a:pt x="275" y="620"/>
                    <a:pt x="275" y="620"/>
                    <a:pt x="275" y="620"/>
                  </a:cubicBezTo>
                  <a:cubicBezTo>
                    <a:pt x="278" y="620"/>
                    <a:pt x="278" y="620"/>
                    <a:pt x="278" y="620"/>
                  </a:cubicBezTo>
                  <a:cubicBezTo>
                    <a:pt x="278" y="636"/>
                    <a:pt x="278" y="636"/>
                    <a:pt x="278" y="636"/>
                  </a:cubicBezTo>
                  <a:cubicBezTo>
                    <a:pt x="274" y="637"/>
                    <a:pt x="271" y="639"/>
                    <a:pt x="271" y="642"/>
                  </a:cubicBezTo>
                  <a:cubicBezTo>
                    <a:pt x="271" y="646"/>
                    <a:pt x="271" y="646"/>
                    <a:pt x="271" y="646"/>
                  </a:cubicBezTo>
                  <a:cubicBezTo>
                    <a:pt x="278" y="651"/>
                    <a:pt x="278" y="651"/>
                    <a:pt x="278" y="651"/>
                  </a:cubicBezTo>
                  <a:cubicBezTo>
                    <a:pt x="278" y="653"/>
                    <a:pt x="278" y="653"/>
                    <a:pt x="278" y="653"/>
                  </a:cubicBezTo>
                  <a:cubicBezTo>
                    <a:pt x="278" y="669"/>
                    <a:pt x="278" y="669"/>
                    <a:pt x="278" y="669"/>
                  </a:cubicBezTo>
                  <a:cubicBezTo>
                    <a:pt x="277" y="709"/>
                    <a:pt x="277" y="709"/>
                    <a:pt x="277" y="709"/>
                  </a:cubicBezTo>
                  <a:cubicBezTo>
                    <a:pt x="277" y="715"/>
                    <a:pt x="277" y="715"/>
                    <a:pt x="277" y="715"/>
                  </a:cubicBezTo>
                  <a:cubicBezTo>
                    <a:pt x="276" y="715"/>
                    <a:pt x="276" y="715"/>
                    <a:pt x="276" y="715"/>
                  </a:cubicBezTo>
                  <a:cubicBezTo>
                    <a:pt x="274" y="716"/>
                    <a:pt x="272" y="717"/>
                    <a:pt x="271" y="718"/>
                  </a:cubicBezTo>
                  <a:cubicBezTo>
                    <a:pt x="271" y="719"/>
                    <a:pt x="271" y="719"/>
                    <a:pt x="271" y="720"/>
                  </a:cubicBezTo>
                  <a:cubicBezTo>
                    <a:pt x="271" y="724"/>
                    <a:pt x="271" y="724"/>
                    <a:pt x="271" y="724"/>
                  </a:cubicBezTo>
                  <a:cubicBezTo>
                    <a:pt x="271" y="724"/>
                    <a:pt x="271" y="724"/>
                    <a:pt x="271" y="724"/>
                  </a:cubicBezTo>
                  <a:cubicBezTo>
                    <a:pt x="274" y="727"/>
                    <a:pt x="274" y="727"/>
                    <a:pt x="274" y="727"/>
                  </a:cubicBezTo>
                  <a:cubicBezTo>
                    <a:pt x="276" y="729"/>
                    <a:pt x="276" y="729"/>
                    <a:pt x="276" y="729"/>
                  </a:cubicBezTo>
                  <a:cubicBezTo>
                    <a:pt x="275" y="785"/>
                    <a:pt x="275" y="785"/>
                    <a:pt x="275" y="785"/>
                  </a:cubicBezTo>
                  <a:cubicBezTo>
                    <a:pt x="271" y="786"/>
                    <a:pt x="268" y="788"/>
                    <a:pt x="268" y="790"/>
                  </a:cubicBezTo>
                  <a:cubicBezTo>
                    <a:pt x="268" y="794"/>
                    <a:pt x="268" y="794"/>
                    <a:pt x="268" y="794"/>
                  </a:cubicBezTo>
                  <a:cubicBezTo>
                    <a:pt x="275" y="799"/>
                    <a:pt x="275" y="799"/>
                    <a:pt x="275" y="799"/>
                  </a:cubicBezTo>
                  <a:cubicBezTo>
                    <a:pt x="275" y="799"/>
                    <a:pt x="275" y="799"/>
                    <a:pt x="275" y="799"/>
                  </a:cubicBezTo>
                  <a:cubicBezTo>
                    <a:pt x="274" y="836"/>
                    <a:pt x="274" y="836"/>
                    <a:pt x="274" y="836"/>
                  </a:cubicBezTo>
                  <a:cubicBezTo>
                    <a:pt x="270" y="836"/>
                    <a:pt x="270" y="836"/>
                    <a:pt x="270" y="836"/>
                  </a:cubicBezTo>
                  <a:cubicBezTo>
                    <a:pt x="261" y="836"/>
                    <a:pt x="261" y="836"/>
                    <a:pt x="261" y="836"/>
                  </a:cubicBezTo>
                  <a:cubicBezTo>
                    <a:pt x="257" y="836"/>
                    <a:pt x="257" y="836"/>
                    <a:pt x="257" y="836"/>
                  </a:cubicBezTo>
                  <a:cubicBezTo>
                    <a:pt x="255" y="836"/>
                    <a:pt x="255" y="836"/>
                    <a:pt x="255" y="836"/>
                  </a:cubicBezTo>
                  <a:cubicBezTo>
                    <a:pt x="129" y="837"/>
                    <a:pt x="129" y="837"/>
                    <a:pt x="129" y="837"/>
                  </a:cubicBezTo>
                  <a:cubicBezTo>
                    <a:pt x="126" y="739"/>
                    <a:pt x="126" y="739"/>
                    <a:pt x="126" y="739"/>
                  </a:cubicBezTo>
                  <a:cubicBezTo>
                    <a:pt x="137" y="731"/>
                    <a:pt x="137" y="731"/>
                    <a:pt x="137" y="731"/>
                  </a:cubicBezTo>
                  <a:cubicBezTo>
                    <a:pt x="137" y="724"/>
                    <a:pt x="137" y="724"/>
                    <a:pt x="137" y="724"/>
                  </a:cubicBezTo>
                  <a:cubicBezTo>
                    <a:pt x="137" y="724"/>
                    <a:pt x="136" y="723"/>
                    <a:pt x="136" y="723"/>
                  </a:cubicBezTo>
                  <a:cubicBezTo>
                    <a:pt x="136" y="723"/>
                    <a:pt x="136" y="723"/>
                    <a:pt x="136" y="723"/>
                  </a:cubicBezTo>
                  <a:cubicBezTo>
                    <a:pt x="136" y="723"/>
                    <a:pt x="136" y="723"/>
                    <a:pt x="136" y="723"/>
                  </a:cubicBezTo>
                  <a:cubicBezTo>
                    <a:pt x="135" y="720"/>
                    <a:pt x="131" y="718"/>
                    <a:pt x="125" y="716"/>
                  </a:cubicBezTo>
                  <a:cubicBezTo>
                    <a:pt x="122" y="625"/>
                    <a:pt x="122" y="625"/>
                    <a:pt x="122" y="625"/>
                  </a:cubicBezTo>
                  <a:cubicBezTo>
                    <a:pt x="131" y="617"/>
                    <a:pt x="131" y="617"/>
                    <a:pt x="131" y="617"/>
                  </a:cubicBezTo>
                  <a:cubicBezTo>
                    <a:pt x="131" y="611"/>
                    <a:pt x="131" y="611"/>
                    <a:pt x="131" y="611"/>
                  </a:cubicBezTo>
                  <a:cubicBezTo>
                    <a:pt x="131" y="610"/>
                    <a:pt x="131" y="610"/>
                    <a:pt x="131" y="609"/>
                  </a:cubicBezTo>
                  <a:cubicBezTo>
                    <a:pt x="130" y="607"/>
                    <a:pt x="127" y="604"/>
                    <a:pt x="122" y="602"/>
                  </a:cubicBezTo>
                  <a:cubicBezTo>
                    <a:pt x="118" y="498"/>
                    <a:pt x="118" y="498"/>
                    <a:pt x="118" y="498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9" y="483"/>
                    <a:pt x="129" y="483"/>
                    <a:pt x="129" y="483"/>
                  </a:cubicBezTo>
                  <a:cubicBezTo>
                    <a:pt x="129" y="483"/>
                    <a:pt x="129" y="482"/>
                    <a:pt x="129" y="482"/>
                  </a:cubicBezTo>
                  <a:cubicBezTo>
                    <a:pt x="129" y="482"/>
                    <a:pt x="129" y="482"/>
                    <a:pt x="129" y="482"/>
                  </a:cubicBezTo>
                  <a:cubicBezTo>
                    <a:pt x="128" y="479"/>
                    <a:pt x="124" y="476"/>
                    <a:pt x="117" y="474"/>
                  </a:cubicBezTo>
                  <a:cubicBezTo>
                    <a:pt x="117" y="449"/>
                    <a:pt x="117" y="449"/>
                    <a:pt x="117" y="449"/>
                  </a:cubicBezTo>
                  <a:cubicBezTo>
                    <a:pt x="122" y="448"/>
                    <a:pt x="122" y="448"/>
                    <a:pt x="122" y="448"/>
                  </a:cubicBezTo>
                  <a:cubicBezTo>
                    <a:pt x="130" y="441"/>
                    <a:pt x="130" y="441"/>
                    <a:pt x="130" y="441"/>
                  </a:cubicBezTo>
                  <a:cubicBezTo>
                    <a:pt x="118" y="436"/>
                    <a:pt x="118" y="436"/>
                    <a:pt x="118" y="436"/>
                  </a:cubicBezTo>
                  <a:cubicBezTo>
                    <a:pt x="118" y="431"/>
                    <a:pt x="118" y="431"/>
                    <a:pt x="118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6" y="430"/>
                    <a:pt x="116" y="430"/>
                    <a:pt x="116" y="430"/>
                  </a:cubicBezTo>
                  <a:cubicBezTo>
                    <a:pt x="116" y="428"/>
                    <a:pt x="116" y="427"/>
                    <a:pt x="115" y="425"/>
                  </a:cubicBezTo>
                  <a:cubicBezTo>
                    <a:pt x="114" y="422"/>
                    <a:pt x="112" y="419"/>
                    <a:pt x="109" y="416"/>
                  </a:cubicBezTo>
                  <a:cubicBezTo>
                    <a:pt x="107" y="415"/>
                    <a:pt x="106" y="414"/>
                    <a:pt x="104" y="413"/>
                  </a:cubicBezTo>
                  <a:cubicBezTo>
                    <a:pt x="103" y="411"/>
                    <a:pt x="101" y="410"/>
                    <a:pt x="98" y="409"/>
                  </a:cubicBezTo>
                  <a:cubicBezTo>
                    <a:pt x="98" y="409"/>
                    <a:pt x="98" y="409"/>
                    <a:pt x="98" y="409"/>
                  </a:cubicBezTo>
                  <a:cubicBezTo>
                    <a:pt x="98" y="408"/>
                    <a:pt x="97" y="407"/>
                    <a:pt x="96" y="407"/>
                  </a:cubicBezTo>
                  <a:cubicBezTo>
                    <a:pt x="96" y="407"/>
                    <a:pt x="96" y="407"/>
                    <a:pt x="96" y="407"/>
                  </a:cubicBezTo>
                  <a:cubicBezTo>
                    <a:pt x="95" y="407"/>
                    <a:pt x="94" y="408"/>
                    <a:pt x="94" y="409"/>
                  </a:cubicBezTo>
                  <a:cubicBezTo>
                    <a:pt x="94" y="410"/>
                    <a:pt x="94" y="410"/>
                    <a:pt x="94" y="410"/>
                  </a:cubicBezTo>
                  <a:cubicBezTo>
                    <a:pt x="91" y="410"/>
                    <a:pt x="89" y="411"/>
                    <a:pt x="88" y="413"/>
                  </a:cubicBezTo>
                  <a:cubicBezTo>
                    <a:pt x="88" y="413"/>
                    <a:pt x="88" y="413"/>
                    <a:pt x="88" y="413"/>
                  </a:cubicBezTo>
                  <a:cubicBezTo>
                    <a:pt x="87" y="413"/>
                    <a:pt x="86" y="414"/>
                    <a:pt x="85" y="414"/>
                  </a:cubicBezTo>
                  <a:cubicBezTo>
                    <a:pt x="80" y="418"/>
                    <a:pt x="76" y="424"/>
                    <a:pt x="76" y="430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3" y="437"/>
                    <a:pt x="73" y="437"/>
                    <a:pt x="73" y="437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70" y="449"/>
                    <a:pt x="70" y="449"/>
                    <a:pt x="70" y="449"/>
                  </a:cubicBezTo>
                  <a:cubicBezTo>
                    <a:pt x="75" y="449"/>
                    <a:pt x="75" y="449"/>
                    <a:pt x="75" y="449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8" y="477"/>
                    <a:pt x="64" y="480"/>
                    <a:pt x="64" y="484"/>
                  </a:cubicBezTo>
                  <a:cubicBezTo>
                    <a:pt x="64" y="490"/>
                    <a:pt x="64" y="490"/>
                    <a:pt x="64" y="490"/>
                  </a:cubicBezTo>
                  <a:cubicBezTo>
                    <a:pt x="74" y="498"/>
                    <a:pt x="74" y="498"/>
                    <a:pt x="74" y="498"/>
                  </a:cubicBezTo>
                  <a:cubicBezTo>
                    <a:pt x="74" y="502"/>
                    <a:pt x="74" y="502"/>
                    <a:pt x="74" y="502"/>
                  </a:cubicBezTo>
                  <a:cubicBezTo>
                    <a:pt x="74" y="528"/>
                    <a:pt x="74" y="528"/>
                    <a:pt x="74" y="528"/>
                  </a:cubicBezTo>
                  <a:cubicBezTo>
                    <a:pt x="72" y="593"/>
                    <a:pt x="72" y="593"/>
                    <a:pt x="72" y="593"/>
                  </a:cubicBezTo>
                  <a:cubicBezTo>
                    <a:pt x="72" y="603"/>
                    <a:pt x="72" y="603"/>
                    <a:pt x="72" y="603"/>
                  </a:cubicBezTo>
                  <a:cubicBezTo>
                    <a:pt x="72" y="603"/>
                    <a:pt x="72" y="603"/>
                    <a:pt x="71" y="603"/>
                  </a:cubicBezTo>
                  <a:cubicBezTo>
                    <a:pt x="68" y="605"/>
                    <a:pt x="65" y="606"/>
                    <a:pt x="64" y="608"/>
                  </a:cubicBezTo>
                  <a:cubicBezTo>
                    <a:pt x="63" y="609"/>
                    <a:pt x="63" y="610"/>
                    <a:pt x="63" y="611"/>
                  </a:cubicBezTo>
                  <a:cubicBezTo>
                    <a:pt x="63" y="617"/>
                    <a:pt x="63" y="617"/>
                    <a:pt x="63" y="617"/>
                  </a:cubicBezTo>
                  <a:cubicBezTo>
                    <a:pt x="63" y="618"/>
                    <a:pt x="63" y="618"/>
                    <a:pt x="63" y="618"/>
                  </a:cubicBezTo>
                  <a:cubicBezTo>
                    <a:pt x="69" y="623"/>
                    <a:pt x="69" y="623"/>
                    <a:pt x="69" y="623"/>
                  </a:cubicBezTo>
                  <a:cubicBezTo>
                    <a:pt x="72" y="625"/>
                    <a:pt x="72" y="625"/>
                    <a:pt x="72" y="625"/>
                  </a:cubicBezTo>
                  <a:cubicBezTo>
                    <a:pt x="70" y="716"/>
                    <a:pt x="70" y="716"/>
                    <a:pt x="70" y="716"/>
                  </a:cubicBezTo>
                  <a:cubicBezTo>
                    <a:pt x="63" y="718"/>
                    <a:pt x="59" y="721"/>
                    <a:pt x="59" y="725"/>
                  </a:cubicBezTo>
                  <a:cubicBezTo>
                    <a:pt x="59" y="731"/>
                    <a:pt x="59" y="731"/>
                    <a:pt x="59" y="731"/>
                  </a:cubicBezTo>
                  <a:cubicBezTo>
                    <a:pt x="69" y="739"/>
                    <a:pt x="69" y="739"/>
                    <a:pt x="69" y="739"/>
                  </a:cubicBezTo>
                  <a:cubicBezTo>
                    <a:pt x="70" y="739"/>
                    <a:pt x="70" y="739"/>
                    <a:pt x="70" y="739"/>
                  </a:cubicBezTo>
                  <a:cubicBezTo>
                    <a:pt x="68" y="801"/>
                    <a:pt x="68" y="801"/>
                    <a:pt x="68" y="801"/>
                  </a:cubicBezTo>
                  <a:cubicBezTo>
                    <a:pt x="68" y="828"/>
                    <a:pt x="68" y="828"/>
                    <a:pt x="68" y="828"/>
                  </a:cubicBezTo>
                  <a:cubicBezTo>
                    <a:pt x="68" y="838"/>
                    <a:pt x="68" y="838"/>
                    <a:pt x="68" y="838"/>
                  </a:cubicBezTo>
                  <a:cubicBezTo>
                    <a:pt x="67" y="838"/>
                    <a:pt x="67" y="838"/>
                    <a:pt x="67" y="838"/>
                  </a:cubicBezTo>
                  <a:cubicBezTo>
                    <a:pt x="64" y="838"/>
                    <a:pt x="64" y="838"/>
                    <a:pt x="64" y="838"/>
                  </a:cubicBezTo>
                  <a:cubicBezTo>
                    <a:pt x="58" y="838"/>
                    <a:pt x="58" y="838"/>
                    <a:pt x="58" y="838"/>
                  </a:cubicBezTo>
                  <a:cubicBezTo>
                    <a:pt x="58" y="882"/>
                    <a:pt x="58" y="882"/>
                    <a:pt x="58" y="882"/>
                  </a:cubicBezTo>
                  <a:cubicBezTo>
                    <a:pt x="58" y="903"/>
                    <a:pt x="58" y="903"/>
                    <a:pt x="58" y="903"/>
                  </a:cubicBezTo>
                  <a:cubicBezTo>
                    <a:pt x="59" y="1018"/>
                    <a:pt x="59" y="1018"/>
                    <a:pt x="59" y="1018"/>
                  </a:cubicBezTo>
                  <a:cubicBezTo>
                    <a:pt x="39" y="1024"/>
                    <a:pt x="19" y="1032"/>
                    <a:pt x="0" y="1041"/>
                  </a:cubicBezTo>
                  <a:cubicBezTo>
                    <a:pt x="0" y="2172"/>
                    <a:pt x="0" y="2172"/>
                    <a:pt x="0" y="2172"/>
                  </a:cubicBezTo>
                  <a:cubicBezTo>
                    <a:pt x="3104" y="2172"/>
                    <a:pt x="3104" y="2172"/>
                    <a:pt x="3104" y="2172"/>
                  </a:cubicBezTo>
                  <a:cubicBezTo>
                    <a:pt x="3200" y="2172"/>
                    <a:pt x="3200" y="2172"/>
                    <a:pt x="3200" y="2172"/>
                  </a:cubicBezTo>
                  <a:cubicBezTo>
                    <a:pt x="6304" y="2172"/>
                    <a:pt x="6304" y="2172"/>
                    <a:pt x="6304" y="2172"/>
                  </a:cubicBezTo>
                  <a:cubicBezTo>
                    <a:pt x="6304" y="1041"/>
                    <a:pt x="6304" y="1041"/>
                    <a:pt x="6304" y="1041"/>
                  </a:cubicBezTo>
                  <a:cubicBezTo>
                    <a:pt x="6243" y="1012"/>
                    <a:pt x="6175" y="996"/>
                    <a:pt x="6102" y="996"/>
                  </a:cubicBezTo>
                  <a:close/>
                  <a:moveTo>
                    <a:pt x="2320" y="991"/>
                  </a:moveTo>
                  <a:cubicBezTo>
                    <a:pt x="2310" y="991"/>
                    <a:pt x="2300" y="991"/>
                    <a:pt x="2291" y="992"/>
                  </a:cubicBezTo>
                  <a:cubicBezTo>
                    <a:pt x="2292" y="976"/>
                    <a:pt x="2292" y="976"/>
                    <a:pt x="2292" y="976"/>
                  </a:cubicBezTo>
                  <a:cubicBezTo>
                    <a:pt x="2298" y="908"/>
                    <a:pt x="2298" y="908"/>
                    <a:pt x="2298" y="908"/>
                  </a:cubicBezTo>
                  <a:cubicBezTo>
                    <a:pt x="2300" y="895"/>
                    <a:pt x="2300" y="895"/>
                    <a:pt x="2300" y="895"/>
                  </a:cubicBezTo>
                  <a:cubicBezTo>
                    <a:pt x="2301" y="881"/>
                    <a:pt x="2301" y="881"/>
                    <a:pt x="2301" y="881"/>
                  </a:cubicBezTo>
                  <a:cubicBezTo>
                    <a:pt x="2301" y="878"/>
                    <a:pt x="2301" y="878"/>
                    <a:pt x="2301" y="878"/>
                  </a:cubicBezTo>
                  <a:cubicBezTo>
                    <a:pt x="2304" y="851"/>
                    <a:pt x="2325" y="842"/>
                    <a:pt x="2342" y="846"/>
                  </a:cubicBezTo>
                  <a:cubicBezTo>
                    <a:pt x="2346" y="847"/>
                    <a:pt x="2349" y="849"/>
                    <a:pt x="2352" y="851"/>
                  </a:cubicBezTo>
                  <a:cubicBezTo>
                    <a:pt x="2354" y="852"/>
                    <a:pt x="2357" y="855"/>
                    <a:pt x="2359" y="857"/>
                  </a:cubicBezTo>
                  <a:cubicBezTo>
                    <a:pt x="2364" y="864"/>
                    <a:pt x="2368" y="873"/>
                    <a:pt x="2367" y="884"/>
                  </a:cubicBezTo>
                  <a:cubicBezTo>
                    <a:pt x="2364" y="915"/>
                    <a:pt x="2364" y="915"/>
                    <a:pt x="2364" y="915"/>
                  </a:cubicBezTo>
                  <a:cubicBezTo>
                    <a:pt x="2357" y="992"/>
                    <a:pt x="2357" y="992"/>
                    <a:pt x="2357" y="992"/>
                  </a:cubicBezTo>
                  <a:cubicBezTo>
                    <a:pt x="2357" y="992"/>
                    <a:pt x="2357" y="992"/>
                    <a:pt x="2357" y="992"/>
                  </a:cubicBezTo>
                  <a:cubicBezTo>
                    <a:pt x="2345" y="991"/>
                    <a:pt x="2332" y="991"/>
                    <a:pt x="2320" y="991"/>
                  </a:cubicBezTo>
                  <a:close/>
                  <a:moveTo>
                    <a:pt x="2438" y="583"/>
                  </a:moveTo>
                  <a:cubicBezTo>
                    <a:pt x="2440" y="584"/>
                    <a:pt x="2441" y="587"/>
                    <a:pt x="2442" y="590"/>
                  </a:cubicBezTo>
                  <a:cubicBezTo>
                    <a:pt x="2442" y="592"/>
                    <a:pt x="2443" y="594"/>
                    <a:pt x="2442" y="597"/>
                  </a:cubicBezTo>
                  <a:cubicBezTo>
                    <a:pt x="2442" y="602"/>
                    <a:pt x="2442" y="602"/>
                    <a:pt x="2442" y="602"/>
                  </a:cubicBezTo>
                  <a:cubicBezTo>
                    <a:pt x="2442" y="613"/>
                    <a:pt x="2441" y="624"/>
                    <a:pt x="2440" y="634"/>
                  </a:cubicBezTo>
                  <a:cubicBezTo>
                    <a:pt x="2440" y="640"/>
                    <a:pt x="2440" y="640"/>
                    <a:pt x="2440" y="640"/>
                  </a:cubicBezTo>
                  <a:cubicBezTo>
                    <a:pt x="2440" y="646"/>
                    <a:pt x="2439" y="652"/>
                    <a:pt x="2439" y="657"/>
                  </a:cubicBezTo>
                  <a:cubicBezTo>
                    <a:pt x="2438" y="675"/>
                    <a:pt x="2438" y="675"/>
                    <a:pt x="2438" y="675"/>
                  </a:cubicBezTo>
                  <a:cubicBezTo>
                    <a:pt x="2437" y="683"/>
                    <a:pt x="2437" y="683"/>
                    <a:pt x="2437" y="683"/>
                  </a:cubicBezTo>
                  <a:cubicBezTo>
                    <a:pt x="2435" y="683"/>
                    <a:pt x="2433" y="682"/>
                    <a:pt x="2431" y="681"/>
                  </a:cubicBezTo>
                  <a:cubicBezTo>
                    <a:pt x="2426" y="680"/>
                    <a:pt x="2421" y="679"/>
                    <a:pt x="2416" y="678"/>
                  </a:cubicBezTo>
                  <a:cubicBezTo>
                    <a:pt x="2416" y="677"/>
                    <a:pt x="2416" y="677"/>
                    <a:pt x="2416" y="677"/>
                  </a:cubicBezTo>
                  <a:cubicBezTo>
                    <a:pt x="2418" y="653"/>
                    <a:pt x="2418" y="653"/>
                    <a:pt x="2418" y="653"/>
                  </a:cubicBezTo>
                  <a:cubicBezTo>
                    <a:pt x="2419" y="635"/>
                    <a:pt x="2419" y="635"/>
                    <a:pt x="2419" y="635"/>
                  </a:cubicBezTo>
                  <a:cubicBezTo>
                    <a:pt x="2420" y="621"/>
                    <a:pt x="2420" y="621"/>
                    <a:pt x="2420" y="621"/>
                  </a:cubicBezTo>
                  <a:cubicBezTo>
                    <a:pt x="2421" y="608"/>
                    <a:pt x="2421" y="608"/>
                    <a:pt x="2421" y="608"/>
                  </a:cubicBezTo>
                  <a:cubicBezTo>
                    <a:pt x="2422" y="597"/>
                    <a:pt x="2422" y="597"/>
                    <a:pt x="2422" y="597"/>
                  </a:cubicBezTo>
                  <a:cubicBezTo>
                    <a:pt x="2422" y="592"/>
                    <a:pt x="2422" y="592"/>
                    <a:pt x="2422" y="592"/>
                  </a:cubicBezTo>
                  <a:cubicBezTo>
                    <a:pt x="2423" y="579"/>
                    <a:pt x="2432" y="577"/>
                    <a:pt x="2438" y="583"/>
                  </a:cubicBezTo>
                  <a:close/>
                  <a:moveTo>
                    <a:pt x="2424" y="557"/>
                  </a:moveTo>
                  <a:cubicBezTo>
                    <a:pt x="2425" y="539"/>
                    <a:pt x="2425" y="539"/>
                    <a:pt x="2425" y="539"/>
                  </a:cubicBezTo>
                  <a:cubicBezTo>
                    <a:pt x="2426" y="529"/>
                    <a:pt x="2426" y="529"/>
                    <a:pt x="2426" y="529"/>
                  </a:cubicBezTo>
                  <a:cubicBezTo>
                    <a:pt x="2427" y="517"/>
                    <a:pt x="2427" y="517"/>
                    <a:pt x="2427" y="517"/>
                  </a:cubicBezTo>
                  <a:cubicBezTo>
                    <a:pt x="2427" y="516"/>
                    <a:pt x="2427" y="516"/>
                    <a:pt x="2427" y="516"/>
                  </a:cubicBezTo>
                  <a:cubicBezTo>
                    <a:pt x="2428" y="504"/>
                    <a:pt x="2428" y="504"/>
                    <a:pt x="2428" y="504"/>
                  </a:cubicBezTo>
                  <a:cubicBezTo>
                    <a:pt x="2428" y="498"/>
                    <a:pt x="2428" y="498"/>
                    <a:pt x="2428" y="498"/>
                  </a:cubicBezTo>
                  <a:cubicBezTo>
                    <a:pt x="2430" y="474"/>
                    <a:pt x="2430" y="474"/>
                    <a:pt x="2430" y="474"/>
                  </a:cubicBezTo>
                  <a:cubicBezTo>
                    <a:pt x="2431" y="456"/>
                    <a:pt x="2450" y="461"/>
                    <a:pt x="2449" y="480"/>
                  </a:cubicBezTo>
                  <a:cubicBezTo>
                    <a:pt x="2449" y="480"/>
                    <a:pt x="2449" y="480"/>
                    <a:pt x="2449" y="480"/>
                  </a:cubicBezTo>
                  <a:cubicBezTo>
                    <a:pt x="2449" y="486"/>
                    <a:pt x="2449" y="486"/>
                    <a:pt x="2449" y="486"/>
                  </a:cubicBezTo>
                  <a:cubicBezTo>
                    <a:pt x="2448" y="500"/>
                    <a:pt x="2448" y="500"/>
                    <a:pt x="2448" y="500"/>
                  </a:cubicBezTo>
                  <a:cubicBezTo>
                    <a:pt x="2447" y="511"/>
                    <a:pt x="2447" y="511"/>
                    <a:pt x="2447" y="511"/>
                  </a:cubicBezTo>
                  <a:cubicBezTo>
                    <a:pt x="2447" y="521"/>
                    <a:pt x="2447" y="521"/>
                    <a:pt x="2447" y="521"/>
                  </a:cubicBezTo>
                  <a:cubicBezTo>
                    <a:pt x="2447" y="521"/>
                    <a:pt x="2447" y="521"/>
                    <a:pt x="2447" y="521"/>
                  </a:cubicBezTo>
                  <a:cubicBezTo>
                    <a:pt x="2444" y="558"/>
                    <a:pt x="2444" y="558"/>
                    <a:pt x="2444" y="558"/>
                  </a:cubicBezTo>
                  <a:cubicBezTo>
                    <a:pt x="2444" y="563"/>
                    <a:pt x="2444" y="563"/>
                    <a:pt x="2444" y="563"/>
                  </a:cubicBezTo>
                  <a:cubicBezTo>
                    <a:pt x="2443" y="563"/>
                    <a:pt x="2442" y="562"/>
                    <a:pt x="2440" y="562"/>
                  </a:cubicBezTo>
                  <a:cubicBezTo>
                    <a:pt x="2435" y="560"/>
                    <a:pt x="2429" y="559"/>
                    <a:pt x="2424" y="557"/>
                  </a:cubicBezTo>
                  <a:close/>
                  <a:moveTo>
                    <a:pt x="2435" y="721"/>
                  </a:moveTo>
                  <a:cubicBezTo>
                    <a:pt x="2434" y="737"/>
                    <a:pt x="2434" y="737"/>
                    <a:pt x="2434" y="737"/>
                  </a:cubicBezTo>
                  <a:cubicBezTo>
                    <a:pt x="2434" y="748"/>
                    <a:pt x="2433" y="759"/>
                    <a:pt x="2432" y="770"/>
                  </a:cubicBezTo>
                  <a:cubicBezTo>
                    <a:pt x="2432" y="770"/>
                    <a:pt x="2432" y="770"/>
                    <a:pt x="2432" y="770"/>
                  </a:cubicBezTo>
                  <a:cubicBezTo>
                    <a:pt x="2432" y="783"/>
                    <a:pt x="2432" y="783"/>
                    <a:pt x="2432" y="783"/>
                  </a:cubicBezTo>
                  <a:cubicBezTo>
                    <a:pt x="2431" y="796"/>
                    <a:pt x="2431" y="796"/>
                    <a:pt x="2431" y="796"/>
                  </a:cubicBezTo>
                  <a:cubicBezTo>
                    <a:pt x="2431" y="804"/>
                    <a:pt x="2430" y="812"/>
                    <a:pt x="2430" y="820"/>
                  </a:cubicBezTo>
                  <a:cubicBezTo>
                    <a:pt x="2422" y="819"/>
                    <a:pt x="2415" y="818"/>
                    <a:pt x="2407" y="818"/>
                  </a:cubicBezTo>
                  <a:cubicBezTo>
                    <a:pt x="2407" y="816"/>
                    <a:pt x="2407" y="816"/>
                    <a:pt x="2407" y="816"/>
                  </a:cubicBezTo>
                  <a:cubicBezTo>
                    <a:pt x="2408" y="803"/>
                    <a:pt x="2408" y="803"/>
                    <a:pt x="2408" y="803"/>
                  </a:cubicBezTo>
                  <a:cubicBezTo>
                    <a:pt x="2409" y="790"/>
                    <a:pt x="2409" y="790"/>
                    <a:pt x="2409" y="790"/>
                  </a:cubicBezTo>
                  <a:cubicBezTo>
                    <a:pt x="2410" y="767"/>
                    <a:pt x="2410" y="767"/>
                    <a:pt x="2410" y="767"/>
                  </a:cubicBezTo>
                  <a:cubicBezTo>
                    <a:pt x="2411" y="757"/>
                    <a:pt x="2411" y="757"/>
                    <a:pt x="2411" y="757"/>
                  </a:cubicBezTo>
                  <a:cubicBezTo>
                    <a:pt x="2414" y="716"/>
                    <a:pt x="2414" y="716"/>
                    <a:pt x="2414" y="716"/>
                  </a:cubicBezTo>
                  <a:cubicBezTo>
                    <a:pt x="2414" y="715"/>
                    <a:pt x="2414" y="714"/>
                    <a:pt x="2414" y="713"/>
                  </a:cubicBezTo>
                  <a:cubicBezTo>
                    <a:pt x="2416" y="703"/>
                    <a:pt x="2422" y="700"/>
                    <a:pt x="2427" y="702"/>
                  </a:cubicBezTo>
                  <a:cubicBezTo>
                    <a:pt x="2432" y="704"/>
                    <a:pt x="2436" y="711"/>
                    <a:pt x="2435" y="721"/>
                  </a:cubicBezTo>
                  <a:close/>
                  <a:moveTo>
                    <a:pt x="2421" y="471"/>
                  </a:moveTo>
                  <a:cubicBezTo>
                    <a:pt x="2421" y="482"/>
                    <a:pt x="2420" y="494"/>
                    <a:pt x="2419" y="505"/>
                  </a:cubicBezTo>
                  <a:cubicBezTo>
                    <a:pt x="2419" y="511"/>
                    <a:pt x="2419" y="511"/>
                    <a:pt x="2419" y="511"/>
                  </a:cubicBezTo>
                  <a:cubicBezTo>
                    <a:pt x="2418" y="513"/>
                    <a:pt x="2418" y="513"/>
                    <a:pt x="2418" y="513"/>
                  </a:cubicBezTo>
                  <a:cubicBezTo>
                    <a:pt x="2418" y="525"/>
                    <a:pt x="2418" y="525"/>
                    <a:pt x="2418" y="525"/>
                  </a:cubicBezTo>
                  <a:cubicBezTo>
                    <a:pt x="2417" y="537"/>
                    <a:pt x="2417" y="537"/>
                    <a:pt x="2417" y="537"/>
                  </a:cubicBezTo>
                  <a:cubicBezTo>
                    <a:pt x="2416" y="546"/>
                    <a:pt x="2416" y="546"/>
                    <a:pt x="2416" y="546"/>
                  </a:cubicBezTo>
                  <a:cubicBezTo>
                    <a:pt x="2416" y="555"/>
                    <a:pt x="2416" y="555"/>
                    <a:pt x="2416" y="555"/>
                  </a:cubicBezTo>
                  <a:cubicBezTo>
                    <a:pt x="2413" y="554"/>
                    <a:pt x="2410" y="554"/>
                    <a:pt x="2408" y="553"/>
                  </a:cubicBezTo>
                  <a:cubicBezTo>
                    <a:pt x="2405" y="553"/>
                    <a:pt x="2402" y="552"/>
                    <a:pt x="2400" y="552"/>
                  </a:cubicBezTo>
                  <a:cubicBezTo>
                    <a:pt x="2397" y="551"/>
                    <a:pt x="2394" y="551"/>
                    <a:pt x="2392" y="550"/>
                  </a:cubicBezTo>
                  <a:cubicBezTo>
                    <a:pt x="2392" y="547"/>
                    <a:pt x="2392" y="547"/>
                    <a:pt x="2392" y="547"/>
                  </a:cubicBezTo>
                  <a:cubicBezTo>
                    <a:pt x="2393" y="533"/>
                    <a:pt x="2393" y="533"/>
                    <a:pt x="2393" y="533"/>
                  </a:cubicBezTo>
                  <a:cubicBezTo>
                    <a:pt x="2394" y="527"/>
                    <a:pt x="2394" y="527"/>
                    <a:pt x="2394" y="527"/>
                  </a:cubicBezTo>
                  <a:cubicBezTo>
                    <a:pt x="2395" y="508"/>
                    <a:pt x="2395" y="508"/>
                    <a:pt x="2395" y="508"/>
                  </a:cubicBezTo>
                  <a:cubicBezTo>
                    <a:pt x="2397" y="489"/>
                    <a:pt x="2397" y="489"/>
                    <a:pt x="2397" y="489"/>
                  </a:cubicBezTo>
                  <a:cubicBezTo>
                    <a:pt x="2398" y="476"/>
                    <a:pt x="2398" y="476"/>
                    <a:pt x="2398" y="476"/>
                  </a:cubicBezTo>
                  <a:cubicBezTo>
                    <a:pt x="2398" y="466"/>
                    <a:pt x="2398" y="466"/>
                    <a:pt x="2398" y="466"/>
                  </a:cubicBezTo>
                  <a:cubicBezTo>
                    <a:pt x="2399" y="465"/>
                    <a:pt x="2399" y="463"/>
                    <a:pt x="2399" y="461"/>
                  </a:cubicBezTo>
                  <a:cubicBezTo>
                    <a:pt x="2401" y="456"/>
                    <a:pt x="2405" y="454"/>
                    <a:pt x="2409" y="454"/>
                  </a:cubicBezTo>
                  <a:cubicBezTo>
                    <a:pt x="2412" y="453"/>
                    <a:pt x="2416" y="455"/>
                    <a:pt x="2418" y="458"/>
                  </a:cubicBezTo>
                  <a:cubicBezTo>
                    <a:pt x="2420" y="461"/>
                    <a:pt x="2421" y="464"/>
                    <a:pt x="2421" y="468"/>
                  </a:cubicBezTo>
                  <a:cubicBezTo>
                    <a:pt x="2422" y="469"/>
                    <a:pt x="2422" y="470"/>
                    <a:pt x="2421" y="471"/>
                  </a:cubicBezTo>
                  <a:close/>
                  <a:moveTo>
                    <a:pt x="2413" y="585"/>
                  </a:moveTo>
                  <a:cubicBezTo>
                    <a:pt x="2413" y="587"/>
                    <a:pt x="2413" y="589"/>
                    <a:pt x="2413" y="591"/>
                  </a:cubicBezTo>
                  <a:cubicBezTo>
                    <a:pt x="2412" y="605"/>
                    <a:pt x="2412" y="605"/>
                    <a:pt x="2412" y="605"/>
                  </a:cubicBezTo>
                  <a:cubicBezTo>
                    <a:pt x="2411" y="616"/>
                    <a:pt x="2411" y="616"/>
                    <a:pt x="2411" y="616"/>
                  </a:cubicBezTo>
                  <a:cubicBezTo>
                    <a:pt x="2410" y="629"/>
                    <a:pt x="2410" y="629"/>
                    <a:pt x="2410" y="629"/>
                  </a:cubicBezTo>
                  <a:cubicBezTo>
                    <a:pt x="2410" y="633"/>
                    <a:pt x="2410" y="633"/>
                    <a:pt x="2410" y="633"/>
                  </a:cubicBezTo>
                  <a:cubicBezTo>
                    <a:pt x="2409" y="643"/>
                    <a:pt x="2409" y="652"/>
                    <a:pt x="2408" y="661"/>
                  </a:cubicBezTo>
                  <a:cubicBezTo>
                    <a:pt x="2407" y="676"/>
                    <a:pt x="2407" y="676"/>
                    <a:pt x="2407" y="676"/>
                  </a:cubicBezTo>
                  <a:cubicBezTo>
                    <a:pt x="2403" y="675"/>
                    <a:pt x="2398" y="674"/>
                    <a:pt x="2394" y="673"/>
                  </a:cubicBezTo>
                  <a:cubicBezTo>
                    <a:pt x="2390" y="673"/>
                    <a:pt x="2386" y="672"/>
                    <a:pt x="2382" y="671"/>
                  </a:cubicBezTo>
                  <a:cubicBezTo>
                    <a:pt x="2383" y="652"/>
                    <a:pt x="2383" y="652"/>
                    <a:pt x="2383" y="652"/>
                  </a:cubicBezTo>
                  <a:cubicBezTo>
                    <a:pt x="2385" y="638"/>
                    <a:pt x="2385" y="638"/>
                    <a:pt x="2385" y="638"/>
                  </a:cubicBezTo>
                  <a:cubicBezTo>
                    <a:pt x="2385" y="629"/>
                    <a:pt x="2385" y="629"/>
                    <a:pt x="2385" y="629"/>
                  </a:cubicBezTo>
                  <a:cubicBezTo>
                    <a:pt x="2385" y="627"/>
                    <a:pt x="2385" y="627"/>
                    <a:pt x="2385" y="627"/>
                  </a:cubicBezTo>
                  <a:cubicBezTo>
                    <a:pt x="2387" y="607"/>
                    <a:pt x="2387" y="607"/>
                    <a:pt x="2387" y="607"/>
                  </a:cubicBezTo>
                  <a:cubicBezTo>
                    <a:pt x="2388" y="600"/>
                    <a:pt x="2388" y="593"/>
                    <a:pt x="2389" y="587"/>
                  </a:cubicBezTo>
                  <a:cubicBezTo>
                    <a:pt x="2390" y="569"/>
                    <a:pt x="2410" y="570"/>
                    <a:pt x="2413" y="585"/>
                  </a:cubicBezTo>
                  <a:close/>
                  <a:moveTo>
                    <a:pt x="2313" y="463"/>
                  </a:moveTo>
                  <a:cubicBezTo>
                    <a:pt x="2313" y="464"/>
                    <a:pt x="2313" y="464"/>
                    <a:pt x="2313" y="464"/>
                  </a:cubicBezTo>
                  <a:cubicBezTo>
                    <a:pt x="2309" y="492"/>
                    <a:pt x="2309" y="492"/>
                    <a:pt x="2309" y="492"/>
                  </a:cubicBezTo>
                  <a:cubicBezTo>
                    <a:pt x="2308" y="501"/>
                    <a:pt x="2308" y="501"/>
                    <a:pt x="2308" y="501"/>
                  </a:cubicBezTo>
                  <a:cubicBezTo>
                    <a:pt x="2308" y="502"/>
                    <a:pt x="2308" y="502"/>
                    <a:pt x="2308" y="502"/>
                  </a:cubicBezTo>
                  <a:cubicBezTo>
                    <a:pt x="2308" y="504"/>
                    <a:pt x="2308" y="504"/>
                    <a:pt x="2308" y="504"/>
                  </a:cubicBezTo>
                  <a:cubicBezTo>
                    <a:pt x="2306" y="522"/>
                    <a:pt x="2306" y="522"/>
                    <a:pt x="2306" y="522"/>
                  </a:cubicBezTo>
                  <a:cubicBezTo>
                    <a:pt x="2303" y="542"/>
                    <a:pt x="2303" y="542"/>
                    <a:pt x="2303" y="542"/>
                  </a:cubicBezTo>
                  <a:cubicBezTo>
                    <a:pt x="2303" y="545"/>
                    <a:pt x="2303" y="545"/>
                    <a:pt x="2303" y="545"/>
                  </a:cubicBezTo>
                  <a:cubicBezTo>
                    <a:pt x="2300" y="546"/>
                    <a:pt x="2300" y="546"/>
                    <a:pt x="2300" y="546"/>
                  </a:cubicBezTo>
                  <a:cubicBezTo>
                    <a:pt x="2294" y="546"/>
                    <a:pt x="2288" y="547"/>
                    <a:pt x="2282" y="547"/>
                  </a:cubicBezTo>
                  <a:cubicBezTo>
                    <a:pt x="2283" y="541"/>
                    <a:pt x="2283" y="541"/>
                    <a:pt x="2283" y="541"/>
                  </a:cubicBezTo>
                  <a:cubicBezTo>
                    <a:pt x="2286" y="521"/>
                    <a:pt x="2286" y="521"/>
                    <a:pt x="2286" y="521"/>
                  </a:cubicBezTo>
                  <a:cubicBezTo>
                    <a:pt x="2286" y="520"/>
                    <a:pt x="2286" y="520"/>
                    <a:pt x="2286" y="520"/>
                  </a:cubicBezTo>
                  <a:cubicBezTo>
                    <a:pt x="2287" y="511"/>
                    <a:pt x="2287" y="511"/>
                    <a:pt x="2287" y="511"/>
                  </a:cubicBezTo>
                  <a:cubicBezTo>
                    <a:pt x="2288" y="507"/>
                    <a:pt x="2288" y="507"/>
                    <a:pt x="2288" y="507"/>
                  </a:cubicBezTo>
                  <a:cubicBezTo>
                    <a:pt x="2291" y="482"/>
                    <a:pt x="2291" y="482"/>
                    <a:pt x="2291" y="482"/>
                  </a:cubicBezTo>
                  <a:cubicBezTo>
                    <a:pt x="2293" y="466"/>
                    <a:pt x="2293" y="466"/>
                    <a:pt x="2293" y="466"/>
                  </a:cubicBezTo>
                  <a:cubicBezTo>
                    <a:pt x="2293" y="465"/>
                    <a:pt x="2293" y="465"/>
                    <a:pt x="2293" y="464"/>
                  </a:cubicBezTo>
                  <a:cubicBezTo>
                    <a:pt x="2295" y="454"/>
                    <a:pt x="2303" y="450"/>
                    <a:pt x="2308" y="452"/>
                  </a:cubicBezTo>
                  <a:cubicBezTo>
                    <a:pt x="2311" y="453"/>
                    <a:pt x="2313" y="457"/>
                    <a:pt x="2313" y="463"/>
                  </a:cubicBezTo>
                  <a:close/>
                  <a:moveTo>
                    <a:pt x="2313" y="534"/>
                  </a:moveTo>
                  <a:cubicBezTo>
                    <a:pt x="2315" y="514"/>
                    <a:pt x="2315" y="514"/>
                    <a:pt x="2315" y="514"/>
                  </a:cubicBezTo>
                  <a:cubicBezTo>
                    <a:pt x="2317" y="503"/>
                    <a:pt x="2317" y="503"/>
                    <a:pt x="2317" y="503"/>
                  </a:cubicBezTo>
                  <a:cubicBezTo>
                    <a:pt x="2318" y="494"/>
                    <a:pt x="2318" y="494"/>
                    <a:pt x="2318" y="494"/>
                  </a:cubicBezTo>
                  <a:cubicBezTo>
                    <a:pt x="2318" y="493"/>
                    <a:pt x="2318" y="493"/>
                    <a:pt x="2318" y="493"/>
                  </a:cubicBezTo>
                  <a:cubicBezTo>
                    <a:pt x="2319" y="484"/>
                    <a:pt x="2319" y="484"/>
                    <a:pt x="2319" y="484"/>
                  </a:cubicBezTo>
                  <a:cubicBezTo>
                    <a:pt x="2320" y="477"/>
                    <a:pt x="2320" y="470"/>
                    <a:pt x="2321" y="462"/>
                  </a:cubicBezTo>
                  <a:cubicBezTo>
                    <a:pt x="2322" y="459"/>
                    <a:pt x="2323" y="456"/>
                    <a:pt x="2324" y="453"/>
                  </a:cubicBezTo>
                  <a:cubicBezTo>
                    <a:pt x="2326" y="451"/>
                    <a:pt x="2328" y="449"/>
                    <a:pt x="2331" y="448"/>
                  </a:cubicBezTo>
                  <a:cubicBezTo>
                    <a:pt x="2338" y="445"/>
                    <a:pt x="2346" y="450"/>
                    <a:pt x="2345" y="462"/>
                  </a:cubicBezTo>
                  <a:cubicBezTo>
                    <a:pt x="2345" y="463"/>
                    <a:pt x="2345" y="463"/>
                    <a:pt x="2345" y="463"/>
                  </a:cubicBezTo>
                  <a:cubicBezTo>
                    <a:pt x="2344" y="471"/>
                    <a:pt x="2344" y="471"/>
                    <a:pt x="2344" y="471"/>
                  </a:cubicBezTo>
                  <a:cubicBezTo>
                    <a:pt x="2344" y="472"/>
                    <a:pt x="2344" y="472"/>
                    <a:pt x="2344" y="472"/>
                  </a:cubicBezTo>
                  <a:cubicBezTo>
                    <a:pt x="2342" y="491"/>
                    <a:pt x="2342" y="491"/>
                    <a:pt x="2342" y="491"/>
                  </a:cubicBezTo>
                  <a:cubicBezTo>
                    <a:pt x="2341" y="503"/>
                    <a:pt x="2341" y="503"/>
                    <a:pt x="2341" y="503"/>
                  </a:cubicBezTo>
                  <a:cubicBezTo>
                    <a:pt x="2340" y="512"/>
                    <a:pt x="2340" y="512"/>
                    <a:pt x="2340" y="512"/>
                  </a:cubicBezTo>
                  <a:cubicBezTo>
                    <a:pt x="2338" y="526"/>
                    <a:pt x="2338" y="526"/>
                    <a:pt x="2338" y="526"/>
                  </a:cubicBezTo>
                  <a:cubicBezTo>
                    <a:pt x="2337" y="540"/>
                    <a:pt x="2337" y="540"/>
                    <a:pt x="2337" y="540"/>
                  </a:cubicBezTo>
                  <a:cubicBezTo>
                    <a:pt x="2336" y="545"/>
                    <a:pt x="2336" y="545"/>
                    <a:pt x="2336" y="545"/>
                  </a:cubicBezTo>
                  <a:cubicBezTo>
                    <a:pt x="2335" y="545"/>
                    <a:pt x="2333" y="545"/>
                    <a:pt x="2331" y="544"/>
                  </a:cubicBezTo>
                  <a:cubicBezTo>
                    <a:pt x="2326" y="544"/>
                    <a:pt x="2321" y="545"/>
                    <a:pt x="2316" y="545"/>
                  </a:cubicBezTo>
                  <a:cubicBezTo>
                    <a:pt x="2312" y="545"/>
                    <a:pt x="2312" y="545"/>
                    <a:pt x="2312" y="545"/>
                  </a:cubicBezTo>
                  <a:lnTo>
                    <a:pt x="2313" y="534"/>
                  </a:lnTo>
                  <a:close/>
                  <a:moveTo>
                    <a:pt x="2289" y="567"/>
                  </a:moveTo>
                  <a:cubicBezTo>
                    <a:pt x="2293" y="567"/>
                    <a:pt x="2296" y="568"/>
                    <a:pt x="2298" y="573"/>
                  </a:cubicBezTo>
                  <a:cubicBezTo>
                    <a:pt x="2299" y="575"/>
                    <a:pt x="2299" y="577"/>
                    <a:pt x="2299" y="581"/>
                  </a:cubicBezTo>
                  <a:cubicBezTo>
                    <a:pt x="2295" y="610"/>
                    <a:pt x="2295" y="610"/>
                    <a:pt x="2295" y="610"/>
                  </a:cubicBezTo>
                  <a:cubicBezTo>
                    <a:pt x="2294" y="616"/>
                    <a:pt x="2294" y="616"/>
                    <a:pt x="2294" y="616"/>
                  </a:cubicBezTo>
                  <a:cubicBezTo>
                    <a:pt x="2294" y="623"/>
                    <a:pt x="2294" y="623"/>
                    <a:pt x="2294" y="623"/>
                  </a:cubicBezTo>
                  <a:cubicBezTo>
                    <a:pt x="2293" y="630"/>
                    <a:pt x="2293" y="630"/>
                    <a:pt x="2293" y="630"/>
                  </a:cubicBezTo>
                  <a:cubicBezTo>
                    <a:pt x="2291" y="643"/>
                    <a:pt x="2291" y="643"/>
                    <a:pt x="2291" y="643"/>
                  </a:cubicBezTo>
                  <a:cubicBezTo>
                    <a:pt x="2290" y="653"/>
                    <a:pt x="2290" y="653"/>
                    <a:pt x="2290" y="653"/>
                  </a:cubicBezTo>
                  <a:cubicBezTo>
                    <a:pt x="2289" y="665"/>
                    <a:pt x="2289" y="665"/>
                    <a:pt x="2289" y="665"/>
                  </a:cubicBezTo>
                  <a:cubicBezTo>
                    <a:pt x="2284" y="665"/>
                    <a:pt x="2279" y="665"/>
                    <a:pt x="2275" y="666"/>
                  </a:cubicBezTo>
                  <a:cubicBezTo>
                    <a:pt x="2272" y="666"/>
                    <a:pt x="2269" y="666"/>
                    <a:pt x="2267" y="666"/>
                  </a:cubicBezTo>
                  <a:cubicBezTo>
                    <a:pt x="2267" y="663"/>
                    <a:pt x="2267" y="663"/>
                    <a:pt x="2267" y="663"/>
                  </a:cubicBezTo>
                  <a:cubicBezTo>
                    <a:pt x="2269" y="651"/>
                    <a:pt x="2269" y="651"/>
                    <a:pt x="2269" y="651"/>
                  </a:cubicBezTo>
                  <a:cubicBezTo>
                    <a:pt x="2271" y="636"/>
                    <a:pt x="2271" y="636"/>
                    <a:pt x="2271" y="636"/>
                  </a:cubicBezTo>
                  <a:cubicBezTo>
                    <a:pt x="2271" y="630"/>
                    <a:pt x="2271" y="630"/>
                    <a:pt x="2271" y="630"/>
                  </a:cubicBezTo>
                  <a:cubicBezTo>
                    <a:pt x="2272" y="624"/>
                    <a:pt x="2272" y="624"/>
                    <a:pt x="2272" y="624"/>
                  </a:cubicBezTo>
                  <a:cubicBezTo>
                    <a:pt x="2274" y="613"/>
                    <a:pt x="2275" y="602"/>
                    <a:pt x="2276" y="591"/>
                  </a:cubicBezTo>
                  <a:cubicBezTo>
                    <a:pt x="2278" y="582"/>
                    <a:pt x="2278" y="582"/>
                    <a:pt x="2278" y="582"/>
                  </a:cubicBezTo>
                  <a:cubicBezTo>
                    <a:pt x="2278" y="579"/>
                    <a:pt x="2278" y="577"/>
                    <a:pt x="2279" y="575"/>
                  </a:cubicBezTo>
                  <a:cubicBezTo>
                    <a:pt x="2282" y="571"/>
                    <a:pt x="2285" y="568"/>
                    <a:pt x="2289" y="567"/>
                  </a:cubicBezTo>
                  <a:close/>
                  <a:moveTo>
                    <a:pt x="2300" y="644"/>
                  </a:moveTo>
                  <a:cubicBezTo>
                    <a:pt x="2301" y="634"/>
                    <a:pt x="2301" y="634"/>
                    <a:pt x="2301" y="634"/>
                  </a:cubicBezTo>
                  <a:cubicBezTo>
                    <a:pt x="2303" y="623"/>
                    <a:pt x="2303" y="623"/>
                    <a:pt x="2303" y="623"/>
                  </a:cubicBezTo>
                  <a:cubicBezTo>
                    <a:pt x="2303" y="622"/>
                    <a:pt x="2303" y="622"/>
                    <a:pt x="2303" y="622"/>
                  </a:cubicBezTo>
                  <a:cubicBezTo>
                    <a:pt x="2303" y="617"/>
                    <a:pt x="2304" y="612"/>
                    <a:pt x="2304" y="608"/>
                  </a:cubicBezTo>
                  <a:cubicBezTo>
                    <a:pt x="2305" y="601"/>
                    <a:pt x="2305" y="601"/>
                    <a:pt x="2305" y="601"/>
                  </a:cubicBezTo>
                  <a:cubicBezTo>
                    <a:pt x="2306" y="595"/>
                    <a:pt x="2307" y="588"/>
                    <a:pt x="2307" y="581"/>
                  </a:cubicBezTo>
                  <a:cubicBezTo>
                    <a:pt x="2310" y="563"/>
                    <a:pt x="2331" y="562"/>
                    <a:pt x="2332" y="578"/>
                  </a:cubicBezTo>
                  <a:cubicBezTo>
                    <a:pt x="2332" y="579"/>
                    <a:pt x="2332" y="581"/>
                    <a:pt x="2332" y="582"/>
                  </a:cubicBezTo>
                  <a:cubicBezTo>
                    <a:pt x="2332" y="585"/>
                    <a:pt x="2332" y="585"/>
                    <a:pt x="2332" y="585"/>
                  </a:cubicBezTo>
                  <a:cubicBezTo>
                    <a:pt x="2330" y="599"/>
                    <a:pt x="2330" y="599"/>
                    <a:pt x="2330" y="599"/>
                  </a:cubicBezTo>
                  <a:cubicBezTo>
                    <a:pt x="2329" y="611"/>
                    <a:pt x="2329" y="611"/>
                    <a:pt x="2329" y="611"/>
                  </a:cubicBezTo>
                  <a:cubicBezTo>
                    <a:pt x="2328" y="621"/>
                    <a:pt x="2328" y="621"/>
                    <a:pt x="2328" y="621"/>
                  </a:cubicBezTo>
                  <a:cubicBezTo>
                    <a:pt x="2328" y="623"/>
                    <a:pt x="2328" y="623"/>
                    <a:pt x="2328" y="623"/>
                  </a:cubicBezTo>
                  <a:cubicBezTo>
                    <a:pt x="2327" y="636"/>
                    <a:pt x="2325" y="648"/>
                    <a:pt x="2324" y="660"/>
                  </a:cubicBezTo>
                  <a:cubicBezTo>
                    <a:pt x="2323" y="665"/>
                    <a:pt x="2323" y="665"/>
                    <a:pt x="2323" y="665"/>
                  </a:cubicBezTo>
                  <a:cubicBezTo>
                    <a:pt x="2322" y="665"/>
                    <a:pt x="2320" y="665"/>
                    <a:pt x="2318" y="665"/>
                  </a:cubicBezTo>
                  <a:cubicBezTo>
                    <a:pt x="2311" y="665"/>
                    <a:pt x="2305" y="665"/>
                    <a:pt x="2298" y="665"/>
                  </a:cubicBezTo>
                  <a:cubicBezTo>
                    <a:pt x="2299" y="658"/>
                    <a:pt x="2299" y="651"/>
                    <a:pt x="2300" y="644"/>
                  </a:cubicBezTo>
                  <a:close/>
                  <a:moveTo>
                    <a:pt x="2326" y="788"/>
                  </a:moveTo>
                  <a:cubicBezTo>
                    <a:pt x="2328" y="768"/>
                    <a:pt x="2328" y="768"/>
                    <a:pt x="2328" y="768"/>
                  </a:cubicBezTo>
                  <a:cubicBezTo>
                    <a:pt x="2329" y="759"/>
                    <a:pt x="2329" y="759"/>
                    <a:pt x="2329" y="759"/>
                  </a:cubicBezTo>
                  <a:cubicBezTo>
                    <a:pt x="2330" y="750"/>
                    <a:pt x="2330" y="750"/>
                    <a:pt x="2330" y="750"/>
                  </a:cubicBezTo>
                  <a:cubicBezTo>
                    <a:pt x="2332" y="726"/>
                    <a:pt x="2332" y="726"/>
                    <a:pt x="2332" y="726"/>
                  </a:cubicBezTo>
                  <a:cubicBezTo>
                    <a:pt x="2334" y="707"/>
                    <a:pt x="2334" y="707"/>
                    <a:pt x="2334" y="707"/>
                  </a:cubicBezTo>
                  <a:cubicBezTo>
                    <a:pt x="2336" y="685"/>
                    <a:pt x="2358" y="684"/>
                    <a:pt x="2363" y="700"/>
                  </a:cubicBezTo>
                  <a:cubicBezTo>
                    <a:pt x="2364" y="703"/>
                    <a:pt x="2364" y="706"/>
                    <a:pt x="2364" y="710"/>
                  </a:cubicBezTo>
                  <a:cubicBezTo>
                    <a:pt x="2363" y="722"/>
                    <a:pt x="2363" y="722"/>
                    <a:pt x="2363" y="722"/>
                  </a:cubicBezTo>
                  <a:cubicBezTo>
                    <a:pt x="2361" y="740"/>
                    <a:pt x="2361" y="740"/>
                    <a:pt x="2361" y="740"/>
                  </a:cubicBezTo>
                  <a:cubicBezTo>
                    <a:pt x="2360" y="759"/>
                    <a:pt x="2360" y="759"/>
                    <a:pt x="2360" y="759"/>
                  </a:cubicBezTo>
                  <a:cubicBezTo>
                    <a:pt x="2359" y="761"/>
                    <a:pt x="2359" y="761"/>
                    <a:pt x="2359" y="761"/>
                  </a:cubicBezTo>
                  <a:cubicBezTo>
                    <a:pt x="2358" y="775"/>
                    <a:pt x="2357" y="789"/>
                    <a:pt x="2356" y="803"/>
                  </a:cubicBezTo>
                  <a:cubicBezTo>
                    <a:pt x="2355" y="813"/>
                    <a:pt x="2355" y="813"/>
                    <a:pt x="2355" y="813"/>
                  </a:cubicBezTo>
                  <a:cubicBezTo>
                    <a:pt x="2346" y="812"/>
                    <a:pt x="2346" y="812"/>
                    <a:pt x="2346" y="812"/>
                  </a:cubicBezTo>
                  <a:cubicBezTo>
                    <a:pt x="2338" y="811"/>
                    <a:pt x="2331" y="810"/>
                    <a:pt x="2324" y="810"/>
                  </a:cubicBezTo>
                  <a:lnTo>
                    <a:pt x="2326" y="788"/>
                  </a:lnTo>
                  <a:close/>
                  <a:moveTo>
                    <a:pt x="2364" y="669"/>
                  </a:moveTo>
                  <a:cubicBezTo>
                    <a:pt x="2359" y="668"/>
                    <a:pt x="2355" y="668"/>
                    <a:pt x="2350" y="667"/>
                  </a:cubicBezTo>
                  <a:cubicBezTo>
                    <a:pt x="2347" y="667"/>
                    <a:pt x="2343" y="666"/>
                    <a:pt x="2339" y="666"/>
                  </a:cubicBezTo>
                  <a:cubicBezTo>
                    <a:pt x="2338" y="666"/>
                    <a:pt x="2338" y="666"/>
                    <a:pt x="2338" y="666"/>
                  </a:cubicBezTo>
                  <a:cubicBezTo>
                    <a:pt x="2340" y="647"/>
                    <a:pt x="2340" y="647"/>
                    <a:pt x="2340" y="647"/>
                  </a:cubicBezTo>
                  <a:cubicBezTo>
                    <a:pt x="2342" y="625"/>
                    <a:pt x="2342" y="625"/>
                    <a:pt x="2342" y="625"/>
                  </a:cubicBezTo>
                  <a:cubicBezTo>
                    <a:pt x="2344" y="607"/>
                    <a:pt x="2344" y="607"/>
                    <a:pt x="2344" y="607"/>
                  </a:cubicBezTo>
                  <a:cubicBezTo>
                    <a:pt x="2345" y="598"/>
                    <a:pt x="2345" y="598"/>
                    <a:pt x="2345" y="598"/>
                  </a:cubicBezTo>
                  <a:cubicBezTo>
                    <a:pt x="2346" y="585"/>
                    <a:pt x="2346" y="585"/>
                    <a:pt x="2346" y="585"/>
                  </a:cubicBezTo>
                  <a:cubicBezTo>
                    <a:pt x="2346" y="583"/>
                    <a:pt x="2346" y="583"/>
                    <a:pt x="2346" y="583"/>
                  </a:cubicBezTo>
                  <a:cubicBezTo>
                    <a:pt x="2347" y="571"/>
                    <a:pt x="2357" y="567"/>
                    <a:pt x="2365" y="569"/>
                  </a:cubicBezTo>
                  <a:cubicBezTo>
                    <a:pt x="2368" y="570"/>
                    <a:pt x="2370" y="572"/>
                    <a:pt x="2372" y="575"/>
                  </a:cubicBezTo>
                  <a:cubicBezTo>
                    <a:pt x="2373" y="577"/>
                    <a:pt x="2374" y="579"/>
                    <a:pt x="2375" y="581"/>
                  </a:cubicBezTo>
                  <a:cubicBezTo>
                    <a:pt x="2375" y="583"/>
                    <a:pt x="2375" y="584"/>
                    <a:pt x="2375" y="586"/>
                  </a:cubicBezTo>
                  <a:cubicBezTo>
                    <a:pt x="2374" y="597"/>
                    <a:pt x="2373" y="609"/>
                    <a:pt x="2372" y="620"/>
                  </a:cubicBezTo>
                  <a:cubicBezTo>
                    <a:pt x="2371" y="628"/>
                    <a:pt x="2371" y="628"/>
                    <a:pt x="2371" y="628"/>
                  </a:cubicBezTo>
                  <a:cubicBezTo>
                    <a:pt x="2370" y="640"/>
                    <a:pt x="2370" y="640"/>
                    <a:pt x="2370" y="640"/>
                  </a:cubicBezTo>
                  <a:cubicBezTo>
                    <a:pt x="2369" y="651"/>
                    <a:pt x="2369" y="651"/>
                    <a:pt x="2369" y="651"/>
                  </a:cubicBezTo>
                  <a:cubicBezTo>
                    <a:pt x="2368" y="665"/>
                    <a:pt x="2368" y="665"/>
                    <a:pt x="2368" y="665"/>
                  </a:cubicBezTo>
                  <a:cubicBezTo>
                    <a:pt x="2367" y="669"/>
                    <a:pt x="2367" y="669"/>
                    <a:pt x="2367" y="669"/>
                  </a:cubicBezTo>
                  <a:lnTo>
                    <a:pt x="2364" y="669"/>
                  </a:lnTo>
                  <a:close/>
                  <a:moveTo>
                    <a:pt x="2372" y="789"/>
                  </a:moveTo>
                  <a:cubicBezTo>
                    <a:pt x="2375" y="762"/>
                    <a:pt x="2375" y="762"/>
                    <a:pt x="2375" y="762"/>
                  </a:cubicBezTo>
                  <a:cubicBezTo>
                    <a:pt x="2376" y="745"/>
                    <a:pt x="2376" y="745"/>
                    <a:pt x="2376" y="745"/>
                  </a:cubicBezTo>
                  <a:cubicBezTo>
                    <a:pt x="2377" y="726"/>
                    <a:pt x="2377" y="726"/>
                    <a:pt x="2377" y="726"/>
                  </a:cubicBezTo>
                  <a:cubicBezTo>
                    <a:pt x="2379" y="711"/>
                    <a:pt x="2379" y="711"/>
                    <a:pt x="2379" y="711"/>
                  </a:cubicBezTo>
                  <a:cubicBezTo>
                    <a:pt x="2379" y="710"/>
                    <a:pt x="2379" y="709"/>
                    <a:pt x="2379" y="708"/>
                  </a:cubicBezTo>
                  <a:cubicBezTo>
                    <a:pt x="2381" y="696"/>
                    <a:pt x="2388" y="692"/>
                    <a:pt x="2395" y="695"/>
                  </a:cubicBezTo>
                  <a:cubicBezTo>
                    <a:pt x="2398" y="696"/>
                    <a:pt x="2402" y="699"/>
                    <a:pt x="2403" y="704"/>
                  </a:cubicBezTo>
                  <a:cubicBezTo>
                    <a:pt x="2404" y="707"/>
                    <a:pt x="2405" y="711"/>
                    <a:pt x="2404" y="715"/>
                  </a:cubicBezTo>
                  <a:cubicBezTo>
                    <a:pt x="2404" y="722"/>
                    <a:pt x="2404" y="722"/>
                    <a:pt x="2404" y="722"/>
                  </a:cubicBezTo>
                  <a:cubicBezTo>
                    <a:pt x="2403" y="736"/>
                    <a:pt x="2402" y="751"/>
                    <a:pt x="2401" y="765"/>
                  </a:cubicBezTo>
                  <a:cubicBezTo>
                    <a:pt x="2401" y="766"/>
                    <a:pt x="2401" y="766"/>
                    <a:pt x="2401" y="766"/>
                  </a:cubicBezTo>
                  <a:cubicBezTo>
                    <a:pt x="2399" y="799"/>
                    <a:pt x="2399" y="799"/>
                    <a:pt x="2399" y="799"/>
                  </a:cubicBezTo>
                  <a:cubicBezTo>
                    <a:pt x="2398" y="812"/>
                    <a:pt x="2398" y="812"/>
                    <a:pt x="2398" y="812"/>
                  </a:cubicBezTo>
                  <a:cubicBezTo>
                    <a:pt x="2397" y="817"/>
                    <a:pt x="2397" y="817"/>
                    <a:pt x="2397" y="817"/>
                  </a:cubicBezTo>
                  <a:cubicBezTo>
                    <a:pt x="2393" y="816"/>
                    <a:pt x="2393" y="816"/>
                    <a:pt x="2393" y="816"/>
                  </a:cubicBezTo>
                  <a:cubicBezTo>
                    <a:pt x="2388" y="816"/>
                    <a:pt x="2384" y="815"/>
                    <a:pt x="2380" y="815"/>
                  </a:cubicBezTo>
                  <a:cubicBezTo>
                    <a:pt x="2370" y="814"/>
                    <a:pt x="2370" y="814"/>
                    <a:pt x="2370" y="814"/>
                  </a:cubicBezTo>
                  <a:lnTo>
                    <a:pt x="2372" y="789"/>
                  </a:lnTo>
                  <a:close/>
                  <a:moveTo>
                    <a:pt x="2385" y="466"/>
                  </a:moveTo>
                  <a:cubicBezTo>
                    <a:pt x="2384" y="474"/>
                    <a:pt x="2384" y="474"/>
                    <a:pt x="2384" y="474"/>
                  </a:cubicBezTo>
                  <a:cubicBezTo>
                    <a:pt x="2383" y="488"/>
                    <a:pt x="2383" y="488"/>
                    <a:pt x="2383" y="488"/>
                  </a:cubicBezTo>
                  <a:cubicBezTo>
                    <a:pt x="2382" y="502"/>
                    <a:pt x="2382" y="502"/>
                    <a:pt x="2382" y="502"/>
                  </a:cubicBezTo>
                  <a:cubicBezTo>
                    <a:pt x="2382" y="507"/>
                    <a:pt x="2382" y="507"/>
                    <a:pt x="2382" y="507"/>
                  </a:cubicBezTo>
                  <a:cubicBezTo>
                    <a:pt x="2381" y="518"/>
                    <a:pt x="2380" y="528"/>
                    <a:pt x="2379" y="539"/>
                  </a:cubicBezTo>
                  <a:cubicBezTo>
                    <a:pt x="2378" y="546"/>
                    <a:pt x="2378" y="546"/>
                    <a:pt x="2378" y="546"/>
                  </a:cubicBezTo>
                  <a:cubicBezTo>
                    <a:pt x="2378" y="548"/>
                    <a:pt x="2378" y="548"/>
                    <a:pt x="2378" y="548"/>
                  </a:cubicBezTo>
                  <a:cubicBezTo>
                    <a:pt x="2376" y="548"/>
                    <a:pt x="2376" y="548"/>
                    <a:pt x="2376" y="548"/>
                  </a:cubicBezTo>
                  <a:cubicBezTo>
                    <a:pt x="2374" y="547"/>
                    <a:pt x="2372" y="547"/>
                    <a:pt x="2370" y="547"/>
                  </a:cubicBezTo>
                  <a:cubicBezTo>
                    <a:pt x="2363" y="546"/>
                    <a:pt x="2357" y="546"/>
                    <a:pt x="2350" y="545"/>
                  </a:cubicBezTo>
                  <a:cubicBezTo>
                    <a:pt x="2351" y="539"/>
                    <a:pt x="2351" y="533"/>
                    <a:pt x="2352" y="527"/>
                  </a:cubicBezTo>
                  <a:cubicBezTo>
                    <a:pt x="2353" y="513"/>
                    <a:pt x="2353" y="513"/>
                    <a:pt x="2353" y="513"/>
                  </a:cubicBezTo>
                  <a:cubicBezTo>
                    <a:pt x="2354" y="504"/>
                    <a:pt x="2354" y="504"/>
                    <a:pt x="2354" y="504"/>
                  </a:cubicBezTo>
                  <a:cubicBezTo>
                    <a:pt x="2355" y="499"/>
                    <a:pt x="2355" y="499"/>
                    <a:pt x="2355" y="499"/>
                  </a:cubicBezTo>
                  <a:cubicBezTo>
                    <a:pt x="2357" y="479"/>
                    <a:pt x="2357" y="479"/>
                    <a:pt x="2357" y="479"/>
                  </a:cubicBezTo>
                  <a:cubicBezTo>
                    <a:pt x="2358" y="463"/>
                    <a:pt x="2358" y="463"/>
                    <a:pt x="2358" y="463"/>
                  </a:cubicBezTo>
                  <a:cubicBezTo>
                    <a:pt x="2358" y="462"/>
                    <a:pt x="2358" y="461"/>
                    <a:pt x="2359" y="460"/>
                  </a:cubicBezTo>
                  <a:cubicBezTo>
                    <a:pt x="2359" y="459"/>
                    <a:pt x="2359" y="458"/>
                    <a:pt x="2359" y="458"/>
                  </a:cubicBezTo>
                  <a:cubicBezTo>
                    <a:pt x="2361" y="452"/>
                    <a:pt x="2366" y="449"/>
                    <a:pt x="2370" y="449"/>
                  </a:cubicBezTo>
                  <a:cubicBezTo>
                    <a:pt x="2371" y="449"/>
                    <a:pt x="2371" y="449"/>
                    <a:pt x="2372" y="449"/>
                  </a:cubicBezTo>
                  <a:cubicBezTo>
                    <a:pt x="2377" y="449"/>
                    <a:pt x="2381" y="451"/>
                    <a:pt x="2384" y="456"/>
                  </a:cubicBezTo>
                  <a:cubicBezTo>
                    <a:pt x="2385" y="459"/>
                    <a:pt x="2385" y="462"/>
                    <a:pt x="2385" y="466"/>
                  </a:cubicBezTo>
                  <a:close/>
                  <a:moveTo>
                    <a:pt x="2356" y="357"/>
                  </a:moveTo>
                  <a:cubicBezTo>
                    <a:pt x="2356" y="359"/>
                    <a:pt x="2356" y="359"/>
                    <a:pt x="2356" y="359"/>
                  </a:cubicBezTo>
                  <a:cubicBezTo>
                    <a:pt x="2355" y="366"/>
                    <a:pt x="2355" y="366"/>
                    <a:pt x="2355" y="366"/>
                  </a:cubicBezTo>
                  <a:cubicBezTo>
                    <a:pt x="2355" y="369"/>
                    <a:pt x="2355" y="369"/>
                    <a:pt x="2355" y="369"/>
                  </a:cubicBezTo>
                  <a:cubicBezTo>
                    <a:pt x="2353" y="385"/>
                    <a:pt x="2353" y="385"/>
                    <a:pt x="2353" y="385"/>
                  </a:cubicBezTo>
                  <a:cubicBezTo>
                    <a:pt x="2352" y="396"/>
                    <a:pt x="2352" y="396"/>
                    <a:pt x="2352" y="396"/>
                  </a:cubicBezTo>
                  <a:cubicBezTo>
                    <a:pt x="2351" y="405"/>
                    <a:pt x="2351" y="405"/>
                    <a:pt x="2351" y="405"/>
                  </a:cubicBezTo>
                  <a:cubicBezTo>
                    <a:pt x="2350" y="416"/>
                    <a:pt x="2350" y="416"/>
                    <a:pt x="2350" y="416"/>
                  </a:cubicBezTo>
                  <a:cubicBezTo>
                    <a:pt x="2348" y="433"/>
                    <a:pt x="2348" y="433"/>
                    <a:pt x="2348" y="433"/>
                  </a:cubicBezTo>
                  <a:cubicBezTo>
                    <a:pt x="2348" y="434"/>
                    <a:pt x="2348" y="434"/>
                    <a:pt x="2348" y="434"/>
                  </a:cubicBezTo>
                  <a:cubicBezTo>
                    <a:pt x="2347" y="434"/>
                    <a:pt x="2347" y="434"/>
                    <a:pt x="2347" y="434"/>
                  </a:cubicBezTo>
                  <a:cubicBezTo>
                    <a:pt x="2341" y="434"/>
                    <a:pt x="2334" y="435"/>
                    <a:pt x="2328" y="435"/>
                  </a:cubicBezTo>
                  <a:cubicBezTo>
                    <a:pt x="2325" y="435"/>
                    <a:pt x="2325" y="435"/>
                    <a:pt x="2325" y="435"/>
                  </a:cubicBezTo>
                  <a:cubicBezTo>
                    <a:pt x="2326" y="426"/>
                    <a:pt x="2326" y="426"/>
                    <a:pt x="2326" y="426"/>
                  </a:cubicBezTo>
                  <a:cubicBezTo>
                    <a:pt x="2328" y="406"/>
                    <a:pt x="2328" y="406"/>
                    <a:pt x="2328" y="406"/>
                  </a:cubicBezTo>
                  <a:cubicBezTo>
                    <a:pt x="2329" y="397"/>
                    <a:pt x="2329" y="397"/>
                    <a:pt x="2329" y="397"/>
                  </a:cubicBezTo>
                  <a:cubicBezTo>
                    <a:pt x="2330" y="390"/>
                    <a:pt x="2330" y="390"/>
                    <a:pt x="2330" y="390"/>
                  </a:cubicBezTo>
                  <a:cubicBezTo>
                    <a:pt x="2330" y="387"/>
                    <a:pt x="2330" y="387"/>
                    <a:pt x="2330" y="387"/>
                  </a:cubicBezTo>
                  <a:cubicBezTo>
                    <a:pt x="2331" y="380"/>
                    <a:pt x="2331" y="380"/>
                    <a:pt x="2331" y="380"/>
                  </a:cubicBezTo>
                  <a:cubicBezTo>
                    <a:pt x="2332" y="373"/>
                    <a:pt x="2333" y="365"/>
                    <a:pt x="2334" y="358"/>
                  </a:cubicBezTo>
                  <a:cubicBezTo>
                    <a:pt x="2334" y="357"/>
                    <a:pt x="2334" y="357"/>
                    <a:pt x="2334" y="356"/>
                  </a:cubicBezTo>
                  <a:cubicBezTo>
                    <a:pt x="2334" y="354"/>
                    <a:pt x="2335" y="352"/>
                    <a:pt x="2336" y="350"/>
                  </a:cubicBezTo>
                  <a:cubicBezTo>
                    <a:pt x="2338" y="347"/>
                    <a:pt x="2341" y="345"/>
                    <a:pt x="2344" y="344"/>
                  </a:cubicBezTo>
                  <a:cubicBezTo>
                    <a:pt x="2345" y="344"/>
                    <a:pt x="2347" y="343"/>
                    <a:pt x="2349" y="344"/>
                  </a:cubicBezTo>
                  <a:cubicBezTo>
                    <a:pt x="2353" y="345"/>
                    <a:pt x="2357" y="349"/>
                    <a:pt x="2356" y="357"/>
                  </a:cubicBezTo>
                  <a:close/>
                  <a:moveTo>
                    <a:pt x="2326" y="361"/>
                  </a:moveTo>
                  <a:cubicBezTo>
                    <a:pt x="2325" y="364"/>
                    <a:pt x="2325" y="364"/>
                    <a:pt x="2325" y="364"/>
                  </a:cubicBezTo>
                  <a:cubicBezTo>
                    <a:pt x="2324" y="372"/>
                    <a:pt x="2323" y="380"/>
                    <a:pt x="2322" y="387"/>
                  </a:cubicBezTo>
                  <a:cubicBezTo>
                    <a:pt x="2321" y="394"/>
                    <a:pt x="2321" y="394"/>
                    <a:pt x="2321" y="394"/>
                  </a:cubicBezTo>
                  <a:cubicBezTo>
                    <a:pt x="2321" y="398"/>
                    <a:pt x="2321" y="398"/>
                    <a:pt x="2321" y="398"/>
                  </a:cubicBezTo>
                  <a:cubicBezTo>
                    <a:pt x="2321" y="399"/>
                    <a:pt x="2321" y="399"/>
                    <a:pt x="2321" y="399"/>
                  </a:cubicBezTo>
                  <a:cubicBezTo>
                    <a:pt x="2319" y="414"/>
                    <a:pt x="2319" y="414"/>
                    <a:pt x="2319" y="414"/>
                  </a:cubicBezTo>
                  <a:cubicBezTo>
                    <a:pt x="2317" y="434"/>
                    <a:pt x="2317" y="434"/>
                    <a:pt x="2317" y="434"/>
                  </a:cubicBezTo>
                  <a:cubicBezTo>
                    <a:pt x="2316" y="436"/>
                    <a:pt x="2316" y="436"/>
                    <a:pt x="2316" y="436"/>
                  </a:cubicBezTo>
                  <a:cubicBezTo>
                    <a:pt x="2313" y="437"/>
                    <a:pt x="2313" y="437"/>
                    <a:pt x="2313" y="437"/>
                  </a:cubicBezTo>
                  <a:cubicBezTo>
                    <a:pt x="2308" y="438"/>
                    <a:pt x="2302" y="438"/>
                    <a:pt x="2297" y="439"/>
                  </a:cubicBezTo>
                  <a:cubicBezTo>
                    <a:pt x="2298" y="432"/>
                    <a:pt x="2298" y="432"/>
                    <a:pt x="2298" y="432"/>
                  </a:cubicBezTo>
                  <a:cubicBezTo>
                    <a:pt x="2300" y="416"/>
                    <a:pt x="2300" y="416"/>
                    <a:pt x="2300" y="416"/>
                  </a:cubicBezTo>
                  <a:cubicBezTo>
                    <a:pt x="2300" y="412"/>
                    <a:pt x="2300" y="412"/>
                    <a:pt x="2300" y="412"/>
                  </a:cubicBezTo>
                  <a:cubicBezTo>
                    <a:pt x="2301" y="405"/>
                    <a:pt x="2301" y="405"/>
                    <a:pt x="2301" y="405"/>
                  </a:cubicBezTo>
                  <a:cubicBezTo>
                    <a:pt x="2302" y="401"/>
                    <a:pt x="2302" y="401"/>
                    <a:pt x="2302" y="401"/>
                  </a:cubicBezTo>
                  <a:cubicBezTo>
                    <a:pt x="2304" y="381"/>
                    <a:pt x="2304" y="381"/>
                    <a:pt x="2304" y="381"/>
                  </a:cubicBezTo>
                  <a:cubicBezTo>
                    <a:pt x="2305" y="377"/>
                    <a:pt x="2305" y="377"/>
                    <a:pt x="2305" y="377"/>
                  </a:cubicBezTo>
                  <a:cubicBezTo>
                    <a:pt x="2306" y="363"/>
                    <a:pt x="2306" y="363"/>
                    <a:pt x="2306" y="363"/>
                  </a:cubicBezTo>
                  <a:cubicBezTo>
                    <a:pt x="2309" y="347"/>
                    <a:pt x="2326" y="344"/>
                    <a:pt x="2326" y="359"/>
                  </a:cubicBezTo>
                  <a:cubicBezTo>
                    <a:pt x="2326" y="360"/>
                    <a:pt x="2326" y="360"/>
                    <a:pt x="2326" y="361"/>
                  </a:cubicBezTo>
                  <a:close/>
                  <a:moveTo>
                    <a:pt x="2300" y="366"/>
                  </a:moveTo>
                  <a:cubicBezTo>
                    <a:pt x="2298" y="383"/>
                    <a:pt x="2298" y="383"/>
                    <a:pt x="2298" y="383"/>
                  </a:cubicBezTo>
                  <a:cubicBezTo>
                    <a:pt x="2297" y="387"/>
                    <a:pt x="2297" y="387"/>
                    <a:pt x="2297" y="387"/>
                  </a:cubicBezTo>
                  <a:cubicBezTo>
                    <a:pt x="2295" y="403"/>
                    <a:pt x="2295" y="403"/>
                    <a:pt x="2295" y="403"/>
                  </a:cubicBezTo>
                  <a:cubicBezTo>
                    <a:pt x="2294" y="412"/>
                    <a:pt x="2294" y="412"/>
                    <a:pt x="2294" y="412"/>
                  </a:cubicBezTo>
                  <a:cubicBezTo>
                    <a:pt x="2293" y="419"/>
                    <a:pt x="2293" y="419"/>
                    <a:pt x="2293" y="419"/>
                  </a:cubicBezTo>
                  <a:cubicBezTo>
                    <a:pt x="2292" y="422"/>
                    <a:pt x="2292" y="422"/>
                    <a:pt x="2292" y="422"/>
                  </a:cubicBezTo>
                  <a:cubicBezTo>
                    <a:pt x="2292" y="427"/>
                    <a:pt x="2291" y="433"/>
                    <a:pt x="2290" y="438"/>
                  </a:cubicBezTo>
                  <a:cubicBezTo>
                    <a:pt x="2290" y="441"/>
                    <a:pt x="2290" y="441"/>
                    <a:pt x="2290" y="441"/>
                  </a:cubicBezTo>
                  <a:cubicBezTo>
                    <a:pt x="2289" y="441"/>
                    <a:pt x="2287" y="442"/>
                    <a:pt x="2286" y="442"/>
                  </a:cubicBezTo>
                  <a:cubicBezTo>
                    <a:pt x="2282" y="443"/>
                    <a:pt x="2278" y="444"/>
                    <a:pt x="2274" y="445"/>
                  </a:cubicBezTo>
                  <a:cubicBezTo>
                    <a:pt x="2275" y="437"/>
                    <a:pt x="2275" y="437"/>
                    <a:pt x="2275" y="437"/>
                  </a:cubicBezTo>
                  <a:cubicBezTo>
                    <a:pt x="2275" y="434"/>
                    <a:pt x="2275" y="434"/>
                    <a:pt x="2275" y="434"/>
                  </a:cubicBezTo>
                  <a:cubicBezTo>
                    <a:pt x="2276" y="426"/>
                    <a:pt x="2276" y="426"/>
                    <a:pt x="2276" y="426"/>
                  </a:cubicBezTo>
                  <a:cubicBezTo>
                    <a:pt x="2277" y="420"/>
                    <a:pt x="2278" y="413"/>
                    <a:pt x="2279" y="407"/>
                  </a:cubicBezTo>
                  <a:cubicBezTo>
                    <a:pt x="2280" y="402"/>
                    <a:pt x="2280" y="402"/>
                    <a:pt x="2280" y="402"/>
                  </a:cubicBezTo>
                  <a:cubicBezTo>
                    <a:pt x="2280" y="398"/>
                    <a:pt x="2280" y="398"/>
                    <a:pt x="2280" y="398"/>
                  </a:cubicBezTo>
                  <a:cubicBezTo>
                    <a:pt x="2281" y="389"/>
                    <a:pt x="2283" y="380"/>
                    <a:pt x="2284" y="372"/>
                  </a:cubicBezTo>
                  <a:cubicBezTo>
                    <a:pt x="2284" y="369"/>
                    <a:pt x="2284" y="369"/>
                    <a:pt x="2284" y="369"/>
                  </a:cubicBezTo>
                  <a:cubicBezTo>
                    <a:pt x="2286" y="357"/>
                    <a:pt x="2296" y="352"/>
                    <a:pt x="2299" y="359"/>
                  </a:cubicBezTo>
                  <a:cubicBezTo>
                    <a:pt x="2300" y="360"/>
                    <a:pt x="2300" y="363"/>
                    <a:pt x="2300" y="366"/>
                  </a:cubicBezTo>
                  <a:close/>
                  <a:moveTo>
                    <a:pt x="2285" y="461"/>
                  </a:moveTo>
                  <a:cubicBezTo>
                    <a:pt x="2286" y="463"/>
                    <a:pt x="2286" y="465"/>
                    <a:pt x="2286" y="469"/>
                  </a:cubicBezTo>
                  <a:cubicBezTo>
                    <a:pt x="2286" y="471"/>
                    <a:pt x="2286" y="471"/>
                    <a:pt x="2286" y="471"/>
                  </a:cubicBezTo>
                  <a:cubicBezTo>
                    <a:pt x="2283" y="488"/>
                    <a:pt x="2283" y="488"/>
                    <a:pt x="2283" y="488"/>
                  </a:cubicBezTo>
                  <a:cubicBezTo>
                    <a:pt x="2280" y="509"/>
                    <a:pt x="2280" y="509"/>
                    <a:pt x="2280" y="509"/>
                  </a:cubicBezTo>
                  <a:cubicBezTo>
                    <a:pt x="2279" y="518"/>
                    <a:pt x="2279" y="518"/>
                    <a:pt x="2279" y="518"/>
                  </a:cubicBezTo>
                  <a:cubicBezTo>
                    <a:pt x="2278" y="526"/>
                    <a:pt x="2278" y="526"/>
                    <a:pt x="2278" y="526"/>
                  </a:cubicBezTo>
                  <a:cubicBezTo>
                    <a:pt x="2278" y="528"/>
                    <a:pt x="2278" y="528"/>
                    <a:pt x="2278" y="528"/>
                  </a:cubicBezTo>
                  <a:cubicBezTo>
                    <a:pt x="2277" y="534"/>
                    <a:pt x="2276" y="541"/>
                    <a:pt x="2275" y="547"/>
                  </a:cubicBezTo>
                  <a:cubicBezTo>
                    <a:pt x="2275" y="548"/>
                    <a:pt x="2275" y="548"/>
                    <a:pt x="2275" y="548"/>
                  </a:cubicBezTo>
                  <a:cubicBezTo>
                    <a:pt x="2274" y="549"/>
                    <a:pt x="2274" y="549"/>
                    <a:pt x="2274" y="549"/>
                  </a:cubicBezTo>
                  <a:cubicBezTo>
                    <a:pt x="2269" y="549"/>
                    <a:pt x="2263" y="550"/>
                    <a:pt x="2258" y="551"/>
                  </a:cubicBezTo>
                  <a:cubicBezTo>
                    <a:pt x="2259" y="544"/>
                    <a:pt x="2259" y="544"/>
                    <a:pt x="2259" y="544"/>
                  </a:cubicBezTo>
                  <a:cubicBezTo>
                    <a:pt x="2259" y="542"/>
                    <a:pt x="2259" y="542"/>
                    <a:pt x="2259" y="542"/>
                  </a:cubicBezTo>
                  <a:cubicBezTo>
                    <a:pt x="2261" y="534"/>
                    <a:pt x="2261" y="534"/>
                    <a:pt x="2261" y="534"/>
                  </a:cubicBezTo>
                  <a:cubicBezTo>
                    <a:pt x="2262" y="526"/>
                    <a:pt x="2263" y="519"/>
                    <a:pt x="2264" y="512"/>
                  </a:cubicBezTo>
                  <a:cubicBezTo>
                    <a:pt x="2265" y="504"/>
                    <a:pt x="2265" y="504"/>
                    <a:pt x="2265" y="504"/>
                  </a:cubicBezTo>
                  <a:cubicBezTo>
                    <a:pt x="2267" y="486"/>
                    <a:pt x="2267" y="486"/>
                    <a:pt x="2267" y="486"/>
                  </a:cubicBezTo>
                  <a:cubicBezTo>
                    <a:pt x="2269" y="474"/>
                    <a:pt x="2269" y="474"/>
                    <a:pt x="2269" y="474"/>
                  </a:cubicBezTo>
                  <a:cubicBezTo>
                    <a:pt x="2269" y="472"/>
                    <a:pt x="2269" y="472"/>
                    <a:pt x="2269" y="472"/>
                  </a:cubicBezTo>
                  <a:cubicBezTo>
                    <a:pt x="2271" y="460"/>
                    <a:pt x="2281" y="455"/>
                    <a:pt x="2285" y="461"/>
                  </a:cubicBezTo>
                  <a:close/>
                  <a:moveTo>
                    <a:pt x="2268" y="573"/>
                  </a:moveTo>
                  <a:cubicBezTo>
                    <a:pt x="2270" y="574"/>
                    <a:pt x="2271" y="578"/>
                    <a:pt x="2270" y="583"/>
                  </a:cubicBezTo>
                  <a:cubicBezTo>
                    <a:pt x="2270" y="583"/>
                    <a:pt x="2270" y="583"/>
                    <a:pt x="2270" y="583"/>
                  </a:cubicBezTo>
                  <a:cubicBezTo>
                    <a:pt x="2269" y="597"/>
                    <a:pt x="2269" y="597"/>
                    <a:pt x="2269" y="597"/>
                  </a:cubicBezTo>
                  <a:cubicBezTo>
                    <a:pt x="2267" y="607"/>
                    <a:pt x="2266" y="616"/>
                    <a:pt x="2265" y="625"/>
                  </a:cubicBezTo>
                  <a:cubicBezTo>
                    <a:pt x="2263" y="637"/>
                    <a:pt x="2263" y="637"/>
                    <a:pt x="2263" y="637"/>
                  </a:cubicBezTo>
                  <a:cubicBezTo>
                    <a:pt x="2263" y="643"/>
                    <a:pt x="2263" y="643"/>
                    <a:pt x="2263" y="643"/>
                  </a:cubicBezTo>
                  <a:cubicBezTo>
                    <a:pt x="2261" y="657"/>
                    <a:pt x="2261" y="657"/>
                    <a:pt x="2261" y="657"/>
                  </a:cubicBezTo>
                  <a:cubicBezTo>
                    <a:pt x="2259" y="667"/>
                    <a:pt x="2259" y="667"/>
                    <a:pt x="2259" y="667"/>
                  </a:cubicBezTo>
                  <a:cubicBezTo>
                    <a:pt x="2256" y="667"/>
                    <a:pt x="2252" y="668"/>
                    <a:pt x="2248" y="668"/>
                  </a:cubicBezTo>
                  <a:cubicBezTo>
                    <a:pt x="2242" y="669"/>
                    <a:pt x="2242" y="669"/>
                    <a:pt x="2242" y="669"/>
                  </a:cubicBezTo>
                  <a:cubicBezTo>
                    <a:pt x="2243" y="660"/>
                    <a:pt x="2243" y="660"/>
                    <a:pt x="2243" y="660"/>
                  </a:cubicBezTo>
                  <a:cubicBezTo>
                    <a:pt x="2244" y="653"/>
                    <a:pt x="2244" y="653"/>
                    <a:pt x="2244" y="653"/>
                  </a:cubicBezTo>
                  <a:cubicBezTo>
                    <a:pt x="2247" y="627"/>
                    <a:pt x="2247" y="627"/>
                    <a:pt x="2247" y="627"/>
                  </a:cubicBezTo>
                  <a:cubicBezTo>
                    <a:pt x="2249" y="614"/>
                    <a:pt x="2249" y="614"/>
                    <a:pt x="2249" y="614"/>
                  </a:cubicBezTo>
                  <a:cubicBezTo>
                    <a:pt x="2251" y="599"/>
                    <a:pt x="2251" y="599"/>
                    <a:pt x="2251" y="599"/>
                  </a:cubicBezTo>
                  <a:cubicBezTo>
                    <a:pt x="2253" y="585"/>
                    <a:pt x="2253" y="585"/>
                    <a:pt x="2253" y="585"/>
                  </a:cubicBezTo>
                  <a:cubicBezTo>
                    <a:pt x="2253" y="585"/>
                    <a:pt x="2253" y="585"/>
                    <a:pt x="2253" y="585"/>
                  </a:cubicBezTo>
                  <a:cubicBezTo>
                    <a:pt x="2255" y="573"/>
                    <a:pt x="2263" y="569"/>
                    <a:pt x="2268" y="573"/>
                  </a:cubicBezTo>
                  <a:close/>
                  <a:moveTo>
                    <a:pt x="2254" y="705"/>
                  </a:moveTo>
                  <a:cubicBezTo>
                    <a:pt x="2252" y="720"/>
                    <a:pt x="2252" y="720"/>
                    <a:pt x="2252" y="720"/>
                  </a:cubicBezTo>
                  <a:cubicBezTo>
                    <a:pt x="2250" y="742"/>
                    <a:pt x="2250" y="742"/>
                    <a:pt x="2250" y="742"/>
                  </a:cubicBezTo>
                  <a:cubicBezTo>
                    <a:pt x="2248" y="754"/>
                    <a:pt x="2248" y="754"/>
                    <a:pt x="2248" y="754"/>
                  </a:cubicBezTo>
                  <a:cubicBezTo>
                    <a:pt x="2248" y="754"/>
                    <a:pt x="2248" y="754"/>
                    <a:pt x="2248" y="754"/>
                  </a:cubicBezTo>
                  <a:cubicBezTo>
                    <a:pt x="2246" y="768"/>
                    <a:pt x="2246" y="768"/>
                    <a:pt x="2246" y="768"/>
                  </a:cubicBezTo>
                  <a:cubicBezTo>
                    <a:pt x="2245" y="779"/>
                    <a:pt x="2243" y="791"/>
                    <a:pt x="2242" y="802"/>
                  </a:cubicBezTo>
                  <a:cubicBezTo>
                    <a:pt x="2241" y="803"/>
                    <a:pt x="2241" y="803"/>
                    <a:pt x="2241" y="803"/>
                  </a:cubicBezTo>
                  <a:cubicBezTo>
                    <a:pt x="2241" y="803"/>
                    <a:pt x="2241" y="803"/>
                    <a:pt x="2241" y="803"/>
                  </a:cubicBezTo>
                  <a:cubicBezTo>
                    <a:pt x="2223" y="801"/>
                    <a:pt x="2223" y="801"/>
                    <a:pt x="2223" y="801"/>
                  </a:cubicBezTo>
                  <a:cubicBezTo>
                    <a:pt x="2225" y="785"/>
                    <a:pt x="2225" y="785"/>
                    <a:pt x="2225" y="785"/>
                  </a:cubicBezTo>
                  <a:cubicBezTo>
                    <a:pt x="2227" y="771"/>
                    <a:pt x="2227" y="771"/>
                    <a:pt x="2227" y="771"/>
                  </a:cubicBezTo>
                  <a:cubicBezTo>
                    <a:pt x="2229" y="759"/>
                    <a:pt x="2229" y="759"/>
                    <a:pt x="2229" y="759"/>
                  </a:cubicBezTo>
                  <a:cubicBezTo>
                    <a:pt x="2230" y="754"/>
                    <a:pt x="2230" y="754"/>
                    <a:pt x="2230" y="754"/>
                  </a:cubicBezTo>
                  <a:cubicBezTo>
                    <a:pt x="2232" y="738"/>
                    <a:pt x="2232" y="738"/>
                    <a:pt x="2232" y="738"/>
                  </a:cubicBezTo>
                  <a:cubicBezTo>
                    <a:pt x="2233" y="727"/>
                    <a:pt x="2235" y="717"/>
                    <a:pt x="2236" y="707"/>
                  </a:cubicBezTo>
                  <a:cubicBezTo>
                    <a:pt x="2239" y="688"/>
                    <a:pt x="2257" y="685"/>
                    <a:pt x="2254" y="705"/>
                  </a:cubicBezTo>
                  <a:close/>
                  <a:moveTo>
                    <a:pt x="2250" y="795"/>
                  </a:moveTo>
                  <a:cubicBezTo>
                    <a:pt x="2255" y="761"/>
                    <a:pt x="2255" y="761"/>
                    <a:pt x="2255" y="761"/>
                  </a:cubicBezTo>
                  <a:cubicBezTo>
                    <a:pt x="2255" y="754"/>
                    <a:pt x="2255" y="754"/>
                    <a:pt x="2255" y="754"/>
                  </a:cubicBezTo>
                  <a:cubicBezTo>
                    <a:pt x="2256" y="746"/>
                    <a:pt x="2256" y="746"/>
                    <a:pt x="2256" y="746"/>
                  </a:cubicBezTo>
                  <a:cubicBezTo>
                    <a:pt x="2258" y="735"/>
                    <a:pt x="2258" y="735"/>
                    <a:pt x="2258" y="735"/>
                  </a:cubicBezTo>
                  <a:cubicBezTo>
                    <a:pt x="2261" y="713"/>
                    <a:pt x="2261" y="713"/>
                    <a:pt x="2261" y="713"/>
                  </a:cubicBezTo>
                  <a:cubicBezTo>
                    <a:pt x="2262" y="705"/>
                    <a:pt x="2262" y="705"/>
                    <a:pt x="2262" y="705"/>
                  </a:cubicBezTo>
                  <a:cubicBezTo>
                    <a:pt x="2264" y="688"/>
                    <a:pt x="2279" y="684"/>
                    <a:pt x="2283" y="695"/>
                  </a:cubicBezTo>
                  <a:cubicBezTo>
                    <a:pt x="2284" y="697"/>
                    <a:pt x="2284" y="700"/>
                    <a:pt x="2284" y="705"/>
                  </a:cubicBezTo>
                  <a:cubicBezTo>
                    <a:pt x="2283" y="714"/>
                    <a:pt x="2283" y="714"/>
                    <a:pt x="2283" y="714"/>
                  </a:cubicBezTo>
                  <a:cubicBezTo>
                    <a:pt x="2281" y="725"/>
                    <a:pt x="2281" y="725"/>
                    <a:pt x="2281" y="725"/>
                  </a:cubicBezTo>
                  <a:cubicBezTo>
                    <a:pt x="2280" y="739"/>
                    <a:pt x="2280" y="739"/>
                    <a:pt x="2280" y="739"/>
                  </a:cubicBezTo>
                  <a:cubicBezTo>
                    <a:pt x="2278" y="755"/>
                    <a:pt x="2278" y="755"/>
                    <a:pt x="2278" y="755"/>
                  </a:cubicBezTo>
                  <a:cubicBezTo>
                    <a:pt x="2276" y="773"/>
                    <a:pt x="2276" y="773"/>
                    <a:pt x="2276" y="773"/>
                  </a:cubicBezTo>
                  <a:cubicBezTo>
                    <a:pt x="2273" y="798"/>
                    <a:pt x="2273" y="798"/>
                    <a:pt x="2273" y="798"/>
                  </a:cubicBezTo>
                  <a:cubicBezTo>
                    <a:pt x="2272" y="805"/>
                    <a:pt x="2272" y="805"/>
                    <a:pt x="2272" y="805"/>
                  </a:cubicBezTo>
                  <a:cubicBezTo>
                    <a:pt x="2265" y="805"/>
                    <a:pt x="2265" y="805"/>
                    <a:pt x="2265" y="805"/>
                  </a:cubicBezTo>
                  <a:cubicBezTo>
                    <a:pt x="2249" y="803"/>
                    <a:pt x="2249" y="803"/>
                    <a:pt x="2249" y="803"/>
                  </a:cubicBezTo>
                  <a:lnTo>
                    <a:pt x="2250" y="795"/>
                  </a:lnTo>
                  <a:close/>
                  <a:moveTo>
                    <a:pt x="2283" y="789"/>
                  </a:moveTo>
                  <a:cubicBezTo>
                    <a:pt x="2286" y="764"/>
                    <a:pt x="2286" y="764"/>
                    <a:pt x="2286" y="764"/>
                  </a:cubicBezTo>
                  <a:cubicBezTo>
                    <a:pt x="2287" y="755"/>
                    <a:pt x="2287" y="755"/>
                    <a:pt x="2287" y="755"/>
                  </a:cubicBezTo>
                  <a:cubicBezTo>
                    <a:pt x="2290" y="731"/>
                    <a:pt x="2290" y="731"/>
                    <a:pt x="2290" y="731"/>
                  </a:cubicBezTo>
                  <a:cubicBezTo>
                    <a:pt x="2292" y="717"/>
                    <a:pt x="2292" y="717"/>
                    <a:pt x="2292" y="717"/>
                  </a:cubicBezTo>
                  <a:cubicBezTo>
                    <a:pt x="2293" y="705"/>
                    <a:pt x="2293" y="705"/>
                    <a:pt x="2293" y="705"/>
                  </a:cubicBezTo>
                  <a:cubicBezTo>
                    <a:pt x="2293" y="705"/>
                    <a:pt x="2293" y="705"/>
                    <a:pt x="2293" y="705"/>
                  </a:cubicBezTo>
                  <a:cubicBezTo>
                    <a:pt x="2295" y="689"/>
                    <a:pt x="2306" y="684"/>
                    <a:pt x="2313" y="688"/>
                  </a:cubicBezTo>
                  <a:cubicBezTo>
                    <a:pt x="2315" y="689"/>
                    <a:pt x="2317" y="691"/>
                    <a:pt x="2318" y="694"/>
                  </a:cubicBezTo>
                  <a:cubicBezTo>
                    <a:pt x="2319" y="697"/>
                    <a:pt x="2320" y="701"/>
                    <a:pt x="2319" y="705"/>
                  </a:cubicBezTo>
                  <a:cubicBezTo>
                    <a:pt x="2319" y="706"/>
                    <a:pt x="2319" y="706"/>
                    <a:pt x="2319" y="706"/>
                  </a:cubicBezTo>
                  <a:cubicBezTo>
                    <a:pt x="2316" y="740"/>
                    <a:pt x="2316" y="740"/>
                    <a:pt x="2316" y="740"/>
                  </a:cubicBezTo>
                  <a:cubicBezTo>
                    <a:pt x="2314" y="757"/>
                    <a:pt x="2314" y="757"/>
                    <a:pt x="2314" y="757"/>
                  </a:cubicBezTo>
                  <a:cubicBezTo>
                    <a:pt x="2313" y="764"/>
                    <a:pt x="2313" y="764"/>
                    <a:pt x="2313" y="764"/>
                  </a:cubicBezTo>
                  <a:cubicBezTo>
                    <a:pt x="2312" y="770"/>
                    <a:pt x="2312" y="776"/>
                    <a:pt x="2311" y="782"/>
                  </a:cubicBezTo>
                  <a:cubicBezTo>
                    <a:pt x="2309" y="802"/>
                    <a:pt x="2309" y="802"/>
                    <a:pt x="2309" y="802"/>
                  </a:cubicBezTo>
                  <a:cubicBezTo>
                    <a:pt x="2308" y="808"/>
                    <a:pt x="2308" y="808"/>
                    <a:pt x="2308" y="808"/>
                  </a:cubicBezTo>
                  <a:cubicBezTo>
                    <a:pt x="2302" y="808"/>
                    <a:pt x="2302" y="808"/>
                    <a:pt x="2302" y="808"/>
                  </a:cubicBezTo>
                  <a:cubicBezTo>
                    <a:pt x="2296" y="807"/>
                    <a:pt x="2289" y="807"/>
                    <a:pt x="2283" y="806"/>
                  </a:cubicBezTo>
                  <a:cubicBezTo>
                    <a:pt x="2281" y="806"/>
                    <a:pt x="2281" y="806"/>
                    <a:pt x="2281" y="806"/>
                  </a:cubicBezTo>
                  <a:lnTo>
                    <a:pt x="2283" y="789"/>
                  </a:lnTo>
                  <a:close/>
                  <a:moveTo>
                    <a:pt x="2370" y="993"/>
                  </a:moveTo>
                  <a:cubicBezTo>
                    <a:pt x="2372" y="979"/>
                    <a:pt x="2372" y="979"/>
                    <a:pt x="2372" y="979"/>
                  </a:cubicBezTo>
                  <a:cubicBezTo>
                    <a:pt x="2379" y="902"/>
                    <a:pt x="2379" y="902"/>
                    <a:pt x="2379" y="902"/>
                  </a:cubicBezTo>
                  <a:cubicBezTo>
                    <a:pt x="2380" y="891"/>
                    <a:pt x="2380" y="891"/>
                    <a:pt x="2380" y="891"/>
                  </a:cubicBezTo>
                  <a:cubicBezTo>
                    <a:pt x="2383" y="861"/>
                    <a:pt x="2409" y="852"/>
                    <a:pt x="2424" y="864"/>
                  </a:cubicBezTo>
                  <a:cubicBezTo>
                    <a:pt x="2431" y="870"/>
                    <a:pt x="2436" y="881"/>
                    <a:pt x="2435" y="896"/>
                  </a:cubicBezTo>
                  <a:cubicBezTo>
                    <a:pt x="2432" y="928"/>
                    <a:pt x="2432" y="928"/>
                    <a:pt x="2432" y="928"/>
                  </a:cubicBezTo>
                  <a:cubicBezTo>
                    <a:pt x="2427" y="984"/>
                    <a:pt x="2427" y="984"/>
                    <a:pt x="2427" y="984"/>
                  </a:cubicBezTo>
                  <a:cubicBezTo>
                    <a:pt x="2425" y="1002"/>
                    <a:pt x="2425" y="1002"/>
                    <a:pt x="2425" y="1002"/>
                  </a:cubicBezTo>
                  <a:cubicBezTo>
                    <a:pt x="2407" y="998"/>
                    <a:pt x="2389" y="995"/>
                    <a:pt x="2370" y="993"/>
                  </a:cubicBezTo>
                  <a:close/>
                  <a:moveTo>
                    <a:pt x="2439" y="790"/>
                  </a:moveTo>
                  <a:cubicBezTo>
                    <a:pt x="2440" y="776"/>
                    <a:pt x="2440" y="776"/>
                    <a:pt x="2440" y="776"/>
                  </a:cubicBezTo>
                  <a:cubicBezTo>
                    <a:pt x="2440" y="771"/>
                    <a:pt x="2440" y="771"/>
                    <a:pt x="2440" y="771"/>
                  </a:cubicBezTo>
                  <a:cubicBezTo>
                    <a:pt x="2440" y="764"/>
                    <a:pt x="2440" y="764"/>
                    <a:pt x="2440" y="764"/>
                  </a:cubicBezTo>
                  <a:cubicBezTo>
                    <a:pt x="2442" y="730"/>
                    <a:pt x="2442" y="730"/>
                    <a:pt x="2442" y="730"/>
                  </a:cubicBezTo>
                  <a:cubicBezTo>
                    <a:pt x="2443" y="720"/>
                    <a:pt x="2443" y="720"/>
                    <a:pt x="2443" y="720"/>
                  </a:cubicBezTo>
                  <a:cubicBezTo>
                    <a:pt x="2444" y="703"/>
                    <a:pt x="2455" y="704"/>
                    <a:pt x="2459" y="716"/>
                  </a:cubicBezTo>
                  <a:cubicBezTo>
                    <a:pt x="2460" y="719"/>
                    <a:pt x="2460" y="722"/>
                    <a:pt x="2460" y="725"/>
                  </a:cubicBezTo>
                  <a:cubicBezTo>
                    <a:pt x="2459" y="748"/>
                    <a:pt x="2459" y="748"/>
                    <a:pt x="2459" y="748"/>
                  </a:cubicBezTo>
                  <a:cubicBezTo>
                    <a:pt x="2458" y="761"/>
                    <a:pt x="2458" y="761"/>
                    <a:pt x="2458" y="761"/>
                  </a:cubicBezTo>
                  <a:cubicBezTo>
                    <a:pt x="2458" y="774"/>
                    <a:pt x="2458" y="774"/>
                    <a:pt x="2458" y="774"/>
                  </a:cubicBezTo>
                  <a:cubicBezTo>
                    <a:pt x="2458" y="774"/>
                    <a:pt x="2458" y="774"/>
                    <a:pt x="2458" y="774"/>
                  </a:cubicBezTo>
                  <a:cubicBezTo>
                    <a:pt x="2457" y="790"/>
                    <a:pt x="2456" y="807"/>
                    <a:pt x="2456" y="823"/>
                  </a:cubicBezTo>
                  <a:cubicBezTo>
                    <a:pt x="2450" y="822"/>
                    <a:pt x="2443" y="821"/>
                    <a:pt x="2437" y="821"/>
                  </a:cubicBezTo>
                  <a:lnTo>
                    <a:pt x="2439" y="790"/>
                  </a:lnTo>
                  <a:close/>
                  <a:moveTo>
                    <a:pt x="2447" y="686"/>
                  </a:moveTo>
                  <a:cubicBezTo>
                    <a:pt x="2444" y="685"/>
                    <a:pt x="2444" y="685"/>
                    <a:pt x="2444" y="685"/>
                  </a:cubicBezTo>
                  <a:cubicBezTo>
                    <a:pt x="2445" y="669"/>
                    <a:pt x="2445" y="669"/>
                    <a:pt x="2445" y="669"/>
                  </a:cubicBezTo>
                  <a:cubicBezTo>
                    <a:pt x="2446" y="651"/>
                    <a:pt x="2446" y="651"/>
                    <a:pt x="2446" y="651"/>
                  </a:cubicBezTo>
                  <a:cubicBezTo>
                    <a:pt x="2447" y="642"/>
                    <a:pt x="2447" y="642"/>
                    <a:pt x="2447" y="642"/>
                  </a:cubicBezTo>
                  <a:cubicBezTo>
                    <a:pt x="2448" y="628"/>
                    <a:pt x="2448" y="628"/>
                    <a:pt x="2448" y="628"/>
                  </a:cubicBezTo>
                  <a:cubicBezTo>
                    <a:pt x="2448" y="618"/>
                    <a:pt x="2449" y="609"/>
                    <a:pt x="2449" y="599"/>
                  </a:cubicBezTo>
                  <a:cubicBezTo>
                    <a:pt x="2449" y="598"/>
                    <a:pt x="2449" y="597"/>
                    <a:pt x="2450" y="596"/>
                  </a:cubicBezTo>
                  <a:cubicBezTo>
                    <a:pt x="2451" y="590"/>
                    <a:pt x="2455" y="587"/>
                    <a:pt x="2458" y="589"/>
                  </a:cubicBezTo>
                  <a:cubicBezTo>
                    <a:pt x="2462" y="590"/>
                    <a:pt x="2466" y="596"/>
                    <a:pt x="2466" y="604"/>
                  </a:cubicBezTo>
                  <a:cubicBezTo>
                    <a:pt x="2465" y="613"/>
                    <a:pt x="2465" y="613"/>
                    <a:pt x="2465" y="613"/>
                  </a:cubicBezTo>
                  <a:cubicBezTo>
                    <a:pt x="2465" y="621"/>
                    <a:pt x="2465" y="628"/>
                    <a:pt x="2464" y="636"/>
                  </a:cubicBezTo>
                  <a:cubicBezTo>
                    <a:pt x="2464" y="647"/>
                    <a:pt x="2464" y="647"/>
                    <a:pt x="2464" y="647"/>
                  </a:cubicBezTo>
                  <a:cubicBezTo>
                    <a:pt x="2463" y="654"/>
                    <a:pt x="2463" y="654"/>
                    <a:pt x="2463" y="654"/>
                  </a:cubicBezTo>
                  <a:cubicBezTo>
                    <a:pt x="2463" y="672"/>
                    <a:pt x="2463" y="672"/>
                    <a:pt x="2463" y="672"/>
                  </a:cubicBezTo>
                  <a:cubicBezTo>
                    <a:pt x="2462" y="690"/>
                    <a:pt x="2462" y="690"/>
                    <a:pt x="2462" y="690"/>
                  </a:cubicBezTo>
                  <a:cubicBezTo>
                    <a:pt x="2457" y="689"/>
                    <a:pt x="2452" y="687"/>
                    <a:pt x="2447" y="686"/>
                  </a:cubicBezTo>
                  <a:close/>
                  <a:moveTo>
                    <a:pt x="2465" y="778"/>
                  </a:moveTo>
                  <a:cubicBezTo>
                    <a:pt x="2465" y="767"/>
                    <a:pt x="2465" y="767"/>
                    <a:pt x="2465" y="767"/>
                  </a:cubicBezTo>
                  <a:cubicBezTo>
                    <a:pt x="2466" y="754"/>
                    <a:pt x="2466" y="754"/>
                    <a:pt x="2466" y="754"/>
                  </a:cubicBezTo>
                  <a:cubicBezTo>
                    <a:pt x="2467" y="742"/>
                    <a:pt x="2467" y="742"/>
                    <a:pt x="2467" y="742"/>
                  </a:cubicBezTo>
                  <a:cubicBezTo>
                    <a:pt x="2467" y="732"/>
                    <a:pt x="2467" y="732"/>
                    <a:pt x="2467" y="732"/>
                  </a:cubicBezTo>
                  <a:cubicBezTo>
                    <a:pt x="2468" y="716"/>
                    <a:pt x="2478" y="718"/>
                    <a:pt x="2480" y="730"/>
                  </a:cubicBezTo>
                  <a:cubicBezTo>
                    <a:pt x="2480" y="732"/>
                    <a:pt x="2480" y="734"/>
                    <a:pt x="2480" y="736"/>
                  </a:cubicBezTo>
                  <a:cubicBezTo>
                    <a:pt x="2480" y="742"/>
                    <a:pt x="2480" y="742"/>
                    <a:pt x="2480" y="742"/>
                  </a:cubicBezTo>
                  <a:cubicBezTo>
                    <a:pt x="2480" y="755"/>
                    <a:pt x="2480" y="755"/>
                    <a:pt x="2480" y="755"/>
                  </a:cubicBezTo>
                  <a:cubicBezTo>
                    <a:pt x="2479" y="764"/>
                    <a:pt x="2479" y="772"/>
                    <a:pt x="2479" y="781"/>
                  </a:cubicBezTo>
                  <a:cubicBezTo>
                    <a:pt x="2478" y="794"/>
                    <a:pt x="2478" y="806"/>
                    <a:pt x="2477" y="819"/>
                  </a:cubicBezTo>
                  <a:cubicBezTo>
                    <a:pt x="2477" y="825"/>
                    <a:pt x="2477" y="825"/>
                    <a:pt x="2477" y="825"/>
                  </a:cubicBezTo>
                  <a:cubicBezTo>
                    <a:pt x="2471" y="825"/>
                    <a:pt x="2471" y="825"/>
                    <a:pt x="2471" y="825"/>
                  </a:cubicBezTo>
                  <a:cubicBezTo>
                    <a:pt x="2463" y="824"/>
                    <a:pt x="2463" y="824"/>
                    <a:pt x="2463" y="824"/>
                  </a:cubicBezTo>
                  <a:cubicBezTo>
                    <a:pt x="2464" y="808"/>
                    <a:pt x="2464" y="793"/>
                    <a:pt x="2465" y="778"/>
                  </a:cubicBezTo>
                  <a:close/>
                  <a:moveTo>
                    <a:pt x="2469" y="693"/>
                  </a:moveTo>
                  <a:cubicBezTo>
                    <a:pt x="2469" y="684"/>
                    <a:pt x="2470" y="675"/>
                    <a:pt x="2470" y="666"/>
                  </a:cubicBezTo>
                  <a:cubicBezTo>
                    <a:pt x="2471" y="650"/>
                    <a:pt x="2471" y="650"/>
                    <a:pt x="2471" y="650"/>
                  </a:cubicBezTo>
                  <a:cubicBezTo>
                    <a:pt x="2471" y="648"/>
                    <a:pt x="2471" y="648"/>
                    <a:pt x="2471" y="648"/>
                  </a:cubicBezTo>
                  <a:cubicBezTo>
                    <a:pt x="2472" y="630"/>
                    <a:pt x="2472" y="630"/>
                    <a:pt x="2472" y="630"/>
                  </a:cubicBezTo>
                  <a:cubicBezTo>
                    <a:pt x="2473" y="608"/>
                    <a:pt x="2473" y="608"/>
                    <a:pt x="2473" y="608"/>
                  </a:cubicBezTo>
                  <a:cubicBezTo>
                    <a:pt x="2473" y="607"/>
                    <a:pt x="2473" y="607"/>
                    <a:pt x="2473" y="607"/>
                  </a:cubicBezTo>
                  <a:cubicBezTo>
                    <a:pt x="2473" y="598"/>
                    <a:pt x="2478" y="597"/>
                    <a:pt x="2481" y="600"/>
                  </a:cubicBezTo>
                  <a:cubicBezTo>
                    <a:pt x="2484" y="602"/>
                    <a:pt x="2485" y="607"/>
                    <a:pt x="2485" y="613"/>
                  </a:cubicBezTo>
                  <a:cubicBezTo>
                    <a:pt x="2485" y="619"/>
                    <a:pt x="2485" y="619"/>
                    <a:pt x="2485" y="619"/>
                  </a:cubicBezTo>
                  <a:cubicBezTo>
                    <a:pt x="2484" y="636"/>
                    <a:pt x="2484" y="636"/>
                    <a:pt x="2484" y="636"/>
                  </a:cubicBezTo>
                  <a:cubicBezTo>
                    <a:pt x="2484" y="642"/>
                    <a:pt x="2484" y="648"/>
                    <a:pt x="2484" y="655"/>
                  </a:cubicBezTo>
                  <a:cubicBezTo>
                    <a:pt x="2484" y="655"/>
                    <a:pt x="2484" y="655"/>
                    <a:pt x="2484" y="655"/>
                  </a:cubicBezTo>
                  <a:cubicBezTo>
                    <a:pt x="2483" y="669"/>
                    <a:pt x="2483" y="683"/>
                    <a:pt x="2482" y="697"/>
                  </a:cubicBezTo>
                  <a:cubicBezTo>
                    <a:pt x="2482" y="697"/>
                    <a:pt x="2482" y="697"/>
                    <a:pt x="2482" y="697"/>
                  </a:cubicBezTo>
                  <a:cubicBezTo>
                    <a:pt x="2482" y="697"/>
                    <a:pt x="2482" y="697"/>
                    <a:pt x="2482" y="697"/>
                  </a:cubicBezTo>
                  <a:cubicBezTo>
                    <a:pt x="2477" y="696"/>
                    <a:pt x="2473" y="694"/>
                    <a:pt x="2469" y="693"/>
                  </a:cubicBezTo>
                  <a:close/>
                  <a:moveTo>
                    <a:pt x="2475" y="575"/>
                  </a:moveTo>
                  <a:cubicBezTo>
                    <a:pt x="2474" y="574"/>
                    <a:pt x="2474" y="574"/>
                    <a:pt x="2474" y="574"/>
                  </a:cubicBezTo>
                  <a:cubicBezTo>
                    <a:pt x="2474" y="563"/>
                    <a:pt x="2474" y="563"/>
                    <a:pt x="2474" y="563"/>
                  </a:cubicBezTo>
                  <a:cubicBezTo>
                    <a:pt x="2475" y="552"/>
                    <a:pt x="2475" y="552"/>
                    <a:pt x="2475" y="552"/>
                  </a:cubicBezTo>
                  <a:cubicBezTo>
                    <a:pt x="2475" y="546"/>
                    <a:pt x="2475" y="539"/>
                    <a:pt x="2476" y="533"/>
                  </a:cubicBezTo>
                  <a:cubicBezTo>
                    <a:pt x="2476" y="532"/>
                    <a:pt x="2476" y="532"/>
                    <a:pt x="2476" y="532"/>
                  </a:cubicBezTo>
                  <a:cubicBezTo>
                    <a:pt x="2476" y="520"/>
                    <a:pt x="2477" y="507"/>
                    <a:pt x="2477" y="495"/>
                  </a:cubicBezTo>
                  <a:cubicBezTo>
                    <a:pt x="2477" y="492"/>
                    <a:pt x="2477" y="492"/>
                    <a:pt x="2477" y="492"/>
                  </a:cubicBezTo>
                  <a:cubicBezTo>
                    <a:pt x="2478" y="482"/>
                    <a:pt x="2483" y="482"/>
                    <a:pt x="2487" y="487"/>
                  </a:cubicBezTo>
                  <a:cubicBezTo>
                    <a:pt x="2488" y="489"/>
                    <a:pt x="2490" y="493"/>
                    <a:pt x="2489" y="499"/>
                  </a:cubicBezTo>
                  <a:cubicBezTo>
                    <a:pt x="2489" y="506"/>
                    <a:pt x="2489" y="514"/>
                    <a:pt x="2489" y="521"/>
                  </a:cubicBezTo>
                  <a:cubicBezTo>
                    <a:pt x="2488" y="539"/>
                    <a:pt x="2488" y="539"/>
                    <a:pt x="2488" y="539"/>
                  </a:cubicBezTo>
                  <a:cubicBezTo>
                    <a:pt x="2488" y="541"/>
                    <a:pt x="2488" y="541"/>
                    <a:pt x="2488" y="541"/>
                  </a:cubicBezTo>
                  <a:cubicBezTo>
                    <a:pt x="2487" y="552"/>
                    <a:pt x="2487" y="552"/>
                    <a:pt x="2487" y="552"/>
                  </a:cubicBezTo>
                  <a:cubicBezTo>
                    <a:pt x="2487" y="565"/>
                    <a:pt x="2487" y="565"/>
                    <a:pt x="2487" y="565"/>
                  </a:cubicBezTo>
                  <a:cubicBezTo>
                    <a:pt x="2486" y="579"/>
                    <a:pt x="2486" y="579"/>
                    <a:pt x="2486" y="579"/>
                  </a:cubicBezTo>
                  <a:cubicBezTo>
                    <a:pt x="2483" y="578"/>
                    <a:pt x="2479" y="576"/>
                    <a:pt x="2475" y="575"/>
                  </a:cubicBezTo>
                  <a:close/>
                  <a:moveTo>
                    <a:pt x="2484" y="469"/>
                  </a:moveTo>
                  <a:cubicBezTo>
                    <a:pt x="2482" y="468"/>
                    <a:pt x="2480" y="467"/>
                    <a:pt x="2478" y="466"/>
                  </a:cubicBezTo>
                  <a:cubicBezTo>
                    <a:pt x="2478" y="461"/>
                    <a:pt x="2478" y="461"/>
                    <a:pt x="2478" y="461"/>
                  </a:cubicBezTo>
                  <a:cubicBezTo>
                    <a:pt x="2478" y="455"/>
                    <a:pt x="2478" y="455"/>
                    <a:pt x="2478" y="455"/>
                  </a:cubicBezTo>
                  <a:cubicBezTo>
                    <a:pt x="2479" y="446"/>
                    <a:pt x="2479" y="436"/>
                    <a:pt x="2480" y="427"/>
                  </a:cubicBezTo>
                  <a:cubicBezTo>
                    <a:pt x="2480" y="419"/>
                    <a:pt x="2480" y="419"/>
                    <a:pt x="2480" y="419"/>
                  </a:cubicBezTo>
                  <a:cubicBezTo>
                    <a:pt x="2481" y="406"/>
                    <a:pt x="2481" y="406"/>
                    <a:pt x="2481" y="406"/>
                  </a:cubicBezTo>
                  <a:cubicBezTo>
                    <a:pt x="2481" y="393"/>
                    <a:pt x="2481" y="393"/>
                    <a:pt x="2481" y="393"/>
                  </a:cubicBezTo>
                  <a:cubicBezTo>
                    <a:pt x="2481" y="388"/>
                    <a:pt x="2481" y="388"/>
                    <a:pt x="2481" y="388"/>
                  </a:cubicBezTo>
                  <a:cubicBezTo>
                    <a:pt x="2482" y="378"/>
                    <a:pt x="2488" y="378"/>
                    <a:pt x="2491" y="384"/>
                  </a:cubicBezTo>
                  <a:cubicBezTo>
                    <a:pt x="2492" y="387"/>
                    <a:pt x="2493" y="391"/>
                    <a:pt x="2493" y="395"/>
                  </a:cubicBezTo>
                  <a:cubicBezTo>
                    <a:pt x="2493" y="396"/>
                    <a:pt x="2493" y="396"/>
                    <a:pt x="2493" y="396"/>
                  </a:cubicBezTo>
                  <a:cubicBezTo>
                    <a:pt x="2492" y="409"/>
                    <a:pt x="2492" y="409"/>
                    <a:pt x="2492" y="409"/>
                  </a:cubicBezTo>
                  <a:cubicBezTo>
                    <a:pt x="2492" y="417"/>
                    <a:pt x="2491" y="425"/>
                    <a:pt x="2491" y="433"/>
                  </a:cubicBezTo>
                  <a:cubicBezTo>
                    <a:pt x="2491" y="445"/>
                    <a:pt x="2491" y="445"/>
                    <a:pt x="2491" y="445"/>
                  </a:cubicBezTo>
                  <a:cubicBezTo>
                    <a:pt x="2491" y="451"/>
                    <a:pt x="2491" y="451"/>
                    <a:pt x="2491" y="451"/>
                  </a:cubicBezTo>
                  <a:cubicBezTo>
                    <a:pt x="2490" y="464"/>
                    <a:pt x="2490" y="464"/>
                    <a:pt x="2490" y="464"/>
                  </a:cubicBezTo>
                  <a:cubicBezTo>
                    <a:pt x="2490" y="472"/>
                    <a:pt x="2490" y="472"/>
                    <a:pt x="2490" y="472"/>
                  </a:cubicBezTo>
                  <a:lnTo>
                    <a:pt x="2484" y="469"/>
                  </a:lnTo>
                  <a:close/>
                  <a:moveTo>
                    <a:pt x="2488" y="368"/>
                  </a:moveTo>
                  <a:cubicBezTo>
                    <a:pt x="2486" y="367"/>
                    <a:pt x="2484" y="366"/>
                    <a:pt x="2482" y="365"/>
                  </a:cubicBezTo>
                  <a:cubicBezTo>
                    <a:pt x="2482" y="356"/>
                    <a:pt x="2482" y="356"/>
                    <a:pt x="2482" y="356"/>
                  </a:cubicBezTo>
                  <a:cubicBezTo>
                    <a:pt x="2482" y="354"/>
                    <a:pt x="2482" y="354"/>
                    <a:pt x="2482" y="354"/>
                  </a:cubicBezTo>
                  <a:cubicBezTo>
                    <a:pt x="2482" y="346"/>
                    <a:pt x="2482" y="346"/>
                    <a:pt x="2482" y="346"/>
                  </a:cubicBezTo>
                  <a:cubicBezTo>
                    <a:pt x="2483" y="340"/>
                    <a:pt x="2483" y="334"/>
                    <a:pt x="2483" y="328"/>
                  </a:cubicBezTo>
                  <a:cubicBezTo>
                    <a:pt x="2484" y="319"/>
                    <a:pt x="2484" y="319"/>
                    <a:pt x="2484" y="319"/>
                  </a:cubicBezTo>
                  <a:cubicBezTo>
                    <a:pt x="2484" y="314"/>
                    <a:pt x="2484" y="308"/>
                    <a:pt x="2484" y="303"/>
                  </a:cubicBezTo>
                  <a:cubicBezTo>
                    <a:pt x="2485" y="292"/>
                    <a:pt x="2485" y="292"/>
                    <a:pt x="2485" y="292"/>
                  </a:cubicBezTo>
                  <a:cubicBezTo>
                    <a:pt x="2485" y="291"/>
                    <a:pt x="2485" y="291"/>
                    <a:pt x="2485" y="291"/>
                  </a:cubicBezTo>
                  <a:cubicBezTo>
                    <a:pt x="2485" y="282"/>
                    <a:pt x="2490" y="281"/>
                    <a:pt x="2493" y="285"/>
                  </a:cubicBezTo>
                  <a:cubicBezTo>
                    <a:pt x="2494" y="287"/>
                    <a:pt x="2495" y="290"/>
                    <a:pt x="2495" y="294"/>
                  </a:cubicBezTo>
                  <a:cubicBezTo>
                    <a:pt x="2496" y="295"/>
                    <a:pt x="2496" y="296"/>
                    <a:pt x="2496" y="297"/>
                  </a:cubicBezTo>
                  <a:cubicBezTo>
                    <a:pt x="2495" y="309"/>
                    <a:pt x="2495" y="309"/>
                    <a:pt x="2495" y="309"/>
                  </a:cubicBezTo>
                  <a:cubicBezTo>
                    <a:pt x="2495" y="318"/>
                    <a:pt x="2495" y="326"/>
                    <a:pt x="2494" y="334"/>
                  </a:cubicBezTo>
                  <a:cubicBezTo>
                    <a:pt x="2494" y="337"/>
                    <a:pt x="2494" y="337"/>
                    <a:pt x="2494" y="337"/>
                  </a:cubicBezTo>
                  <a:cubicBezTo>
                    <a:pt x="2494" y="344"/>
                    <a:pt x="2494" y="344"/>
                    <a:pt x="2494" y="344"/>
                  </a:cubicBezTo>
                  <a:cubicBezTo>
                    <a:pt x="2494" y="346"/>
                    <a:pt x="2494" y="346"/>
                    <a:pt x="2494" y="346"/>
                  </a:cubicBezTo>
                  <a:cubicBezTo>
                    <a:pt x="2493" y="364"/>
                    <a:pt x="2493" y="364"/>
                    <a:pt x="2493" y="364"/>
                  </a:cubicBezTo>
                  <a:cubicBezTo>
                    <a:pt x="2493" y="371"/>
                    <a:pt x="2493" y="371"/>
                    <a:pt x="2493" y="371"/>
                  </a:cubicBezTo>
                  <a:cubicBezTo>
                    <a:pt x="2491" y="370"/>
                    <a:pt x="2489" y="369"/>
                    <a:pt x="2488" y="368"/>
                  </a:cubicBezTo>
                  <a:close/>
                  <a:moveTo>
                    <a:pt x="2483" y="203"/>
                  </a:moveTo>
                  <a:cubicBezTo>
                    <a:pt x="2483" y="211"/>
                    <a:pt x="2483" y="219"/>
                    <a:pt x="2482" y="227"/>
                  </a:cubicBezTo>
                  <a:cubicBezTo>
                    <a:pt x="2482" y="231"/>
                    <a:pt x="2482" y="231"/>
                    <a:pt x="2482" y="231"/>
                  </a:cubicBezTo>
                  <a:cubicBezTo>
                    <a:pt x="2482" y="231"/>
                    <a:pt x="2482" y="231"/>
                    <a:pt x="2482" y="231"/>
                  </a:cubicBezTo>
                  <a:cubicBezTo>
                    <a:pt x="2481" y="254"/>
                    <a:pt x="2481" y="254"/>
                    <a:pt x="2481" y="254"/>
                  </a:cubicBezTo>
                  <a:cubicBezTo>
                    <a:pt x="2481" y="260"/>
                    <a:pt x="2481" y="260"/>
                    <a:pt x="2481" y="260"/>
                  </a:cubicBezTo>
                  <a:cubicBezTo>
                    <a:pt x="2481" y="263"/>
                    <a:pt x="2481" y="263"/>
                    <a:pt x="2481" y="263"/>
                  </a:cubicBezTo>
                  <a:cubicBezTo>
                    <a:pt x="2481" y="263"/>
                    <a:pt x="2481" y="263"/>
                    <a:pt x="2481" y="263"/>
                  </a:cubicBezTo>
                  <a:cubicBezTo>
                    <a:pt x="2480" y="263"/>
                    <a:pt x="2480" y="263"/>
                    <a:pt x="2480" y="263"/>
                  </a:cubicBezTo>
                  <a:cubicBezTo>
                    <a:pt x="2480" y="263"/>
                    <a:pt x="2479" y="262"/>
                    <a:pt x="2478" y="262"/>
                  </a:cubicBezTo>
                  <a:cubicBezTo>
                    <a:pt x="2477" y="261"/>
                    <a:pt x="2475" y="260"/>
                    <a:pt x="2474" y="260"/>
                  </a:cubicBezTo>
                  <a:cubicBezTo>
                    <a:pt x="2471" y="258"/>
                    <a:pt x="2469" y="257"/>
                    <a:pt x="2467" y="256"/>
                  </a:cubicBezTo>
                  <a:cubicBezTo>
                    <a:pt x="2467" y="244"/>
                    <a:pt x="2467" y="244"/>
                    <a:pt x="2467" y="244"/>
                  </a:cubicBezTo>
                  <a:cubicBezTo>
                    <a:pt x="2468" y="239"/>
                    <a:pt x="2468" y="239"/>
                    <a:pt x="2468" y="239"/>
                  </a:cubicBezTo>
                  <a:cubicBezTo>
                    <a:pt x="2468" y="224"/>
                    <a:pt x="2468" y="224"/>
                    <a:pt x="2468" y="224"/>
                  </a:cubicBezTo>
                  <a:cubicBezTo>
                    <a:pt x="2469" y="216"/>
                    <a:pt x="2469" y="216"/>
                    <a:pt x="2469" y="216"/>
                  </a:cubicBezTo>
                  <a:cubicBezTo>
                    <a:pt x="2470" y="197"/>
                    <a:pt x="2470" y="197"/>
                    <a:pt x="2470" y="197"/>
                  </a:cubicBezTo>
                  <a:cubicBezTo>
                    <a:pt x="2470" y="192"/>
                    <a:pt x="2470" y="192"/>
                    <a:pt x="2470" y="192"/>
                  </a:cubicBezTo>
                  <a:cubicBezTo>
                    <a:pt x="2471" y="183"/>
                    <a:pt x="2477" y="183"/>
                    <a:pt x="2481" y="188"/>
                  </a:cubicBezTo>
                  <a:cubicBezTo>
                    <a:pt x="2483" y="190"/>
                    <a:pt x="2484" y="194"/>
                    <a:pt x="2484" y="198"/>
                  </a:cubicBezTo>
                  <a:lnTo>
                    <a:pt x="2483" y="203"/>
                  </a:lnTo>
                  <a:close/>
                  <a:moveTo>
                    <a:pt x="2467" y="275"/>
                  </a:moveTo>
                  <a:cubicBezTo>
                    <a:pt x="2468" y="274"/>
                    <a:pt x="2468" y="273"/>
                    <a:pt x="2469" y="273"/>
                  </a:cubicBezTo>
                  <a:cubicBezTo>
                    <a:pt x="2472" y="272"/>
                    <a:pt x="2476" y="274"/>
                    <a:pt x="2478" y="280"/>
                  </a:cubicBezTo>
                  <a:cubicBezTo>
                    <a:pt x="2479" y="282"/>
                    <a:pt x="2479" y="284"/>
                    <a:pt x="2479" y="287"/>
                  </a:cubicBezTo>
                  <a:cubicBezTo>
                    <a:pt x="2479" y="297"/>
                    <a:pt x="2479" y="297"/>
                    <a:pt x="2479" y="297"/>
                  </a:cubicBezTo>
                  <a:cubicBezTo>
                    <a:pt x="2478" y="308"/>
                    <a:pt x="2478" y="308"/>
                    <a:pt x="2478" y="308"/>
                  </a:cubicBezTo>
                  <a:cubicBezTo>
                    <a:pt x="2477" y="324"/>
                    <a:pt x="2477" y="324"/>
                    <a:pt x="2477" y="324"/>
                  </a:cubicBezTo>
                  <a:cubicBezTo>
                    <a:pt x="2477" y="324"/>
                    <a:pt x="2477" y="324"/>
                    <a:pt x="2477" y="324"/>
                  </a:cubicBezTo>
                  <a:cubicBezTo>
                    <a:pt x="2477" y="333"/>
                    <a:pt x="2477" y="343"/>
                    <a:pt x="2476" y="352"/>
                  </a:cubicBezTo>
                  <a:cubicBezTo>
                    <a:pt x="2476" y="360"/>
                    <a:pt x="2476" y="360"/>
                    <a:pt x="2476" y="360"/>
                  </a:cubicBezTo>
                  <a:cubicBezTo>
                    <a:pt x="2476" y="361"/>
                    <a:pt x="2476" y="361"/>
                    <a:pt x="2476" y="361"/>
                  </a:cubicBezTo>
                  <a:cubicBezTo>
                    <a:pt x="2476" y="361"/>
                    <a:pt x="2476" y="361"/>
                    <a:pt x="2476" y="361"/>
                  </a:cubicBezTo>
                  <a:cubicBezTo>
                    <a:pt x="2476" y="361"/>
                    <a:pt x="2476" y="361"/>
                    <a:pt x="2476" y="361"/>
                  </a:cubicBezTo>
                  <a:cubicBezTo>
                    <a:pt x="2475" y="360"/>
                    <a:pt x="2475" y="360"/>
                    <a:pt x="2475" y="360"/>
                  </a:cubicBezTo>
                  <a:cubicBezTo>
                    <a:pt x="2473" y="359"/>
                    <a:pt x="2471" y="359"/>
                    <a:pt x="2469" y="358"/>
                  </a:cubicBezTo>
                  <a:cubicBezTo>
                    <a:pt x="2466" y="356"/>
                    <a:pt x="2464" y="355"/>
                    <a:pt x="2461" y="354"/>
                  </a:cubicBezTo>
                  <a:cubicBezTo>
                    <a:pt x="2462" y="337"/>
                    <a:pt x="2462" y="337"/>
                    <a:pt x="2462" y="337"/>
                  </a:cubicBezTo>
                  <a:cubicBezTo>
                    <a:pt x="2463" y="321"/>
                    <a:pt x="2463" y="321"/>
                    <a:pt x="2463" y="321"/>
                  </a:cubicBezTo>
                  <a:cubicBezTo>
                    <a:pt x="2463" y="318"/>
                    <a:pt x="2463" y="318"/>
                    <a:pt x="2463" y="318"/>
                  </a:cubicBezTo>
                  <a:cubicBezTo>
                    <a:pt x="2464" y="310"/>
                    <a:pt x="2464" y="310"/>
                    <a:pt x="2464" y="310"/>
                  </a:cubicBezTo>
                  <a:cubicBezTo>
                    <a:pt x="2465" y="291"/>
                    <a:pt x="2465" y="291"/>
                    <a:pt x="2465" y="291"/>
                  </a:cubicBezTo>
                  <a:cubicBezTo>
                    <a:pt x="2465" y="281"/>
                    <a:pt x="2465" y="281"/>
                    <a:pt x="2465" y="281"/>
                  </a:cubicBezTo>
                  <a:cubicBezTo>
                    <a:pt x="2465" y="278"/>
                    <a:pt x="2466" y="276"/>
                    <a:pt x="2467" y="275"/>
                  </a:cubicBezTo>
                  <a:close/>
                  <a:moveTo>
                    <a:pt x="2461" y="373"/>
                  </a:moveTo>
                  <a:cubicBezTo>
                    <a:pt x="2463" y="370"/>
                    <a:pt x="2464" y="369"/>
                    <a:pt x="2466" y="369"/>
                  </a:cubicBezTo>
                  <a:cubicBezTo>
                    <a:pt x="2470" y="369"/>
                    <a:pt x="2474" y="373"/>
                    <a:pt x="2475" y="379"/>
                  </a:cubicBezTo>
                  <a:cubicBezTo>
                    <a:pt x="2475" y="381"/>
                    <a:pt x="2475" y="383"/>
                    <a:pt x="2475" y="385"/>
                  </a:cubicBezTo>
                  <a:cubicBezTo>
                    <a:pt x="2475" y="398"/>
                    <a:pt x="2475" y="398"/>
                    <a:pt x="2475" y="398"/>
                  </a:cubicBezTo>
                  <a:cubicBezTo>
                    <a:pt x="2474" y="411"/>
                    <a:pt x="2474" y="411"/>
                    <a:pt x="2474" y="411"/>
                  </a:cubicBezTo>
                  <a:cubicBezTo>
                    <a:pt x="2473" y="423"/>
                    <a:pt x="2473" y="423"/>
                    <a:pt x="2473" y="423"/>
                  </a:cubicBezTo>
                  <a:cubicBezTo>
                    <a:pt x="2473" y="425"/>
                    <a:pt x="2473" y="425"/>
                    <a:pt x="2473" y="425"/>
                  </a:cubicBezTo>
                  <a:cubicBezTo>
                    <a:pt x="2472" y="461"/>
                    <a:pt x="2472" y="461"/>
                    <a:pt x="2472" y="461"/>
                  </a:cubicBezTo>
                  <a:cubicBezTo>
                    <a:pt x="2472" y="462"/>
                    <a:pt x="2472" y="462"/>
                    <a:pt x="2472" y="462"/>
                  </a:cubicBezTo>
                  <a:cubicBezTo>
                    <a:pt x="2470" y="462"/>
                    <a:pt x="2470" y="462"/>
                    <a:pt x="2470" y="462"/>
                  </a:cubicBezTo>
                  <a:cubicBezTo>
                    <a:pt x="2466" y="460"/>
                    <a:pt x="2461" y="458"/>
                    <a:pt x="2456" y="456"/>
                  </a:cubicBezTo>
                  <a:cubicBezTo>
                    <a:pt x="2457" y="438"/>
                    <a:pt x="2457" y="438"/>
                    <a:pt x="2457" y="438"/>
                  </a:cubicBezTo>
                  <a:cubicBezTo>
                    <a:pt x="2458" y="425"/>
                    <a:pt x="2458" y="425"/>
                    <a:pt x="2458" y="425"/>
                  </a:cubicBezTo>
                  <a:cubicBezTo>
                    <a:pt x="2458" y="417"/>
                    <a:pt x="2458" y="417"/>
                    <a:pt x="2458" y="417"/>
                  </a:cubicBezTo>
                  <a:cubicBezTo>
                    <a:pt x="2459" y="411"/>
                    <a:pt x="2459" y="411"/>
                    <a:pt x="2459" y="411"/>
                  </a:cubicBezTo>
                  <a:cubicBezTo>
                    <a:pt x="2460" y="392"/>
                    <a:pt x="2460" y="392"/>
                    <a:pt x="2460" y="392"/>
                  </a:cubicBezTo>
                  <a:cubicBezTo>
                    <a:pt x="2460" y="378"/>
                    <a:pt x="2460" y="378"/>
                    <a:pt x="2460" y="378"/>
                  </a:cubicBezTo>
                  <a:cubicBezTo>
                    <a:pt x="2461" y="376"/>
                    <a:pt x="2461" y="374"/>
                    <a:pt x="2461" y="373"/>
                  </a:cubicBezTo>
                  <a:close/>
                  <a:moveTo>
                    <a:pt x="2462" y="475"/>
                  </a:moveTo>
                  <a:cubicBezTo>
                    <a:pt x="2465" y="475"/>
                    <a:pt x="2468" y="477"/>
                    <a:pt x="2469" y="481"/>
                  </a:cubicBezTo>
                  <a:cubicBezTo>
                    <a:pt x="2470" y="484"/>
                    <a:pt x="2471" y="487"/>
                    <a:pt x="2471" y="490"/>
                  </a:cubicBezTo>
                  <a:cubicBezTo>
                    <a:pt x="2471" y="491"/>
                    <a:pt x="2471" y="491"/>
                    <a:pt x="2471" y="491"/>
                  </a:cubicBezTo>
                  <a:cubicBezTo>
                    <a:pt x="2470" y="501"/>
                    <a:pt x="2470" y="501"/>
                    <a:pt x="2470" y="501"/>
                  </a:cubicBezTo>
                  <a:cubicBezTo>
                    <a:pt x="2470" y="511"/>
                    <a:pt x="2469" y="521"/>
                    <a:pt x="2469" y="531"/>
                  </a:cubicBezTo>
                  <a:cubicBezTo>
                    <a:pt x="2469" y="538"/>
                    <a:pt x="2469" y="538"/>
                    <a:pt x="2469" y="538"/>
                  </a:cubicBezTo>
                  <a:cubicBezTo>
                    <a:pt x="2468" y="558"/>
                    <a:pt x="2468" y="558"/>
                    <a:pt x="2468" y="558"/>
                  </a:cubicBezTo>
                  <a:cubicBezTo>
                    <a:pt x="2467" y="569"/>
                    <a:pt x="2467" y="569"/>
                    <a:pt x="2467" y="569"/>
                  </a:cubicBezTo>
                  <a:cubicBezTo>
                    <a:pt x="2467" y="571"/>
                    <a:pt x="2467" y="571"/>
                    <a:pt x="2467" y="571"/>
                  </a:cubicBezTo>
                  <a:cubicBezTo>
                    <a:pt x="2465" y="570"/>
                    <a:pt x="2465" y="570"/>
                    <a:pt x="2465" y="570"/>
                  </a:cubicBezTo>
                  <a:cubicBezTo>
                    <a:pt x="2462" y="569"/>
                    <a:pt x="2459" y="568"/>
                    <a:pt x="2456" y="567"/>
                  </a:cubicBezTo>
                  <a:cubicBezTo>
                    <a:pt x="2454" y="567"/>
                    <a:pt x="2453" y="566"/>
                    <a:pt x="2451" y="566"/>
                  </a:cubicBezTo>
                  <a:cubicBezTo>
                    <a:pt x="2452" y="552"/>
                    <a:pt x="2452" y="552"/>
                    <a:pt x="2452" y="552"/>
                  </a:cubicBezTo>
                  <a:cubicBezTo>
                    <a:pt x="2453" y="525"/>
                    <a:pt x="2453" y="525"/>
                    <a:pt x="2453" y="525"/>
                  </a:cubicBezTo>
                  <a:cubicBezTo>
                    <a:pt x="2454" y="515"/>
                    <a:pt x="2454" y="515"/>
                    <a:pt x="2454" y="515"/>
                  </a:cubicBezTo>
                  <a:cubicBezTo>
                    <a:pt x="2454" y="506"/>
                    <a:pt x="2454" y="506"/>
                    <a:pt x="2454" y="506"/>
                  </a:cubicBezTo>
                  <a:cubicBezTo>
                    <a:pt x="2455" y="494"/>
                    <a:pt x="2455" y="494"/>
                    <a:pt x="2455" y="494"/>
                  </a:cubicBezTo>
                  <a:cubicBezTo>
                    <a:pt x="2455" y="484"/>
                    <a:pt x="2455" y="484"/>
                    <a:pt x="2455" y="484"/>
                  </a:cubicBezTo>
                  <a:cubicBezTo>
                    <a:pt x="2455" y="483"/>
                    <a:pt x="2456" y="481"/>
                    <a:pt x="2456" y="480"/>
                  </a:cubicBezTo>
                  <a:cubicBezTo>
                    <a:pt x="2457" y="476"/>
                    <a:pt x="2460" y="474"/>
                    <a:pt x="2462" y="475"/>
                  </a:cubicBezTo>
                  <a:close/>
                  <a:moveTo>
                    <a:pt x="2454" y="375"/>
                  </a:moveTo>
                  <a:cubicBezTo>
                    <a:pt x="2454" y="378"/>
                    <a:pt x="2454" y="378"/>
                    <a:pt x="2454" y="378"/>
                  </a:cubicBezTo>
                  <a:cubicBezTo>
                    <a:pt x="2454" y="379"/>
                    <a:pt x="2454" y="379"/>
                    <a:pt x="2454" y="379"/>
                  </a:cubicBezTo>
                  <a:cubicBezTo>
                    <a:pt x="2454" y="385"/>
                    <a:pt x="2454" y="391"/>
                    <a:pt x="2453" y="397"/>
                  </a:cubicBezTo>
                  <a:cubicBezTo>
                    <a:pt x="2452" y="414"/>
                    <a:pt x="2452" y="414"/>
                    <a:pt x="2452" y="414"/>
                  </a:cubicBezTo>
                  <a:cubicBezTo>
                    <a:pt x="2452" y="417"/>
                    <a:pt x="2452" y="417"/>
                    <a:pt x="2452" y="417"/>
                  </a:cubicBezTo>
                  <a:cubicBezTo>
                    <a:pt x="2451" y="430"/>
                    <a:pt x="2451" y="430"/>
                    <a:pt x="2451" y="430"/>
                  </a:cubicBezTo>
                  <a:cubicBezTo>
                    <a:pt x="2451" y="444"/>
                    <a:pt x="2451" y="444"/>
                    <a:pt x="2451" y="444"/>
                  </a:cubicBezTo>
                  <a:cubicBezTo>
                    <a:pt x="2450" y="453"/>
                    <a:pt x="2450" y="453"/>
                    <a:pt x="2450" y="453"/>
                  </a:cubicBezTo>
                  <a:cubicBezTo>
                    <a:pt x="2448" y="452"/>
                    <a:pt x="2445" y="451"/>
                    <a:pt x="2443" y="450"/>
                  </a:cubicBezTo>
                  <a:cubicBezTo>
                    <a:pt x="2439" y="449"/>
                    <a:pt x="2436" y="448"/>
                    <a:pt x="2432" y="447"/>
                  </a:cubicBezTo>
                  <a:cubicBezTo>
                    <a:pt x="2431" y="446"/>
                    <a:pt x="2431" y="446"/>
                    <a:pt x="2431" y="446"/>
                  </a:cubicBezTo>
                  <a:cubicBezTo>
                    <a:pt x="2432" y="434"/>
                    <a:pt x="2432" y="434"/>
                    <a:pt x="2432" y="434"/>
                  </a:cubicBezTo>
                  <a:cubicBezTo>
                    <a:pt x="2432" y="427"/>
                    <a:pt x="2433" y="421"/>
                    <a:pt x="2433" y="414"/>
                  </a:cubicBezTo>
                  <a:cubicBezTo>
                    <a:pt x="2434" y="408"/>
                    <a:pt x="2434" y="408"/>
                    <a:pt x="2434" y="408"/>
                  </a:cubicBezTo>
                  <a:cubicBezTo>
                    <a:pt x="2434" y="396"/>
                    <a:pt x="2434" y="396"/>
                    <a:pt x="2434" y="396"/>
                  </a:cubicBezTo>
                  <a:cubicBezTo>
                    <a:pt x="2435" y="394"/>
                    <a:pt x="2435" y="394"/>
                    <a:pt x="2435" y="394"/>
                  </a:cubicBezTo>
                  <a:cubicBezTo>
                    <a:pt x="2435" y="386"/>
                    <a:pt x="2435" y="386"/>
                    <a:pt x="2435" y="386"/>
                  </a:cubicBezTo>
                  <a:cubicBezTo>
                    <a:pt x="2436" y="369"/>
                    <a:pt x="2436" y="369"/>
                    <a:pt x="2436" y="369"/>
                  </a:cubicBezTo>
                  <a:cubicBezTo>
                    <a:pt x="2437" y="354"/>
                    <a:pt x="2452" y="357"/>
                    <a:pt x="2454" y="370"/>
                  </a:cubicBezTo>
                  <a:cubicBezTo>
                    <a:pt x="2454" y="372"/>
                    <a:pt x="2455" y="373"/>
                    <a:pt x="2454" y="375"/>
                  </a:cubicBezTo>
                  <a:close/>
                  <a:moveTo>
                    <a:pt x="2435" y="268"/>
                  </a:moveTo>
                  <a:cubicBezTo>
                    <a:pt x="2435" y="271"/>
                    <a:pt x="2435" y="271"/>
                    <a:pt x="2435" y="271"/>
                  </a:cubicBezTo>
                  <a:cubicBezTo>
                    <a:pt x="2433" y="294"/>
                    <a:pt x="2433" y="294"/>
                    <a:pt x="2433" y="294"/>
                  </a:cubicBezTo>
                  <a:cubicBezTo>
                    <a:pt x="2433" y="301"/>
                    <a:pt x="2433" y="301"/>
                    <a:pt x="2433" y="301"/>
                  </a:cubicBezTo>
                  <a:cubicBezTo>
                    <a:pt x="2433" y="304"/>
                    <a:pt x="2433" y="304"/>
                    <a:pt x="2433" y="304"/>
                  </a:cubicBezTo>
                  <a:cubicBezTo>
                    <a:pt x="2432" y="305"/>
                    <a:pt x="2432" y="305"/>
                    <a:pt x="2432" y="305"/>
                  </a:cubicBezTo>
                  <a:cubicBezTo>
                    <a:pt x="2431" y="319"/>
                    <a:pt x="2431" y="319"/>
                    <a:pt x="2431" y="319"/>
                  </a:cubicBezTo>
                  <a:cubicBezTo>
                    <a:pt x="2430" y="338"/>
                    <a:pt x="2430" y="338"/>
                    <a:pt x="2430" y="338"/>
                  </a:cubicBezTo>
                  <a:cubicBezTo>
                    <a:pt x="2430" y="342"/>
                    <a:pt x="2430" y="342"/>
                    <a:pt x="2430" y="342"/>
                  </a:cubicBezTo>
                  <a:cubicBezTo>
                    <a:pt x="2429" y="341"/>
                    <a:pt x="2428" y="341"/>
                    <a:pt x="2427" y="341"/>
                  </a:cubicBezTo>
                  <a:cubicBezTo>
                    <a:pt x="2421" y="339"/>
                    <a:pt x="2416" y="338"/>
                    <a:pt x="2410" y="337"/>
                  </a:cubicBezTo>
                  <a:cubicBezTo>
                    <a:pt x="2409" y="336"/>
                    <a:pt x="2409" y="336"/>
                    <a:pt x="2409" y="336"/>
                  </a:cubicBezTo>
                  <a:cubicBezTo>
                    <a:pt x="2410" y="323"/>
                    <a:pt x="2410" y="323"/>
                    <a:pt x="2410" y="323"/>
                  </a:cubicBezTo>
                  <a:cubicBezTo>
                    <a:pt x="2410" y="320"/>
                    <a:pt x="2410" y="320"/>
                    <a:pt x="2410" y="320"/>
                  </a:cubicBezTo>
                  <a:cubicBezTo>
                    <a:pt x="2410" y="313"/>
                    <a:pt x="2410" y="313"/>
                    <a:pt x="2410" y="313"/>
                  </a:cubicBezTo>
                  <a:cubicBezTo>
                    <a:pt x="2411" y="300"/>
                    <a:pt x="2411" y="300"/>
                    <a:pt x="2411" y="300"/>
                  </a:cubicBezTo>
                  <a:cubicBezTo>
                    <a:pt x="2412" y="290"/>
                    <a:pt x="2412" y="290"/>
                    <a:pt x="2412" y="290"/>
                  </a:cubicBezTo>
                  <a:cubicBezTo>
                    <a:pt x="2413" y="286"/>
                    <a:pt x="2413" y="286"/>
                    <a:pt x="2413" y="286"/>
                  </a:cubicBezTo>
                  <a:cubicBezTo>
                    <a:pt x="2414" y="264"/>
                    <a:pt x="2414" y="264"/>
                    <a:pt x="2414" y="264"/>
                  </a:cubicBezTo>
                  <a:cubicBezTo>
                    <a:pt x="2414" y="263"/>
                    <a:pt x="2415" y="262"/>
                    <a:pt x="2415" y="261"/>
                  </a:cubicBezTo>
                  <a:cubicBezTo>
                    <a:pt x="2416" y="256"/>
                    <a:pt x="2420" y="253"/>
                    <a:pt x="2424" y="253"/>
                  </a:cubicBezTo>
                  <a:cubicBezTo>
                    <a:pt x="2430" y="253"/>
                    <a:pt x="2435" y="258"/>
                    <a:pt x="2435" y="267"/>
                  </a:cubicBezTo>
                  <a:cubicBezTo>
                    <a:pt x="2435" y="267"/>
                    <a:pt x="2435" y="268"/>
                    <a:pt x="2435" y="268"/>
                  </a:cubicBezTo>
                  <a:close/>
                  <a:moveTo>
                    <a:pt x="2418" y="349"/>
                  </a:moveTo>
                  <a:cubicBezTo>
                    <a:pt x="2420" y="349"/>
                    <a:pt x="2423" y="350"/>
                    <a:pt x="2425" y="353"/>
                  </a:cubicBezTo>
                  <a:cubicBezTo>
                    <a:pt x="2428" y="356"/>
                    <a:pt x="2429" y="360"/>
                    <a:pt x="2429" y="365"/>
                  </a:cubicBezTo>
                  <a:cubicBezTo>
                    <a:pt x="2429" y="365"/>
                    <a:pt x="2429" y="365"/>
                    <a:pt x="2429" y="365"/>
                  </a:cubicBezTo>
                  <a:cubicBezTo>
                    <a:pt x="2428" y="375"/>
                    <a:pt x="2427" y="384"/>
                    <a:pt x="2427" y="394"/>
                  </a:cubicBezTo>
                  <a:cubicBezTo>
                    <a:pt x="2426" y="402"/>
                    <a:pt x="2426" y="402"/>
                    <a:pt x="2426" y="402"/>
                  </a:cubicBezTo>
                  <a:cubicBezTo>
                    <a:pt x="2426" y="403"/>
                    <a:pt x="2426" y="403"/>
                    <a:pt x="2426" y="403"/>
                  </a:cubicBezTo>
                  <a:cubicBezTo>
                    <a:pt x="2426" y="404"/>
                    <a:pt x="2426" y="404"/>
                    <a:pt x="2426" y="404"/>
                  </a:cubicBezTo>
                  <a:cubicBezTo>
                    <a:pt x="2425" y="422"/>
                    <a:pt x="2425" y="422"/>
                    <a:pt x="2425" y="422"/>
                  </a:cubicBezTo>
                  <a:cubicBezTo>
                    <a:pt x="2423" y="441"/>
                    <a:pt x="2423" y="441"/>
                    <a:pt x="2423" y="441"/>
                  </a:cubicBezTo>
                  <a:cubicBezTo>
                    <a:pt x="2423" y="444"/>
                    <a:pt x="2423" y="444"/>
                    <a:pt x="2423" y="444"/>
                  </a:cubicBezTo>
                  <a:cubicBezTo>
                    <a:pt x="2421" y="443"/>
                    <a:pt x="2421" y="443"/>
                    <a:pt x="2421" y="443"/>
                  </a:cubicBezTo>
                  <a:cubicBezTo>
                    <a:pt x="2415" y="442"/>
                    <a:pt x="2409" y="441"/>
                    <a:pt x="2403" y="439"/>
                  </a:cubicBezTo>
                  <a:cubicBezTo>
                    <a:pt x="2400" y="439"/>
                    <a:pt x="2400" y="439"/>
                    <a:pt x="2400" y="439"/>
                  </a:cubicBezTo>
                  <a:cubicBezTo>
                    <a:pt x="2402" y="423"/>
                    <a:pt x="2402" y="423"/>
                    <a:pt x="2402" y="423"/>
                  </a:cubicBezTo>
                  <a:cubicBezTo>
                    <a:pt x="2402" y="422"/>
                    <a:pt x="2402" y="422"/>
                    <a:pt x="2402" y="422"/>
                  </a:cubicBezTo>
                  <a:cubicBezTo>
                    <a:pt x="2402" y="414"/>
                    <a:pt x="2402" y="414"/>
                    <a:pt x="2402" y="414"/>
                  </a:cubicBezTo>
                  <a:cubicBezTo>
                    <a:pt x="2404" y="400"/>
                    <a:pt x="2404" y="400"/>
                    <a:pt x="2404" y="400"/>
                  </a:cubicBezTo>
                  <a:cubicBezTo>
                    <a:pt x="2405" y="386"/>
                    <a:pt x="2405" y="386"/>
                    <a:pt x="2405" y="386"/>
                  </a:cubicBezTo>
                  <a:cubicBezTo>
                    <a:pt x="2406" y="369"/>
                    <a:pt x="2406" y="369"/>
                    <a:pt x="2406" y="369"/>
                  </a:cubicBezTo>
                  <a:cubicBezTo>
                    <a:pt x="2407" y="361"/>
                    <a:pt x="2407" y="361"/>
                    <a:pt x="2407" y="361"/>
                  </a:cubicBezTo>
                  <a:cubicBezTo>
                    <a:pt x="2407" y="359"/>
                    <a:pt x="2407" y="358"/>
                    <a:pt x="2407" y="357"/>
                  </a:cubicBezTo>
                  <a:cubicBezTo>
                    <a:pt x="2409" y="351"/>
                    <a:pt x="2413" y="348"/>
                    <a:pt x="2418" y="349"/>
                  </a:cubicBezTo>
                  <a:close/>
                  <a:moveTo>
                    <a:pt x="2402" y="264"/>
                  </a:moveTo>
                  <a:cubicBezTo>
                    <a:pt x="2402" y="272"/>
                    <a:pt x="2402" y="272"/>
                    <a:pt x="2402" y="272"/>
                  </a:cubicBezTo>
                  <a:cubicBezTo>
                    <a:pt x="2400" y="297"/>
                    <a:pt x="2400" y="297"/>
                    <a:pt x="2400" y="297"/>
                  </a:cubicBezTo>
                  <a:cubicBezTo>
                    <a:pt x="2399" y="299"/>
                    <a:pt x="2399" y="299"/>
                    <a:pt x="2399" y="299"/>
                  </a:cubicBezTo>
                  <a:cubicBezTo>
                    <a:pt x="2399" y="301"/>
                    <a:pt x="2399" y="301"/>
                    <a:pt x="2399" y="301"/>
                  </a:cubicBezTo>
                  <a:cubicBezTo>
                    <a:pt x="2399" y="309"/>
                    <a:pt x="2398" y="317"/>
                    <a:pt x="2397" y="324"/>
                  </a:cubicBezTo>
                  <a:cubicBezTo>
                    <a:pt x="2397" y="331"/>
                    <a:pt x="2397" y="331"/>
                    <a:pt x="2397" y="331"/>
                  </a:cubicBezTo>
                  <a:cubicBezTo>
                    <a:pt x="2396" y="334"/>
                    <a:pt x="2396" y="334"/>
                    <a:pt x="2396" y="334"/>
                  </a:cubicBezTo>
                  <a:cubicBezTo>
                    <a:pt x="2396" y="334"/>
                    <a:pt x="2396" y="334"/>
                    <a:pt x="2396" y="334"/>
                  </a:cubicBezTo>
                  <a:cubicBezTo>
                    <a:pt x="2396" y="334"/>
                    <a:pt x="2396" y="334"/>
                    <a:pt x="2396" y="334"/>
                  </a:cubicBezTo>
                  <a:cubicBezTo>
                    <a:pt x="2395" y="334"/>
                    <a:pt x="2394" y="334"/>
                    <a:pt x="2393" y="334"/>
                  </a:cubicBezTo>
                  <a:cubicBezTo>
                    <a:pt x="2391" y="334"/>
                    <a:pt x="2389" y="334"/>
                    <a:pt x="2386" y="333"/>
                  </a:cubicBezTo>
                  <a:cubicBezTo>
                    <a:pt x="2381" y="333"/>
                    <a:pt x="2376" y="333"/>
                    <a:pt x="2371" y="332"/>
                  </a:cubicBezTo>
                  <a:cubicBezTo>
                    <a:pt x="2372" y="324"/>
                    <a:pt x="2372" y="324"/>
                    <a:pt x="2372" y="324"/>
                  </a:cubicBezTo>
                  <a:cubicBezTo>
                    <a:pt x="2373" y="320"/>
                    <a:pt x="2373" y="320"/>
                    <a:pt x="2373" y="320"/>
                  </a:cubicBezTo>
                  <a:cubicBezTo>
                    <a:pt x="2373" y="312"/>
                    <a:pt x="2374" y="305"/>
                    <a:pt x="2375" y="297"/>
                  </a:cubicBezTo>
                  <a:cubicBezTo>
                    <a:pt x="2375" y="295"/>
                    <a:pt x="2375" y="295"/>
                    <a:pt x="2375" y="295"/>
                  </a:cubicBezTo>
                  <a:cubicBezTo>
                    <a:pt x="2377" y="276"/>
                    <a:pt x="2377" y="276"/>
                    <a:pt x="2377" y="276"/>
                  </a:cubicBezTo>
                  <a:cubicBezTo>
                    <a:pt x="2378" y="262"/>
                    <a:pt x="2378" y="262"/>
                    <a:pt x="2378" y="262"/>
                  </a:cubicBezTo>
                  <a:cubicBezTo>
                    <a:pt x="2378" y="260"/>
                    <a:pt x="2379" y="258"/>
                    <a:pt x="2380" y="256"/>
                  </a:cubicBezTo>
                  <a:cubicBezTo>
                    <a:pt x="2381" y="252"/>
                    <a:pt x="2385" y="250"/>
                    <a:pt x="2388" y="249"/>
                  </a:cubicBezTo>
                  <a:cubicBezTo>
                    <a:pt x="2393" y="248"/>
                    <a:pt x="2399" y="250"/>
                    <a:pt x="2401" y="255"/>
                  </a:cubicBezTo>
                  <a:cubicBezTo>
                    <a:pt x="2402" y="258"/>
                    <a:pt x="2403" y="260"/>
                    <a:pt x="2402" y="264"/>
                  </a:cubicBezTo>
                  <a:close/>
                  <a:moveTo>
                    <a:pt x="2381" y="344"/>
                  </a:moveTo>
                  <a:cubicBezTo>
                    <a:pt x="2382" y="344"/>
                    <a:pt x="2383" y="344"/>
                    <a:pt x="2384" y="344"/>
                  </a:cubicBezTo>
                  <a:cubicBezTo>
                    <a:pt x="2388" y="345"/>
                    <a:pt x="2391" y="348"/>
                    <a:pt x="2393" y="351"/>
                  </a:cubicBezTo>
                  <a:cubicBezTo>
                    <a:pt x="2394" y="354"/>
                    <a:pt x="2394" y="357"/>
                    <a:pt x="2394" y="360"/>
                  </a:cubicBezTo>
                  <a:cubicBezTo>
                    <a:pt x="2393" y="369"/>
                    <a:pt x="2393" y="369"/>
                    <a:pt x="2393" y="369"/>
                  </a:cubicBezTo>
                  <a:cubicBezTo>
                    <a:pt x="2392" y="381"/>
                    <a:pt x="2392" y="381"/>
                    <a:pt x="2392" y="381"/>
                  </a:cubicBezTo>
                  <a:cubicBezTo>
                    <a:pt x="2391" y="397"/>
                    <a:pt x="2391" y="397"/>
                    <a:pt x="2391" y="397"/>
                  </a:cubicBezTo>
                  <a:cubicBezTo>
                    <a:pt x="2391" y="398"/>
                    <a:pt x="2391" y="398"/>
                    <a:pt x="2391" y="398"/>
                  </a:cubicBezTo>
                  <a:cubicBezTo>
                    <a:pt x="2390" y="407"/>
                    <a:pt x="2389" y="417"/>
                    <a:pt x="2388" y="426"/>
                  </a:cubicBezTo>
                  <a:cubicBezTo>
                    <a:pt x="2388" y="434"/>
                    <a:pt x="2388" y="434"/>
                    <a:pt x="2388" y="434"/>
                  </a:cubicBezTo>
                  <a:cubicBezTo>
                    <a:pt x="2388" y="435"/>
                    <a:pt x="2388" y="435"/>
                    <a:pt x="2388" y="435"/>
                  </a:cubicBezTo>
                  <a:cubicBezTo>
                    <a:pt x="2388" y="437"/>
                    <a:pt x="2388" y="437"/>
                    <a:pt x="2388" y="437"/>
                  </a:cubicBezTo>
                  <a:cubicBezTo>
                    <a:pt x="2386" y="437"/>
                    <a:pt x="2386" y="437"/>
                    <a:pt x="2386" y="437"/>
                  </a:cubicBezTo>
                  <a:cubicBezTo>
                    <a:pt x="2385" y="436"/>
                    <a:pt x="2385" y="436"/>
                    <a:pt x="2385" y="436"/>
                  </a:cubicBezTo>
                  <a:cubicBezTo>
                    <a:pt x="2382" y="436"/>
                    <a:pt x="2379" y="436"/>
                    <a:pt x="2377" y="436"/>
                  </a:cubicBezTo>
                  <a:cubicBezTo>
                    <a:pt x="2372" y="435"/>
                    <a:pt x="2366" y="435"/>
                    <a:pt x="2361" y="434"/>
                  </a:cubicBezTo>
                  <a:cubicBezTo>
                    <a:pt x="2362" y="421"/>
                    <a:pt x="2362" y="421"/>
                    <a:pt x="2362" y="421"/>
                  </a:cubicBezTo>
                  <a:cubicBezTo>
                    <a:pt x="2364" y="404"/>
                    <a:pt x="2364" y="404"/>
                    <a:pt x="2364" y="404"/>
                  </a:cubicBezTo>
                  <a:cubicBezTo>
                    <a:pt x="2365" y="396"/>
                    <a:pt x="2365" y="396"/>
                    <a:pt x="2365" y="396"/>
                  </a:cubicBezTo>
                  <a:cubicBezTo>
                    <a:pt x="2365" y="393"/>
                    <a:pt x="2365" y="393"/>
                    <a:pt x="2365" y="393"/>
                  </a:cubicBezTo>
                  <a:cubicBezTo>
                    <a:pt x="2367" y="373"/>
                    <a:pt x="2367" y="373"/>
                    <a:pt x="2367" y="373"/>
                  </a:cubicBezTo>
                  <a:cubicBezTo>
                    <a:pt x="2369" y="358"/>
                    <a:pt x="2369" y="358"/>
                    <a:pt x="2369" y="358"/>
                  </a:cubicBezTo>
                  <a:cubicBezTo>
                    <a:pt x="2369" y="358"/>
                    <a:pt x="2369" y="358"/>
                    <a:pt x="2369" y="358"/>
                  </a:cubicBezTo>
                  <a:cubicBezTo>
                    <a:pt x="2369" y="356"/>
                    <a:pt x="2369" y="355"/>
                    <a:pt x="2369" y="354"/>
                  </a:cubicBezTo>
                  <a:cubicBezTo>
                    <a:pt x="2371" y="348"/>
                    <a:pt x="2376" y="345"/>
                    <a:pt x="2381" y="344"/>
                  </a:cubicBezTo>
                  <a:close/>
                  <a:moveTo>
                    <a:pt x="2366" y="261"/>
                  </a:moveTo>
                  <a:cubicBezTo>
                    <a:pt x="2366" y="262"/>
                    <a:pt x="2366" y="262"/>
                    <a:pt x="2366" y="262"/>
                  </a:cubicBezTo>
                  <a:cubicBezTo>
                    <a:pt x="2366" y="268"/>
                    <a:pt x="2366" y="268"/>
                    <a:pt x="2366" y="268"/>
                  </a:cubicBezTo>
                  <a:cubicBezTo>
                    <a:pt x="2364" y="287"/>
                    <a:pt x="2364" y="287"/>
                    <a:pt x="2364" y="287"/>
                  </a:cubicBezTo>
                  <a:cubicBezTo>
                    <a:pt x="2363" y="297"/>
                    <a:pt x="2363" y="297"/>
                    <a:pt x="2363" y="297"/>
                  </a:cubicBezTo>
                  <a:cubicBezTo>
                    <a:pt x="2362" y="306"/>
                    <a:pt x="2362" y="306"/>
                    <a:pt x="2362" y="306"/>
                  </a:cubicBezTo>
                  <a:cubicBezTo>
                    <a:pt x="2359" y="331"/>
                    <a:pt x="2359" y="331"/>
                    <a:pt x="2359" y="331"/>
                  </a:cubicBezTo>
                  <a:cubicBezTo>
                    <a:pt x="2359" y="332"/>
                    <a:pt x="2359" y="332"/>
                    <a:pt x="2359" y="332"/>
                  </a:cubicBezTo>
                  <a:cubicBezTo>
                    <a:pt x="2357" y="332"/>
                    <a:pt x="2357" y="332"/>
                    <a:pt x="2357" y="332"/>
                  </a:cubicBezTo>
                  <a:cubicBezTo>
                    <a:pt x="2351" y="333"/>
                    <a:pt x="2344" y="333"/>
                    <a:pt x="2337" y="334"/>
                  </a:cubicBezTo>
                  <a:cubicBezTo>
                    <a:pt x="2338" y="326"/>
                    <a:pt x="2338" y="326"/>
                    <a:pt x="2338" y="326"/>
                  </a:cubicBezTo>
                  <a:cubicBezTo>
                    <a:pt x="2339" y="320"/>
                    <a:pt x="2339" y="313"/>
                    <a:pt x="2340" y="307"/>
                  </a:cubicBezTo>
                  <a:cubicBezTo>
                    <a:pt x="2341" y="298"/>
                    <a:pt x="2341" y="298"/>
                    <a:pt x="2341" y="298"/>
                  </a:cubicBezTo>
                  <a:cubicBezTo>
                    <a:pt x="2342" y="288"/>
                    <a:pt x="2342" y="288"/>
                    <a:pt x="2342" y="288"/>
                  </a:cubicBezTo>
                  <a:cubicBezTo>
                    <a:pt x="2343" y="282"/>
                    <a:pt x="2343" y="282"/>
                    <a:pt x="2343" y="282"/>
                  </a:cubicBezTo>
                  <a:cubicBezTo>
                    <a:pt x="2344" y="275"/>
                    <a:pt x="2344" y="268"/>
                    <a:pt x="2345" y="262"/>
                  </a:cubicBezTo>
                  <a:cubicBezTo>
                    <a:pt x="2346" y="258"/>
                    <a:pt x="2347" y="255"/>
                    <a:pt x="2349" y="253"/>
                  </a:cubicBezTo>
                  <a:cubicBezTo>
                    <a:pt x="2350" y="251"/>
                    <a:pt x="2351" y="251"/>
                    <a:pt x="2352" y="250"/>
                  </a:cubicBezTo>
                  <a:cubicBezTo>
                    <a:pt x="2359" y="246"/>
                    <a:pt x="2368" y="249"/>
                    <a:pt x="2366" y="261"/>
                  </a:cubicBezTo>
                  <a:close/>
                  <a:moveTo>
                    <a:pt x="2338" y="263"/>
                  </a:moveTo>
                  <a:cubicBezTo>
                    <a:pt x="2334" y="289"/>
                    <a:pt x="2334" y="289"/>
                    <a:pt x="2334" y="289"/>
                  </a:cubicBezTo>
                  <a:cubicBezTo>
                    <a:pt x="2334" y="295"/>
                    <a:pt x="2334" y="295"/>
                    <a:pt x="2334" y="295"/>
                  </a:cubicBezTo>
                  <a:cubicBezTo>
                    <a:pt x="2333" y="299"/>
                    <a:pt x="2333" y="299"/>
                    <a:pt x="2333" y="299"/>
                  </a:cubicBezTo>
                  <a:cubicBezTo>
                    <a:pt x="2332" y="314"/>
                    <a:pt x="2332" y="314"/>
                    <a:pt x="2332" y="314"/>
                  </a:cubicBezTo>
                  <a:cubicBezTo>
                    <a:pt x="2329" y="333"/>
                    <a:pt x="2329" y="333"/>
                    <a:pt x="2329" y="333"/>
                  </a:cubicBezTo>
                  <a:cubicBezTo>
                    <a:pt x="2329" y="335"/>
                    <a:pt x="2329" y="335"/>
                    <a:pt x="2329" y="335"/>
                  </a:cubicBezTo>
                  <a:cubicBezTo>
                    <a:pt x="2327" y="336"/>
                    <a:pt x="2327" y="336"/>
                    <a:pt x="2327" y="336"/>
                  </a:cubicBezTo>
                  <a:cubicBezTo>
                    <a:pt x="2321" y="336"/>
                    <a:pt x="2316" y="337"/>
                    <a:pt x="2310" y="339"/>
                  </a:cubicBezTo>
                  <a:cubicBezTo>
                    <a:pt x="2311" y="331"/>
                    <a:pt x="2311" y="331"/>
                    <a:pt x="2311" y="331"/>
                  </a:cubicBezTo>
                  <a:cubicBezTo>
                    <a:pt x="2314" y="312"/>
                    <a:pt x="2314" y="312"/>
                    <a:pt x="2314" y="312"/>
                  </a:cubicBezTo>
                  <a:cubicBezTo>
                    <a:pt x="2314" y="306"/>
                    <a:pt x="2314" y="306"/>
                    <a:pt x="2314" y="306"/>
                  </a:cubicBezTo>
                  <a:cubicBezTo>
                    <a:pt x="2315" y="302"/>
                    <a:pt x="2315" y="302"/>
                    <a:pt x="2315" y="302"/>
                  </a:cubicBezTo>
                  <a:cubicBezTo>
                    <a:pt x="2316" y="295"/>
                    <a:pt x="2317" y="287"/>
                    <a:pt x="2318" y="279"/>
                  </a:cubicBezTo>
                  <a:cubicBezTo>
                    <a:pt x="2319" y="266"/>
                    <a:pt x="2319" y="266"/>
                    <a:pt x="2319" y="266"/>
                  </a:cubicBezTo>
                  <a:cubicBezTo>
                    <a:pt x="2319" y="266"/>
                    <a:pt x="2319" y="266"/>
                    <a:pt x="2319" y="266"/>
                  </a:cubicBezTo>
                  <a:cubicBezTo>
                    <a:pt x="2321" y="255"/>
                    <a:pt x="2329" y="251"/>
                    <a:pt x="2334" y="253"/>
                  </a:cubicBezTo>
                  <a:cubicBezTo>
                    <a:pt x="2336" y="255"/>
                    <a:pt x="2338" y="258"/>
                    <a:pt x="2338" y="262"/>
                  </a:cubicBezTo>
                  <a:cubicBezTo>
                    <a:pt x="2338" y="262"/>
                    <a:pt x="2338" y="263"/>
                    <a:pt x="2338" y="263"/>
                  </a:cubicBezTo>
                  <a:close/>
                  <a:moveTo>
                    <a:pt x="2313" y="269"/>
                  </a:moveTo>
                  <a:cubicBezTo>
                    <a:pt x="2313" y="271"/>
                    <a:pt x="2313" y="271"/>
                    <a:pt x="2313" y="271"/>
                  </a:cubicBezTo>
                  <a:cubicBezTo>
                    <a:pt x="2311" y="284"/>
                    <a:pt x="2311" y="284"/>
                    <a:pt x="2311" y="284"/>
                  </a:cubicBezTo>
                  <a:cubicBezTo>
                    <a:pt x="2308" y="305"/>
                    <a:pt x="2308" y="305"/>
                    <a:pt x="2308" y="305"/>
                  </a:cubicBezTo>
                  <a:cubicBezTo>
                    <a:pt x="2308" y="312"/>
                    <a:pt x="2308" y="312"/>
                    <a:pt x="2308" y="312"/>
                  </a:cubicBezTo>
                  <a:cubicBezTo>
                    <a:pt x="2307" y="318"/>
                    <a:pt x="2307" y="318"/>
                    <a:pt x="2307" y="318"/>
                  </a:cubicBezTo>
                  <a:cubicBezTo>
                    <a:pt x="2306" y="324"/>
                    <a:pt x="2305" y="331"/>
                    <a:pt x="2304" y="337"/>
                  </a:cubicBezTo>
                  <a:cubicBezTo>
                    <a:pt x="2304" y="340"/>
                    <a:pt x="2304" y="340"/>
                    <a:pt x="2304" y="340"/>
                  </a:cubicBezTo>
                  <a:cubicBezTo>
                    <a:pt x="2302" y="341"/>
                    <a:pt x="2301" y="341"/>
                    <a:pt x="2299" y="342"/>
                  </a:cubicBezTo>
                  <a:cubicBezTo>
                    <a:pt x="2295" y="343"/>
                    <a:pt x="2292" y="344"/>
                    <a:pt x="2288" y="345"/>
                  </a:cubicBezTo>
                  <a:cubicBezTo>
                    <a:pt x="2290" y="332"/>
                    <a:pt x="2290" y="332"/>
                    <a:pt x="2290" y="332"/>
                  </a:cubicBezTo>
                  <a:cubicBezTo>
                    <a:pt x="2291" y="326"/>
                    <a:pt x="2291" y="326"/>
                    <a:pt x="2291" y="326"/>
                  </a:cubicBezTo>
                  <a:cubicBezTo>
                    <a:pt x="2293" y="309"/>
                    <a:pt x="2293" y="309"/>
                    <a:pt x="2293" y="309"/>
                  </a:cubicBezTo>
                  <a:cubicBezTo>
                    <a:pt x="2295" y="298"/>
                    <a:pt x="2295" y="298"/>
                    <a:pt x="2295" y="298"/>
                  </a:cubicBezTo>
                  <a:cubicBezTo>
                    <a:pt x="2297" y="285"/>
                    <a:pt x="2297" y="285"/>
                    <a:pt x="2297" y="285"/>
                  </a:cubicBezTo>
                  <a:cubicBezTo>
                    <a:pt x="2298" y="273"/>
                    <a:pt x="2298" y="273"/>
                    <a:pt x="2298" y="273"/>
                  </a:cubicBezTo>
                  <a:cubicBezTo>
                    <a:pt x="2300" y="258"/>
                    <a:pt x="2315" y="254"/>
                    <a:pt x="2313" y="269"/>
                  </a:cubicBezTo>
                  <a:close/>
                  <a:moveTo>
                    <a:pt x="2292" y="275"/>
                  </a:moveTo>
                  <a:cubicBezTo>
                    <a:pt x="2290" y="291"/>
                    <a:pt x="2290" y="291"/>
                    <a:pt x="2290" y="291"/>
                  </a:cubicBezTo>
                  <a:cubicBezTo>
                    <a:pt x="2288" y="304"/>
                    <a:pt x="2288" y="304"/>
                    <a:pt x="2288" y="304"/>
                  </a:cubicBezTo>
                  <a:cubicBezTo>
                    <a:pt x="2287" y="311"/>
                    <a:pt x="2287" y="311"/>
                    <a:pt x="2287" y="311"/>
                  </a:cubicBezTo>
                  <a:cubicBezTo>
                    <a:pt x="2284" y="332"/>
                    <a:pt x="2284" y="332"/>
                    <a:pt x="2284" y="332"/>
                  </a:cubicBezTo>
                  <a:cubicBezTo>
                    <a:pt x="2283" y="338"/>
                    <a:pt x="2283" y="338"/>
                    <a:pt x="2283" y="338"/>
                  </a:cubicBezTo>
                  <a:cubicBezTo>
                    <a:pt x="2282" y="347"/>
                    <a:pt x="2282" y="347"/>
                    <a:pt x="2282" y="347"/>
                  </a:cubicBezTo>
                  <a:cubicBezTo>
                    <a:pt x="2278" y="348"/>
                    <a:pt x="2274" y="350"/>
                    <a:pt x="2270" y="351"/>
                  </a:cubicBezTo>
                  <a:cubicBezTo>
                    <a:pt x="2270" y="349"/>
                    <a:pt x="2270" y="349"/>
                    <a:pt x="2270" y="349"/>
                  </a:cubicBezTo>
                  <a:cubicBezTo>
                    <a:pt x="2271" y="343"/>
                    <a:pt x="2271" y="343"/>
                    <a:pt x="2271" y="343"/>
                  </a:cubicBezTo>
                  <a:cubicBezTo>
                    <a:pt x="2272" y="334"/>
                    <a:pt x="2274" y="325"/>
                    <a:pt x="2275" y="315"/>
                  </a:cubicBezTo>
                  <a:cubicBezTo>
                    <a:pt x="2275" y="315"/>
                    <a:pt x="2275" y="315"/>
                    <a:pt x="2275" y="315"/>
                  </a:cubicBezTo>
                  <a:cubicBezTo>
                    <a:pt x="2277" y="302"/>
                    <a:pt x="2277" y="302"/>
                    <a:pt x="2277" y="302"/>
                  </a:cubicBezTo>
                  <a:cubicBezTo>
                    <a:pt x="2278" y="294"/>
                    <a:pt x="2279" y="287"/>
                    <a:pt x="2280" y="279"/>
                  </a:cubicBezTo>
                  <a:cubicBezTo>
                    <a:pt x="2282" y="266"/>
                    <a:pt x="2294" y="262"/>
                    <a:pt x="2292" y="275"/>
                  </a:cubicBezTo>
                  <a:close/>
                  <a:moveTo>
                    <a:pt x="2273" y="363"/>
                  </a:moveTo>
                  <a:cubicBezTo>
                    <a:pt x="2276" y="363"/>
                    <a:pt x="2278" y="365"/>
                    <a:pt x="2278" y="372"/>
                  </a:cubicBezTo>
                  <a:cubicBezTo>
                    <a:pt x="2277" y="378"/>
                    <a:pt x="2277" y="378"/>
                    <a:pt x="2277" y="378"/>
                  </a:cubicBezTo>
                  <a:cubicBezTo>
                    <a:pt x="2273" y="404"/>
                    <a:pt x="2273" y="404"/>
                    <a:pt x="2273" y="404"/>
                  </a:cubicBezTo>
                  <a:cubicBezTo>
                    <a:pt x="2272" y="408"/>
                    <a:pt x="2272" y="408"/>
                    <a:pt x="2272" y="408"/>
                  </a:cubicBezTo>
                  <a:cubicBezTo>
                    <a:pt x="2272" y="409"/>
                    <a:pt x="2272" y="409"/>
                    <a:pt x="2272" y="409"/>
                  </a:cubicBezTo>
                  <a:cubicBezTo>
                    <a:pt x="2269" y="433"/>
                    <a:pt x="2269" y="433"/>
                    <a:pt x="2269" y="433"/>
                  </a:cubicBezTo>
                  <a:cubicBezTo>
                    <a:pt x="2268" y="440"/>
                    <a:pt x="2268" y="440"/>
                    <a:pt x="2268" y="440"/>
                  </a:cubicBezTo>
                  <a:cubicBezTo>
                    <a:pt x="2267" y="443"/>
                    <a:pt x="2267" y="443"/>
                    <a:pt x="2267" y="443"/>
                  </a:cubicBezTo>
                  <a:cubicBezTo>
                    <a:pt x="2267" y="447"/>
                    <a:pt x="2267" y="447"/>
                    <a:pt x="2267" y="447"/>
                  </a:cubicBezTo>
                  <a:cubicBezTo>
                    <a:pt x="2261" y="449"/>
                    <a:pt x="2261" y="449"/>
                    <a:pt x="2261" y="449"/>
                  </a:cubicBezTo>
                  <a:cubicBezTo>
                    <a:pt x="2255" y="450"/>
                    <a:pt x="2255" y="450"/>
                    <a:pt x="2255" y="450"/>
                  </a:cubicBezTo>
                  <a:cubicBezTo>
                    <a:pt x="2254" y="451"/>
                    <a:pt x="2254" y="451"/>
                    <a:pt x="2254" y="451"/>
                  </a:cubicBezTo>
                  <a:cubicBezTo>
                    <a:pt x="2255" y="444"/>
                    <a:pt x="2255" y="444"/>
                    <a:pt x="2255" y="444"/>
                  </a:cubicBezTo>
                  <a:cubicBezTo>
                    <a:pt x="2256" y="436"/>
                    <a:pt x="2257" y="428"/>
                    <a:pt x="2259" y="420"/>
                  </a:cubicBezTo>
                  <a:cubicBezTo>
                    <a:pt x="2259" y="415"/>
                    <a:pt x="2259" y="415"/>
                    <a:pt x="2259" y="415"/>
                  </a:cubicBezTo>
                  <a:cubicBezTo>
                    <a:pt x="2260" y="413"/>
                    <a:pt x="2260" y="413"/>
                    <a:pt x="2260" y="413"/>
                  </a:cubicBezTo>
                  <a:cubicBezTo>
                    <a:pt x="2261" y="405"/>
                    <a:pt x="2262" y="397"/>
                    <a:pt x="2263" y="389"/>
                  </a:cubicBezTo>
                  <a:cubicBezTo>
                    <a:pt x="2265" y="376"/>
                    <a:pt x="2265" y="376"/>
                    <a:pt x="2265" y="376"/>
                  </a:cubicBezTo>
                  <a:cubicBezTo>
                    <a:pt x="2266" y="373"/>
                    <a:pt x="2267" y="370"/>
                    <a:pt x="2268" y="368"/>
                  </a:cubicBezTo>
                  <a:cubicBezTo>
                    <a:pt x="2270" y="365"/>
                    <a:pt x="2272" y="364"/>
                    <a:pt x="2273" y="363"/>
                  </a:cubicBezTo>
                  <a:close/>
                  <a:moveTo>
                    <a:pt x="2260" y="464"/>
                  </a:moveTo>
                  <a:cubicBezTo>
                    <a:pt x="2262" y="465"/>
                    <a:pt x="2263" y="468"/>
                    <a:pt x="2262" y="473"/>
                  </a:cubicBezTo>
                  <a:cubicBezTo>
                    <a:pt x="2261" y="480"/>
                    <a:pt x="2261" y="480"/>
                    <a:pt x="2261" y="480"/>
                  </a:cubicBezTo>
                  <a:cubicBezTo>
                    <a:pt x="2260" y="493"/>
                    <a:pt x="2260" y="493"/>
                    <a:pt x="2260" y="493"/>
                  </a:cubicBezTo>
                  <a:cubicBezTo>
                    <a:pt x="2257" y="510"/>
                    <a:pt x="2257" y="510"/>
                    <a:pt x="2257" y="510"/>
                  </a:cubicBezTo>
                  <a:cubicBezTo>
                    <a:pt x="2257" y="513"/>
                    <a:pt x="2257" y="513"/>
                    <a:pt x="2257" y="513"/>
                  </a:cubicBezTo>
                  <a:cubicBezTo>
                    <a:pt x="2253" y="540"/>
                    <a:pt x="2253" y="540"/>
                    <a:pt x="2253" y="540"/>
                  </a:cubicBezTo>
                  <a:cubicBezTo>
                    <a:pt x="2252" y="549"/>
                    <a:pt x="2252" y="549"/>
                    <a:pt x="2252" y="549"/>
                  </a:cubicBezTo>
                  <a:cubicBezTo>
                    <a:pt x="2251" y="550"/>
                    <a:pt x="2251" y="550"/>
                    <a:pt x="2251" y="550"/>
                  </a:cubicBezTo>
                  <a:cubicBezTo>
                    <a:pt x="2251" y="553"/>
                    <a:pt x="2251" y="553"/>
                    <a:pt x="2251" y="553"/>
                  </a:cubicBezTo>
                  <a:cubicBezTo>
                    <a:pt x="2248" y="553"/>
                    <a:pt x="2248" y="553"/>
                    <a:pt x="2248" y="553"/>
                  </a:cubicBezTo>
                  <a:cubicBezTo>
                    <a:pt x="2245" y="554"/>
                    <a:pt x="2245" y="554"/>
                    <a:pt x="2245" y="554"/>
                  </a:cubicBezTo>
                  <a:cubicBezTo>
                    <a:pt x="2243" y="555"/>
                    <a:pt x="2240" y="555"/>
                    <a:pt x="2238" y="556"/>
                  </a:cubicBezTo>
                  <a:cubicBezTo>
                    <a:pt x="2238" y="552"/>
                    <a:pt x="2238" y="552"/>
                    <a:pt x="2238" y="552"/>
                  </a:cubicBezTo>
                  <a:cubicBezTo>
                    <a:pt x="2240" y="542"/>
                    <a:pt x="2241" y="532"/>
                    <a:pt x="2243" y="522"/>
                  </a:cubicBezTo>
                  <a:cubicBezTo>
                    <a:pt x="2244" y="516"/>
                    <a:pt x="2244" y="516"/>
                    <a:pt x="2244" y="516"/>
                  </a:cubicBezTo>
                  <a:cubicBezTo>
                    <a:pt x="2245" y="505"/>
                    <a:pt x="2245" y="505"/>
                    <a:pt x="2245" y="505"/>
                  </a:cubicBezTo>
                  <a:cubicBezTo>
                    <a:pt x="2247" y="492"/>
                    <a:pt x="2247" y="492"/>
                    <a:pt x="2247" y="492"/>
                  </a:cubicBezTo>
                  <a:cubicBezTo>
                    <a:pt x="2250" y="477"/>
                    <a:pt x="2250" y="477"/>
                    <a:pt x="2250" y="477"/>
                  </a:cubicBezTo>
                  <a:cubicBezTo>
                    <a:pt x="2250" y="475"/>
                    <a:pt x="2250" y="473"/>
                    <a:pt x="2251" y="471"/>
                  </a:cubicBezTo>
                  <a:cubicBezTo>
                    <a:pt x="2253" y="466"/>
                    <a:pt x="2257" y="463"/>
                    <a:pt x="2260" y="464"/>
                  </a:cubicBezTo>
                  <a:close/>
                  <a:moveTo>
                    <a:pt x="2240" y="577"/>
                  </a:moveTo>
                  <a:cubicBezTo>
                    <a:pt x="2244" y="576"/>
                    <a:pt x="2247" y="579"/>
                    <a:pt x="2246" y="588"/>
                  </a:cubicBezTo>
                  <a:cubicBezTo>
                    <a:pt x="2245" y="591"/>
                    <a:pt x="2245" y="591"/>
                    <a:pt x="2245" y="591"/>
                  </a:cubicBezTo>
                  <a:cubicBezTo>
                    <a:pt x="2243" y="606"/>
                    <a:pt x="2243" y="606"/>
                    <a:pt x="2243" y="606"/>
                  </a:cubicBezTo>
                  <a:cubicBezTo>
                    <a:pt x="2241" y="620"/>
                    <a:pt x="2241" y="620"/>
                    <a:pt x="2241" y="620"/>
                  </a:cubicBezTo>
                  <a:cubicBezTo>
                    <a:pt x="2240" y="629"/>
                    <a:pt x="2240" y="629"/>
                    <a:pt x="2240" y="629"/>
                  </a:cubicBezTo>
                  <a:cubicBezTo>
                    <a:pt x="2239" y="639"/>
                    <a:pt x="2237" y="650"/>
                    <a:pt x="2236" y="660"/>
                  </a:cubicBezTo>
                  <a:cubicBezTo>
                    <a:pt x="2235" y="667"/>
                    <a:pt x="2235" y="667"/>
                    <a:pt x="2235" y="667"/>
                  </a:cubicBezTo>
                  <a:cubicBezTo>
                    <a:pt x="2234" y="670"/>
                    <a:pt x="2234" y="670"/>
                    <a:pt x="2234" y="670"/>
                  </a:cubicBezTo>
                  <a:cubicBezTo>
                    <a:pt x="2230" y="671"/>
                    <a:pt x="2230" y="671"/>
                    <a:pt x="2230" y="671"/>
                  </a:cubicBezTo>
                  <a:cubicBezTo>
                    <a:pt x="2221" y="672"/>
                    <a:pt x="2221" y="672"/>
                    <a:pt x="2221" y="672"/>
                  </a:cubicBezTo>
                  <a:cubicBezTo>
                    <a:pt x="2220" y="672"/>
                    <a:pt x="2220" y="672"/>
                    <a:pt x="2220" y="672"/>
                  </a:cubicBezTo>
                  <a:cubicBezTo>
                    <a:pt x="2222" y="659"/>
                    <a:pt x="2224" y="646"/>
                    <a:pt x="2226" y="633"/>
                  </a:cubicBezTo>
                  <a:cubicBezTo>
                    <a:pt x="2226" y="631"/>
                    <a:pt x="2226" y="631"/>
                    <a:pt x="2226" y="631"/>
                  </a:cubicBezTo>
                  <a:cubicBezTo>
                    <a:pt x="2228" y="619"/>
                    <a:pt x="2228" y="619"/>
                    <a:pt x="2228" y="619"/>
                  </a:cubicBezTo>
                  <a:cubicBezTo>
                    <a:pt x="2230" y="604"/>
                    <a:pt x="2230" y="604"/>
                    <a:pt x="2230" y="604"/>
                  </a:cubicBezTo>
                  <a:cubicBezTo>
                    <a:pt x="2233" y="590"/>
                    <a:pt x="2233" y="590"/>
                    <a:pt x="2233" y="590"/>
                  </a:cubicBezTo>
                  <a:cubicBezTo>
                    <a:pt x="2233" y="586"/>
                    <a:pt x="2234" y="583"/>
                    <a:pt x="2236" y="581"/>
                  </a:cubicBezTo>
                  <a:cubicBezTo>
                    <a:pt x="2237" y="579"/>
                    <a:pt x="2239" y="578"/>
                    <a:pt x="2240" y="577"/>
                  </a:cubicBezTo>
                  <a:close/>
                  <a:moveTo>
                    <a:pt x="2227" y="697"/>
                  </a:moveTo>
                  <a:cubicBezTo>
                    <a:pt x="2228" y="699"/>
                    <a:pt x="2229" y="701"/>
                    <a:pt x="2229" y="704"/>
                  </a:cubicBezTo>
                  <a:cubicBezTo>
                    <a:pt x="2229" y="705"/>
                    <a:pt x="2229" y="707"/>
                    <a:pt x="2229" y="708"/>
                  </a:cubicBezTo>
                  <a:cubicBezTo>
                    <a:pt x="2227" y="721"/>
                    <a:pt x="2225" y="733"/>
                    <a:pt x="2224" y="745"/>
                  </a:cubicBezTo>
                  <a:cubicBezTo>
                    <a:pt x="2222" y="755"/>
                    <a:pt x="2222" y="755"/>
                    <a:pt x="2222" y="755"/>
                  </a:cubicBezTo>
                  <a:cubicBezTo>
                    <a:pt x="2220" y="766"/>
                    <a:pt x="2220" y="766"/>
                    <a:pt x="2220" y="766"/>
                  </a:cubicBezTo>
                  <a:cubicBezTo>
                    <a:pt x="2219" y="778"/>
                    <a:pt x="2219" y="778"/>
                    <a:pt x="2219" y="778"/>
                  </a:cubicBezTo>
                  <a:cubicBezTo>
                    <a:pt x="2217" y="793"/>
                    <a:pt x="2217" y="793"/>
                    <a:pt x="2217" y="793"/>
                  </a:cubicBezTo>
                  <a:cubicBezTo>
                    <a:pt x="2215" y="801"/>
                    <a:pt x="2215" y="801"/>
                    <a:pt x="2215" y="801"/>
                  </a:cubicBezTo>
                  <a:cubicBezTo>
                    <a:pt x="2208" y="800"/>
                    <a:pt x="2208" y="800"/>
                    <a:pt x="2208" y="800"/>
                  </a:cubicBezTo>
                  <a:cubicBezTo>
                    <a:pt x="2201" y="800"/>
                    <a:pt x="2201" y="800"/>
                    <a:pt x="2201" y="800"/>
                  </a:cubicBezTo>
                  <a:cubicBezTo>
                    <a:pt x="2203" y="792"/>
                    <a:pt x="2203" y="792"/>
                    <a:pt x="2203" y="792"/>
                  </a:cubicBezTo>
                  <a:cubicBezTo>
                    <a:pt x="2204" y="780"/>
                    <a:pt x="2204" y="780"/>
                    <a:pt x="2204" y="780"/>
                  </a:cubicBezTo>
                  <a:cubicBezTo>
                    <a:pt x="2208" y="758"/>
                    <a:pt x="2208" y="758"/>
                    <a:pt x="2208" y="758"/>
                  </a:cubicBezTo>
                  <a:cubicBezTo>
                    <a:pt x="2208" y="755"/>
                    <a:pt x="2208" y="755"/>
                    <a:pt x="2208" y="755"/>
                  </a:cubicBezTo>
                  <a:cubicBezTo>
                    <a:pt x="2210" y="742"/>
                    <a:pt x="2212" y="730"/>
                    <a:pt x="2214" y="717"/>
                  </a:cubicBezTo>
                  <a:cubicBezTo>
                    <a:pt x="2215" y="711"/>
                    <a:pt x="2215" y="711"/>
                    <a:pt x="2215" y="711"/>
                  </a:cubicBezTo>
                  <a:cubicBezTo>
                    <a:pt x="2215" y="709"/>
                    <a:pt x="2215" y="708"/>
                    <a:pt x="2216" y="707"/>
                  </a:cubicBezTo>
                  <a:cubicBezTo>
                    <a:pt x="2218" y="698"/>
                    <a:pt x="2224" y="695"/>
                    <a:pt x="2227" y="697"/>
                  </a:cubicBezTo>
                  <a:close/>
                  <a:moveTo>
                    <a:pt x="2223" y="971"/>
                  </a:moveTo>
                  <a:cubicBezTo>
                    <a:pt x="2225" y="958"/>
                    <a:pt x="2225" y="958"/>
                    <a:pt x="2225" y="958"/>
                  </a:cubicBezTo>
                  <a:cubicBezTo>
                    <a:pt x="2226" y="945"/>
                    <a:pt x="2226" y="945"/>
                    <a:pt x="2226" y="945"/>
                  </a:cubicBezTo>
                  <a:cubicBezTo>
                    <a:pt x="2229" y="910"/>
                    <a:pt x="2229" y="910"/>
                    <a:pt x="2229" y="910"/>
                  </a:cubicBezTo>
                  <a:cubicBezTo>
                    <a:pt x="2232" y="878"/>
                    <a:pt x="2232" y="878"/>
                    <a:pt x="2232" y="878"/>
                  </a:cubicBezTo>
                  <a:cubicBezTo>
                    <a:pt x="2233" y="873"/>
                    <a:pt x="2234" y="868"/>
                    <a:pt x="2235" y="864"/>
                  </a:cubicBezTo>
                  <a:cubicBezTo>
                    <a:pt x="2240" y="852"/>
                    <a:pt x="2248" y="846"/>
                    <a:pt x="2258" y="845"/>
                  </a:cubicBezTo>
                  <a:cubicBezTo>
                    <a:pt x="2268" y="844"/>
                    <a:pt x="2280" y="851"/>
                    <a:pt x="2285" y="863"/>
                  </a:cubicBezTo>
                  <a:cubicBezTo>
                    <a:pt x="2287" y="869"/>
                    <a:pt x="2288" y="875"/>
                    <a:pt x="2287" y="883"/>
                  </a:cubicBezTo>
                  <a:cubicBezTo>
                    <a:pt x="2286" y="894"/>
                    <a:pt x="2286" y="894"/>
                    <a:pt x="2286" y="894"/>
                  </a:cubicBezTo>
                  <a:cubicBezTo>
                    <a:pt x="2285" y="907"/>
                    <a:pt x="2285" y="907"/>
                    <a:pt x="2285" y="907"/>
                  </a:cubicBezTo>
                  <a:cubicBezTo>
                    <a:pt x="2283" y="921"/>
                    <a:pt x="2283" y="921"/>
                    <a:pt x="2283" y="921"/>
                  </a:cubicBezTo>
                  <a:cubicBezTo>
                    <a:pt x="2277" y="988"/>
                    <a:pt x="2277" y="988"/>
                    <a:pt x="2277" y="988"/>
                  </a:cubicBezTo>
                  <a:cubicBezTo>
                    <a:pt x="2277" y="993"/>
                    <a:pt x="2277" y="993"/>
                    <a:pt x="2277" y="993"/>
                  </a:cubicBezTo>
                  <a:cubicBezTo>
                    <a:pt x="2258" y="994"/>
                    <a:pt x="2239" y="997"/>
                    <a:pt x="2221" y="1001"/>
                  </a:cubicBezTo>
                  <a:lnTo>
                    <a:pt x="2223" y="971"/>
                  </a:lnTo>
                  <a:close/>
                  <a:moveTo>
                    <a:pt x="2438" y="1006"/>
                  </a:moveTo>
                  <a:cubicBezTo>
                    <a:pt x="2442" y="971"/>
                    <a:pt x="2442" y="971"/>
                    <a:pt x="2442" y="971"/>
                  </a:cubicBezTo>
                  <a:cubicBezTo>
                    <a:pt x="2447" y="916"/>
                    <a:pt x="2447" y="916"/>
                    <a:pt x="2447" y="916"/>
                  </a:cubicBezTo>
                  <a:cubicBezTo>
                    <a:pt x="2449" y="898"/>
                    <a:pt x="2449" y="898"/>
                    <a:pt x="2449" y="898"/>
                  </a:cubicBezTo>
                  <a:cubicBezTo>
                    <a:pt x="2452" y="861"/>
                    <a:pt x="2481" y="855"/>
                    <a:pt x="2488" y="881"/>
                  </a:cubicBezTo>
                  <a:cubicBezTo>
                    <a:pt x="2489" y="887"/>
                    <a:pt x="2489" y="893"/>
                    <a:pt x="2489" y="901"/>
                  </a:cubicBezTo>
                  <a:cubicBezTo>
                    <a:pt x="2486" y="934"/>
                    <a:pt x="2486" y="934"/>
                    <a:pt x="2486" y="934"/>
                  </a:cubicBezTo>
                  <a:cubicBezTo>
                    <a:pt x="2478" y="1018"/>
                    <a:pt x="2478" y="1018"/>
                    <a:pt x="2478" y="1018"/>
                  </a:cubicBezTo>
                  <a:cubicBezTo>
                    <a:pt x="2465" y="1013"/>
                    <a:pt x="2452" y="1009"/>
                    <a:pt x="2438" y="1006"/>
                  </a:cubicBezTo>
                  <a:close/>
                  <a:moveTo>
                    <a:pt x="2497" y="785"/>
                  </a:moveTo>
                  <a:cubicBezTo>
                    <a:pt x="2496" y="803"/>
                    <a:pt x="2496" y="803"/>
                    <a:pt x="2496" y="803"/>
                  </a:cubicBezTo>
                  <a:cubicBezTo>
                    <a:pt x="2496" y="827"/>
                    <a:pt x="2496" y="827"/>
                    <a:pt x="2496" y="827"/>
                  </a:cubicBezTo>
                  <a:cubicBezTo>
                    <a:pt x="2492" y="827"/>
                    <a:pt x="2489" y="827"/>
                    <a:pt x="2486" y="826"/>
                  </a:cubicBezTo>
                  <a:cubicBezTo>
                    <a:pt x="2486" y="812"/>
                    <a:pt x="2486" y="812"/>
                    <a:pt x="2486" y="812"/>
                  </a:cubicBezTo>
                  <a:cubicBezTo>
                    <a:pt x="2487" y="802"/>
                    <a:pt x="2487" y="792"/>
                    <a:pt x="2487" y="782"/>
                  </a:cubicBezTo>
                  <a:cubicBezTo>
                    <a:pt x="2488" y="770"/>
                    <a:pt x="2488" y="759"/>
                    <a:pt x="2488" y="748"/>
                  </a:cubicBezTo>
                  <a:cubicBezTo>
                    <a:pt x="2489" y="737"/>
                    <a:pt x="2489" y="737"/>
                    <a:pt x="2489" y="737"/>
                  </a:cubicBezTo>
                  <a:cubicBezTo>
                    <a:pt x="2489" y="736"/>
                    <a:pt x="2489" y="736"/>
                    <a:pt x="2489" y="735"/>
                  </a:cubicBezTo>
                  <a:cubicBezTo>
                    <a:pt x="2490" y="727"/>
                    <a:pt x="2493" y="726"/>
                    <a:pt x="2495" y="730"/>
                  </a:cubicBezTo>
                  <a:cubicBezTo>
                    <a:pt x="2497" y="731"/>
                    <a:pt x="2498" y="735"/>
                    <a:pt x="2498" y="740"/>
                  </a:cubicBezTo>
                  <a:cubicBezTo>
                    <a:pt x="2498" y="740"/>
                    <a:pt x="2498" y="741"/>
                    <a:pt x="2498" y="742"/>
                  </a:cubicBezTo>
                  <a:cubicBezTo>
                    <a:pt x="2498" y="756"/>
                    <a:pt x="2497" y="770"/>
                    <a:pt x="2497" y="785"/>
                  </a:cubicBezTo>
                  <a:close/>
                  <a:moveTo>
                    <a:pt x="2502" y="622"/>
                  </a:moveTo>
                  <a:cubicBezTo>
                    <a:pt x="2501" y="640"/>
                    <a:pt x="2501" y="640"/>
                    <a:pt x="2501" y="640"/>
                  </a:cubicBezTo>
                  <a:cubicBezTo>
                    <a:pt x="2501" y="647"/>
                    <a:pt x="2501" y="655"/>
                    <a:pt x="2501" y="663"/>
                  </a:cubicBezTo>
                  <a:cubicBezTo>
                    <a:pt x="2500" y="682"/>
                    <a:pt x="2500" y="682"/>
                    <a:pt x="2500" y="682"/>
                  </a:cubicBezTo>
                  <a:cubicBezTo>
                    <a:pt x="2499" y="704"/>
                    <a:pt x="2499" y="704"/>
                    <a:pt x="2499" y="704"/>
                  </a:cubicBezTo>
                  <a:cubicBezTo>
                    <a:pt x="2496" y="703"/>
                    <a:pt x="2493" y="702"/>
                    <a:pt x="2490" y="701"/>
                  </a:cubicBezTo>
                  <a:cubicBezTo>
                    <a:pt x="2490" y="690"/>
                    <a:pt x="2490" y="690"/>
                    <a:pt x="2490" y="690"/>
                  </a:cubicBezTo>
                  <a:cubicBezTo>
                    <a:pt x="2492" y="659"/>
                    <a:pt x="2492" y="659"/>
                    <a:pt x="2492" y="659"/>
                  </a:cubicBezTo>
                  <a:cubicBezTo>
                    <a:pt x="2492" y="648"/>
                    <a:pt x="2492" y="648"/>
                    <a:pt x="2492" y="648"/>
                  </a:cubicBezTo>
                  <a:cubicBezTo>
                    <a:pt x="2493" y="629"/>
                    <a:pt x="2493" y="629"/>
                    <a:pt x="2493" y="629"/>
                  </a:cubicBezTo>
                  <a:cubicBezTo>
                    <a:pt x="2493" y="617"/>
                    <a:pt x="2493" y="617"/>
                    <a:pt x="2493" y="617"/>
                  </a:cubicBezTo>
                  <a:cubicBezTo>
                    <a:pt x="2493" y="614"/>
                    <a:pt x="2493" y="612"/>
                    <a:pt x="2494" y="611"/>
                  </a:cubicBezTo>
                  <a:cubicBezTo>
                    <a:pt x="2495" y="609"/>
                    <a:pt x="2496" y="608"/>
                    <a:pt x="2497" y="608"/>
                  </a:cubicBezTo>
                  <a:cubicBezTo>
                    <a:pt x="2499" y="609"/>
                    <a:pt x="2502" y="614"/>
                    <a:pt x="2502" y="621"/>
                  </a:cubicBezTo>
                  <a:lnTo>
                    <a:pt x="2502" y="622"/>
                  </a:lnTo>
                  <a:close/>
                  <a:moveTo>
                    <a:pt x="2505" y="508"/>
                  </a:moveTo>
                  <a:cubicBezTo>
                    <a:pt x="2505" y="527"/>
                    <a:pt x="2505" y="527"/>
                    <a:pt x="2505" y="527"/>
                  </a:cubicBezTo>
                  <a:cubicBezTo>
                    <a:pt x="2504" y="537"/>
                    <a:pt x="2504" y="537"/>
                    <a:pt x="2504" y="537"/>
                  </a:cubicBezTo>
                  <a:cubicBezTo>
                    <a:pt x="2504" y="547"/>
                    <a:pt x="2504" y="547"/>
                    <a:pt x="2504" y="547"/>
                  </a:cubicBezTo>
                  <a:cubicBezTo>
                    <a:pt x="2504" y="550"/>
                    <a:pt x="2504" y="550"/>
                    <a:pt x="2504" y="550"/>
                  </a:cubicBezTo>
                  <a:cubicBezTo>
                    <a:pt x="2504" y="561"/>
                    <a:pt x="2503" y="571"/>
                    <a:pt x="2503" y="582"/>
                  </a:cubicBezTo>
                  <a:cubicBezTo>
                    <a:pt x="2503" y="587"/>
                    <a:pt x="2503" y="587"/>
                    <a:pt x="2503" y="587"/>
                  </a:cubicBezTo>
                  <a:cubicBezTo>
                    <a:pt x="2501" y="586"/>
                    <a:pt x="2500" y="586"/>
                    <a:pt x="2499" y="585"/>
                  </a:cubicBezTo>
                  <a:cubicBezTo>
                    <a:pt x="2494" y="583"/>
                    <a:pt x="2494" y="583"/>
                    <a:pt x="2494" y="583"/>
                  </a:cubicBezTo>
                  <a:cubicBezTo>
                    <a:pt x="2495" y="558"/>
                    <a:pt x="2495" y="558"/>
                    <a:pt x="2495" y="558"/>
                  </a:cubicBezTo>
                  <a:cubicBezTo>
                    <a:pt x="2495" y="545"/>
                    <a:pt x="2495" y="545"/>
                    <a:pt x="2495" y="545"/>
                  </a:cubicBezTo>
                  <a:cubicBezTo>
                    <a:pt x="2495" y="542"/>
                    <a:pt x="2495" y="542"/>
                    <a:pt x="2495" y="542"/>
                  </a:cubicBezTo>
                  <a:cubicBezTo>
                    <a:pt x="2496" y="534"/>
                    <a:pt x="2496" y="534"/>
                    <a:pt x="2496" y="534"/>
                  </a:cubicBezTo>
                  <a:cubicBezTo>
                    <a:pt x="2496" y="515"/>
                    <a:pt x="2496" y="515"/>
                    <a:pt x="2496" y="515"/>
                  </a:cubicBezTo>
                  <a:cubicBezTo>
                    <a:pt x="2497" y="502"/>
                    <a:pt x="2497" y="502"/>
                    <a:pt x="2497" y="502"/>
                  </a:cubicBezTo>
                  <a:cubicBezTo>
                    <a:pt x="2497" y="488"/>
                    <a:pt x="2505" y="494"/>
                    <a:pt x="2505" y="507"/>
                  </a:cubicBezTo>
                  <a:lnTo>
                    <a:pt x="2505" y="508"/>
                  </a:lnTo>
                  <a:close/>
                  <a:moveTo>
                    <a:pt x="2503" y="276"/>
                  </a:moveTo>
                  <a:cubicBezTo>
                    <a:pt x="2504" y="258"/>
                    <a:pt x="2504" y="258"/>
                    <a:pt x="2504" y="258"/>
                  </a:cubicBezTo>
                  <a:cubicBezTo>
                    <a:pt x="2504" y="246"/>
                    <a:pt x="2504" y="246"/>
                    <a:pt x="2504" y="246"/>
                  </a:cubicBezTo>
                  <a:cubicBezTo>
                    <a:pt x="2505" y="243"/>
                    <a:pt x="2505" y="243"/>
                    <a:pt x="2505" y="243"/>
                  </a:cubicBezTo>
                  <a:cubicBezTo>
                    <a:pt x="2505" y="240"/>
                    <a:pt x="2505" y="240"/>
                    <a:pt x="2505" y="240"/>
                  </a:cubicBezTo>
                  <a:cubicBezTo>
                    <a:pt x="2505" y="233"/>
                    <a:pt x="2505" y="233"/>
                    <a:pt x="2505" y="233"/>
                  </a:cubicBezTo>
                  <a:cubicBezTo>
                    <a:pt x="2506" y="212"/>
                    <a:pt x="2506" y="212"/>
                    <a:pt x="2506" y="212"/>
                  </a:cubicBezTo>
                  <a:cubicBezTo>
                    <a:pt x="2506" y="211"/>
                    <a:pt x="2506" y="211"/>
                    <a:pt x="2506" y="211"/>
                  </a:cubicBezTo>
                  <a:cubicBezTo>
                    <a:pt x="2506" y="205"/>
                    <a:pt x="2508" y="205"/>
                    <a:pt x="2510" y="208"/>
                  </a:cubicBezTo>
                  <a:cubicBezTo>
                    <a:pt x="2512" y="210"/>
                    <a:pt x="2513" y="214"/>
                    <a:pt x="2513" y="219"/>
                  </a:cubicBezTo>
                  <a:cubicBezTo>
                    <a:pt x="2512" y="227"/>
                    <a:pt x="2512" y="227"/>
                    <a:pt x="2512" y="227"/>
                  </a:cubicBezTo>
                  <a:cubicBezTo>
                    <a:pt x="2512" y="234"/>
                    <a:pt x="2512" y="234"/>
                    <a:pt x="2512" y="234"/>
                  </a:cubicBezTo>
                  <a:cubicBezTo>
                    <a:pt x="2512" y="237"/>
                    <a:pt x="2512" y="237"/>
                    <a:pt x="2512" y="237"/>
                  </a:cubicBezTo>
                  <a:cubicBezTo>
                    <a:pt x="2512" y="251"/>
                    <a:pt x="2512" y="251"/>
                    <a:pt x="2512" y="251"/>
                  </a:cubicBezTo>
                  <a:cubicBezTo>
                    <a:pt x="2512" y="253"/>
                    <a:pt x="2512" y="253"/>
                    <a:pt x="2512" y="253"/>
                  </a:cubicBezTo>
                  <a:cubicBezTo>
                    <a:pt x="2511" y="270"/>
                    <a:pt x="2511" y="270"/>
                    <a:pt x="2511" y="270"/>
                  </a:cubicBezTo>
                  <a:cubicBezTo>
                    <a:pt x="2511" y="281"/>
                    <a:pt x="2511" y="281"/>
                    <a:pt x="2511" y="281"/>
                  </a:cubicBezTo>
                  <a:cubicBezTo>
                    <a:pt x="2511" y="287"/>
                    <a:pt x="2511" y="287"/>
                    <a:pt x="2511" y="287"/>
                  </a:cubicBezTo>
                  <a:cubicBezTo>
                    <a:pt x="2510" y="286"/>
                    <a:pt x="2508" y="285"/>
                    <a:pt x="2507" y="284"/>
                  </a:cubicBezTo>
                  <a:cubicBezTo>
                    <a:pt x="2506" y="282"/>
                    <a:pt x="2505" y="281"/>
                    <a:pt x="2503" y="280"/>
                  </a:cubicBezTo>
                  <a:lnTo>
                    <a:pt x="2503" y="276"/>
                  </a:lnTo>
                  <a:close/>
                  <a:moveTo>
                    <a:pt x="2500" y="358"/>
                  </a:moveTo>
                  <a:cubicBezTo>
                    <a:pt x="2501" y="340"/>
                    <a:pt x="2501" y="340"/>
                    <a:pt x="2501" y="340"/>
                  </a:cubicBezTo>
                  <a:cubicBezTo>
                    <a:pt x="2501" y="339"/>
                    <a:pt x="2501" y="339"/>
                    <a:pt x="2501" y="339"/>
                  </a:cubicBezTo>
                  <a:cubicBezTo>
                    <a:pt x="2501" y="338"/>
                    <a:pt x="2501" y="338"/>
                    <a:pt x="2501" y="338"/>
                  </a:cubicBezTo>
                  <a:cubicBezTo>
                    <a:pt x="2501" y="331"/>
                    <a:pt x="2501" y="331"/>
                    <a:pt x="2501" y="331"/>
                  </a:cubicBezTo>
                  <a:cubicBezTo>
                    <a:pt x="2502" y="303"/>
                    <a:pt x="2502" y="303"/>
                    <a:pt x="2502" y="303"/>
                  </a:cubicBezTo>
                  <a:cubicBezTo>
                    <a:pt x="2502" y="302"/>
                    <a:pt x="2502" y="302"/>
                    <a:pt x="2502" y="302"/>
                  </a:cubicBezTo>
                  <a:cubicBezTo>
                    <a:pt x="2502" y="293"/>
                    <a:pt x="2506" y="294"/>
                    <a:pt x="2508" y="298"/>
                  </a:cubicBezTo>
                  <a:cubicBezTo>
                    <a:pt x="2509" y="301"/>
                    <a:pt x="2510" y="305"/>
                    <a:pt x="2510" y="309"/>
                  </a:cubicBezTo>
                  <a:cubicBezTo>
                    <a:pt x="2509" y="324"/>
                    <a:pt x="2509" y="324"/>
                    <a:pt x="2509" y="324"/>
                  </a:cubicBezTo>
                  <a:cubicBezTo>
                    <a:pt x="2509" y="332"/>
                    <a:pt x="2509" y="332"/>
                    <a:pt x="2509" y="332"/>
                  </a:cubicBezTo>
                  <a:cubicBezTo>
                    <a:pt x="2509" y="333"/>
                    <a:pt x="2509" y="333"/>
                    <a:pt x="2509" y="333"/>
                  </a:cubicBezTo>
                  <a:cubicBezTo>
                    <a:pt x="2509" y="345"/>
                    <a:pt x="2509" y="345"/>
                    <a:pt x="2509" y="345"/>
                  </a:cubicBezTo>
                  <a:cubicBezTo>
                    <a:pt x="2508" y="351"/>
                    <a:pt x="2508" y="351"/>
                    <a:pt x="2508" y="351"/>
                  </a:cubicBezTo>
                  <a:cubicBezTo>
                    <a:pt x="2508" y="370"/>
                    <a:pt x="2508" y="370"/>
                    <a:pt x="2508" y="370"/>
                  </a:cubicBezTo>
                  <a:cubicBezTo>
                    <a:pt x="2507" y="381"/>
                    <a:pt x="2507" y="381"/>
                    <a:pt x="2507" y="381"/>
                  </a:cubicBezTo>
                  <a:cubicBezTo>
                    <a:pt x="2505" y="380"/>
                    <a:pt x="2503" y="378"/>
                    <a:pt x="2500" y="376"/>
                  </a:cubicBezTo>
                  <a:cubicBezTo>
                    <a:pt x="2500" y="376"/>
                    <a:pt x="2500" y="376"/>
                    <a:pt x="2500" y="376"/>
                  </a:cubicBezTo>
                  <a:lnTo>
                    <a:pt x="2500" y="358"/>
                  </a:lnTo>
                  <a:close/>
                  <a:moveTo>
                    <a:pt x="2500" y="399"/>
                  </a:moveTo>
                  <a:cubicBezTo>
                    <a:pt x="2500" y="389"/>
                    <a:pt x="2504" y="390"/>
                    <a:pt x="2506" y="397"/>
                  </a:cubicBezTo>
                  <a:cubicBezTo>
                    <a:pt x="2507" y="399"/>
                    <a:pt x="2508" y="402"/>
                    <a:pt x="2507" y="406"/>
                  </a:cubicBezTo>
                  <a:cubicBezTo>
                    <a:pt x="2507" y="414"/>
                    <a:pt x="2507" y="423"/>
                    <a:pt x="2507" y="431"/>
                  </a:cubicBezTo>
                  <a:cubicBezTo>
                    <a:pt x="2507" y="437"/>
                    <a:pt x="2507" y="437"/>
                    <a:pt x="2507" y="437"/>
                  </a:cubicBezTo>
                  <a:cubicBezTo>
                    <a:pt x="2506" y="444"/>
                    <a:pt x="2506" y="444"/>
                    <a:pt x="2506" y="444"/>
                  </a:cubicBezTo>
                  <a:cubicBezTo>
                    <a:pt x="2506" y="450"/>
                    <a:pt x="2506" y="450"/>
                    <a:pt x="2506" y="450"/>
                  </a:cubicBezTo>
                  <a:cubicBezTo>
                    <a:pt x="2506" y="462"/>
                    <a:pt x="2506" y="462"/>
                    <a:pt x="2506" y="462"/>
                  </a:cubicBezTo>
                  <a:cubicBezTo>
                    <a:pt x="2506" y="471"/>
                    <a:pt x="2506" y="471"/>
                    <a:pt x="2506" y="471"/>
                  </a:cubicBezTo>
                  <a:cubicBezTo>
                    <a:pt x="2505" y="482"/>
                    <a:pt x="2505" y="482"/>
                    <a:pt x="2505" y="482"/>
                  </a:cubicBezTo>
                  <a:cubicBezTo>
                    <a:pt x="2503" y="480"/>
                    <a:pt x="2500" y="479"/>
                    <a:pt x="2498" y="477"/>
                  </a:cubicBezTo>
                  <a:cubicBezTo>
                    <a:pt x="2497" y="477"/>
                    <a:pt x="2497" y="477"/>
                    <a:pt x="2497" y="477"/>
                  </a:cubicBezTo>
                  <a:cubicBezTo>
                    <a:pt x="2497" y="469"/>
                    <a:pt x="2497" y="469"/>
                    <a:pt x="2497" y="469"/>
                  </a:cubicBezTo>
                  <a:cubicBezTo>
                    <a:pt x="2498" y="457"/>
                    <a:pt x="2498" y="457"/>
                    <a:pt x="2498" y="457"/>
                  </a:cubicBezTo>
                  <a:cubicBezTo>
                    <a:pt x="2498" y="444"/>
                    <a:pt x="2498" y="444"/>
                    <a:pt x="2498" y="444"/>
                  </a:cubicBezTo>
                  <a:cubicBezTo>
                    <a:pt x="2498" y="438"/>
                    <a:pt x="2498" y="438"/>
                    <a:pt x="2498" y="438"/>
                  </a:cubicBezTo>
                  <a:cubicBezTo>
                    <a:pt x="2498" y="438"/>
                    <a:pt x="2498" y="438"/>
                    <a:pt x="2498" y="438"/>
                  </a:cubicBezTo>
                  <a:cubicBezTo>
                    <a:pt x="2499" y="426"/>
                    <a:pt x="2499" y="414"/>
                    <a:pt x="2500" y="402"/>
                  </a:cubicBezTo>
                  <a:lnTo>
                    <a:pt x="2500" y="399"/>
                  </a:lnTo>
                  <a:close/>
                  <a:moveTo>
                    <a:pt x="2487" y="258"/>
                  </a:moveTo>
                  <a:cubicBezTo>
                    <a:pt x="2487" y="255"/>
                    <a:pt x="2487" y="255"/>
                    <a:pt x="2487" y="255"/>
                  </a:cubicBezTo>
                  <a:cubicBezTo>
                    <a:pt x="2487" y="249"/>
                    <a:pt x="2487" y="249"/>
                    <a:pt x="2487" y="249"/>
                  </a:cubicBezTo>
                  <a:cubicBezTo>
                    <a:pt x="2488" y="235"/>
                    <a:pt x="2488" y="235"/>
                    <a:pt x="2488" y="235"/>
                  </a:cubicBezTo>
                  <a:cubicBezTo>
                    <a:pt x="2488" y="226"/>
                    <a:pt x="2488" y="226"/>
                    <a:pt x="2488" y="226"/>
                  </a:cubicBezTo>
                  <a:cubicBezTo>
                    <a:pt x="2488" y="222"/>
                    <a:pt x="2488" y="222"/>
                    <a:pt x="2488" y="222"/>
                  </a:cubicBezTo>
                  <a:cubicBezTo>
                    <a:pt x="2488" y="215"/>
                    <a:pt x="2489" y="209"/>
                    <a:pt x="2489" y="202"/>
                  </a:cubicBezTo>
                  <a:cubicBezTo>
                    <a:pt x="2489" y="200"/>
                    <a:pt x="2489" y="199"/>
                    <a:pt x="2490" y="198"/>
                  </a:cubicBezTo>
                  <a:cubicBezTo>
                    <a:pt x="2490" y="196"/>
                    <a:pt x="2491" y="195"/>
                    <a:pt x="2493" y="195"/>
                  </a:cubicBezTo>
                  <a:cubicBezTo>
                    <a:pt x="2496" y="196"/>
                    <a:pt x="2499" y="201"/>
                    <a:pt x="2499" y="209"/>
                  </a:cubicBezTo>
                  <a:cubicBezTo>
                    <a:pt x="2499" y="213"/>
                    <a:pt x="2499" y="213"/>
                    <a:pt x="2499" y="213"/>
                  </a:cubicBezTo>
                  <a:cubicBezTo>
                    <a:pt x="2499" y="217"/>
                    <a:pt x="2499" y="217"/>
                    <a:pt x="2499" y="217"/>
                  </a:cubicBezTo>
                  <a:cubicBezTo>
                    <a:pt x="2499" y="224"/>
                    <a:pt x="2498" y="232"/>
                    <a:pt x="2498" y="239"/>
                  </a:cubicBezTo>
                  <a:cubicBezTo>
                    <a:pt x="2498" y="242"/>
                    <a:pt x="2498" y="242"/>
                    <a:pt x="2498" y="242"/>
                  </a:cubicBezTo>
                  <a:cubicBezTo>
                    <a:pt x="2498" y="246"/>
                    <a:pt x="2498" y="246"/>
                    <a:pt x="2498" y="246"/>
                  </a:cubicBezTo>
                  <a:cubicBezTo>
                    <a:pt x="2498" y="249"/>
                    <a:pt x="2498" y="249"/>
                    <a:pt x="2498" y="249"/>
                  </a:cubicBezTo>
                  <a:cubicBezTo>
                    <a:pt x="2497" y="264"/>
                    <a:pt x="2497" y="264"/>
                    <a:pt x="2497" y="264"/>
                  </a:cubicBezTo>
                  <a:cubicBezTo>
                    <a:pt x="2497" y="275"/>
                    <a:pt x="2497" y="275"/>
                    <a:pt x="2497" y="275"/>
                  </a:cubicBezTo>
                  <a:cubicBezTo>
                    <a:pt x="2494" y="273"/>
                    <a:pt x="2492" y="271"/>
                    <a:pt x="2490" y="270"/>
                  </a:cubicBezTo>
                  <a:cubicBezTo>
                    <a:pt x="2489" y="269"/>
                    <a:pt x="2487" y="268"/>
                    <a:pt x="2486" y="268"/>
                  </a:cubicBezTo>
                  <a:lnTo>
                    <a:pt x="2487" y="258"/>
                  </a:lnTo>
                  <a:close/>
                  <a:moveTo>
                    <a:pt x="2484" y="163"/>
                  </a:moveTo>
                  <a:cubicBezTo>
                    <a:pt x="2485" y="164"/>
                    <a:pt x="2485" y="166"/>
                    <a:pt x="2486" y="167"/>
                  </a:cubicBezTo>
                  <a:cubicBezTo>
                    <a:pt x="2486" y="169"/>
                    <a:pt x="2486" y="171"/>
                    <a:pt x="2486" y="174"/>
                  </a:cubicBezTo>
                  <a:cubicBezTo>
                    <a:pt x="2484" y="173"/>
                    <a:pt x="2483" y="172"/>
                    <a:pt x="2481" y="171"/>
                  </a:cubicBezTo>
                  <a:cubicBezTo>
                    <a:pt x="2480" y="170"/>
                    <a:pt x="2478" y="169"/>
                    <a:pt x="2477" y="169"/>
                  </a:cubicBezTo>
                  <a:cubicBezTo>
                    <a:pt x="2475" y="167"/>
                    <a:pt x="2472" y="166"/>
                    <a:pt x="2470" y="165"/>
                  </a:cubicBezTo>
                  <a:cubicBezTo>
                    <a:pt x="2472" y="157"/>
                    <a:pt x="2480" y="157"/>
                    <a:pt x="2484" y="163"/>
                  </a:cubicBezTo>
                  <a:close/>
                  <a:moveTo>
                    <a:pt x="2462" y="146"/>
                  </a:moveTo>
                  <a:cubicBezTo>
                    <a:pt x="2462" y="141"/>
                    <a:pt x="2462" y="141"/>
                    <a:pt x="2462" y="141"/>
                  </a:cubicBezTo>
                  <a:cubicBezTo>
                    <a:pt x="2463" y="137"/>
                    <a:pt x="2463" y="132"/>
                    <a:pt x="2463" y="127"/>
                  </a:cubicBezTo>
                  <a:cubicBezTo>
                    <a:pt x="2464" y="120"/>
                    <a:pt x="2472" y="123"/>
                    <a:pt x="2471" y="130"/>
                  </a:cubicBezTo>
                  <a:cubicBezTo>
                    <a:pt x="2470" y="138"/>
                    <a:pt x="2470" y="138"/>
                    <a:pt x="2470" y="138"/>
                  </a:cubicBezTo>
                  <a:cubicBezTo>
                    <a:pt x="2470" y="145"/>
                    <a:pt x="2470" y="145"/>
                    <a:pt x="2470" y="145"/>
                  </a:cubicBezTo>
                  <a:cubicBezTo>
                    <a:pt x="2469" y="151"/>
                    <a:pt x="2469" y="151"/>
                    <a:pt x="2469" y="151"/>
                  </a:cubicBezTo>
                  <a:cubicBezTo>
                    <a:pt x="2469" y="160"/>
                    <a:pt x="2469" y="160"/>
                    <a:pt x="2469" y="160"/>
                  </a:cubicBezTo>
                  <a:cubicBezTo>
                    <a:pt x="2467" y="159"/>
                    <a:pt x="2465" y="158"/>
                    <a:pt x="2463" y="157"/>
                  </a:cubicBezTo>
                  <a:cubicBezTo>
                    <a:pt x="2462" y="156"/>
                    <a:pt x="2461" y="156"/>
                    <a:pt x="2461" y="156"/>
                  </a:cubicBezTo>
                  <a:cubicBezTo>
                    <a:pt x="2461" y="153"/>
                    <a:pt x="2461" y="149"/>
                    <a:pt x="2462" y="146"/>
                  </a:cubicBezTo>
                  <a:close/>
                  <a:moveTo>
                    <a:pt x="2445" y="236"/>
                  </a:moveTo>
                  <a:cubicBezTo>
                    <a:pt x="2446" y="218"/>
                    <a:pt x="2446" y="218"/>
                    <a:pt x="2446" y="218"/>
                  </a:cubicBezTo>
                  <a:cubicBezTo>
                    <a:pt x="2446" y="215"/>
                    <a:pt x="2446" y="215"/>
                    <a:pt x="2446" y="215"/>
                  </a:cubicBezTo>
                  <a:cubicBezTo>
                    <a:pt x="2447" y="199"/>
                    <a:pt x="2447" y="199"/>
                    <a:pt x="2447" y="199"/>
                  </a:cubicBezTo>
                  <a:cubicBezTo>
                    <a:pt x="2447" y="194"/>
                    <a:pt x="2447" y="194"/>
                    <a:pt x="2447" y="194"/>
                  </a:cubicBezTo>
                  <a:cubicBezTo>
                    <a:pt x="2448" y="183"/>
                    <a:pt x="2448" y="183"/>
                    <a:pt x="2448" y="183"/>
                  </a:cubicBezTo>
                  <a:cubicBezTo>
                    <a:pt x="2449" y="172"/>
                    <a:pt x="2459" y="173"/>
                    <a:pt x="2463" y="181"/>
                  </a:cubicBezTo>
                  <a:cubicBezTo>
                    <a:pt x="2464" y="182"/>
                    <a:pt x="2464" y="183"/>
                    <a:pt x="2465" y="185"/>
                  </a:cubicBezTo>
                  <a:cubicBezTo>
                    <a:pt x="2465" y="186"/>
                    <a:pt x="2465" y="187"/>
                    <a:pt x="2465" y="188"/>
                  </a:cubicBezTo>
                  <a:cubicBezTo>
                    <a:pt x="2464" y="202"/>
                    <a:pt x="2464" y="202"/>
                    <a:pt x="2464" y="202"/>
                  </a:cubicBezTo>
                  <a:cubicBezTo>
                    <a:pt x="2463" y="221"/>
                    <a:pt x="2463" y="221"/>
                    <a:pt x="2463" y="221"/>
                  </a:cubicBezTo>
                  <a:cubicBezTo>
                    <a:pt x="2463" y="221"/>
                    <a:pt x="2463" y="221"/>
                    <a:pt x="2463" y="221"/>
                  </a:cubicBezTo>
                  <a:cubicBezTo>
                    <a:pt x="2462" y="245"/>
                    <a:pt x="2462" y="245"/>
                    <a:pt x="2462" y="245"/>
                  </a:cubicBezTo>
                  <a:cubicBezTo>
                    <a:pt x="2461" y="249"/>
                    <a:pt x="2461" y="249"/>
                    <a:pt x="2461" y="249"/>
                  </a:cubicBezTo>
                  <a:cubicBezTo>
                    <a:pt x="2461" y="253"/>
                    <a:pt x="2461" y="253"/>
                    <a:pt x="2461" y="253"/>
                  </a:cubicBezTo>
                  <a:cubicBezTo>
                    <a:pt x="2458" y="251"/>
                    <a:pt x="2458" y="251"/>
                    <a:pt x="2458" y="251"/>
                  </a:cubicBezTo>
                  <a:cubicBezTo>
                    <a:pt x="2455" y="250"/>
                    <a:pt x="2455" y="250"/>
                    <a:pt x="2455" y="250"/>
                  </a:cubicBezTo>
                  <a:cubicBezTo>
                    <a:pt x="2451" y="249"/>
                    <a:pt x="2448" y="247"/>
                    <a:pt x="2444" y="246"/>
                  </a:cubicBezTo>
                  <a:lnTo>
                    <a:pt x="2445" y="236"/>
                  </a:lnTo>
                  <a:close/>
                  <a:moveTo>
                    <a:pt x="2459" y="272"/>
                  </a:moveTo>
                  <a:cubicBezTo>
                    <a:pt x="2460" y="273"/>
                    <a:pt x="2460" y="275"/>
                    <a:pt x="2460" y="277"/>
                  </a:cubicBezTo>
                  <a:cubicBezTo>
                    <a:pt x="2459" y="278"/>
                    <a:pt x="2459" y="278"/>
                    <a:pt x="2459" y="278"/>
                  </a:cubicBezTo>
                  <a:cubicBezTo>
                    <a:pt x="2459" y="281"/>
                    <a:pt x="2459" y="281"/>
                    <a:pt x="2459" y="281"/>
                  </a:cubicBezTo>
                  <a:cubicBezTo>
                    <a:pt x="2458" y="296"/>
                    <a:pt x="2458" y="296"/>
                    <a:pt x="2458" y="296"/>
                  </a:cubicBezTo>
                  <a:cubicBezTo>
                    <a:pt x="2458" y="302"/>
                    <a:pt x="2458" y="308"/>
                    <a:pt x="2457" y="314"/>
                  </a:cubicBezTo>
                  <a:cubicBezTo>
                    <a:pt x="2457" y="315"/>
                    <a:pt x="2457" y="315"/>
                    <a:pt x="2457" y="315"/>
                  </a:cubicBezTo>
                  <a:cubicBezTo>
                    <a:pt x="2457" y="326"/>
                    <a:pt x="2457" y="326"/>
                    <a:pt x="2457" y="326"/>
                  </a:cubicBezTo>
                  <a:cubicBezTo>
                    <a:pt x="2456" y="343"/>
                    <a:pt x="2456" y="343"/>
                    <a:pt x="2456" y="343"/>
                  </a:cubicBezTo>
                  <a:cubicBezTo>
                    <a:pt x="2455" y="351"/>
                    <a:pt x="2455" y="351"/>
                    <a:pt x="2455" y="351"/>
                  </a:cubicBezTo>
                  <a:cubicBezTo>
                    <a:pt x="2453" y="350"/>
                    <a:pt x="2451" y="349"/>
                    <a:pt x="2449" y="348"/>
                  </a:cubicBezTo>
                  <a:cubicBezTo>
                    <a:pt x="2445" y="347"/>
                    <a:pt x="2441" y="346"/>
                    <a:pt x="2437" y="344"/>
                  </a:cubicBezTo>
                  <a:cubicBezTo>
                    <a:pt x="2438" y="342"/>
                    <a:pt x="2438" y="342"/>
                    <a:pt x="2438" y="342"/>
                  </a:cubicBezTo>
                  <a:cubicBezTo>
                    <a:pt x="2438" y="331"/>
                    <a:pt x="2438" y="331"/>
                    <a:pt x="2438" y="331"/>
                  </a:cubicBezTo>
                  <a:cubicBezTo>
                    <a:pt x="2440" y="312"/>
                    <a:pt x="2440" y="312"/>
                    <a:pt x="2440" y="312"/>
                  </a:cubicBezTo>
                  <a:cubicBezTo>
                    <a:pt x="2440" y="308"/>
                    <a:pt x="2440" y="308"/>
                    <a:pt x="2440" y="308"/>
                  </a:cubicBezTo>
                  <a:cubicBezTo>
                    <a:pt x="2441" y="297"/>
                    <a:pt x="2441" y="297"/>
                    <a:pt x="2441" y="297"/>
                  </a:cubicBezTo>
                  <a:cubicBezTo>
                    <a:pt x="2441" y="294"/>
                    <a:pt x="2441" y="294"/>
                    <a:pt x="2441" y="294"/>
                  </a:cubicBezTo>
                  <a:cubicBezTo>
                    <a:pt x="2441" y="287"/>
                    <a:pt x="2441" y="287"/>
                    <a:pt x="2441" y="287"/>
                  </a:cubicBezTo>
                  <a:cubicBezTo>
                    <a:pt x="2442" y="271"/>
                    <a:pt x="2442" y="271"/>
                    <a:pt x="2442" y="271"/>
                  </a:cubicBezTo>
                  <a:cubicBezTo>
                    <a:pt x="2443" y="257"/>
                    <a:pt x="2457" y="260"/>
                    <a:pt x="2459" y="272"/>
                  </a:cubicBezTo>
                  <a:close/>
                  <a:moveTo>
                    <a:pt x="2441" y="175"/>
                  </a:moveTo>
                  <a:cubicBezTo>
                    <a:pt x="2441" y="176"/>
                    <a:pt x="2442" y="177"/>
                    <a:pt x="2441" y="179"/>
                  </a:cubicBezTo>
                  <a:cubicBezTo>
                    <a:pt x="2440" y="200"/>
                    <a:pt x="2440" y="200"/>
                    <a:pt x="2440" y="200"/>
                  </a:cubicBezTo>
                  <a:cubicBezTo>
                    <a:pt x="2439" y="206"/>
                    <a:pt x="2439" y="206"/>
                    <a:pt x="2439" y="206"/>
                  </a:cubicBezTo>
                  <a:cubicBezTo>
                    <a:pt x="2439" y="211"/>
                    <a:pt x="2439" y="211"/>
                    <a:pt x="2439" y="211"/>
                  </a:cubicBezTo>
                  <a:cubicBezTo>
                    <a:pt x="2438" y="224"/>
                    <a:pt x="2438" y="224"/>
                    <a:pt x="2438" y="224"/>
                  </a:cubicBezTo>
                  <a:cubicBezTo>
                    <a:pt x="2438" y="230"/>
                    <a:pt x="2437" y="236"/>
                    <a:pt x="2437" y="243"/>
                  </a:cubicBezTo>
                  <a:cubicBezTo>
                    <a:pt x="2437" y="244"/>
                    <a:pt x="2437" y="244"/>
                    <a:pt x="2437" y="244"/>
                  </a:cubicBezTo>
                  <a:cubicBezTo>
                    <a:pt x="2436" y="243"/>
                    <a:pt x="2436" y="243"/>
                    <a:pt x="2436" y="243"/>
                  </a:cubicBezTo>
                  <a:cubicBezTo>
                    <a:pt x="2431" y="242"/>
                    <a:pt x="2425" y="241"/>
                    <a:pt x="2420" y="239"/>
                  </a:cubicBezTo>
                  <a:cubicBezTo>
                    <a:pt x="2416" y="239"/>
                    <a:pt x="2416" y="239"/>
                    <a:pt x="2416" y="239"/>
                  </a:cubicBezTo>
                  <a:cubicBezTo>
                    <a:pt x="2418" y="224"/>
                    <a:pt x="2418" y="224"/>
                    <a:pt x="2418" y="224"/>
                  </a:cubicBezTo>
                  <a:cubicBezTo>
                    <a:pt x="2418" y="219"/>
                    <a:pt x="2418" y="219"/>
                    <a:pt x="2418" y="219"/>
                  </a:cubicBezTo>
                  <a:cubicBezTo>
                    <a:pt x="2419" y="207"/>
                    <a:pt x="2419" y="207"/>
                    <a:pt x="2419" y="207"/>
                  </a:cubicBezTo>
                  <a:cubicBezTo>
                    <a:pt x="2420" y="192"/>
                    <a:pt x="2420" y="192"/>
                    <a:pt x="2420" y="192"/>
                  </a:cubicBezTo>
                  <a:cubicBezTo>
                    <a:pt x="2421" y="180"/>
                    <a:pt x="2421" y="180"/>
                    <a:pt x="2421" y="180"/>
                  </a:cubicBezTo>
                  <a:cubicBezTo>
                    <a:pt x="2422" y="175"/>
                    <a:pt x="2422" y="175"/>
                    <a:pt x="2422" y="175"/>
                  </a:cubicBezTo>
                  <a:cubicBezTo>
                    <a:pt x="2422" y="165"/>
                    <a:pt x="2431" y="163"/>
                    <a:pt x="2437" y="167"/>
                  </a:cubicBezTo>
                  <a:cubicBezTo>
                    <a:pt x="2439" y="169"/>
                    <a:pt x="2441" y="171"/>
                    <a:pt x="2441" y="175"/>
                  </a:cubicBezTo>
                  <a:close/>
                  <a:moveTo>
                    <a:pt x="2411" y="140"/>
                  </a:moveTo>
                  <a:cubicBezTo>
                    <a:pt x="2412" y="126"/>
                    <a:pt x="2428" y="125"/>
                    <a:pt x="2433" y="134"/>
                  </a:cubicBezTo>
                  <a:cubicBezTo>
                    <a:pt x="2434" y="136"/>
                    <a:pt x="2434" y="139"/>
                    <a:pt x="2434" y="141"/>
                  </a:cubicBezTo>
                  <a:cubicBezTo>
                    <a:pt x="2433" y="152"/>
                    <a:pt x="2433" y="152"/>
                    <a:pt x="2433" y="152"/>
                  </a:cubicBezTo>
                  <a:cubicBezTo>
                    <a:pt x="2427" y="151"/>
                    <a:pt x="2422" y="149"/>
                    <a:pt x="2416" y="149"/>
                  </a:cubicBezTo>
                  <a:cubicBezTo>
                    <a:pt x="2414" y="148"/>
                    <a:pt x="2412" y="148"/>
                    <a:pt x="2410" y="148"/>
                  </a:cubicBezTo>
                  <a:lnTo>
                    <a:pt x="2411" y="140"/>
                  </a:lnTo>
                  <a:close/>
                  <a:moveTo>
                    <a:pt x="2401" y="161"/>
                  </a:moveTo>
                  <a:cubicBezTo>
                    <a:pt x="2406" y="162"/>
                    <a:pt x="2411" y="166"/>
                    <a:pt x="2410" y="174"/>
                  </a:cubicBezTo>
                  <a:cubicBezTo>
                    <a:pt x="2409" y="190"/>
                    <a:pt x="2409" y="190"/>
                    <a:pt x="2409" y="190"/>
                  </a:cubicBezTo>
                  <a:cubicBezTo>
                    <a:pt x="2408" y="203"/>
                    <a:pt x="2408" y="203"/>
                    <a:pt x="2408" y="203"/>
                  </a:cubicBezTo>
                  <a:cubicBezTo>
                    <a:pt x="2408" y="205"/>
                    <a:pt x="2408" y="205"/>
                    <a:pt x="2408" y="205"/>
                  </a:cubicBezTo>
                  <a:cubicBezTo>
                    <a:pt x="2407" y="213"/>
                    <a:pt x="2406" y="221"/>
                    <a:pt x="2405" y="229"/>
                  </a:cubicBezTo>
                  <a:cubicBezTo>
                    <a:pt x="2405" y="235"/>
                    <a:pt x="2405" y="235"/>
                    <a:pt x="2405" y="235"/>
                  </a:cubicBezTo>
                  <a:cubicBezTo>
                    <a:pt x="2405" y="237"/>
                    <a:pt x="2405" y="237"/>
                    <a:pt x="2405" y="237"/>
                  </a:cubicBezTo>
                  <a:cubicBezTo>
                    <a:pt x="2403" y="237"/>
                    <a:pt x="2403" y="237"/>
                    <a:pt x="2403" y="237"/>
                  </a:cubicBezTo>
                  <a:cubicBezTo>
                    <a:pt x="2401" y="237"/>
                    <a:pt x="2399" y="236"/>
                    <a:pt x="2397" y="236"/>
                  </a:cubicBezTo>
                  <a:cubicBezTo>
                    <a:pt x="2392" y="236"/>
                    <a:pt x="2386" y="236"/>
                    <a:pt x="2381" y="235"/>
                  </a:cubicBezTo>
                  <a:cubicBezTo>
                    <a:pt x="2382" y="225"/>
                    <a:pt x="2382" y="225"/>
                    <a:pt x="2382" y="225"/>
                  </a:cubicBezTo>
                  <a:cubicBezTo>
                    <a:pt x="2383" y="212"/>
                    <a:pt x="2383" y="212"/>
                    <a:pt x="2383" y="212"/>
                  </a:cubicBezTo>
                  <a:cubicBezTo>
                    <a:pt x="2384" y="204"/>
                    <a:pt x="2384" y="204"/>
                    <a:pt x="2384" y="204"/>
                  </a:cubicBezTo>
                  <a:cubicBezTo>
                    <a:pt x="2385" y="194"/>
                    <a:pt x="2386" y="183"/>
                    <a:pt x="2387" y="173"/>
                  </a:cubicBezTo>
                  <a:cubicBezTo>
                    <a:pt x="2387" y="172"/>
                    <a:pt x="2387" y="172"/>
                    <a:pt x="2387" y="172"/>
                  </a:cubicBezTo>
                  <a:cubicBezTo>
                    <a:pt x="2388" y="163"/>
                    <a:pt x="2395" y="160"/>
                    <a:pt x="2401" y="161"/>
                  </a:cubicBezTo>
                  <a:close/>
                  <a:moveTo>
                    <a:pt x="2375" y="122"/>
                  </a:moveTo>
                  <a:cubicBezTo>
                    <a:pt x="2376" y="118"/>
                    <a:pt x="2376" y="118"/>
                    <a:pt x="2376" y="118"/>
                  </a:cubicBezTo>
                  <a:cubicBezTo>
                    <a:pt x="2376" y="110"/>
                    <a:pt x="2376" y="110"/>
                    <a:pt x="2376" y="110"/>
                  </a:cubicBezTo>
                  <a:cubicBezTo>
                    <a:pt x="2377" y="104"/>
                    <a:pt x="2386" y="104"/>
                    <a:pt x="2387" y="108"/>
                  </a:cubicBezTo>
                  <a:cubicBezTo>
                    <a:pt x="2387" y="109"/>
                    <a:pt x="2387" y="109"/>
                    <a:pt x="2387" y="110"/>
                  </a:cubicBezTo>
                  <a:cubicBezTo>
                    <a:pt x="2387" y="114"/>
                    <a:pt x="2387" y="118"/>
                    <a:pt x="2386" y="122"/>
                  </a:cubicBezTo>
                  <a:cubicBezTo>
                    <a:pt x="2386" y="127"/>
                    <a:pt x="2385" y="131"/>
                    <a:pt x="2385" y="135"/>
                  </a:cubicBezTo>
                  <a:cubicBezTo>
                    <a:pt x="2381" y="135"/>
                    <a:pt x="2378" y="135"/>
                    <a:pt x="2374" y="135"/>
                  </a:cubicBezTo>
                  <a:cubicBezTo>
                    <a:pt x="2374" y="131"/>
                    <a:pt x="2375" y="126"/>
                    <a:pt x="2375" y="122"/>
                  </a:cubicBezTo>
                  <a:close/>
                  <a:moveTo>
                    <a:pt x="2355" y="172"/>
                  </a:moveTo>
                  <a:cubicBezTo>
                    <a:pt x="2357" y="163"/>
                    <a:pt x="2364" y="159"/>
                    <a:pt x="2370" y="161"/>
                  </a:cubicBezTo>
                  <a:cubicBezTo>
                    <a:pt x="2374" y="162"/>
                    <a:pt x="2376" y="165"/>
                    <a:pt x="2376" y="171"/>
                  </a:cubicBezTo>
                  <a:cubicBezTo>
                    <a:pt x="2374" y="184"/>
                    <a:pt x="2374" y="184"/>
                    <a:pt x="2374" y="184"/>
                  </a:cubicBezTo>
                  <a:cubicBezTo>
                    <a:pt x="2374" y="190"/>
                    <a:pt x="2373" y="197"/>
                    <a:pt x="2372" y="204"/>
                  </a:cubicBezTo>
                  <a:cubicBezTo>
                    <a:pt x="2372" y="210"/>
                    <a:pt x="2371" y="216"/>
                    <a:pt x="2370" y="223"/>
                  </a:cubicBezTo>
                  <a:cubicBezTo>
                    <a:pt x="2369" y="236"/>
                    <a:pt x="2369" y="236"/>
                    <a:pt x="2369" y="236"/>
                  </a:cubicBezTo>
                  <a:cubicBezTo>
                    <a:pt x="2369" y="236"/>
                    <a:pt x="2369" y="236"/>
                    <a:pt x="2369" y="236"/>
                  </a:cubicBezTo>
                  <a:cubicBezTo>
                    <a:pt x="2369" y="236"/>
                    <a:pt x="2369" y="236"/>
                    <a:pt x="2369" y="236"/>
                  </a:cubicBezTo>
                  <a:cubicBezTo>
                    <a:pt x="2364" y="236"/>
                    <a:pt x="2358" y="237"/>
                    <a:pt x="2353" y="237"/>
                  </a:cubicBezTo>
                  <a:cubicBezTo>
                    <a:pt x="2348" y="238"/>
                    <a:pt x="2348" y="238"/>
                    <a:pt x="2348" y="238"/>
                  </a:cubicBezTo>
                  <a:cubicBezTo>
                    <a:pt x="2349" y="227"/>
                    <a:pt x="2350" y="216"/>
                    <a:pt x="2352" y="205"/>
                  </a:cubicBezTo>
                  <a:cubicBezTo>
                    <a:pt x="2352" y="203"/>
                    <a:pt x="2352" y="203"/>
                    <a:pt x="2352" y="203"/>
                  </a:cubicBezTo>
                  <a:cubicBezTo>
                    <a:pt x="2353" y="193"/>
                    <a:pt x="2354" y="183"/>
                    <a:pt x="2355" y="173"/>
                  </a:cubicBezTo>
                  <a:lnTo>
                    <a:pt x="2355" y="172"/>
                  </a:lnTo>
                  <a:close/>
                  <a:moveTo>
                    <a:pt x="2329" y="151"/>
                  </a:moveTo>
                  <a:cubicBezTo>
                    <a:pt x="2330" y="138"/>
                    <a:pt x="2345" y="133"/>
                    <a:pt x="2351" y="139"/>
                  </a:cubicBezTo>
                  <a:cubicBezTo>
                    <a:pt x="2352" y="141"/>
                    <a:pt x="2353" y="143"/>
                    <a:pt x="2353" y="147"/>
                  </a:cubicBezTo>
                  <a:cubicBezTo>
                    <a:pt x="2353" y="150"/>
                    <a:pt x="2353" y="150"/>
                    <a:pt x="2353" y="150"/>
                  </a:cubicBezTo>
                  <a:cubicBezTo>
                    <a:pt x="2345" y="152"/>
                    <a:pt x="2339" y="153"/>
                    <a:pt x="2332" y="155"/>
                  </a:cubicBezTo>
                  <a:cubicBezTo>
                    <a:pt x="2331" y="155"/>
                    <a:pt x="2330" y="156"/>
                    <a:pt x="2329" y="156"/>
                  </a:cubicBezTo>
                  <a:lnTo>
                    <a:pt x="2329" y="151"/>
                  </a:lnTo>
                  <a:close/>
                  <a:moveTo>
                    <a:pt x="2328" y="196"/>
                  </a:moveTo>
                  <a:cubicBezTo>
                    <a:pt x="2331" y="178"/>
                    <a:pt x="2331" y="178"/>
                    <a:pt x="2331" y="178"/>
                  </a:cubicBezTo>
                  <a:cubicBezTo>
                    <a:pt x="2333" y="164"/>
                    <a:pt x="2350" y="161"/>
                    <a:pt x="2348" y="176"/>
                  </a:cubicBezTo>
                  <a:cubicBezTo>
                    <a:pt x="2347" y="180"/>
                    <a:pt x="2347" y="180"/>
                    <a:pt x="2347" y="180"/>
                  </a:cubicBezTo>
                  <a:cubicBezTo>
                    <a:pt x="2344" y="208"/>
                    <a:pt x="2344" y="208"/>
                    <a:pt x="2344" y="208"/>
                  </a:cubicBezTo>
                  <a:cubicBezTo>
                    <a:pt x="2344" y="209"/>
                    <a:pt x="2344" y="209"/>
                    <a:pt x="2344" y="209"/>
                  </a:cubicBezTo>
                  <a:cubicBezTo>
                    <a:pt x="2340" y="240"/>
                    <a:pt x="2340" y="240"/>
                    <a:pt x="2340" y="240"/>
                  </a:cubicBezTo>
                  <a:cubicBezTo>
                    <a:pt x="2334" y="241"/>
                    <a:pt x="2328" y="242"/>
                    <a:pt x="2322" y="243"/>
                  </a:cubicBezTo>
                  <a:cubicBezTo>
                    <a:pt x="2325" y="226"/>
                    <a:pt x="2325" y="226"/>
                    <a:pt x="2325" y="226"/>
                  </a:cubicBezTo>
                  <a:cubicBezTo>
                    <a:pt x="2326" y="211"/>
                    <a:pt x="2326" y="211"/>
                    <a:pt x="2326" y="211"/>
                  </a:cubicBezTo>
                  <a:lnTo>
                    <a:pt x="2328" y="196"/>
                  </a:lnTo>
                  <a:close/>
                  <a:moveTo>
                    <a:pt x="2306" y="215"/>
                  </a:moveTo>
                  <a:cubicBezTo>
                    <a:pt x="2308" y="204"/>
                    <a:pt x="2309" y="194"/>
                    <a:pt x="2310" y="184"/>
                  </a:cubicBezTo>
                  <a:cubicBezTo>
                    <a:pt x="2312" y="171"/>
                    <a:pt x="2326" y="167"/>
                    <a:pt x="2325" y="181"/>
                  </a:cubicBezTo>
                  <a:cubicBezTo>
                    <a:pt x="2322" y="201"/>
                    <a:pt x="2322" y="201"/>
                    <a:pt x="2322" y="201"/>
                  </a:cubicBezTo>
                  <a:cubicBezTo>
                    <a:pt x="2320" y="213"/>
                    <a:pt x="2320" y="213"/>
                    <a:pt x="2320" y="213"/>
                  </a:cubicBezTo>
                  <a:cubicBezTo>
                    <a:pt x="2318" y="231"/>
                    <a:pt x="2318" y="231"/>
                    <a:pt x="2318" y="231"/>
                  </a:cubicBezTo>
                  <a:cubicBezTo>
                    <a:pt x="2316" y="246"/>
                    <a:pt x="2316" y="246"/>
                    <a:pt x="2316" y="246"/>
                  </a:cubicBezTo>
                  <a:cubicBezTo>
                    <a:pt x="2311" y="247"/>
                    <a:pt x="2306" y="249"/>
                    <a:pt x="2301" y="250"/>
                  </a:cubicBezTo>
                  <a:cubicBezTo>
                    <a:pt x="2302" y="245"/>
                    <a:pt x="2302" y="245"/>
                    <a:pt x="2302" y="245"/>
                  </a:cubicBezTo>
                  <a:cubicBezTo>
                    <a:pt x="2303" y="236"/>
                    <a:pt x="2304" y="226"/>
                    <a:pt x="2306" y="217"/>
                  </a:cubicBezTo>
                  <a:lnTo>
                    <a:pt x="2306" y="215"/>
                  </a:lnTo>
                  <a:close/>
                  <a:moveTo>
                    <a:pt x="2288" y="225"/>
                  </a:moveTo>
                  <a:cubicBezTo>
                    <a:pt x="2290" y="214"/>
                    <a:pt x="2291" y="203"/>
                    <a:pt x="2293" y="192"/>
                  </a:cubicBezTo>
                  <a:cubicBezTo>
                    <a:pt x="2293" y="190"/>
                    <a:pt x="2294" y="188"/>
                    <a:pt x="2294" y="187"/>
                  </a:cubicBezTo>
                  <a:cubicBezTo>
                    <a:pt x="2296" y="182"/>
                    <a:pt x="2300" y="180"/>
                    <a:pt x="2302" y="180"/>
                  </a:cubicBezTo>
                  <a:cubicBezTo>
                    <a:pt x="2304" y="181"/>
                    <a:pt x="2305" y="183"/>
                    <a:pt x="2304" y="188"/>
                  </a:cubicBezTo>
                  <a:cubicBezTo>
                    <a:pt x="2303" y="198"/>
                    <a:pt x="2301" y="209"/>
                    <a:pt x="2300" y="220"/>
                  </a:cubicBezTo>
                  <a:cubicBezTo>
                    <a:pt x="2300" y="220"/>
                    <a:pt x="2300" y="220"/>
                    <a:pt x="2300" y="220"/>
                  </a:cubicBezTo>
                  <a:cubicBezTo>
                    <a:pt x="2298" y="230"/>
                    <a:pt x="2297" y="240"/>
                    <a:pt x="2295" y="250"/>
                  </a:cubicBezTo>
                  <a:cubicBezTo>
                    <a:pt x="2295" y="253"/>
                    <a:pt x="2295" y="253"/>
                    <a:pt x="2295" y="253"/>
                  </a:cubicBezTo>
                  <a:cubicBezTo>
                    <a:pt x="2290" y="255"/>
                    <a:pt x="2290" y="255"/>
                    <a:pt x="2290" y="255"/>
                  </a:cubicBezTo>
                  <a:cubicBezTo>
                    <a:pt x="2288" y="256"/>
                    <a:pt x="2286" y="256"/>
                    <a:pt x="2283" y="257"/>
                  </a:cubicBezTo>
                  <a:cubicBezTo>
                    <a:pt x="2285" y="248"/>
                    <a:pt x="2286" y="239"/>
                    <a:pt x="2287" y="230"/>
                  </a:cubicBezTo>
                  <a:lnTo>
                    <a:pt x="2288" y="225"/>
                  </a:lnTo>
                  <a:close/>
                  <a:moveTo>
                    <a:pt x="2271" y="244"/>
                  </a:moveTo>
                  <a:cubicBezTo>
                    <a:pt x="2273" y="232"/>
                    <a:pt x="2273" y="232"/>
                    <a:pt x="2273" y="232"/>
                  </a:cubicBezTo>
                  <a:cubicBezTo>
                    <a:pt x="2274" y="222"/>
                    <a:pt x="2276" y="211"/>
                    <a:pt x="2278" y="201"/>
                  </a:cubicBezTo>
                  <a:cubicBezTo>
                    <a:pt x="2278" y="199"/>
                    <a:pt x="2278" y="199"/>
                    <a:pt x="2278" y="199"/>
                  </a:cubicBezTo>
                  <a:cubicBezTo>
                    <a:pt x="2280" y="187"/>
                    <a:pt x="2288" y="182"/>
                    <a:pt x="2286" y="194"/>
                  </a:cubicBezTo>
                  <a:cubicBezTo>
                    <a:pt x="2286" y="194"/>
                    <a:pt x="2286" y="194"/>
                    <a:pt x="2286" y="194"/>
                  </a:cubicBezTo>
                  <a:cubicBezTo>
                    <a:pt x="2284" y="205"/>
                    <a:pt x="2283" y="216"/>
                    <a:pt x="2281" y="228"/>
                  </a:cubicBezTo>
                  <a:cubicBezTo>
                    <a:pt x="2280" y="237"/>
                    <a:pt x="2280" y="237"/>
                    <a:pt x="2280" y="237"/>
                  </a:cubicBezTo>
                  <a:cubicBezTo>
                    <a:pt x="2276" y="261"/>
                    <a:pt x="2276" y="261"/>
                    <a:pt x="2276" y="261"/>
                  </a:cubicBezTo>
                  <a:cubicBezTo>
                    <a:pt x="2273" y="262"/>
                    <a:pt x="2270" y="264"/>
                    <a:pt x="2268" y="265"/>
                  </a:cubicBezTo>
                  <a:cubicBezTo>
                    <a:pt x="2269" y="258"/>
                    <a:pt x="2270" y="251"/>
                    <a:pt x="2271" y="244"/>
                  </a:cubicBezTo>
                  <a:close/>
                  <a:moveTo>
                    <a:pt x="2254" y="358"/>
                  </a:moveTo>
                  <a:cubicBezTo>
                    <a:pt x="2258" y="329"/>
                    <a:pt x="2258" y="329"/>
                    <a:pt x="2258" y="329"/>
                  </a:cubicBezTo>
                  <a:cubicBezTo>
                    <a:pt x="2259" y="323"/>
                    <a:pt x="2259" y="323"/>
                    <a:pt x="2259" y="323"/>
                  </a:cubicBezTo>
                  <a:cubicBezTo>
                    <a:pt x="2260" y="316"/>
                    <a:pt x="2260" y="316"/>
                    <a:pt x="2260" y="316"/>
                  </a:cubicBezTo>
                  <a:cubicBezTo>
                    <a:pt x="2261" y="307"/>
                    <a:pt x="2263" y="297"/>
                    <a:pt x="2264" y="288"/>
                  </a:cubicBezTo>
                  <a:cubicBezTo>
                    <a:pt x="2266" y="275"/>
                    <a:pt x="2275" y="270"/>
                    <a:pt x="2273" y="283"/>
                  </a:cubicBezTo>
                  <a:cubicBezTo>
                    <a:pt x="2269" y="308"/>
                    <a:pt x="2269" y="308"/>
                    <a:pt x="2269" y="308"/>
                  </a:cubicBezTo>
                  <a:cubicBezTo>
                    <a:pt x="2267" y="319"/>
                    <a:pt x="2267" y="319"/>
                    <a:pt x="2267" y="319"/>
                  </a:cubicBezTo>
                  <a:cubicBezTo>
                    <a:pt x="2267" y="322"/>
                    <a:pt x="2267" y="322"/>
                    <a:pt x="2267" y="322"/>
                  </a:cubicBezTo>
                  <a:cubicBezTo>
                    <a:pt x="2263" y="350"/>
                    <a:pt x="2263" y="350"/>
                    <a:pt x="2263" y="350"/>
                  </a:cubicBezTo>
                  <a:cubicBezTo>
                    <a:pt x="2262" y="355"/>
                    <a:pt x="2262" y="355"/>
                    <a:pt x="2262" y="355"/>
                  </a:cubicBezTo>
                  <a:cubicBezTo>
                    <a:pt x="2259" y="356"/>
                    <a:pt x="2256" y="357"/>
                    <a:pt x="2253" y="358"/>
                  </a:cubicBezTo>
                  <a:lnTo>
                    <a:pt x="2254" y="358"/>
                  </a:lnTo>
                  <a:close/>
                  <a:moveTo>
                    <a:pt x="2241" y="435"/>
                  </a:moveTo>
                  <a:cubicBezTo>
                    <a:pt x="2241" y="430"/>
                    <a:pt x="2241" y="430"/>
                    <a:pt x="2241" y="430"/>
                  </a:cubicBezTo>
                  <a:cubicBezTo>
                    <a:pt x="2243" y="420"/>
                    <a:pt x="2243" y="420"/>
                    <a:pt x="2243" y="420"/>
                  </a:cubicBezTo>
                  <a:cubicBezTo>
                    <a:pt x="2245" y="404"/>
                    <a:pt x="2245" y="404"/>
                    <a:pt x="2245" y="404"/>
                  </a:cubicBezTo>
                  <a:cubicBezTo>
                    <a:pt x="2248" y="384"/>
                    <a:pt x="2248" y="384"/>
                    <a:pt x="2248" y="384"/>
                  </a:cubicBezTo>
                  <a:cubicBezTo>
                    <a:pt x="2249" y="383"/>
                    <a:pt x="2249" y="383"/>
                    <a:pt x="2249" y="383"/>
                  </a:cubicBezTo>
                  <a:cubicBezTo>
                    <a:pt x="2250" y="371"/>
                    <a:pt x="2258" y="366"/>
                    <a:pt x="2258" y="376"/>
                  </a:cubicBezTo>
                  <a:cubicBezTo>
                    <a:pt x="2258" y="377"/>
                    <a:pt x="2258" y="378"/>
                    <a:pt x="2258" y="379"/>
                  </a:cubicBezTo>
                  <a:cubicBezTo>
                    <a:pt x="2255" y="396"/>
                    <a:pt x="2255" y="396"/>
                    <a:pt x="2255" y="396"/>
                  </a:cubicBezTo>
                  <a:cubicBezTo>
                    <a:pt x="2252" y="416"/>
                    <a:pt x="2252" y="416"/>
                    <a:pt x="2252" y="416"/>
                  </a:cubicBezTo>
                  <a:cubicBezTo>
                    <a:pt x="2251" y="422"/>
                    <a:pt x="2251" y="422"/>
                    <a:pt x="2251" y="422"/>
                  </a:cubicBezTo>
                  <a:cubicBezTo>
                    <a:pt x="2250" y="427"/>
                    <a:pt x="2250" y="427"/>
                    <a:pt x="2250" y="427"/>
                  </a:cubicBezTo>
                  <a:cubicBezTo>
                    <a:pt x="2246" y="451"/>
                    <a:pt x="2246" y="451"/>
                    <a:pt x="2246" y="451"/>
                  </a:cubicBezTo>
                  <a:cubicBezTo>
                    <a:pt x="2246" y="454"/>
                    <a:pt x="2246" y="454"/>
                    <a:pt x="2246" y="454"/>
                  </a:cubicBezTo>
                  <a:cubicBezTo>
                    <a:pt x="2242" y="455"/>
                    <a:pt x="2242" y="455"/>
                    <a:pt x="2242" y="455"/>
                  </a:cubicBezTo>
                  <a:cubicBezTo>
                    <a:pt x="2240" y="456"/>
                    <a:pt x="2239" y="456"/>
                    <a:pt x="2237" y="457"/>
                  </a:cubicBezTo>
                  <a:cubicBezTo>
                    <a:pt x="2238" y="450"/>
                    <a:pt x="2239" y="442"/>
                    <a:pt x="2241" y="435"/>
                  </a:cubicBezTo>
                  <a:close/>
                  <a:moveTo>
                    <a:pt x="2224" y="538"/>
                  </a:moveTo>
                  <a:cubicBezTo>
                    <a:pt x="2226" y="522"/>
                    <a:pt x="2226" y="522"/>
                    <a:pt x="2226" y="522"/>
                  </a:cubicBezTo>
                  <a:cubicBezTo>
                    <a:pt x="2226" y="521"/>
                    <a:pt x="2226" y="521"/>
                    <a:pt x="2226" y="521"/>
                  </a:cubicBezTo>
                  <a:cubicBezTo>
                    <a:pt x="2228" y="508"/>
                    <a:pt x="2228" y="508"/>
                    <a:pt x="2228" y="508"/>
                  </a:cubicBezTo>
                  <a:cubicBezTo>
                    <a:pt x="2229" y="501"/>
                    <a:pt x="2231" y="495"/>
                    <a:pt x="2232" y="488"/>
                  </a:cubicBezTo>
                  <a:cubicBezTo>
                    <a:pt x="2232" y="483"/>
                    <a:pt x="2232" y="483"/>
                    <a:pt x="2232" y="483"/>
                  </a:cubicBezTo>
                  <a:cubicBezTo>
                    <a:pt x="2234" y="469"/>
                    <a:pt x="2244" y="465"/>
                    <a:pt x="2242" y="479"/>
                  </a:cubicBezTo>
                  <a:cubicBezTo>
                    <a:pt x="2242" y="479"/>
                    <a:pt x="2242" y="479"/>
                    <a:pt x="2242" y="479"/>
                  </a:cubicBezTo>
                  <a:cubicBezTo>
                    <a:pt x="2238" y="500"/>
                    <a:pt x="2238" y="500"/>
                    <a:pt x="2238" y="500"/>
                  </a:cubicBezTo>
                  <a:cubicBezTo>
                    <a:pt x="2237" y="512"/>
                    <a:pt x="2237" y="512"/>
                    <a:pt x="2237" y="512"/>
                  </a:cubicBezTo>
                  <a:cubicBezTo>
                    <a:pt x="2236" y="518"/>
                    <a:pt x="2236" y="518"/>
                    <a:pt x="2236" y="518"/>
                  </a:cubicBezTo>
                  <a:cubicBezTo>
                    <a:pt x="2234" y="530"/>
                    <a:pt x="2234" y="530"/>
                    <a:pt x="2234" y="530"/>
                  </a:cubicBezTo>
                  <a:cubicBezTo>
                    <a:pt x="2230" y="558"/>
                    <a:pt x="2230" y="558"/>
                    <a:pt x="2230" y="558"/>
                  </a:cubicBezTo>
                  <a:cubicBezTo>
                    <a:pt x="2226" y="559"/>
                    <a:pt x="2223" y="560"/>
                    <a:pt x="2220" y="561"/>
                  </a:cubicBezTo>
                  <a:lnTo>
                    <a:pt x="2224" y="538"/>
                  </a:lnTo>
                  <a:close/>
                  <a:moveTo>
                    <a:pt x="2206" y="650"/>
                  </a:moveTo>
                  <a:cubicBezTo>
                    <a:pt x="2208" y="636"/>
                    <a:pt x="2208" y="636"/>
                    <a:pt x="2208" y="636"/>
                  </a:cubicBezTo>
                  <a:cubicBezTo>
                    <a:pt x="2208" y="635"/>
                    <a:pt x="2208" y="635"/>
                    <a:pt x="2208" y="635"/>
                  </a:cubicBezTo>
                  <a:cubicBezTo>
                    <a:pt x="2211" y="621"/>
                    <a:pt x="2211" y="621"/>
                    <a:pt x="2211" y="621"/>
                  </a:cubicBezTo>
                  <a:cubicBezTo>
                    <a:pt x="2212" y="614"/>
                    <a:pt x="2213" y="606"/>
                    <a:pt x="2214" y="599"/>
                  </a:cubicBezTo>
                  <a:cubicBezTo>
                    <a:pt x="2215" y="595"/>
                    <a:pt x="2215" y="595"/>
                    <a:pt x="2215" y="595"/>
                  </a:cubicBezTo>
                  <a:cubicBezTo>
                    <a:pt x="2217" y="582"/>
                    <a:pt x="2225" y="579"/>
                    <a:pt x="2224" y="590"/>
                  </a:cubicBezTo>
                  <a:cubicBezTo>
                    <a:pt x="2224" y="591"/>
                    <a:pt x="2224" y="592"/>
                    <a:pt x="2224" y="593"/>
                  </a:cubicBezTo>
                  <a:cubicBezTo>
                    <a:pt x="2221" y="612"/>
                    <a:pt x="2221" y="612"/>
                    <a:pt x="2221" y="612"/>
                  </a:cubicBezTo>
                  <a:cubicBezTo>
                    <a:pt x="2219" y="626"/>
                    <a:pt x="2219" y="626"/>
                    <a:pt x="2219" y="626"/>
                  </a:cubicBezTo>
                  <a:cubicBezTo>
                    <a:pt x="2218" y="633"/>
                    <a:pt x="2218" y="633"/>
                    <a:pt x="2218" y="633"/>
                  </a:cubicBezTo>
                  <a:cubicBezTo>
                    <a:pt x="2217" y="641"/>
                    <a:pt x="2217" y="641"/>
                    <a:pt x="2217" y="641"/>
                  </a:cubicBezTo>
                  <a:cubicBezTo>
                    <a:pt x="2212" y="674"/>
                    <a:pt x="2212" y="674"/>
                    <a:pt x="2212" y="674"/>
                  </a:cubicBezTo>
                  <a:cubicBezTo>
                    <a:pt x="2208" y="675"/>
                    <a:pt x="2205" y="676"/>
                    <a:pt x="2202" y="676"/>
                  </a:cubicBezTo>
                  <a:lnTo>
                    <a:pt x="2206" y="650"/>
                  </a:lnTo>
                  <a:close/>
                  <a:moveTo>
                    <a:pt x="2183" y="798"/>
                  </a:moveTo>
                  <a:cubicBezTo>
                    <a:pt x="2186" y="776"/>
                    <a:pt x="2186" y="776"/>
                    <a:pt x="2186" y="776"/>
                  </a:cubicBezTo>
                  <a:cubicBezTo>
                    <a:pt x="2189" y="756"/>
                    <a:pt x="2189" y="756"/>
                    <a:pt x="2189" y="756"/>
                  </a:cubicBezTo>
                  <a:cubicBezTo>
                    <a:pt x="2191" y="749"/>
                    <a:pt x="2192" y="742"/>
                    <a:pt x="2193" y="735"/>
                  </a:cubicBezTo>
                  <a:cubicBezTo>
                    <a:pt x="2194" y="725"/>
                    <a:pt x="2194" y="725"/>
                    <a:pt x="2194" y="725"/>
                  </a:cubicBezTo>
                  <a:cubicBezTo>
                    <a:pt x="2196" y="714"/>
                    <a:pt x="2196" y="714"/>
                    <a:pt x="2196" y="714"/>
                  </a:cubicBezTo>
                  <a:cubicBezTo>
                    <a:pt x="2196" y="713"/>
                    <a:pt x="2196" y="712"/>
                    <a:pt x="2197" y="711"/>
                  </a:cubicBezTo>
                  <a:cubicBezTo>
                    <a:pt x="2199" y="702"/>
                    <a:pt x="2204" y="699"/>
                    <a:pt x="2206" y="704"/>
                  </a:cubicBezTo>
                  <a:cubicBezTo>
                    <a:pt x="2207" y="705"/>
                    <a:pt x="2207" y="708"/>
                    <a:pt x="2206" y="711"/>
                  </a:cubicBezTo>
                  <a:cubicBezTo>
                    <a:pt x="2206" y="715"/>
                    <a:pt x="2206" y="715"/>
                    <a:pt x="2206" y="715"/>
                  </a:cubicBezTo>
                  <a:cubicBezTo>
                    <a:pt x="2204" y="725"/>
                    <a:pt x="2204" y="725"/>
                    <a:pt x="2204" y="725"/>
                  </a:cubicBezTo>
                  <a:cubicBezTo>
                    <a:pt x="2202" y="735"/>
                    <a:pt x="2201" y="745"/>
                    <a:pt x="2199" y="755"/>
                  </a:cubicBezTo>
                  <a:cubicBezTo>
                    <a:pt x="2198" y="767"/>
                    <a:pt x="2198" y="767"/>
                    <a:pt x="2198" y="767"/>
                  </a:cubicBezTo>
                  <a:cubicBezTo>
                    <a:pt x="2194" y="788"/>
                    <a:pt x="2194" y="788"/>
                    <a:pt x="2194" y="788"/>
                  </a:cubicBezTo>
                  <a:cubicBezTo>
                    <a:pt x="2193" y="799"/>
                    <a:pt x="2193" y="799"/>
                    <a:pt x="2193" y="799"/>
                  </a:cubicBezTo>
                  <a:cubicBezTo>
                    <a:pt x="2189" y="799"/>
                    <a:pt x="2186" y="799"/>
                    <a:pt x="2183" y="798"/>
                  </a:cubicBezTo>
                  <a:close/>
                  <a:moveTo>
                    <a:pt x="2166" y="1008"/>
                  </a:moveTo>
                  <a:cubicBezTo>
                    <a:pt x="2167" y="995"/>
                    <a:pt x="2167" y="995"/>
                    <a:pt x="2167" y="995"/>
                  </a:cubicBezTo>
                  <a:cubicBezTo>
                    <a:pt x="2170" y="960"/>
                    <a:pt x="2170" y="960"/>
                    <a:pt x="2170" y="960"/>
                  </a:cubicBezTo>
                  <a:cubicBezTo>
                    <a:pt x="2174" y="916"/>
                    <a:pt x="2174" y="916"/>
                    <a:pt x="2174" y="916"/>
                  </a:cubicBezTo>
                  <a:cubicBezTo>
                    <a:pt x="2176" y="896"/>
                    <a:pt x="2176" y="896"/>
                    <a:pt x="2176" y="896"/>
                  </a:cubicBezTo>
                  <a:cubicBezTo>
                    <a:pt x="2178" y="878"/>
                    <a:pt x="2178" y="878"/>
                    <a:pt x="2178" y="878"/>
                  </a:cubicBezTo>
                  <a:cubicBezTo>
                    <a:pt x="2178" y="873"/>
                    <a:pt x="2178" y="873"/>
                    <a:pt x="2178" y="873"/>
                  </a:cubicBezTo>
                  <a:cubicBezTo>
                    <a:pt x="2179" y="863"/>
                    <a:pt x="2181" y="856"/>
                    <a:pt x="2184" y="850"/>
                  </a:cubicBezTo>
                  <a:cubicBezTo>
                    <a:pt x="2188" y="844"/>
                    <a:pt x="2192" y="841"/>
                    <a:pt x="2197" y="840"/>
                  </a:cubicBezTo>
                  <a:cubicBezTo>
                    <a:pt x="2203" y="839"/>
                    <a:pt x="2209" y="841"/>
                    <a:pt x="2213" y="848"/>
                  </a:cubicBezTo>
                  <a:cubicBezTo>
                    <a:pt x="2215" y="851"/>
                    <a:pt x="2217" y="856"/>
                    <a:pt x="2218" y="861"/>
                  </a:cubicBezTo>
                  <a:cubicBezTo>
                    <a:pt x="2219" y="865"/>
                    <a:pt x="2219" y="871"/>
                    <a:pt x="2218" y="876"/>
                  </a:cubicBezTo>
                  <a:cubicBezTo>
                    <a:pt x="2218" y="879"/>
                    <a:pt x="2218" y="879"/>
                    <a:pt x="2218" y="879"/>
                  </a:cubicBezTo>
                  <a:cubicBezTo>
                    <a:pt x="2214" y="923"/>
                    <a:pt x="2214" y="923"/>
                    <a:pt x="2214" y="923"/>
                  </a:cubicBezTo>
                  <a:cubicBezTo>
                    <a:pt x="2211" y="957"/>
                    <a:pt x="2211" y="957"/>
                    <a:pt x="2211" y="957"/>
                  </a:cubicBezTo>
                  <a:cubicBezTo>
                    <a:pt x="2210" y="971"/>
                    <a:pt x="2210" y="971"/>
                    <a:pt x="2210" y="971"/>
                  </a:cubicBezTo>
                  <a:cubicBezTo>
                    <a:pt x="2208" y="984"/>
                    <a:pt x="2208" y="984"/>
                    <a:pt x="2208" y="984"/>
                  </a:cubicBezTo>
                  <a:cubicBezTo>
                    <a:pt x="2206" y="1004"/>
                    <a:pt x="2206" y="1004"/>
                    <a:pt x="2206" y="1004"/>
                  </a:cubicBezTo>
                  <a:cubicBezTo>
                    <a:pt x="2192" y="1008"/>
                    <a:pt x="2178" y="1012"/>
                    <a:pt x="2165" y="1017"/>
                  </a:cubicBezTo>
                  <a:lnTo>
                    <a:pt x="2166" y="1008"/>
                  </a:lnTo>
                  <a:close/>
                  <a:moveTo>
                    <a:pt x="1817" y="571"/>
                  </a:moveTo>
                  <a:cubicBezTo>
                    <a:pt x="1817" y="573"/>
                    <a:pt x="1817" y="576"/>
                    <a:pt x="1817" y="577"/>
                  </a:cubicBezTo>
                  <a:cubicBezTo>
                    <a:pt x="1818" y="583"/>
                    <a:pt x="1819" y="586"/>
                    <a:pt x="1821" y="586"/>
                  </a:cubicBezTo>
                  <a:cubicBezTo>
                    <a:pt x="1824" y="586"/>
                    <a:pt x="1826" y="584"/>
                    <a:pt x="1826" y="584"/>
                  </a:cubicBezTo>
                  <a:cubicBezTo>
                    <a:pt x="1826" y="588"/>
                    <a:pt x="1826" y="588"/>
                    <a:pt x="1826" y="588"/>
                  </a:cubicBezTo>
                  <a:cubicBezTo>
                    <a:pt x="1826" y="588"/>
                    <a:pt x="1824" y="594"/>
                    <a:pt x="1822" y="598"/>
                  </a:cubicBezTo>
                  <a:cubicBezTo>
                    <a:pt x="1820" y="601"/>
                    <a:pt x="1819" y="606"/>
                    <a:pt x="1819" y="606"/>
                  </a:cubicBezTo>
                  <a:cubicBezTo>
                    <a:pt x="1819" y="606"/>
                    <a:pt x="1809" y="601"/>
                    <a:pt x="1805" y="598"/>
                  </a:cubicBezTo>
                  <a:cubicBezTo>
                    <a:pt x="1803" y="596"/>
                    <a:pt x="1802" y="595"/>
                    <a:pt x="1801" y="593"/>
                  </a:cubicBezTo>
                  <a:cubicBezTo>
                    <a:pt x="1801" y="592"/>
                    <a:pt x="1800" y="592"/>
                    <a:pt x="1800" y="591"/>
                  </a:cubicBezTo>
                  <a:cubicBezTo>
                    <a:pt x="1799" y="587"/>
                    <a:pt x="1800" y="584"/>
                    <a:pt x="1797" y="580"/>
                  </a:cubicBezTo>
                  <a:cubicBezTo>
                    <a:pt x="1796" y="578"/>
                    <a:pt x="1796" y="576"/>
                    <a:pt x="1795" y="574"/>
                  </a:cubicBezTo>
                  <a:cubicBezTo>
                    <a:pt x="1795" y="572"/>
                    <a:pt x="1794" y="569"/>
                    <a:pt x="1792" y="566"/>
                  </a:cubicBezTo>
                  <a:cubicBezTo>
                    <a:pt x="1801" y="566"/>
                    <a:pt x="1801" y="566"/>
                    <a:pt x="1801" y="566"/>
                  </a:cubicBezTo>
                  <a:cubicBezTo>
                    <a:pt x="1816" y="565"/>
                    <a:pt x="1816" y="565"/>
                    <a:pt x="1816" y="565"/>
                  </a:cubicBezTo>
                  <a:cubicBezTo>
                    <a:pt x="1816" y="567"/>
                    <a:pt x="1816" y="569"/>
                    <a:pt x="1817" y="571"/>
                  </a:cubicBezTo>
                  <a:close/>
                  <a:moveTo>
                    <a:pt x="1790" y="562"/>
                  </a:moveTo>
                  <a:cubicBezTo>
                    <a:pt x="1788" y="559"/>
                    <a:pt x="1787" y="555"/>
                    <a:pt x="1785" y="555"/>
                  </a:cubicBezTo>
                  <a:cubicBezTo>
                    <a:pt x="1782" y="555"/>
                    <a:pt x="1779" y="553"/>
                    <a:pt x="1779" y="548"/>
                  </a:cubicBezTo>
                  <a:cubicBezTo>
                    <a:pt x="1800" y="549"/>
                    <a:pt x="1800" y="549"/>
                    <a:pt x="1800" y="549"/>
                  </a:cubicBezTo>
                  <a:cubicBezTo>
                    <a:pt x="1812" y="549"/>
                    <a:pt x="1812" y="549"/>
                    <a:pt x="1812" y="549"/>
                  </a:cubicBezTo>
                  <a:cubicBezTo>
                    <a:pt x="1812" y="550"/>
                    <a:pt x="1812" y="550"/>
                    <a:pt x="1812" y="551"/>
                  </a:cubicBezTo>
                  <a:cubicBezTo>
                    <a:pt x="1813" y="555"/>
                    <a:pt x="1816" y="557"/>
                    <a:pt x="1816" y="557"/>
                  </a:cubicBezTo>
                  <a:cubicBezTo>
                    <a:pt x="1816" y="558"/>
                    <a:pt x="1816" y="558"/>
                    <a:pt x="1816" y="558"/>
                  </a:cubicBezTo>
                  <a:cubicBezTo>
                    <a:pt x="1805" y="561"/>
                    <a:pt x="1805" y="561"/>
                    <a:pt x="1805" y="561"/>
                  </a:cubicBezTo>
                  <a:cubicBezTo>
                    <a:pt x="1792" y="565"/>
                    <a:pt x="1792" y="565"/>
                    <a:pt x="1792" y="565"/>
                  </a:cubicBezTo>
                  <a:cubicBezTo>
                    <a:pt x="1791" y="564"/>
                    <a:pt x="1791" y="563"/>
                    <a:pt x="1790" y="562"/>
                  </a:cubicBezTo>
                  <a:close/>
                  <a:moveTo>
                    <a:pt x="1413" y="303"/>
                  </a:moveTo>
                  <a:cubicBezTo>
                    <a:pt x="1414" y="299"/>
                    <a:pt x="1414" y="299"/>
                    <a:pt x="1414" y="299"/>
                  </a:cubicBezTo>
                  <a:cubicBezTo>
                    <a:pt x="1416" y="303"/>
                    <a:pt x="1416" y="303"/>
                    <a:pt x="1416" y="303"/>
                  </a:cubicBezTo>
                  <a:cubicBezTo>
                    <a:pt x="1415" y="305"/>
                    <a:pt x="1415" y="305"/>
                    <a:pt x="1415" y="305"/>
                  </a:cubicBezTo>
                  <a:cubicBezTo>
                    <a:pt x="1414" y="306"/>
                    <a:pt x="1414" y="306"/>
                    <a:pt x="1414" y="306"/>
                  </a:cubicBezTo>
                  <a:cubicBezTo>
                    <a:pt x="1413" y="308"/>
                    <a:pt x="1413" y="308"/>
                    <a:pt x="1413" y="308"/>
                  </a:cubicBezTo>
                  <a:cubicBezTo>
                    <a:pt x="1413" y="308"/>
                    <a:pt x="1413" y="308"/>
                    <a:pt x="1413" y="308"/>
                  </a:cubicBezTo>
                  <a:cubicBezTo>
                    <a:pt x="1413" y="307"/>
                    <a:pt x="1413" y="307"/>
                    <a:pt x="1413" y="307"/>
                  </a:cubicBezTo>
                  <a:cubicBezTo>
                    <a:pt x="1413" y="306"/>
                    <a:pt x="1413" y="306"/>
                    <a:pt x="1413" y="306"/>
                  </a:cubicBezTo>
                  <a:lnTo>
                    <a:pt x="1413" y="303"/>
                  </a:lnTo>
                  <a:close/>
                  <a:moveTo>
                    <a:pt x="1413" y="194"/>
                  </a:moveTo>
                  <a:cubicBezTo>
                    <a:pt x="1414" y="194"/>
                    <a:pt x="1414" y="194"/>
                    <a:pt x="1414" y="194"/>
                  </a:cubicBezTo>
                  <a:cubicBezTo>
                    <a:pt x="1414" y="195"/>
                    <a:pt x="1414" y="195"/>
                    <a:pt x="1414" y="195"/>
                  </a:cubicBezTo>
                  <a:cubicBezTo>
                    <a:pt x="1414" y="197"/>
                    <a:pt x="1414" y="197"/>
                    <a:pt x="1414" y="197"/>
                  </a:cubicBezTo>
                  <a:cubicBezTo>
                    <a:pt x="1413" y="195"/>
                    <a:pt x="1413" y="195"/>
                    <a:pt x="1413" y="195"/>
                  </a:cubicBezTo>
                  <a:lnTo>
                    <a:pt x="1413" y="194"/>
                  </a:lnTo>
                  <a:close/>
                  <a:moveTo>
                    <a:pt x="1431" y="277"/>
                  </a:moveTo>
                  <a:cubicBezTo>
                    <a:pt x="1431" y="277"/>
                    <a:pt x="1431" y="277"/>
                    <a:pt x="1431" y="277"/>
                  </a:cubicBezTo>
                  <a:cubicBezTo>
                    <a:pt x="1430" y="278"/>
                    <a:pt x="1430" y="278"/>
                    <a:pt x="1430" y="278"/>
                  </a:cubicBezTo>
                  <a:cubicBezTo>
                    <a:pt x="1430" y="278"/>
                    <a:pt x="1430" y="278"/>
                    <a:pt x="1430" y="278"/>
                  </a:cubicBezTo>
                  <a:cubicBezTo>
                    <a:pt x="1430" y="278"/>
                    <a:pt x="1430" y="278"/>
                    <a:pt x="1430" y="278"/>
                  </a:cubicBezTo>
                  <a:cubicBezTo>
                    <a:pt x="1430" y="277"/>
                    <a:pt x="1430" y="277"/>
                    <a:pt x="1430" y="277"/>
                  </a:cubicBezTo>
                  <a:cubicBezTo>
                    <a:pt x="1430" y="275"/>
                    <a:pt x="1430" y="275"/>
                    <a:pt x="1430" y="275"/>
                  </a:cubicBezTo>
                  <a:lnTo>
                    <a:pt x="1431" y="277"/>
                  </a:lnTo>
                  <a:close/>
                  <a:moveTo>
                    <a:pt x="1431" y="255"/>
                  </a:moveTo>
                  <a:cubicBezTo>
                    <a:pt x="1431" y="254"/>
                    <a:pt x="1431" y="254"/>
                    <a:pt x="1431" y="254"/>
                  </a:cubicBezTo>
                  <a:cubicBezTo>
                    <a:pt x="1431" y="255"/>
                    <a:pt x="1431" y="255"/>
                    <a:pt x="1431" y="255"/>
                  </a:cubicBezTo>
                  <a:cubicBezTo>
                    <a:pt x="1431" y="255"/>
                    <a:pt x="1431" y="255"/>
                    <a:pt x="1431" y="255"/>
                  </a:cubicBezTo>
                  <a:cubicBezTo>
                    <a:pt x="1431" y="255"/>
                    <a:pt x="1431" y="255"/>
                    <a:pt x="1431" y="255"/>
                  </a:cubicBezTo>
                  <a:close/>
                  <a:moveTo>
                    <a:pt x="1437" y="276"/>
                  </a:moveTo>
                  <a:cubicBezTo>
                    <a:pt x="1437" y="276"/>
                    <a:pt x="1437" y="276"/>
                    <a:pt x="1437" y="276"/>
                  </a:cubicBezTo>
                  <a:cubicBezTo>
                    <a:pt x="1437" y="275"/>
                    <a:pt x="1437" y="275"/>
                    <a:pt x="1437" y="275"/>
                  </a:cubicBezTo>
                  <a:cubicBezTo>
                    <a:pt x="1437" y="276"/>
                    <a:pt x="1437" y="276"/>
                    <a:pt x="1437" y="276"/>
                  </a:cubicBezTo>
                  <a:cubicBezTo>
                    <a:pt x="1437" y="277"/>
                    <a:pt x="1437" y="277"/>
                    <a:pt x="1437" y="277"/>
                  </a:cubicBezTo>
                  <a:cubicBezTo>
                    <a:pt x="1437" y="278"/>
                    <a:pt x="1437" y="278"/>
                    <a:pt x="1437" y="278"/>
                  </a:cubicBezTo>
                  <a:cubicBezTo>
                    <a:pt x="1437" y="277"/>
                    <a:pt x="1437" y="277"/>
                    <a:pt x="1437" y="277"/>
                  </a:cubicBezTo>
                  <a:lnTo>
                    <a:pt x="1437" y="276"/>
                  </a:lnTo>
                  <a:close/>
                  <a:moveTo>
                    <a:pt x="1437" y="232"/>
                  </a:moveTo>
                  <a:cubicBezTo>
                    <a:pt x="1437" y="232"/>
                    <a:pt x="1437" y="232"/>
                    <a:pt x="1437" y="232"/>
                  </a:cubicBezTo>
                  <a:cubicBezTo>
                    <a:pt x="1437" y="231"/>
                    <a:pt x="1437" y="231"/>
                    <a:pt x="1437" y="231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37" y="232"/>
                    <a:pt x="1437" y="232"/>
                    <a:pt x="1437" y="232"/>
                  </a:cubicBezTo>
                  <a:close/>
                  <a:moveTo>
                    <a:pt x="1437" y="255"/>
                  </a:moveTo>
                  <a:cubicBezTo>
                    <a:pt x="1437" y="255"/>
                    <a:pt x="1437" y="255"/>
                    <a:pt x="1437" y="255"/>
                  </a:cubicBezTo>
                  <a:cubicBezTo>
                    <a:pt x="1437" y="254"/>
                    <a:pt x="1437" y="254"/>
                    <a:pt x="1437" y="254"/>
                  </a:cubicBezTo>
                  <a:cubicBezTo>
                    <a:pt x="1437" y="255"/>
                    <a:pt x="1437" y="255"/>
                    <a:pt x="1437" y="255"/>
                  </a:cubicBezTo>
                  <a:cubicBezTo>
                    <a:pt x="1437" y="255"/>
                    <a:pt x="1437" y="255"/>
                    <a:pt x="1437" y="255"/>
                  </a:cubicBezTo>
                  <a:close/>
                  <a:moveTo>
                    <a:pt x="1454" y="301"/>
                  </a:moveTo>
                  <a:cubicBezTo>
                    <a:pt x="1454" y="303"/>
                    <a:pt x="1454" y="303"/>
                    <a:pt x="1454" y="303"/>
                  </a:cubicBezTo>
                  <a:cubicBezTo>
                    <a:pt x="1455" y="308"/>
                    <a:pt x="1455" y="308"/>
                    <a:pt x="1455" y="308"/>
                  </a:cubicBezTo>
                  <a:cubicBezTo>
                    <a:pt x="1451" y="303"/>
                    <a:pt x="1451" y="303"/>
                    <a:pt x="1451" y="303"/>
                  </a:cubicBezTo>
                  <a:cubicBezTo>
                    <a:pt x="1452" y="301"/>
                    <a:pt x="1452" y="301"/>
                    <a:pt x="1452" y="301"/>
                  </a:cubicBezTo>
                  <a:cubicBezTo>
                    <a:pt x="1453" y="300"/>
                    <a:pt x="1453" y="300"/>
                    <a:pt x="1453" y="300"/>
                  </a:cubicBezTo>
                  <a:cubicBezTo>
                    <a:pt x="1454" y="299"/>
                    <a:pt x="1454" y="299"/>
                    <a:pt x="1454" y="299"/>
                  </a:cubicBezTo>
                  <a:cubicBezTo>
                    <a:pt x="1454" y="299"/>
                    <a:pt x="1454" y="299"/>
                    <a:pt x="1454" y="299"/>
                  </a:cubicBezTo>
                  <a:cubicBezTo>
                    <a:pt x="1454" y="300"/>
                    <a:pt x="1454" y="300"/>
                    <a:pt x="1454" y="300"/>
                  </a:cubicBezTo>
                  <a:lnTo>
                    <a:pt x="1454" y="301"/>
                  </a:lnTo>
                  <a:close/>
                  <a:moveTo>
                    <a:pt x="1454" y="194"/>
                  </a:moveTo>
                  <a:cubicBezTo>
                    <a:pt x="1455" y="194"/>
                    <a:pt x="1455" y="194"/>
                    <a:pt x="1455" y="194"/>
                  </a:cubicBezTo>
                  <a:cubicBezTo>
                    <a:pt x="1455" y="195"/>
                    <a:pt x="1455" y="195"/>
                    <a:pt x="1455" y="195"/>
                  </a:cubicBezTo>
                  <a:cubicBezTo>
                    <a:pt x="1454" y="197"/>
                    <a:pt x="1454" y="197"/>
                    <a:pt x="1454" y="197"/>
                  </a:cubicBezTo>
                  <a:cubicBezTo>
                    <a:pt x="1454" y="195"/>
                    <a:pt x="1454" y="195"/>
                    <a:pt x="1454" y="195"/>
                  </a:cubicBezTo>
                  <a:lnTo>
                    <a:pt x="1454" y="194"/>
                  </a:lnTo>
                  <a:close/>
                  <a:moveTo>
                    <a:pt x="1432" y="363"/>
                  </a:moveTo>
                  <a:cubicBezTo>
                    <a:pt x="1433" y="361"/>
                    <a:pt x="1433" y="361"/>
                    <a:pt x="1433" y="361"/>
                  </a:cubicBezTo>
                  <a:cubicBezTo>
                    <a:pt x="1434" y="361"/>
                    <a:pt x="1434" y="361"/>
                    <a:pt x="1434" y="361"/>
                  </a:cubicBezTo>
                  <a:cubicBezTo>
                    <a:pt x="1434" y="362"/>
                    <a:pt x="1434" y="362"/>
                    <a:pt x="1434" y="362"/>
                  </a:cubicBezTo>
                  <a:cubicBezTo>
                    <a:pt x="1437" y="366"/>
                    <a:pt x="1437" y="366"/>
                    <a:pt x="1437" y="366"/>
                  </a:cubicBezTo>
                  <a:cubicBezTo>
                    <a:pt x="1435" y="366"/>
                    <a:pt x="1435" y="366"/>
                    <a:pt x="1435" y="366"/>
                  </a:cubicBezTo>
                  <a:cubicBezTo>
                    <a:pt x="1431" y="366"/>
                    <a:pt x="1431" y="366"/>
                    <a:pt x="1431" y="366"/>
                  </a:cubicBezTo>
                  <a:cubicBezTo>
                    <a:pt x="1431" y="366"/>
                    <a:pt x="1431" y="366"/>
                    <a:pt x="1431" y="366"/>
                  </a:cubicBezTo>
                  <a:cubicBezTo>
                    <a:pt x="1431" y="366"/>
                    <a:pt x="1431" y="366"/>
                    <a:pt x="1431" y="366"/>
                  </a:cubicBezTo>
                  <a:lnTo>
                    <a:pt x="1432" y="363"/>
                  </a:lnTo>
                  <a:close/>
                  <a:moveTo>
                    <a:pt x="1431" y="345"/>
                  </a:moveTo>
                  <a:cubicBezTo>
                    <a:pt x="1432" y="345"/>
                    <a:pt x="1432" y="345"/>
                    <a:pt x="1432" y="345"/>
                  </a:cubicBezTo>
                  <a:cubicBezTo>
                    <a:pt x="1436" y="345"/>
                    <a:pt x="1436" y="345"/>
                    <a:pt x="1436" y="345"/>
                  </a:cubicBezTo>
                  <a:cubicBezTo>
                    <a:pt x="1436" y="345"/>
                    <a:pt x="1436" y="345"/>
                    <a:pt x="1436" y="345"/>
                  </a:cubicBezTo>
                  <a:cubicBezTo>
                    <a:pt x="1436" y="345"/>
                    <a:pt x="1436" y="345"/>
                    <a:pt x="1436" y="345"/>
                  </a:cubicBezTo>
                  <a:cubicBezTo>
                    <a:pt x="1435" y="348"/>
                    <a:pt x="1435" y="348"/>
                    <a:pt x="1435" y="348"/>
                  </a:cubicBezTo>
                  <a:cubicBezTo>
                    <a:pt x="1434" y="350"/>
                    <a:pt x="1434" y="350"/>
                    <a:pt x="1434" y="350"/>
                  </a:cubicBezTo>
                  <a:lnTo>
                    <a:pt x="1431" y="345"/>
                  </a:lnTo>
                  <a:close/>
                  <a:moveTo>
                    <a:pt x="1432" y="371"/>
                  </a:moveTo>
                  <a:cubicBezTo>
                    <a:pt x="1436" y="371"/>
                    <a:pt x="1436" y="371"/>
                    <a:pt x="1436" y="371"/>
                  </a:cubicBezTo>
                  <a:cubicBezTo>
                    <a:pt x="1437" y="371"/>
                    <a:pt x="1437" y="371"/>
                    <a:pt x="1437" y="371"/>
                  </a:cubicBezTo>
                  <a:cubicBezTo>
                    <a:pt x="1437" y="372"/>
                    <a:pt x="1437" y="372"/>
                    <a:pt x="1437" y="372"/>
                  </a:cubicBezTo>
                  <a:cubicBezTo>
                    <a:pt x="1435" y="374"/>
                    <a:pt x="1435" y="374"/>
                    <a:pt x="1435" y="374"/>
                  </a:cubicBezTo>
                  <a:cubicBezTo>
                    <a:pt x="1434" y="377"/>
                    <a:pt x="1434" y="377"/>
                    <a:pt x="1434" y="377"/>
                  </a:cubicBezTo>
                  <a:cubicBezTo>
                    <a:pt x="1430" y="371"/>
                    <a:pt x="1430" y="371"/>
                    <a:pt x="1430" y="371"/>
                  </a:cubicBezTo>
                  <a:lnTo>
                    <a:pt x="1432" y="371"/>
                  </a:lnTo>
                  <a:close/>
                  <a:moveTo>
                    <a:pt x="1433" y="389"/>
                  </a:moveTo>
                  <a:cubicBezTo>
                    <a:pt x="1434" y="388"/>
                    <a:pt x="1434" y="388"/>
                    <a:pt x="1434" y="388"/>
                  </a:cubicBezTo>
                  <a:cubicBezTo>
                    <a:pt x="1435" y="390"/>
                    <a:pt x="1435" y="390"/>
                    <a:pt x="1435" y="390"/>
                  </a:cubicBezTo>
                  <a:cubicBezTo>
                    <a:pt x="1437" y="395"/>
                    <a:pt x="1437" y="395"/>
                    <a:pt x="1437" y="395"/>
                  </a:cubicBezTo>
                  <a:cubicBezTo>
                    <a:pt x="1436" y="395"/>
                    <a:pt x="1436" y="395"/>
                    <a:pt x="1436" y="395"/>
                  </a:cubicBezTo>
                  <a:cubicBezTo>
                    <a:pt x="1431" y="395"/>
                    <a:pt x="1431" y="395"/>
                    <a:pt x="1431" y="395"/>
                  </a:cubicBezTo>
                  <a:cubicBezTo>
                    <a:pt x="1430" y="395"/>
                    <a:pt x="1430" y="395"/>
                    <a:pt x="1430" y="395"/>
                  </a:cubicBezTo>
                  <a:cubicBezTo>
                    <a:pt x="1430" y="394"/>
                    <a:pt x="1430" y="394"/>
                    <a:pt x="1430" y="394"/>
                  </a:cubicBezTo>
                  <a:cubicBezTo>
                    <a:pt x="1432" y="391"/>
                    <a:pt x="1432" y="391"/>
                    <a:pt x="1432" y="391"/>
                  </a:cubicBezTo>
                  <a:lnTo>
                    <a:pt x="1433" y="389"/>
                  </a:lnTo>
                  <a:close/>
                  <a:moveTo>
                    <a:pt x="1432" y="400"/>
                  </a:moveTo>
                  <a:cubicBezTo>
                    <a:pt x="1436" y="400"/>
                    <a:pt x="1436" y="400"/>
                    <a:pt x="1436" y="400"/>
                  </a:cubicBezTo>
                  <a:cubicBezTo>
                    <a:pt x="1437" y="400"/>
                    <a:pt x="1437" y="400"/>
                    <a:pt x="1437" y="400"/>
                  </a:cubicBezTo>
                  <a:cubicBezTo>
                    <a:pt x="1437" y="400"/>
                    <a:pt x="1437" y="400"/>
                    <a:pt x="1437" y="400"/>
                  </a:cubicBezTo>
                  <a:cubicBezTo>
                    <a:pt x="1435" y="403"/>
                    <a:pt x="1435" y="403"/>
                    <a:pt x="1435" y="403"/>
                  </a:cubicBezTo>
                  <a:cubicBezTo>
                    <a:pt x="1433" y="406"/>
                    <a:pt x="1433" y="406"/>
                    <a:pt x="1433" y="406"/>
                  </a:cubicBezTo>
                  <a:cubicBezTo>
                    <a:pt x="1430" y="400"/>
                    <a:pt x="1430" y="400"/>
                    <a:pt x="1430" y="400"/>
                  </a:cubicBezTo>
                  <a:lnTo>
                    <a:pt x="1432" y="400"/>
                  </a:lnTo>
                  <a:close/>
                  <a:moveTo>
                    <a:pt x="1433" y="417"/>
                  </a:moveTo>
                  <a:cubicBezTo>
                    <a:pt x="1433" y="417"/>
                    <a:pt x="1433" y="417"/>
                    <a:pt x="1433" y="417"/>
                  </a:cubicBezTo>
                  <a:cubicBezTo>
                    <a:pt x="1434" y="417"/>
                    <a:pt x="1434" y="417"/>
                    <a:pt x="1434" y="417"/>
                  </a:cubicBezTo>
                  <a:cubicBezTo>
                    <a:pt x="1438" y="424"/>
                    <a:pt x="1438" y="424"/>
                    <a:pt x="1438" y="424"/>
                  </a:cubicBezTo>
                  <a:cubicBezTo>
                    <a:pt x="1436" y="424"/>
                    <a:pt x="1436" y="424"/>
                    <a:pt x="1436" y="424"/>
                  </a:cubicBezTo>
                  <a:cubicBezTo>
                    <a:pt x="1430" y="424"/>
                    <a:pt x="1430" y="424"/>
                    <a:pt x="1430" y="424"/>
                  </a:cubicBezTo>
                  <a:cubicBezTo>
                    <a:pt x="1429" y="424"/>
                    <a:pt x="1429" y="424"/>
                    <a:pt x="1429" y="424"/>
                  </a:cubicBezTo>
                  <a:cubicBezTo>
                    <a:pt x="1430" y="424"/>
                    <a:pt x="1430" y="424"/>
                    <a:pt x="1430" y="424"/>
                  </a:cubicBezTo>
                  <a:cubicBezTo>
                    <a:pt x="1432" y="420"/>
                    <a:pt x="1432" y="420"/>
                    <a:pt x="1432" y="420"/>
                  </a:cubicBezTo>
                  <a:lnTo>
                    <a:pt x="1433" y="417"/>
                  </a:lnTo>
                  <a:close/>
                  <a:moveTo>
                    <a:pt x="1430" y="429"/>
                  </a:moveTo>
                  <a:cubicBezTo>
                    <a:pt x="1436" y="429"/>
                    <a:pt x="1436" y="429"/>
                    <a:pt x="1436" y="429"/>
                  </a:cubicBezTo>
                  <a:cubicBezTo>
                    <a:pt x="1437" y="429"/>
                    <a:pt x="1437" y="429"/>
                    <a:pt x="1437" y="429"/>
                  </a:cubicBezTo>
                  <a:cubicBezTo>
                    <a:pt x="1436" y="430"/>
                    <a:pt x="1436" y="430"/>
                    <a:pt x="1436" y="430"/>
                  </a:cubicBezTo>
                  <a:cubicBezTo>
                    <a:pt x="1434" y="433"/>
                    <a:pt x="1434" y="433"/>
                    <a:pt x="1434" y="433"/>
                  </a:cubicBezTo>
                  <a:cubicBezTo>
                    <a:pt x="1433" y="434"/>
                    <a:pt x="1433" y="434"/>
                    <a:pt x="1433" y="434"/>
                  </a:cubicBezTo>
                  <a:cubicBezTo>
                    <a:pt x="1430" y="429"/>
                    <a:pt x="1430" y="429"/>
                    <a:pt x="1430" y="429"/>
                  </a:cubicBezTo>
                  <a:close/>
                  <a:moveTo>
                    <a:pt x="1433" y="442"/>
                  </a:moveTo>
                  <a:cubicBezTo>
                    <a:pt x="1437" y="448"/>
                    <a:pt x="1437" y="448"/>
                    <a:pt x="1437" y="448"/>
                  </a:cubicBezTo>
                  <a:cubicBezTo>
                    <a:pt x="1437" y="448"/>
                    <a:pt x="1437" y="448"/>
                    <a:pt x="1437" y="448"/>
                  </a:cubicBezTo>
                  <a:cubicBezTo>
                    <a:pt x="1431" y="448"/>
                    <a:pt x="1431" y="448"/>
                    <a:pt x="1431" y="448"/>
                  </a:cubicBezTo>
                  <a:cubicBezTo>
                    <a:pt x="1430" y="448"/>
                    <a:pt x="1430" y="448"/>
                    <a:pt x="1430" y="448"/>
                  </a:cubicBezTo>
                  <a:cubicBezTo>
                    <a:pt x="1430" y="447"/>
                    <a:pt x="1430" y="447"/>
                    <a:pt x="1430" y="447"/>
                  </a:cubicBezTo>
                  <a:cubicBezTo>
                    <a:pt x="1433" y="443"/>
                    <a:pt x="1433" y="443"/>
                    <a:pt x="1433" y="443"/>
                  </a:cubicBezTo>
                  <a:lnTo>
                    <a:pt x="1433" y="442"/>
                  </a:lnTo>
                  <a:close/>
                  <a:moveTo>
                    <a:pt x="1432" y="453"/>
                  </a:moveTo>
                  <a:cubicBezTo>
                    <a:pt x="1436" y="453"/>
                    <a:pt x="1436" y="453"/>
                    <a:pt x="1436" y="453"/>
                  </a:cubicBezTo>
                  <a:cubicBezTo>
                    <a:pt x="1437" y="453"/>
                    <a:pt x="1437" y="453"/>
                    <a:pt x="1437" y="453"/>
                  </a:cubicBezTo>
                  <a:cubicBezTo>
                    <a:pt x="1436" y="453"/>
                    <a:pt x="1436" y="453"/>
                    <a:pt x="1436" y="453"/>
                  </a:cubicBezTo>
                  <a:cubicBezTo>
                    <a:pt x="1435" y="455"/>
                    <a:pt x="1435" y="455"/>
                    <a:pt x="1435" y="455"/>
                  </a:cubicBezTo>
                  <a:cubicBezTo>
                    <a:pt x="1433" y="457"/>
                    <a:pt x="1433" y="457"/>
                    <a:pt x="1433" y="457"/>
                  </a:cubicBezTo>
                  <a:cubicBezTo>
                    <a:pt x="1430" y="453"/>
                    <a:pt x="1430" y="453"/>
                    <a:pt x="1430" y="453"/>
                  </a:cubicBezTo>
                  <a:lnTo>
                    <a:pt x="1432" y="453"/>
                  </a:lnTo>
                  <a:close/>
                  <a:moveTo>
                    <a:pt x="1433" y="465"/>
                  </a:moveTo>
                  <a:cubicBezTo>
                    <a:pt x="1433" y="465"/>
                    <a:pt x="1433" y="465"/>
                    <a:pt x="1433" y="465"/>
                  </a:cubicBezTo>
                  <a:cubicBezTo>
                    <a:pt x="1435" y="467"/>
                    <a:pt x="1435" y="467"/>
                    <a:pt x="1435" y="467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470"/>
                    <a:pt x="1434" y="470"/>
                    <a:pt x="1434" y="470"/>
                  </a:cubicBezTo>
                  <a:cubicBezTo>
                    <a:pt x="1431" y="470"/>
                    <a:pt x="1431" y="470"/>
                    <a:pt x="1431" y="470"/>
                  </a:cubicBezTo>
                  <a:cubicBezTo>
                    <a:pt x="1429" y="470"/>
                    <a:pt x="1429" y="470"/>
                    <a:pt x="1429" y="470"/>
                  </a:cubicBezTo>
                  <a:cubicBezTo>
                    <a:pt x="1430" y="469"/>
                    <a:pt x="1430" y="469"/>
                    <a:pt x="1430" y="469"/>
                  </a:cubicBezTo>
                  <a:cubicBezTo>
                    <a:pt x="1431" y="467"/>
                    <a:pt x="1431" y="467"/>
                    <a:pt x="1431" y="467"/>
                  </a:cubicBezTo>
                  <a:lnTo>
                    <a:pt x="1433" y="465"/>
                  </a:lnTo>
                  <a:close/>
                  <a:moveTo>
                    <a:pt x="1433" y="475"/>
                  </a:moveTo>
                  <a:cubicBezTo>
                    <a:pt x="1436" y="475"/>
                    <a:pt x="1436" y="475"/>
                    <a:pt x="1436" y="475"/>
                  </a:cubicBezTo>
                  <a:cubicBezTo>
                    <a:pt x="1437" y="475"/>
                    <a:pt x="1437" y="475"/>
                    <a:pt x="1437" y="475"/>
                  </a:cubicBezTo>
                  <a:cubicBezTo>
                    <a:pt x="1437" y="476"/>
                    <a:pt x="1437" y="476"/>
                    <a:pt x="1437" y="476"/>
                  </a:cubicBezTo>
                  <a:cubicBezTo>
                    <a:pt x="1435" y="477"/>
                    <a:pt x="1435" y="477"/>
                    <a:pt x="1435" y="477"/>
                  </a:cubicBezTo>
                  <a:cubicBezTo>
                    <a:pt x="1434" y="479"/>
                    <a:pt x="1434" y="479"/>
                    <a:pt x="1434" y="479"/>
                  </a:cubicBezTo>
                  <a:cubicBezTo>
                    <a:pt x="1433" y="480"/>
                    <a:pt x="1433" y="480"/>
                    <a:pt x="1433" y="480"/>
                  </a:cubicBezTo>
                  <a:cubicBezTo>
                    <a:pt x="1430" y="476"/>
                    <a:pt x="1430" y="476"/>
                    <a:pt x="1430" y="476"/>
                  </a:cubicBezTo>
                  <a:cubicBezTo>
                    <a:pt x="1429" y="475"/>
                    <a:pt x="1429" y="475"/>
                    <a:pt x="1429" y="475"/>
                  </a:cubicBezTo>
                  <a:lnTo>
                    <a:pt x="1433" y="475"/>
                  </a:lnTo>
                  <a:close/>
                  <a:moveTo>
                    <a:pt x="1432" y="489"/>
                  </a:moveTo>
                  <a:cubicBezTo>
                    <a:pt x="1433" y="488"/>
                    <a:pt x="1433" y="488"/>
                    <a:pt x="1433" y="488"/>
                  </a:cubicBezTo>
                  <a:cubicBezTo>
                    <a:pt x="1438" y="493"/>
                    <a:pt x="1438" y="493"/>
                    <a:pt x="1438" y="493"/>
                  </a:cubicBezTo>
                  <a:cubicBezTo>
                    <a:pt x="1437" y="493"/>
                    <a:pt x="1437" y="493"/>
                    <a:pt x="1437" y="493"/>
                  </a:cubicBezTo>
                  <a:cubicBezTo>
                    <a:pt x="1431" y="493"/>
                    <a:pt x="1431" y="493"/>
                    <a:pt x="1431" y="493"/>
                  </a:cubicBezTo>
                  <a:cubicBezTo>
                    <a:pt x="1429" y="493"/>
                    <a:pt x="1429" y="493"/>
                    <a:pt x="1429" y="493"/>
                  </a:cubicBezTo>
                  <a:cubicBezTo>
                    <a:pt x="1430" y="492"/>
                    <a:pt x="1430" y="492"/>
                    <a:pt x="1430" y="492"/>
                  </a:cubicBezTo>
                  <a:lnTo>
                    <a:pt x="1432" y="489"/>
                  </a:lnTo>
                  <a:close/>
                  <a:moveTo>
                    <a:pt x="1436" y="498"/>
                  </a:moveTo>
                  <a:cubicBezTo>
                    <a:pt x="1438" y="498"/>
                    <a:pt x="1438" y="498"/>
                    <a:pt x="1438" y="498"/>
                  </a:cubicBezTo>
                  <a:cubicBezTo>
                    <a:pt x="1438" y="499"/>
                    <a:pt x="1438" y="499"/>
                    <a:pt x="1438" y="499"/>
                  </a:cubicBezTo>
                  <a:cubicBezTo>
                    <a:pt x="1434" y="505"/>
                    <a:pt x="1434" y="505"/>
                    <a:pt x="1434" y="505"/>
                  </a:cubicBezTo>
                  <a:cubicBezTo>
                    <a:pt x="1433" y="506"/>
                    <a:pt x="1433" y="506"/>
                    <a:pt x="1433" y="506"/>
                  </a:cubicBezTo>
                  <a:cubicBezTo>
                    <a:pt x="1429" y="500"/>
                    <a:pt x="1429" y="500"/>
                    <a:pt x="1429" y="500"/>
                  </a:cubicBezTo>
                  <a:cubicBezTo>
                    <a:pt x="1428" y="498"/>
                    <a:pt x="1428" y="498"/>
                    <a:pt x="1428" y="498"/>
                  </a:cubicBezTo>
                  <a:lnTo>
                    <a:pt x="1436" y="498"/>
                  </a:lnTo>
                  <a:close/>
                  <a:moveTo>
                    <a:pt x="1438" y="794"/>
                  </a:moveTo>
                  <a:cubicBezTo>
                    <a:pt x="1423" y="794"/>
                    <a:pt x="1423" y="794"/>
                    <a:pt x="1423" y="794"/>
                  </a:cubicBezTo>
                  <a:cubicBezTo>
                    <a:pt x="1417" y="794"/>
                    <a:pt x="1417" y="794"/>
                    <a:pt x="1417" y="794"/>
                  </a:cubicBezTo>
                  <a:cubicBezTo>
                    <a:pt x="1414" y="794"/>
                    <a:pt x="1414" y="794"/>
                    <a:pt x="1414" y="794"/>
                  </a:cubicBezTo>
                  <a:cubicBezTo>
                    <a:pt x="1414" y="794"/>
                    <a:pt x="1414" y="794"/>
                    <a:pt x="1414" y="794"/>
                  </a:cubicBezTo>
                  <a:cubicBezTo>
                    <a:pt x="1414" y="794"/>
                    <a:pt x="1414" y="794"/>
                    <a:pt x="1414" y="794"/>
                  </a:cubicBezTo>
                  <a:cubicBezTo>
                    <a:pt x="1414" y="791"/>
                    <a:pt x="1414" y="791"/>
                    <a:pt x="1414" y="791"/>
                  </a:cubicBezTo>
                  <a:cubicBezTo>
                    <a:pt x="1414" y="786"/>
                    <a:pt x="1414" y="786"/>
                    <a:pt x="1414" y="786"/>
                  </a:cubicBezTo>
                  <a:cubicBezTo>
                    <a:pt x="1415" y="783"/>
                    <a:pt x="1415" y="783"/>
                    <a:pt x="1415" y="783"/>
                  </a:cubicBezTo>
                  <a:cubicBezTo>
                    <a:pt x="1427" y="783"/>
                    <a:pt x="1427" y="783"/>
                    <a:pt x="1427" y="783"/>
                  </a:cubicBezTo>
                  <a:cubicBezTo>
                    <a:pt x="1446" y="783"/>
                    <a:pt x="1446" y="783"/>
                    <a:pt x="1446" y="783"/>
                  </a:cubicBezTo>
                  <a:cubicBezTo>
                    <a:pt x="1450" y="783"/>
                    <a:pt x="1450" y="783"/>
                    <a:pt x="1450" y="783"/>
                  </a:cubicBezTo>
                  <a:cubicBezTo>
                    <a:pt x="1451" y="788"/>
                    <a:pt x="1451" y="788"/>
                    <a:pt x="1451" y="788"/>
                  </a:cubicBezTo>
                  <a:cubicBezTo>
                    <a:pt x="1451" y="794"/>
                    <a:pt x="1451" y="794"/>
                    <a:pt x="1451" y="794"/>
                  </a:cubicBezTo>
                  <a:lnTo>
                    <a:pt x="1438" y="794"/>
                  </a:lnTo>
                  <a:close/>
                  <a:moveTo>
                    <a:pt x="1449" y="799"/>
                  </a:moveTo>
                  <a:cubicBezTo>
                    <a:pt x="1447" y="803"/>
                    <a:pt x="1447" y="803"/>
                    <a:pt x="1447" y="803"/>
                  </a:cubicBezTo>
                  <a:cubicBezTo>
                    <a:pt x="1444" y="808"/>
                    <a:pt x="1444" y="808"/>
                    <a:pt x="1444" y="808"/>
                  </a:cubicBezTo>
                  <a:cubicBezTo>
                    <a:pt x="1437" y="799"/>
                    <a:pt x="1437" y="799"/>
                    <a:pt x="1437" y="799"/>
                  </a:cubicBezTo>
                  <a:cubicBezTo>
                    <a:pt x="1443" y="799"/>
                    <a:pt x="1443" y="799"/>
                    <a:pt x="1443" y="799"/>
                  </a:cubicBezTo>
                  <a:lnTo>
                    <a:pt x="1449" y="799"/>
                  </a:lnTo>
                  <a:close/>
                  <a:moveTo>
                    <a:pt x="1427" y="799"/>
                  </a:moveTo>
                  <a:cubicBezTo>
                    <a:pt x="1425" y="802"/>
                    <a:pt x="1425" y="802"/>
                    <a:pt x="1425" y="802"/>
                  </a:cubicBezTo>
                  <a:cubicBezTo>
                    <a:pt x="1424" y="804"/>
                    <a:pt x="1424" y="804"/>
                    <a:pt x="1424" y="804"/>
                  </a:cubicBezTo>
                  <a:cubicBezTo>
                    <a:pt x="1424" y="804"/>
                    <a:pt x="1424" y="804"/>
                    <a:pt x="1424" y="804"/>
                  </a:cubicBezTo>
                  <a:cubicBezTo>
                    <a:pt x="1423" y="805"/>
                    <a:pt x="1423" y="805"/>
                    <a:pt x="1423" y="805"/>
                  </a:cubicBezTo>
                  <a:cubicBezTo>
                    <a:pt x="1422" y="807"/>
                    <a:pt x="1422" y="807"/>
                    <a:pt x="1422" y="807"/>
                  </a:cubicBezTo>
                  <a:cubicBezTo>
                    <a:pt x="1421" y="808"/>
                    <a:pt x="1421" y="808"/>
                    <a:pt x="1421" y="808"/>
                  </a:cubicBezTo>
                  <a:cubicBezTo>
                    <a:pt x="1419" y="805"/>
                    <a:pt x="1419" y="805"/>
                    <a:pt x="1419" y="805"/>
                  </a:cubicBezTo>
                  <a:cubicBezTo>
                    <a:pt x="1416" y="799"/>
                    <a:pt x="1416" y="799"/>
                    <a:pt x="1416" y="799"/>
                  </a:cubicBezTo>
                  <a:cubicBezTo>
                    <a:pt x="1418" y="799"/>
                    <a:pt x="1418" y="799"/>
                    <a:pt x="1418" y="799"/>
                  </a:cubicBezTo>
                  <a:cubicBezTo>
                    <a:pt x="1419" y="799"/>
                    <a:pt x="1419" y="799"/>
                    <a:pt x="1419" y="799"/>
                  </a:cubicBezTo>
                  <a:cubicBezTo>
                    <a:pt x="1419" y="799"/>
                    <a:pt x="1419" y="799"/>
                    <a:pt x="1419" y="799"/>
                  </a:cubicBezTo>
                  <a:cubicBezTo>
                    <a:pt x="1422" y="799"/>
                    <a:pt x="1422" y="799"/>
                    <a:pt x="1422" y="799"/>
                  </a:cubicBezTo>
                  <a:lnTo>
                    <a:pt x="1427" y="799"/>
                  </a:lnTo>
                  <a:close/>
                  <a:moveTo>
                    <a:pt x="1424" y="274"/>
                  </a:moveTo>
                  <a:cubicBezTo>
                    <a:pt x="1425" y="273"/>
                    <a:pt x="1425" y="273"/>
                    <a:pt x="1425" y="273"/>
                  </a:cubicBezTo>
                  <a:cubicBezTo>
                    <a:pt x="1425" y="273"/>
                    <a:pt x="1425" y="273"/>
                    <a:pt x="1425" y="273"/>
                  </a:cubicBezTo>
                  <a:cubicBezTo>
                    <a:pt x="1425" y="273"/>
                    <a:pt x="1425" y="273"/>
                    <a:pt x="1425" y="273"/>
                  </a:cubicBezTo>
                  <a:cubicBezTo>
                    <a:pt x="1425" y="275"/>
                    <a:pt x="1425" y="275"/>
                    <a:pt x="1425" y="275"/>
                  </a:cubicBezTo>
                  <a:cubicBezTo>
                    <a:pt x="1425" y="281"/>
                    <a:pt x="1425" y="281"/>
                    <a:pt x="1425" y="281"/>
                  </a:cubicBezTo>
                  <a:cubicBezTo>
                    <a:pt x="1423" y="277"/>
                    <a:pt x="1423" y="277"/>
                    <a:pt x="1423" y="277"/>
                  </a:cubicBezTo>
                  <a:lnTo>
                    <a:pt x="1424" y="274"/>
                  </a:lnTo>
                  <a:close/>
                  <a:moveTo>
                    <a:pt x="1424" y="255"/>
                  </a:moveTo>
                  <a:cubicBezTo>
                    <a:pt x="1425" y="254"/>
                    <a:pt x="1425" y="254"/>
                    <a:pt x="1425" y="254"/>
                  </a:cubicBezTo>
                  <a:cubicBezTo>
                    <a:pt x="1426" y="253"/>
                    <a:pt x="1426" y="253"/>
                    <a:pt x="1426" y="253"/>
                  </a:cubicBezTo>
                  <a:cubicBezTo>
                    <a:pt x="1426" y="255"/>
                    <a:pt x="1426" y="255"/>
                    <a:pt x="1426" y="255"/>
                  </a:cubicBezTo>
                  <a:cubicBezTo>
                    <a:pt x="1426" y="257"/>
                    <a:pt x="1426" y="257"/>
                    <a:pt x="1426" y="257"/>
                  </a:cubicBezTo>
                  <a:lnTo>
                    <a:pt x="1424" y="255"/>
                  </a:lnTo>
                  <a:close/>
                  <a:moveTo>
                    <a:pt x="1425" y="299"/>
                  </a:moveTo>
                  <a:cubicBezTo>
                    <a:pt x="1425" y="300"/>
                    <a:pt x="1425" y="300"/>
                    <a:pt x="1425" y="300"/>
                  </a:cubicBezTo>
                  <a:cubicBezTo>
                    <a:pt x="1425" y="304"/>
                    <a:pt x="1425" y="304"/>
                    <a:pt x="1425" y="304"/>
                  </a:cubicBezTo>
                  <a:cubicBezTo>
                    <a:pt x="1425" y="308"/>
                    <a:pt x="1425" y="308"/>
                    <a:pt x="1425" y="308"/>
                  </a:cubicBezTo>
                  <a:cubicBezTo>
                    <a:pt x="1422" y="303"/>
                    <a:pt x="1422" y="303"/>
                    <a:pt x="1422" y="303"/>
                  </a:cubicBezTo>
                  <a:cubicBezTo>
                    <a:pt x="1423" y="302"/>
                    <a:pt x="1423" y="302"/>
                    <a:pt x="1423" y="302"/>
                  </a:cubicBezTo>
                  <a:cubicBezTo>
                    <a:pt x="1424" y="300"/>
                    <a:pt x="1424" y="300"/>
                    <a:pt x="1424" y="300"/>
                  </a:cubicBezTo>
                  <a:lnTo>
                    <a:pt x="1425" y="299"/>
                  </a:lnTo>
                  <a:close/>
                  <a:moveTo>
                    <a:pt x="1425" y="544"/>
                  </a:moveTo>
                  <a:cubicBezTo>
                    <a:pt x="1425" y="535"/>
                    <a:pt x="1425" y="535"/>
                    <a:pt x="1425" y="535"/>
                  </a:cubicBezTo>
                  <a:cubicBezTo>
                    <a:pt x="1425" y="535"/>
                    <a:pt x="1425" y="535"/>
                    <a:pt x="1425" y="535"/>
                  </a:cubicBezTo>
                  <a:cubicBezTo>
                    <a:pt x="1426" y="536"/>
                    <a:pt x="1426" y="536"/>
                    <a:pt x="1426" y="536"/>
                  </a:cubicBezTo>
                  <a:cubicBezTo>
                    <a:pt x="1430" y="542"/>
                    <a:pt x="1430" y="542"/>
                    <a:pt x="1430" y="542"/>
                  </a:cubicBezTo>
                  <a:cubicBezTo>
                    <a:pt x="1427" y="547"/>
                    <a:pt x="1427" y="547"/>
                    <a:pt x="1427" y="547"/>
                  </a:cubicBezTo>
                  <a:cubicBezTo>
                    <a:pt x="1425" y="550"/>
                    <a:pt x="1425" y="550"/>
                    <a:pt x="1425" y="550"/>
                  </a:cubicBezTo>
                  <a:lnTo>
                    <a:pt x="1425" y="544"/>
                  </a:lnTo>
                  <a:close/>
                  <a:moveTo>
                    <a:pt x="1445" y="277"/>
                  </a:moveTo>
                  <a:cubicBezTo>
                    <a:pt x="1444" y="278"/>
                    <a:pt x="1444" y="278"/>
                    <a:pt x="1444" y="278"/>
                  </a:cubicBezTo>
                  <a:cubicBezTo>
                    <a:pt x="1443" y="280"/>
                    <a:pt x="1443" y="280"/>
                    <a:pt x="1443" y="280"/>
                  </a:cubicBezTo>
                  <a:cubicBezTo>
                    <a:pt x="1442" y="281"/>
                    <a:pt x="1442" y="281"/>
                    <a:pt x="1442" y="281"/>
                  </a:cubicBezTo>
                  <a:cubicBezTo>
                    <a:pt x="1442" y="281"/>
                    <a:pt x="1442" y="281"/>
                    <a:pt x="1442" y="281"/>
                  </a:cubicBezTo>
                  <a:cubicBezTo>
                    <a:pt x="1442" y="281"/>
                    <a:pt x="1442" y="281"/>
                    <a:pt x="1442" y="281"/>
                  </a:cubicBezTo>
                  <a:cubicBezTo>
                    <a:pt x="1442" y="280"/>
                    <a:pt x="1442" y="280"/>
                    <a:pt x="1442" y="280"/>
                  </a:cubicBezTo>
                  <a:cubicBezTo>
                    <a:pt x="1442" y="276"/>
                    <a:pt x="1442" y="276"/>
                    <a:pt x="1442" y="276"/>
                  </a:cubicBezTo>
                  <a:cubicBezTo>
                    <a:pt x="1442" y="273"/>
                    <a:pt x="1442" y="273"/>
                    <a:pt x="1442" y="273"/>
                  </a:cubicBezTo>
                  <a:lnTo>
                    <a:pt x="1445" y="277"/>
                  </a:lnTo>
                  <a:close/>
                  <a:moveTo>
                    <a:pt x="1442" y="257"/>
                  </a:moveTo>
                  <a:cubicBezTo>
                    <a:pt x="1442" y="256"/>
                    <a:pt x="1442" y="256"/>
                    <a:pt x="1442" y="256"/>
                  </a:cubicBezTo>
                  <a:cubicBezTo>
                    <a:pt x="1442" y="253"/>
                    <a:pt x="1442" y="253"/>
                    <a:pt x="1442" y="253"/>
                  </a:cubicBezTo>
                  <a:cubicBezTo>
                    <a:pt x="1444" y="255"/>
                    <a:pt x="1444" y="255"/>
                    <a:pt x="1444" y="255"/>
                  </a:cubicBezTo>
                  <a:cubicBezTo>
                    <a:pt x="1443" y="256"/>
                    <a:pt x="1443" y="256"/>
                    <a:pt x="1443" y="256"/>
                  </a:cubicBezTo>
                  <a:lnTo>
                    <a:pt x="1442" y="257"/>
                  </a:lnTo>
                  <a:close/>
                  <a:moveTo>
                    <a:pt x="1445" y="303"/>
                  </a:moveTo>
                  <a:cubicBezTo>
                    <a:pt x="1444" y="305"/>
                    <a:pt x="1444" y="305"/>
                    <a:pt x="1444" y="305"/>
                  </a:cubicBezTo>
                  <a:cubicBezTo>
                    <a:pt x="1443" y="307"/>
                    <a:pt x="1443" y="307"/>
                    <a:pt x="1443" y="307"/>
                  </a:cubicBezTo>
                  <a:cubicBezTo>
                    <a:pt x="1443" y="308"/>
                    <a:pt x="1443" y="308"/>
                    <a:pt x="1443" y="308"/>
                  </a:cubicBezTo>
                  <a:cubicBezTo>
                    <a:pt x="1443" y="307"/>
                    <a:pt x="1443" y="307"/>
                    <a:pt x="1443" y="307"/>
                  </a:cubicBezTo>
                  <a:cubicBezTo>
                    <a:pt x="1443" y="304"/>
                    <a:pt x="1443" y="304"/>
                    <a:pt x="1443" y="304"/>
                  </a:cubicBezTo>
                  <a:cubicBezTo>
                    <a:pt x="1443" y="299"/>
                    <a:pt x="1443" y="299"/>
                    <a:pt x="1443" y="299"/>
                  </a:cubicBezTo>
                  <a:lnTo>
                    <a:pt x="1445" y="303"/>
                  </a:lnTo>
                  <a:close/>
                  <a:moveTo>
                    <a:pt x="1443" y="594"/>
                  </a:moveTo>
                  <a:cubicBezTo>
                    <a:pt x="1443" y="603"/>
                    <a:pt x="1443" y="603"/>
                    <a:pt x="1443" y="603"/>
                  </a:cubicBezTo>
                  <a:cubicBezTo>
                    <a:pt x="1443" y="610"/>
                    <a:pt x="1443" y="610"/>
                    <a:pt x="1443" y="610"/>
                  </a:cubicBezTo>
                  <a:cubicBezTo>
                    <a:pt x="1436" y="602"/>
                    <a:pt x="1436" y="602"/>
                    <a:pt x="1436" y="602"/>
                  </a:cubicBezTo>
                  <a:cubicBezTo>
                    <a:pt x="1439" y="599"/>
                    <a:pt x="1439" y="599"/>
                    <a:pt x="1439" y="599"/>
                  </a:cubicBezTo>
                  <a:lnTo>
                    <a:pt x="1443" y="594"/>
                  </a:lnTo>
                  <a:close/>
                  <a:moveTo>
                    <a:pt x="1433" y="605"/>
                  </a:moveTo>
                  <a:cubicBezTo>
                    <a:pt x="1440" y="615"/>
                    <a:pt x="1440" y="615"/>
                    <a:pt x="1440" y="615"/>
                  </a:cubicBezTo>
                  <a:cubicBezTo>
                    <a:pt x="1438" y="615"/>
                    <a:pt x="1438" y="615"/>
                    <a:pt x="1438" y="615"/>
                  </a:cubicBezTo>
                  <a:cubicBezTo>
                    <a:pt x="1431" y="614"/>
                    <a:pt x="1431" y="614"/>
                    <a:pt x="1431" y="614"/>
                  </a:cubicBezTo>
                  <a:cubicBezTo>
                    <a:pt x="1425" y="614"/>
                    <a:pt x="1425" y="614"/>
                    <a:pt x="1425" y="614"/>
                  </a:cubicBezTo>
                  <a:cubicBezTo>
                    <a:pt x="1428" y="612"/>
                    <a:pt x="1428" y="612"/>
                    <a:pt x="1428" y="612"/>
                  </a:cubicBezTo>
                  <a:cubicBezTo>
                    <a:pt x="1431" y="608"/>
                    <a:pt x="1431" y="608"/>
                    <a:pt x="1431" y="608"/>
                  </a:cubicBezTo>
                  <a:lnTo>
                    <a:pt x="1433" y="605"/>
                  </a:lnTo>
                  <a:close/>
                  <a:moveTo>
                    <a:pt x="1426" y="590"/>
                  </a:moveTo>
                  <a:cubicBezTo>
                    <a:pt x="1429" y="590"/>
                    <a:pt x="1429" y="590"/>
                    <a:pt x="1429" y="590"/>
                  </a:cubicBezTo>
                  <a:cubicBezTo>
                    <a:pt x="1440" y="590"/>
                    <a:pt x="1440" y="590"/>
                    <a:pt x="1440" y="590"/>
                  </a:cubicBezTo>
                  <a:cubicBezTo>
                    <a:pt x="1440" y="590"/>
                    <a:pt x="1440" y="590"/>
                    <a:pt x="1440" y="590"/>
                  </a:cubicBezTo>
                  <a:cubicBezTo>
                    <a:pt x="1440" y="590"/>
                    <a:pt x="1440" y="590"/>
                    <a:pt x="1440" y="590"/>
                  </a:cubicBezTo>
                  <a:cubicBezTo>
                    <a:pt x="1435" y="595"/>
                    <a:pt x="1435" y="595"/>
                    <a:pt x="1435" y="595"/>
                  </a:cubicBezTo>
                  <a:cubicBezTo>
                    <a:pt x="1433" y="598"/>
                    <a:pt x="1433" y="598"/>
                    <a:pt x="1433" y="598"/>
                  </a:cubicBezTo>
                  <a:lnTo>
                    <a:pt x="1426" y="590"/>
                  </a:lnTo>
                  <a:close/>
                  <a:moveTo>
                    <a:pt x="1427" y="620"/>
                  </a:moveTo>
                  <a:cubicBezTo>
                    <a:pt x="1436" y="620"/>
                    <a:pt x="1436" y="620"/>
                    <a:pt x="1436" y="620"/>
                  </a:cubicBezTo>
                  <a:cubicBezTo>
                    <a:pt x="1441" y="620"/>
                    <a:pt x="1441" y="620"/>
                    <a:pt x="1441" y="620"/>
                  </a:cubicBezTo>
                  <a:cubicBezTo>
                    <a:pt x="1439" y="623"/>
                    <a:pt x="1439" y="623"/>
                    <a:pt x="1439" y="623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3" y="631"/>
                    <a:pt x="1433" y="631"/>
                    <a:pt x="1433" y="631"/>
                  </a:cubicBezTo>
                  <a:cubicBezTo>
                    <a:pt x="1425" y="620"/>
                    <a:pt x="1425" y="620"/>
                    <a:pt x="1425" y="620"/>
                  </a:cubicBezTo>
                  <a:lnTo>
                    <a:pt x="1427" y="620"/>
                  </a:lnTo>
                  <a:close/>
                  <a:moveTo>
                    <a:pt x="1433" y="640"/>
                  </a:moveTo>
                  <a:cubicBezTo>
                    <a:pt x="1436" y="644"/>
                    <a:pt x="1436" y="644"/>
                    <a:pt x="1436" y="644"/>
                  </a:cubicBezTo>
                  <a:cubicBezTo>
                    <a:pt x="1442" y="653"/>
                    <a:pt x="1442" y="653"/>
                    <a:pt x="1442" y="653"/>
                  </a:cubicBezTo>
                  <a:cubicBezTo>
                    <a:pt x="1430" y="653"/>
                    <a:pt x="1430" y="653"/>
                    <a:pt x="1430" y="653"/>
                  </a:cubicBezTo>
                  <a:cubicBezTo>
                    <a:pt x="1424" y="653"/>
                    <a:pt x="1424" y="653"/>
                    <a:pt x="1424" y="653"/>
                  </a:cubicBezTo>
                  <a:cubicBezTo>
                    <a:pt x="1426" y="649"/>
                    <a:pt x="1426" y="649"/>
                    <a:pt x="1426" y="649"/>
                  </a:cubicBezTo>
                  <a:cubicBezTo>
                    <a:pt x="1432" y="640"/>
                    <a:pt x="1432" y="640"/>
                    <a:pt x="1432" y="640"/>
                  </a:cubicBezTo>
                  <a:lnTo>
                    <a:pt x="1433" y="640"/>
                  </a:lnTo>
                  <a:close/>
                  <a:moveTo>
                    <a:pt x="1427" y="658"/>
                  </a:moveTo>
                  <a:cubicBezTo>
                    <a:pt x="1435" y="658"/>
                    <a:pt x="1435" y="658"/>
                    <a:pt x="1435" y="658"/>
                  </a:cubicBezTo>
                  <a:cubicBezTo>
                    <a:pt x="1442" y="658"/>
                    <a:pt x="1442" y="658"/>
                    <a:pt x="1442" y="658"/>
                  </a:cubicBezTo>
                  <a:cubicBezTo>
                    <a:pt x="1439" y="662"/>
                    <a:pt x="1439" y="662"/>
                    <a:pt x="1439" y="662"/>
                  </a:cubicBezTo>
                  <a:cubicBezTo>
                    <a:pt x="1436" y="667"/>
                    <a:pt x="1436" y="667"/>
                    <a:pt x="1436" y="667"/>
                  </a:cubicBezTo>
                  <a:cubicBezTo>
                    <a:pt x="1433" y="671"/>
                    <a:pt x="1433" y="671"/>
                    <a:pt x="1433" y="671"/>
                  </a:cubicBezTo>
                  <a:cubicBezTo>
                    <a:pt x="1424" y="658"/>
                    <a:pt x="1424" y="658"/>
                    <a:pt x="1424" y="658"/>
                  </a:cubicBezTo>
                  <a:lnTo>
                    <a:pt x="1427" y="658"/>
                  </a:lnTo>
                  <a:close/>
                  <a:moveTo>
                    <a:pt x="1444" y="694"/>
                  </a:moveTo>
                  <a:cubicBezTo>
                    <a:pt x="1422" y="694"/>
                    <a:pt x="1422" y="694"/>
                    <a:pt x="1422" y="694"/>
                  </a:cubicBezTo>
                  <a:cubicBezTo>
                    <a:pt x="1422" y="694"/>
                    <a:pt x="1422" y="694"/>
                    <a:pt x="1422" y="694"/>
                  </a:cubicBezTo>
                  <a:cubicBezTo>
                    <a:pt x="1422" y="694"/>
                    <a:pt x="1422" y="694"/>
                    <a:pt x="1422" y="694"/>
                  </a:cubicBezTo>
                  <a:cubicBezTo>
                    <a:pt x="1433" y="679"/>
                    <a:pt x="1433" y="679"/>
                    <a:pt x="1433" y="679"/>
                  </a:cubicBezTo>
                  <a:lnTo>
                    <a:pt x="1444" y="694"/>
                  </a:lnTo>
                  <a:close/>
                  <a:moveTo>
                    <a:pt x="1423" y="699"/>
                  </a:moveTo>
                  <a:cubicBezTo>
                    <a:pt x="1428" y="699"/>
                    <a:pt x="1428" y="699"/>
                    <a:pt x="1428" y="699"/>
                  </a:cubicBezTo>
                  <a:cubicBezTo>
                    <a:pt x="1443" y="699"/>
                    <a:pt x="1443" y="699"/>
                    <a:pt x="1443" y="699"/>
                  </a:cubicBezTo>
                  <a:cubicBezTo>
                    <a:pt x="1437" y="708"/>
                    <a:pt x="1437" y="708"/>
                    <a:pt x="1437" y="708"/>
                  </a:cubicBezTo>
                  <a:cubicBezTo>
                    <a:pt x="1435" y="711"/>
                    <a:pt x="1435" y="711"/>
                    <a:pt x="1435" y="711"/>
                  </a:cubicBezTo>
                  <a:cubicBezTo>
                    <a:pt x="1433" y="713"/>
                    <a:pt x="1433" y="713"/>
                    <a:pt x="1433" y="713"/>
                  </a:cubicBezTo>
                  <a:cubicBezTo>
                    <a:pt x="1422" y="699"/>
                    <a:pt x="1422" y="699"/>
                    <a:pt x="1422" y="699"/>
                  </a:cubicBezTo>
                  <a:lnTo>
                    <a:pt x="1423" y="699"/>
                  </a:lnTo>
                  <a:close/>
                  <a:moveTo>
                    <a:pt x="1433" y="722"/>
                  </a:moveTo>
                  <a:cubicBezTo>
                    <a:pt x="1434" y="723"/>
                    <a:pt x="1434" y="723"/>
                    <a:pt x="1434" y="723"/>
                  </a:cubicBezTo>
                  <a:cubicBezTo>
                    <a:pt x="1445" y="739"/>
                    <a:pt x="1445" y="739"/>
                    <a:pt x="1445" y="739"/>
                  </a:cubicBezTo>
                  <a:cubicBezTo>
                    <a:pt x="1432" y="739"/>
                    <a:pt x="1432" y="739"/>
                    <a:pt x="1432" y="739"/>
                  </a:cubicBezTo>
                  <a:cubicBezTo>
                    <a:pt x="1425" y="739"/>
                    <a:pt x="1425" y="739"/>
                    <a:pt x="1425" y="739"/>
                  </a:cubicBezTo>
                  <a:cubicBezTo>
                    <a:pt x="1420" y="739"/>
                    <a:pt x="1420" y="739"/>
                    <a:pt x="1420" y="739"/>
                  </a:cubicBezTo>
                  <a:cubicBezTo>
                    <a:pt x="1422" y="736"/>
                    <a:pt x="1422" y="736"/>
                    <a:pt x="1422" y="736"/>
                  </a:cubicBezTo>
                  <a:cubicBezTo>
                    <a:pt x="1425" y="732"/>
                    <a:pt x="1425" y="732"/>
                    <a:pt x="1425" y="732"/>
                  </a:cubicBezTo>
                  <a:cubicBezTo>
                    <a:pt x="1432" y="722"/>
                    <a:pt x="1432" y="722"/>
                    <a:pt x="1432" y="722"/>
                  </a:cubicBezTo>
                  <a:lnTo>
                    <a:pt x="1433" y="722"/>
                  </a:lnTo>
                  <a:close/>
                  <a:moveTo>
                    <a:pt x="1431" y="744"/>
                  </a:moveTo>
                  <a:cubicBezTo>
                    <a:pt x="1437" y="744"/>
                    <a:pt x="1437" y="744"/>
                    <a:pt x="1437" y="744"/>
                  </a:cubicBezTo>
                  <a:cubicBezTo>
                    <a:pt x="1445" y="744"/>
                    <a:pt x="1445" y="744"/>
                    <a:pt x="1445" y="744"/>
                  </a:cubicBezTo>
                  <a:cubicBezTo>
                    <a:pt x="1441" y="747"/>
                    <a:pt x="1441" y="747"/>
                    <a:pt x="1441" y="747"/>
                  </a:cubicBezTo>
                  <a:cubicBezTo>
                    <a:pt x="1438" y="751"/>
                    <a:pt x="1438" y="751"/>
                    <a:pt x="1438" y="751"/>
                  </a:cubicBezTo>
                  <a:cubicBezTo>
                    <a:pt x="1433" y="756"/>
                    <a:pt x="1433" y="756"/>
                    <a:pt x="1433" y="756"/>
                  </a:cubicBezTo>
                  <a:cubicBezTo>
                    <a:pt x="1421" y="744"/>
                    <a:pt x="1421" y="744"/>
                    <a:pt x="1421" y="744"/>
                  </a:cubicBezTo>
                  <a:lnTo>
                    <a:pt x="1431" y="744"/>
                  </a:lnTo>
                  <a:close/>
                  <a:moveTo>
                    <a:pt x="1433" y="763"/>
                  </a:moveTo>
                  <a:cubicBezTo>
                    <a:pt x="1442" y="773"/>
                    <a:pt x="1442" y="773"/>
                    <a:pt x="1442" y="773"/>
                  </a:cubicBezTo>
                  <a:cubicBezTo>
                    <a:pt x="1436" y="773"/>
                    <a:pt x="1436" y="773"/>
                    <a:pt x="1436" y="773"/>
                  </a:cubicBezTo>
                  <a:cubicBezTo>
                    <a:pt x="1423" y="773"/>
                    <a:pt x="1423" y="773"/>
                    <a:pt x="1423" y="773"/>
                  </a:cubicBezTo>
                  <a:cubicBezTo>
                    <a:pt x="1429" y="767"/>
                    <a:pt x="1429" y="767"/>
                    <a:pt x="1429" y="767"/>
                  </a:cubicBezTo>
                  <a:lnTo>
                    <a:pt x="1433" y="763"/>
                  </a:lnTo>
                  <a:close/>
                  <a:moveTo>
                    <a:pt x="1441" y="778"/>
                  </a:moveTo>
                  <a:cubicBezTo>
                    <a:pt x="1447" y="778"/>
                    <a:pt x="1447" y="778"/>
                    <a:pt x="1447" y="778"/>
                  </a:cubicBezTo>
                  <a:cubicBezTo>
                    <a:pt x="1447" y="778"/>
                    <a:pt x="1447" y="778"/>
                    <a:pt x="1447" y="778"/>
                  </a:cubicBezTo>
                  <a:cubicBezTo>
                    <a:pt x="1441" y="778"/>
                    <a:pt x="1441" y="778"/>
                    <a:pt x="1441" y="778"/>
                  </a:cubicBezTo>
                  <a:cubicBezTo>
                    <a:pt x="1422" y="778"/>
                    <a:pt x="1422" y="778"/>
                    <a:pt x="1422" y="778"/>
                  </a:cubicBezTo>
                  <a:cubicBezTo>
                    <a:pt x="1418" y="778"/>
                    <a:pt x="1418" y="778"/>
                    <a:pt x="1418" y="778"/>
                  </a:cubicBezTo>
                  <a:cubicBezTo>
                    <a:pt x="1418" y="778"/>
                    <a:pt x="1418" y="778"/>
                    <a:pt x="1418" y="778"/>
                  </a:cubicBezTo>
                  <a:cubicBezTo>
                    <a:pt x="1422" y="778"/>
                    <a:pt x="1422" y="778"/>
                    <a:pt x="1422" y="778"/>
                  </a:cubicBezTo>
                  <a:lnTo>
                    <a:pt x="1441" y="778"/>
                  </a:lnTo>
                  <a:close/>
                  <a:moveTo>
                    <a:pt x="1436" y="760"/>
                  </a:moveTo>
                  <a:cubicBezTo>
                    <a:pt x="1441" y="754"/>
                    <a:pt x="1441" y="754"/>
                    <a:pt x="1441" y="754"/>
                  </a:cubicBezTo>
                  <a:cubicBezTo>
                    <a:pt x="1445" y="751"/>
                    <a:pt x="1445" y="751"/>
                    <a:pt x="1445" y="751"/>
                  </a:cubicBezTo>
                  <a:cubicBezTo>
                    <a:pt x="1448" y="747"/>
                    <a:pt x="1448" y="747"/>
                    <a:pt x="1448" y="747"/>
                  </a:cubicBezTo>
                  <a:cubicBezTo>
                    <a:pt x="1449" y="755"/>
                    <a:pt x="1449" y="755"/>
                    <a:pt x="1449" y="755"/>
                  </a:cubicBezTo>
                  <a:cubicBezTo>
                    <a:pt x="1449" y="762"/>
                    <a:pt x="1449" y="762"/>
                    <a:pt x="1449" y="762"/>
                  </a:cubicBezTo>
                  <a:cubicBezTo>
                    <a:pt x="1449" y="766"/>
                    <a:pt x="1450" y="769"/>
                    <a:pt x="1450" y="773"/>
                  </a:cubicBezTo>
                  <a:cubicBezTo>
                    <a:pt x="1449" y="773"/>
                    <a:pt x="1449" y="773"/>
                    <a:pt x="1449" y="773"/>
                  </a:cubicBezTo>
                  <a:lnTo>
                    <a:pt x="1436" y="760"/>
                  </a:lnTo>
                  <a:close/>
                  <a:moveTo>
                    <a:pt x="1436" y="717"/>
                  </a:moveTo>
                  <a:cubicBezTo>
                    <a:pt x="1438" y="714"/>
                    <a:pt x="1438" y="714"/>
                    <a:pt x="1438" y="714"/>
                  </a:cubicBezTo>
                  <a:cubicBezTo>
                    <a:pt x="1440" y="711"/>
                    <a:pt x="1440" y="711"/>
                    <a:pt x="1440" y="711"/>
                  </a:cubicBezTo>
                  <a:cubicBezTo>
                    <a:pt x="1446" y="704"/>
                    <a:pt x="1446" y="704"/>
                    <a:pt x="1446" y="704"/>
                  </a:cubicBezTo>
                  <a:cubicBezTo>
                    <a:pt x="1446" y="708"/>
                    <a:pt x="1447" y="713"/>
                    <a:pt x="1447" y="718"/>
                  </a:cubicBezTo>
                  <a:cubicBezTo>
                    <a:pt x="1447" y="722"/>
                    <a:pt x="1447" y="722"/>
                    <a:pt x="1447" y="722"/>
                  </a:cubicBezTo>
                  <a:cubicBezTo>
                    <a:pt x="1448" y="733"/>
                    <a:pt x="1448" y="733"/>
                    <a:pt x="1448" y="733"/>
                  </a:cubicBezTo>
                  <a:lnTo>
                    <a:pt x="1436" y="717"/>
                  </a:lnTo>
                  <a:close/>
                  <a:moveTo>
                    <a:pt x="1436" y="675"/>
                  </a:moveTo>
                  <a:cubicBezTo>
                    <a:pt x="1439" y="670"/>
                    <a:pt x="1439" y="670"/>
                    <a:pt x="1439" y="670"/>
                  </a:cubicBezTo>
                  <a:cubicBezTo>
                    <a:pt x="1443" y="665"/>
                    <a:pt x="1443" y="665"/>
                    <a:pt x="1443" y="665"/>
                  </a:cubicBezTo>
                  <a:cubicBezTo>
                    <a:pt x="1445" y="663"/>
                    <a:pt x="1445" y="663"/>
                    <a:pt x="1445" y="663"/>
                  </a:cubicBezTo>
                  <a:cubicBezTo>
                    <a:pt x="1445" y="667"/>
                    <a:pt x="1445" y="667"/>
                    <a:pt x="1445" y="667"/>
                  </a:cubicBezTo>
                  <a:cubicBezTo>
                    <a:pt x="1445" y="676"/>
                    <a:pt x="1445" y="676"/>
                    <a:pt x="1445" y="676"/>
                  </a:cubicBezTo>
                  <a:cubicBezTo>
                    <a:pt x="1445" y="680"/>
                    <a:pt x="1445" y="684"/>
                    <a:pt x="1446" y="688"/>
                  </a:cubicBezTo>
                  <a:lnTo>
                    <a:pt x="1436" y="675"/>
                  </a:lnTo>
                  <a:close/>
                  <a:moveTo>
                    <a:pt x="1436" y="635"/>
                  </a:moveTo>
                  <a:cubicBezTo>
                    <a:pt x="1439" y="631"/>
                    <a:pt x="1439" y="631"/>
                    <a:pt x="1439" y="631"/>
                  </a:cubicBezTo>
                  <a:cubicBezTo>
                    <a:pt x="1443" y="626"/>
                    <a:pt x="1443" y="626"/>
                    <a:pt x="1443" y="626"/>
                  </a:cubicBezTo>
                  <a:cubicBezTo>
                    <a:pt x="1443" y="625"/>
                    <a:pt x="1443" y="625"/>
                    <a:pt x="1443" y="625"/>
                  </a:cubicBezTo>
                  <a:cubicBezTo>
                    <a:pt x="1444" y="627"/>
                    <a:pt x="1444" y="627"/>
                    <a:pt x="1444" y="627"/>
                  </a:cubicBezTo>
                  <a:cubicBezTo>
                    <a:pt x="1444" y="636"/>
                    <a:pt x="1444" y="636"/>
                    <a:pt x="1444" y="636"/>
                  </a:cubicBezTo>
                  <a:cubicBezTo>
                    <a:pt x="1444" y="647"/>
                    <a:pt x="1444" y="647"/>
                    <a:pt x="1444" y="647"/>
                  </a:cubicBezTo>
                  <a:lnTo>
                    <a:pt x="1436" y="635"/>
                  </a:lnTo>
                  <a:close/>
                  <a:moveTo>
                    <a:pt x="1434" y="585"/>
                  </a:moveTo>
                  <a:cubicBezTo>
                    <a:pt x="1426" y="585"/>
                    <a:pt x="1426" y="585"/>
                    <a:pt x="1426" y="585"/>
                  </a:cubicBezTo>
                  <a:cubicBezTo>
                    <a:pt x="1430" y="580"/>
                    <a:pt x="1430" y="580"/>
                    <a:pt x="1430" y="580"/>
                  </a:cubicBezTo>
                  <a:cubicBezTo>
                    <a:pt x="1433" y="577"/>
                    <a:pt x="1433" y="577"/>
                    <a:pt x="1433" y="577"/>
                  </a:cubicBezTo>
                  <a:cubicBezTo>
                    <a:pt x="1433" y="576"/>
                    <a:pt x="1433" y="576"/>
                    <a:pt x="1433" y="576"/>
                  </a:cubicBezTo>
                  <a:cubicBezTo>
                    <a:pt x="1435" y="579"/>
                    <a:pt x="1435" y="579"/>
                    <a:pt x="1435" y="579"/>
                  </a:cubicBezTo>
                  <a:cubicBezTo>
                    <a:pt x="1440" y="585"/>
                    <a:pt x="1440" y="585"/>
                    <a:pt x="1440" y="585"/>
                  </a:cubicBezTo>
                  <a:lnTo>
                    <a:pt x="1434" y="585"/>
                  </a:lnTo>
                  <a:close/>
                  <a:moveTo>
                    <a:pt x="1433" y="569"/>
                  </a:moveTo>
                  <a:cubicBezTo>
                    <a:pt x="1427" y="561"/>
                    <a:pt x="1427" y="561"/>
                    <a:pt x="1427" y="561"/>
                  </a:cubicBezTo>
                  <a:cubicBezTo>
                    <a:pt x="1431" y="561"/>
                    <a:pt x="1431" y="561"/>
                    <a:pt x="1431" y="561"/>
                  </a:cubicBezTo>
                  <a:cubicBezTo>
                    <a:pt x="1435" y="561"/>
                    <a:pt x="1435" y="561"/>
                    <a:pt x="1435" y="561"/>
                  </a:cubicBezTo>
                  <a:cubicBezTo>
                    <a:pt x="1439" y="561"/>
                    <a:pt x="1439" y="561"/>
                    <a:pt x="1439" y="561"/>
                  </a:cubicBezTo>
                  <a:cubicBezTo>
                    <a:pt x="1437" y="563"/>
                    <a:pt x="1437" y="563"/>
                    <a:pt x="1437" y="563"/>
                  </a:cubicBezTo>
                  <a:cubicBezTo>
                    <a:pt x="1436" y="565"/>
                    <a:pt x="1436" y="565"/>
                    <a:pt x="1436" y="565"/>
                  </a:cubicBezTo>
                  <a:lnTo>
                    <a:pt x="1433" y="569"/>
                  </a:lnTo>
                  <a:close/>
                  <a:moveTo>
                    <a:pt x="1430" y="572"/>
                  </a:moveTo>
                  <a:cubicBezTo>
                    <a:pt x="1429" y="573"/>
                    <a:pt x="1429" y="573"/>
                    <a:pt x="1429" y="573"/>
                  </a:cubicBezTo>
                  <a:cubicBezTo>
                    <a:pt x="1426" y="577"/>
                    <a:pt x="1426" y="577"/>
                    <a:pt x="1426" y="577"/>
                  </a:cubicBezTo>
                  <a:cubicBezTo>
                    <a:pt x="1424" y="580"/>
                    <a:pt x="1424" y="580"/>
                    <a:pt x="1424" y="580"/>
                  </a:cubicBezTo>
                  <a:cubicBezTo>
                    <a:pt x="1424" y="575"/>
                    <a:pt x="1424" y="575"/>
                    <a:pt x="1424" y="575"/>
                  </a:cubicBezTo>
                  <a:cubicBezTo>
                    <a:pt x="1424" y="568"/>
                    <a:pt x="1424" y="568"/>
                    <a:pt x="1424" y="568"/>
                  </a:cubicBezTo>
                  <a:cubicBezTo>
                    <a:pt x="1424" y="566"/>
                    <a:pt x="1424" y="566"/>
                    <a:pt x="1424" y="566"/>
                  </a:cubicBezTo>
                  <a:lnTo>
                    <a:pt x="1430" y="572"/>
                  </a:lnTo>
                  <a:close/>
                  <a:moveTo>
                    <a:pt x="1430" y="601"/>
                  </a:moveTo>
                  <a:cubicBezTo>
                    <a:pt x="1427" y="604"/>
                    <a:pt x="1427" y="604"/>
                    <a:pt x="1427" y="604"/>
                  </a:cubicBezTo>
                  <a:cubicBezTo>
                    <a:pt x="1424" y="608"/>
                    <a:pt x="1424" y="608"/>
                    <a:pt x="1424" y="608"/>
                  </a:cubicBezTo>
                  <a:cubicBezTo>
                    <a:pt x="1423" y="610"/>
                    <a:pt x="1423" y="610"/>
                    <a:pt x="1423" y="610"/>
                  </a:cubicBezTo>
                  <a:cubicBezTo>
                    <a:pt x="1423" y="607"/>
                    <a:pt x="1423" y="607"/>
                    <a:pt x="1423" y="607"/>
                  </a:cubicBezTo>
                  <a:cubicBezTo>
                    <a:pt x="1423" y="600"/>
                    <a:pt x="1423" y="600"/>
                    <a:pt x="1423" y="600"/>
                  </a:cubicBezTo>
                  <a:cubicBezTo>
                    <a:pt x="1423" y="594"/>
                    <a:pt x="1423" y="594"/>
                    <a:pt x="1423" y="594"/>
                  </a:cubicBezTo>
                  <a:lnTo>
                    <a:pt x="1430" y="601"/>
                  </a:lnTo>
                  <a:close/>
                  <a:moveTo>
                    <a:pt x="1430" y="635"/>
                  </a:moveTo>
                  <a:cubicBezTo>
                    <a:pt x="1429" y="637"/>
                    <a:pt x="1429" y="637"/>
                    <a:pt x="1429" y="637"/>
                  </a:cubicBezTo>
                  <a:cubicBezTo>
                    <a:pt x="1423" y="646"/>
                    <a:pt x="1423" y="646"/>
                    <a:pt x="1423" y="646"/>
                  </a:cubicBezTo>
                  <a:cubicBezTo>
                    <a:pt x="1422" y="647"/>
                    <a:pt x="1422" y="647"/>
                    <a:pt x="1422" y="647"/>
                  </a:cubicBezTo>
                  <a:cubicBezTo>
                    <a:pt x="1422" y="645"/>
                    <a:pt x="1422" y="645"/>
                    <a:pt x="1422" y="645"/>
                  </a:cubicBezTo>
                  <a:cubicBezTo>
                    <a:pt x="1422" y="631"/>
                    <a:pt x="1422" y="631"/>
                    <a:pt x="1422" y="631"/>
                  </a:cubicBezTo>
                  <a:cubicBezTo>
                    <a:pt x="1422" y="625"/>
                    <a:pt x="1422" y="625"/>
                    <a:pt x="1422" y="625"/>
                  </a:cubicBezTo>
                  <a:lnTo>
                    <a:pt x="1430" y="635"/>
                  </a:lnTo>
                  <a:close/>
                  <a:moveTo>
                    <a:pt x="1430" y="675"/>
                  </a:moveTo>
                  <a:cubicBezTo>
                    <a:pt x="1430" y="675"/>
                    <a:pt x="1430" y="675"/>
                    <a:pt x="1430" y="675"/>
                  </a:cubicBezTo>
                  <a:cubicBezTo>
                    <a:pt x="1420" y="688"/>
                    <a:pt x="1420" y="688"/>
                    <a:pt x="1420" y="688"/>
                  </a:cubicBezTo>
                  <a:cubicBezTo>
                    <a:pt x="1420" y="681"/>
                    <a:pt x="1420" y="674"/>
                    <a:pt x="1421" y="667"/>
                  </a:cubicBezTo>
                  <a:cubicBezTo>
                    <a:pt x="1421" y="663"/>
                    <a:pt x="1421" y="663"/>
                    <a:pt x="1421" y="663"/>
                  </a:cubicBezTo>
                  <a:lnTo>
                    <a:pt x="1430" y="675"/>
                  </a:lnTo>
                  <a:close/>
                  <a:moveTo>
                    <a:pt x="1429" y="717"/>
                  </a:moveTo>
                  <a:cubicBezTo>
                    <a:pt x="1429" y="718"/>
                    <a:pt x="1429" y="718"/>
                    <a:pt x="1429" y="718"/>
                  </a:cubicBezTo>
                  <a:cubicBezTo>
                    <a:pt x="1421" y="728"/>
                    <a:pt x="1421" y="728"/>
                    <a:pt x="1421" y="728"/>
                  </a:cubicBezTo>
                  <a:cubicBezTo>
                    <a:pt x="1418" y="732"/>
                    <a:pt x="1418" y="732"/>
                    <a:pt x="1418" y="732"/>
                  </a:cubicBezTo>
                  <a:cubicBezTo>
                    <a:pt x="1418" y="733"/>
                    <a:pt x="1418" y="733"/>
                    <a:pt x="1418" y="733"/>
                  </a:cubicBezTo>
                  <a:cubicBezTo>
                    <a:pt x="1418" y="731"/>
                    <a:pt x="1418" y="731"/>
                    <a:pt x="1418" y="731"/>
                  </a:cubicBezTo>
                  <a:cubicBezTo>
                    <a:pt x="1418" y="725"/>
                    <a:pt x="1418" y="725"/>
                    <a:pt x="1418" y="725"/>
                  </a:cubicBezTo>
                  <a:cubicBezTo>
                    <a:pt x="1418" y="720"/>
                    <a:pt x="1419" y="714"/>
                    <a:pt x="1419" y="709"/>
                  </a:cubicBezTo>
                  <a:cubicBezTo>
                    <a:pt x="1419" y="704"/>
                    <a:pt x="1419" y="704"/>
                    <a:pt x="1419" y="704"/>
                  </a:cubicBezTo>
                  <a:lnTo>
                    <a:pt x="1429" y="717"/>
                  </a:lnTo>
                  <a:close/>
                  <a:moveTo>
                    <a:pt x="1429" y="760"/>
                  </a:moveTo>
                  <a:cubicBezTo>
                    <a:pt x="1426" y="763"/>
                    <a:pt x="1426" y="763"/>
                    <a:pt x="1426" y="763"/>
                  </a:cubicBezTo>
                  <a:cubicBezTo>
                    <a:pt x="1416" y="773"/>
                    <a:pt x="1416" y="773"/>
                    <a:pt x="1416" y="773"/>
                  </a:cubicBezTo>
                  <a:cubicBezTo>
                    <a:pt x="1416" y="773"/>
                    <a:pt x="1416" y="773"/>
                    <a:pt x="1416" y="773"/>
                  </a:cubicBezTo>
                  <a:cubicBezTo>
                    <a:pt x="1415" y="773"/>
                    <a:pt x="1415" y="773"/>
                    <a:pt x="1415" y="773"/>
                  </a:cubicBezTo>
                  <a:cubicBezTo>
                    <a:pt x="1415" y="772"/>
                    <a:pt x="1415" y="772"/>
                    <a:pt x="1415" y="772"/>
                  </a:cubicBezTo>
                  <a:cubicBezTo>
                    <a:pt x="1416" y="766"/>
                    <a:pt x="1416" y="760"/>
                    <a:pt x="1416" y="754"/>
                  </a:cubicBezTo>
                  <a:cubicBezTo>
                    <a:pt x="1417" y="747"/>
                    <a:pt x="1417" y="747"/>
                    <a:pt x="1417" y="747"/>
                  </a:cubicBezTo>
                  <a:lnTo>
                    <a:pt x="1429" y="760"/>
                  </a:lnTo>
                  <a:close/>
                  <a:moveTo>
                    <a:pt x="1451" y="690"/>
                  </a:moveTo>
                  <a:cubicBezTo>
                    <a:pt x="1450" y="681"/>
                    <a:pt x="1450" y="681"/>
                    <a:pt x="1450" y="681"/>
                  </a:cubicBezTo>
                  <a:cubicBezTo>
                    <a:pt x="1450" y="672"/>
                    <a:pt x="1450" y="672"/>
                    <a:pt x="1450" y="672"/>
                  </a:cubicBezTo>
                  <a:cubicBezTo>
                    <a:pt x="1450" y="662"/>
                    <a:pt x="1450" y="662"/>
                    <a:pt x="1450" y="662"/>
                  </a:cubicBezTo>
                  <a:cubicBezTo>
                    <a:pt x="1462" y="675"/>
                    <a:pt x="1462" y="675"/>
                    <a:pt x="1462" y="675"/>
                  </a:cubicBezTo>
                  <a:cubicBezTo>
                    <a:pt x="1458" y="680"/>
                    <a:pt x="1458" y="680"/>
                    <a:pt x="1458" y="680"/>
                  </a:cubicBezTo>
                  <a:cubicBezTo>
                    <a:pt x="1455" y="685"/>
                    <a:pt x="1455" y="685"/>
                    <a:pt x="1455" y="685"/>
                  </a:cubicBezTo>
                  <a:lnTo>
                    <a:pt x="1451" y="690"/>
                  </a:lnTo>
                  <a:close/>
                  <a:moveTo>
                    <a:pt x="1449" y="649"/>
                  </a:moveTo>
                  <a:cubicBezTo>
                    <a:pt x="1449" y="641"/>
                    <a:pt x="1449" y="641"/>
                    <a:pt x="1449" y="641"/>
                  </a:cubicBezTo>
                  <a:cubicBezTo>
                    <a:pt x="1449" y="632"/>
                    <a:pt x="1449" y="632"/>
                    <a:pt x="1449" y="632"/>
                  </a:cubicBezTo>
                  <a:cubicBezTo>
                    <a:pt x="1449" y="624"/>
                    <a:pt x="1449" y="624"/>
                    <a:pt x="1449" y="624"/>
                  </a:cubicBezTo>
                  <a:cubicBezTo>
                    <a:pt x="1448" y="624"/>
                    <a:pt x="1448" y="624"/>
                    <a:pt x="1448" y="624"/>
                  </a:cubicBezTo>
                  <a:cubicBezTo>
                    <a:pt x="1455" y="631"/>
                    <a:pt x="1455" y="631"/>
                    <a:pt x="1455" y="631"/>
                  </a:cubicBezTo>
                  <a:cubicBezTo>
                    <a:pt x="1460" y="636"/>
                    <a:pt x="1460" y="636"/>
                    <a:pt x="1460" y="636"/>
                  </a:cubicBezTo>
                  <a:cubicBezTo>
                    <a:pt x="1457" y="640"/>
                    <a:pt x="1457" y="640"/>
                    <a:pt x="1457" y="640"/>
                  </a:cubicBezTo>
                  <a:cubicBezTo>
                    <a:pt x="1453" y="644"/>
                    <a:pt x="1453" y="644"/>
                    <a:pt x="1453" y="644"/>
                  </a:cubicBezTo>
                  <a:lnTo>
                    <a:pt x="1449" y="649"/>
                  </a:lnTo>
                  <a:close/>
                  <a:moveTo>
                    <a:pt x="1448" y="611"/>
                  </a:moveTo>
                  <a:cubicBezTo>
                    <a:pt x="1448" y="608"/>
                    <a:pt x="1448" y="608"/>
                    <a:pt x="1448" y="608"/>
                  </a:cubicBezTo>
                  <a:cubicBezTo>
                    <a:pt x="1448" y="598"/>
                    <a:pt x="1448" y="598"/>
                    <a:pt x="1448" y="598"/>
                  </a:cubicBezTo>
                  <a:cubicBezTo>
                    <a:pt x="1448" y="593"/>
                    <a:pt x="1448" y="593"/>
                    <a:pt x="1448" y="593"/>
                  </a:cubicBezTo>
                  <a:cubicBezTo>
                    <a:pt x="1457" y="602"/>
                    <a:pt x="1457" y="602"/>
                    <a:pt x="1457" y="602"/>
                  </a:cubicBezTo>
                  <a:cubicBezTo>
                    <a:pt x="1455" y="604"/>
                    <a:pt x="1455" y="604"/>
                    <a:pt x="1455" y="604"/>
                  </a:cubicBezTo>
                  <a:cubicBezTo>
                    <a:pt x="1450" y="610"/>
                    <a:pt x="1450" y="610"/>
                    <a:pt x="1450" y="610"/>
                  </a:cubicBezTo>
                  <a:lnTo>
                    <a:pt x="1448" y="611"/>
                  </a:lnTo>
                  <a:close/>
                  <a:moveTo>
                    <a:pt x="1447" y="581"/>
                  </a:moveTo>
                  <a:cubicBezTo>
                    <a:pt x="1447" y="577"/>
                    <a:pt x="1447" y="577"/>
                    <a:pt x="1447" y="577"/>
                  </a:cubicBezTo>
                  <a:cubicBezTo>
                    <a:pt x="1447" y="573"/>
                    <a:pt x="1447" y="573"/>
                    <a:pt x="1447" y="573"/>
                  </a:cubicBezTo>
                  <a:cubicBezTo>
                    <a:pt x="1447" y="566"/>
                    <a:pt x="1447" y="566"/>
                    <a:pt x="1447" y="566"/>
                  </a:cubicBezTo>
                  <a:cubicBezTo>
                    <a:pt x="1447" y="565"/>
                    <a:pt x="1447" y="565"/>
                    <a:pt x="1447" y="565"/>
                  </a:cubicBezTo>
                  <a:cubicBezTo>
                    <a:pt x="1456" y="573"/>
                    <a:pt x="1456" y="573"/>
                    <a:pt x="1456" y="573"/>
                  </a:cubicBezTo>
                  <a:cubicBezTo>
                    <a:pt x="1455" y="573"/>
                    <a:pt x="1455" y="573"/>
                    <a:pt x="1455" y="573"/>
                  </a:cubicBezTo>
                  <a:cubicBezTo>
                    <a:pt x="1451" y="577"/>
                    <a:pt x="1451" y="577"/>
                    <a:pt x="1451" y="577"/>
                  </a:cubicBezTo>
                  <a:cubicBezTo>
                    <a:pt x="1449" y="579"/>
                    <a:pt x="1449" y="579"/>
                    <a:pt x="1449" y="579"/>
                  </a:cubicBezTo>
                  <a:lnTo>
                    <a:pt x="1447" y="581"/>
                  </a:lnTo>
                  <a:close/>
                  <a:moveTo>
                    <a:pt x="1447" y="552"/>
                  </a:moveTo>
                  <a:cubicBezTo>
                    <a:pt x="1447" y="548"/>
                    <a:pt x="1447" y="548"/>
                    <a:pt x="1447" y="548"/>
                  </a:cubicBezTo>
                  <a:cubicBezTo>
                    <a:pt x="1446" y="540"/>
                    <a:pt x="1446" y="540"/>
                    <a:pt x="1446" y="540"/>
                  </a:cubicBezTo>
                  <a:cubicBezTo>
                    <a:pt x="1446" y="536"/>
                    <a:pt x="1446" y="536"/>
                    <a:pt x="1446" y="536"/>
                  </a:cubicBezTo>
                  <a:cubicBezTo>
                    <a:pt x="1446" y="534"/>
                    <a:pt x="1446" y="534"/>
                    <a:pt x="1446" y="534"/>
                  </a:cubicBezTo>
                  <a:cubicBezTo>
                    <a:pt x="1454" y="542"/>
                    <a:pt x="1454" y="542"/>
                    <a:pt x="1454" y="542"/>
                  </a:cubicBezTo>
                  <a:cubicBezTo>
                    <a:pt x="1454" y="543"/>
                    <a:pt x="1454" y="543"/>
                    <a:pt x="1454" y="543"/>
                  </a:cubicBezTo>
                  <a:cubicBezTo>
                    <a:pt x="1452" y="545"/>
                    <a:pt x="1452" y="545"/>
                    <a:pt x="1452" y="545"/>
                  </a:cubicBezTo>
                  <a:cubicBezTo>
                    <a:pt x="1449" y="550"/>
                    <a:pt x="1449" y="550"/>
                    <a:pt x="1449" y="550"/>
                  </a:cubicBezTo>
                  <a:lnTo>
                    <a:pt x="1447" y="552"/>
                  </a:lnTo>
                  <a:close/>
                  <a:moveTo>
                    <a:pt x="1446" y="520"/>
                  </a:moveTo>
                  <a:cubicBezTo>
                    <a:pt x="1446" y="516"/>
                    <a:pt x="1446" y="516"/>
                    <a:pt x="1446" y="516"/>
                  </a:cubicBezTo>
                  <a:cubicBezTo>
                    <a:pt x="1446" y="507"/>
                    <a:pt x="1446" y="507"/>
                    <a:pt x="1446" y="507"/>
                  </a:cubicBezTo>
                  <a:cubicBezTo>
                    <a:pt x="1446" y="502"/>
                    <a:pt x="1446" y="502"/>
                    <a:pt x="1446" y="502"/>
                  </a:cubicBezTo>
                  <a:cubicBezTo>
                    <a:pt x="1453" y="511"/>
                    <a:pt x="1453" y="511"/>
                    <a:pt x="1453" y="511"/>
                  </a:cubicBezTo>
                  <a:cubicBezTo>
                    <a:pt x="1451" y="513"/>
                    <a:pt x="1451" y="513"/>
                    <a:pt x="1451" y="513"/>
                  </a:cubicBezTo>
                  <a:cubicBezTo>
                    <a:pt x="1448" y="518"/>
                    <a:pt x="1448" y="518"/>
                    <a:pt x="1448" y="518"/>
                  </a:cubicBezTo>
                  <a:lnTo>
                    <a:pt x="1446" y="520"/>
                  </a:lnTo>
                  <a:close/>
                  <a:moveTo>
                    <a:pt x="1447" y="488"/>
                  </a:moveTo>
                  <a:cubicBezTo>
                    <a:pt x="1445" y="490"/>
                    <a:pt x="1445" y="490"/>
                    <a:pt x="1445" y="490"/>
                  </a:cubicBezTo>
                  <a:cubicBezTo>
                    <a:pt x="1445" y="487"/>
                    <a:pt x="1445" y="487"/>
                    <a:pt x="1445" y="487"/>
                  </a:cubicBezTo>
                  <a:cubicBezTo>
                    <a:pt x="1445" y="484"/>
                    <a:pt x="1445" y="484"/>
                    <a:pt x="1445" y="484"/>
                  </a:cubicBezTo>
                  <a:cubicBezTo>
                    <a:pt x="1445" y="481"/>
                    <a:pt x="1445" y="481"/>
                    <a:pt x="1445" y="481"/>
                  </a:cubicBezTo>
                  <a:cubicBezTo>
                    <a:pt x="1445" y="478"/>
                    <a:pt x="1445" y="478"/>
                    <a:pt x="1445" y="478"/>
                  </a:cubicBezTo>
                  <a:cubicBezTo>
                    <a:pt x="1451" y="484"/>
                    <a:pt x="1451" y="484"/>
                    <a:pt x="1451" y="484"/>
                  </a:cubicBezTo>
                  <a:cubicBezTo>
                    <a:pt x="1450" y="485"/>
                    <a:pt x="1450" y="485"/>
                    <a:pt x="1450" y="485"/>
                  </a:cubicBezTo>
                  <a:cubicBezTo>
                    <a:pt x="1448" y="487"/>
                    <a:pt x="1448" y="487"/>
                    <a:pt x="1448" y="487"/>
                  </a:cubicBezTo>
                  <a:lnTo>
                    <a:pt x="1447" y="488"/>
                  </a:lnTo>
                  <a:close/>
                  <a:moveTo>
                    <a:pt x="1446" y="466"/>
                  </a:moveTo>
                  <a:cubicBezTo>
                    <a:pt x="1445" y="466"/>
                    <a:pt x="1445" y="466"/>
                    <a:pt x="1445" y="466"/>
                  </a:cubicBezTo>
                  <a:cubicBezTo>
                    <a:pt x="1445" y="465"/>
                    <a:pt x="1445" y="465"/>
                    <a:pt x="1445" y="465"/>
                  </a:cubicBezTo>
                  <a:cubicBezTo>
                    <a:pt x="1445" y="461"/>
                    <a:pt x="1445" y="461"/>
                    <a:pt x="1445" y="461"/>
                  </a:cubicBezTo>
                  <a:cubicBezTo>
                    <a:pt x="1445" y="456"/>
                    <a:pt x="1445" y="456"/>
                    <a:pt x="1445" y="456"/>
                  </a:cubicBezTo>
                  <a:cubicBezTo>
                    <a:pt x="1450" y="461"/>
                    <a:pt x="1450" y="461"/>
                    <a:pt x="1450" y="461"/>
                  </a:cubicBezTo>
                  <a:cubicBezTo>
                    <a:pt x="1448" y="464"/>
                    <a:pt x="1448" y="464"/>
                    <a:pt x="1448" y="464"/>
                  </a:cubicBezTo>
                  <a:lnTo>
                    <a:pt x="1446" y="466"/>
                  </a:lnTo>
                  <a:close/>
                  <a:moveTo>
                    <a:pt x="1445" y="443"/>
                  </a:moveTo>
                  <a:cubicBezTo>
                    <a:pt x="1445" y="444"/>
                    <a:pt x="1445" y="444"/>
                    <a:pt x="1445" y="444"/>
                  </a:cubicBezTo>
                  <a:cubicBezTo>
                    <a:pt x="1445" y="443"/>
                    <a:pt x="1445" y="443"/>
                    <a:pt x="1445" y="443"/>
                  </a:cubicBezTo>
                  <a:cubicBezTo>
                    <a:pt x="1444" y="438"/>
                    <a:pt x="1444" y="438"/>
                    <a:pt x="1444" y="438"/>
                  </a:cubicBezTo>
                  <a:cubicBezTo>
                    <a:pt x="1444" y="433"/>
                    <a:pt x="1444" y="433"/>
                    <a:pt x="1444" y="433"/>
                  </a:cubicBezTo>
                  <a:cubicBezTo>
                    <a:pt x="1450" y="438"/>
                    <a:pt x="1450" y="438"/>
                    <a:pt x="1450" y="438"/>
                  </a:cubicBezTo>
                  <a:cubicBezTo>
                    <a:pt x="1447" y="441"/>
                    <a:pt x="1447" y="441"/>
                    <a:pt x="1447" y="441"/>
                  </a:cubicBezTo>
                  <a:lnTo>
                    <a:pt x="1445" y="443"/>
                  </a:lnTo>
                  <a:close/>
                  <a:moveTo>
                    <a:pt x="1444" y="419"/>
                  </a:moveTo>
                  <a:cubicBezTo>
                    <a:pt x="1444" y="417"/>
                    <a:pt x="1444" y="417"/>
                    <a:pt x="1444" y="417"/>
                  </a:cubicBezTo>
                  <a:cubicBezTo>
                    <a:pt x="1444" y="412"/>
                    <a:pt x="1444" y="412"/>
                    <a:pt x="1444" y="412"/>
                  </a:cubicBezTo>
                  <a:cubicBezTo>
                    <a:pt x="1444" y="407"/>
                    <a:pt x="1444" y="407"/>
                    <a:pt x="1444" y="407"/>
                  </a:cubicBezTo>
                  <a:cubicBezTo>
                    <a:pt x="1444" y="405"/>
                    <a:pt x="1444" y="405"/>
                    <a:pt x="1444" y="405"/>
                  </a:cubicBezTo>
                  <a:cubicBezTo>
                    <a:pt x="1449" y="412"/>
                    <a:pt x="1449" y="412"/>
                    <a:pt x="1449" y="412"/>
                  </a:cubicBezTo>
                  <a:cubicBezTo>
                    <a:pt x="1449" y="412"/>
                    <a:pt x="1449" y="412"/>
                    <a:pt x="1449" y="412"/>
                  </a:cubicBezTo>
                  <a:cubicBezTo>
                    <a:pt x="1447" y="415"/>
                    <a:pt x="1447" y="415"/>
                    <a:pt x="1447" y="415"/>
                  </a:cubicBezTo>
                  <a:cubicBezTo>
                    <a:pt x="1445" y="418"/>
                    <a:pt x="1445" y="418"/>
                    <a:pt x="1445" y="418"/>
                  </a:cubicBezTo>
                  <a:lnTo>
                    <a:pt x="1444" y="419"/>
                  </a:lnTo>
                  <a:close/>
                  <a:moveTo>
                    <a:pt x="1444" y="389"/>
                  </a:moveTo>
                  <a:cubicBezTo>
                    <a:pt x="1444" y="388"/>
                    <a:pt x="1444" y="388"/>
                    <a:pt x="1444" y="388"/>
                  </a:cubicBezTo>
                  <a:cubicBezTo>
                    <a:pt x="1444" y="382"/>
                    <a:pt x="1444" y="382"/>
                    <a:pt x="1444" y="382"/>
                  </a:cubicBezTo>
                  <a:cubicBezTo>
                    <a:pt x="1444" y="378"/>
                    <a:pt x="1444" y="378"/>
                    <a:pt x="1444" y="378"/>
                  </a:cubicBezTo>
                  <a:cubicBezTo>
                    <a:pt x="1444" y="377"/>
                    <a:pt x="1444" y="377"/>
                    <a:pt x="1444" y="377"/>
                  </a:cubicBezTo>
                  <a:cubicBezTo>
                    <a:pt x="1448" y="382"/>
                    <a:pt x="1448" y="382"/>
                    <a:pt x="1448" y="382"/>
                  </a:cubicBezTo>
                  <a:cubicBezTo>
                    <a:pt x="1448" y="383"/>
                    <a:pt x="1448" y="383"/>
                    <a:pt x="1448" y="383"/>
                  </a:cubicBezTo>
                  <a:cubicBezTo>
                    <a:pt x="1446" y="385"/>
                    <a:pt x="1446" y="385"/>
                    <a:pt x="1446" y="385"/>
                  </a:cubicBezTo>
                  <a:cubicBezTo>
                    <a:pt x="1444" y="388"/>
                    <a:pt x="1444" y="388"/>
                    <a:pt x="1444" y="388"/>
                  </a:cubicBezTo>
                  <a:lnTo>
                    <a:pt x="1444" y="389"/>
                  </a:lnTo>
                  <a:close/>
                  <a:moveTo>
                    <a:pt x="1444" y="360"/>
                  </a:moveTo>
                  <a:cubicBezTo>
                    <a:pt x="1443" y="361"/>
                    <a:pt x="1443" y="361"/>
                    <a:pt x="1443" y="361"/>
                  </a:cubicBezTo>
                  <a:cubicBezTo>
                    <a:pt x="1443" y="360"/>
                    <a:pt x="1443" y="360"/>
                    <a:pt x="1443" y="360"/>
                  </a:cubicBezTo>
                  <a:cubicBezTo>
                    <a:pt x="1443" y="356"/>
                    <a:pt x="1443" y="356"/>
                    <a:pt x="1443" y="356"/>
                  </a:cubicBezTo>
                  <a:cubicBezTo>
                    <a:pt x="1443" y="352"/>
                    <a:pt x="1443" y="352"/>
                    <a:pt x="1443" y="352"/>
                  </a:cubicBezTo>
                  <a:cubicBezTo>
                    <a:pt x="1443" y="350"/>
                    <a:pt x="1443" y="350"/>
                    <a:pt x="1443" y="350"/>
                  </a:cubicBezTo>
                  <a:cubicBezTo>
                    <a:pt x="1447" y="356"/>
                    <a:pt x="1447" y="356"/>
                    <a:pt x="1447" y="356"/>
                  </a:cubicBezTo>
                  <a:cubicBezTo>
                    <a:pt x="1447" y="356"/>
                    <a:pt x="1447" y="356"/>
                    <a:pt x="1447" y="356"/>
                  </a:cubicBezTo>
                  <a:cubicBezTo>
                    <a:pt x="1445" y="358"/>
                    <a:pt x="1445" y="358"/>
                    <a:pt x="1445" y="358"/>
                  </a:cubicBezTo>
                  <a:lnTo>
                    <a:pt x="1444" y="360"/>
                  </a:lnTo>
                  <a:close/>
                  <a:moveTo>
                    <a:pt x="1443" y="335"/>
                  </a:moveTo>
                  <a:cubicBezTo>
                    <a:pt x="1443" y="335"/>
                    <a:pt x="1443" y="335"/>
                    <a:pt x="1443" y="335"/>
                  </a:cubicBezTo>
                  <a:cubicBezTo>
                    <a:pt x="1443" y="335"/>
                    <a:pt x="1443" y="335"/>
                    <a:pt x="1443" y="335"/>
                  </a:cubicBezTo>
                  <a:cubicBezTo>
                    <a:pt x="1443" y="332"/>
                    <a:pt x="1443" y="332"/>
                    <a:pt x="1443" y="332"/>
                  </a:cubicBezTo>
                  <a:cubicBezTo>
                    <a:pt x="1443" y="325"/>
                    <a:pt x="1443" y="325"/>
                    <a:pt x="1443" y="325"/>
                  </a:cubicBezTo>
                  <a:cubicBezTo>
                    <a:pt x="1446" y="330"/>
                    <a:pt x="1446" y="330"/>
                    <a:pt x="1446" y="330"/>
                  </a:cubicBezTo>
                  <a:cubicBezTo>
                    <a:pt x="1444" y="333"/>
                    <a:pt x="1444" y="333"/>
                    <a:pt x="1444" y="333"/>
                  </a:cubicBezTo>
                  <a:lnTo>
                    <a:pt x="1443" y="335"/>
                  </a:lnTo>
                  <a:close/>
                  <a:moveTo>
                    <a:pt x="1445" y="314"/>
                  </a:moveTo>
                  <a:cubicBezTo>
                    <a:pt x="1445" y="314"/>
                    <a:pt x="1445" y="314"/>
                    <a:pt x="1445" y="314"/>
                  </a:cubicBezTo>
                  <a:cubicBezTo>
                    <a:pt x="1445" y="314"/>
                    <a:pt x="1445" y="314"/>
                    <a:pt x="1445" y="314"/>
                  </a:cubicBezTo>
                  <a:cubicBezTo>
                    <a:pt x="1446" y="312"/>
                    <a:pt x="1446" y="312"/>
                    <a:pt x="1446" y="312"/>
                  </a:cubicBezTo>
                  <a:cubicBezTo>
                    <a:pt x="1447" y="311"/>
                    <a:pt x="1447" y="311"/>
                    <a:pt x="1447" y="311"/>
                  </a:cubicBezTo>
                  <a:cubicBezTo>
                    <a:pt x="1448" y="309"/>
                    <a:pt x="1448" y="309"/>
                    <a:pt x="1448" y="309"/>
                  </a:cubicBezTo>
                  <a:cubicBezTo>
                    <a:pt x="1449" y="308"/>
                    <a:pt x="1449" y="308"/>
                    <a:pt x="1449" y="308"/>
                  </a:cubicBezTo>
                  <a:cubicBezTo>
                    <a:pt x="1451" y="312"/>
                    <a:pt x="1451" y="312"/>
                    <a:pt x="1451" y="312"/>
                  </a:cubicBezTo>
                  <a:cubicBezTo>
                    <a:pt x="1453" y="314"/>
                    <a:pt x="1453" y="314"/>
                    <a:pt x="1453" y="314"/>
                  </a:cubicBezTo>
                  <a:cubicBezTo>
                    <a:pt x="1450" y="314"/>
                    <a:pt x="1450" y="314"/>
                    <a:pt x="1450" y="314"/>
                  </a:cubicBezTo>
                  <a:cubicBezTo>
                    <a:pt x="1449" y="314"/>
                    <a:pt x="1449" y="314"/>
                    <a:pt x="1449" y="314"/>
                  </a:cubicBezTo>
                  <a:cubicBezTo>
                    <a:pt x="1446" y="314"/>
                    <a:pt x="1446" y="314"/>
                    <a:pt x="1446" y="314"/>
                  </a:cubicBezTo>
                  <a:cubicBezTo>
                    <a:pt x="1445" y="314"/>
                    <a:pt x="1445" y="314"/>
                    <a:pt x="1445" y="314"/>
                  </a:cubicBezTo>
                  <a:close/>
                  <a:moveTo>
                    <a:pt x="1451" y="293"/>
                  </a:moveTo>
                  <a:cubicBezTo>
                    <a:pt x="1451" y="294"/>
                    <a:pt x="1451" y="294"/>
                    <a:pt x="1451" y="294"/>
                  </a:cubicBezTo>
                  <a:cubicBezTo>
                    <a:pt x="1450" y="296"/>
                    <a:pt x="1450" y="296"/>
                    <a:pt x="1450" y="296"/>
                  </a:cubicBezTo>
                  <a:cubicBezTo>
                    <a:pt x="1449" y="296"/>
                    <a:pt x="1449" y="296"/>
                    <a:pt x="1449" y="296"/>
                  </a:cubicBezTo>
                  <a:cubicBezTo>
                    <a:pt x="1449" y="298"/>
                    <a:pt x="1449" y="298"/>
                    <a:pt x="1449" y="298"/>
                  </a:cubicBezTo>
                  <a:cubicBezTo>
                    <a:pt x="1448" y="298"/>
                    <a:pt x="1448" y="298"/>
                    <a:pt x="1448" y="298"/>
                  </a:cubicBezTo>
                  <a:cubicBezTo>
                    <a:pt x="1447" y="296"/>
                    <a:pt x="1447" y="296"/>
                    <a:pt x="1447" y="296"/>
                  </a:cubicBezTo>
                  <a:cubicBezTo>
                    <a:pt x="1445" y="293"/>
                    <a:pt x="1445" y="293"/>
                    <a:pt x="1445" y="293"/>
                  </a:cubicBezTo>
                  <a:cubicBezTo>
                    <a:pt x="1446" y="293"/>
                    <a:pt x="1446" y="293"/>
                    <a:pt x="1446" y="293"/>
                  </a:cubicBezTo>
                  <a:cubicBezTo>
                    <a:pt x="1447" y="293"/>
                    <a:pt x="1447" y="293"/>
                    <a:pt x="1447" y="293"/>
                  </a:cubicBezTo>
                  <a:cubicBezTo>
                    <a:pt x="1450" y="293"/>
                    <a:pt x="1450" y="293"/>
                    <a:pt x="1450" y="293"/>
                  </a:cubicBezTo>
                  <a:cubicBezTo>
                    <a:pt x="1451" y="293"/>
                    <a:pt x="1451" y="293"/>
                    <a:pt x="1451" y="293"/>
                  </a:cubicBezTo>
                  <a:cubicBezTo>
                    <a:pt x="1452" y="293"/>
                    <a:pt x="1452" y="293"/>
                    <a:pt x="1452" y="293"/>
                  </a:cubicBezTo>
                  <a:lnTo>
                    <a:pt x="1451" y="293"/>
                  </a:lnTo>
                  <a:close/>
                  <a:moveTo>
                    <a:pt x="1450" y="288"/>
                  </a:moveTo>
                  <a:cubicBezTo>
                    <a:pt x="1450" y="288"/>
                    <a:pt x="1450" y="288"/>
                    <a:pt x="1450" y="288"/>
                  </a:cubicBezTo>
                  <a:cubicBezTo>
                    <a:pt x="1448" y="288"/>
                    <a:pt x="1448" y="288"/>
                    <a:pt x="1448" y="288"/>
                  </a:cubicBezTo>
                  <a:cubicBezTo>
                    <a:pt x="1445" y="288"/>
                    <a:pt x="1445" y="288"/>
                    <a:pt x="1445" y="288"/>
                  </a:cubicBezTo>
                  <a:cubicBezTo>
                    <a:pt x="1445" y="288"/>
                    <a:pt x="1445" y="288"/>
                    <a:pt x="1445" y="288"/>
                  </a:cubicBezTo>
                  <a:cubicBezTo>
                    <a:pt x="1444" y="288"/>
                    <a:pt x="1444" y="288"/>
                    <a:pt x="1444" y="288"/>
                  </a:cubicBezTo>
                  <a:cubicBezTo>
                    <a:pt x="1445" y="287"/>
                    <a:pt x="1445" y="287"/>
                    <a:pt x="1445" y="287"/>
                  </a:cubicBezTo>
                  <a:cubicBezTo>
                    <a:pt x="1445" y="287"/>
                    <a:pt x="1445" y="287"/>
                    <a:pt x="1445" y="287"/>
                  </a:cubicBezTo>
                  <a:cubicBezTo>
                    <a:pt x="1446" y="285"/>
                    <a:pt x="1446" y="285"/>
                    <a:pt x="1446" y="285"/>
                  </a:cubicBezTo>
                  <a:cubicBezTo>
                    <a:pt x="1446" y="284"/>
                    <a:pt x="1446" y="284"/>
                    <a:pt x="1446" y="284"/>
                  </a:cubicBezTo>
                  <a:cubicBezTo>
                    <a:pt x="1446" y="284"/>
                    <a:pt x="1446" y="284"/>
                    <a:pt x="1446" y="284"/>
                  </a:cubicBezTo>
                  <a:cubicBezTo>
                    <a:pt x="1448" y="282"/>
                    <a:pt x="1448" y="282"/>
                    <a:pt x="1448" y="282"/>
                  </a:cubicBezTo>
                  <a:cubicBezTo>
                    <a:pt x="1452" y="288"/>
                    <a:pt x="1452" y="288"/>
                    <a:pt x="1452" y="288"/>
                  </a:cubicBezTo>
                  <a:lnTo>
                    <a:pt x="1450" y="288"/>
                  </a:lnTo>
                  <a:close/>
                  <a:moveTo>
                    <a:pt x="1450" y="267"/>
                  </a:moveTo>
                  <a:cubicBezTo>
                    <a:pt x="1450" y="267"/>
                    <a:pt x="1450" y="267"/>
                    <a:pt x="1450" y="267"/>
                  </a:cubicBezTo>
                  <a:cubicBezTo>
                    <a:pt x="1448" y="271"/>
                    <a:pt x="1448" y="271"/>
                    <a:pt x="1448" y="271"/>
                  </a:cubicBezTo>
                  <a:cubicBezTo>
                    <a:pt x="1448" y="272"/>
                    <a:pt x="1448" y="272"/>
                    <a:pt x="1448" y="272"/>
                  </a:cubicBezTo>
                  <a:cubicBezTo>
                    <a:pt x="1448" y="272"/>
                    <a:pt x="1448" y="272"/>
                    <a:pt x="1448" y="272"/>
                  </a:cubicBezTo>
                  <a:cubicBezTo>
                    <a:pt x="1447" y="271"/>
                    <a:pt x="1447" y="271"/>
                    <a:pt x="1447" y="271"/>
                  </a:cubicBezTo>
                  <a:cubicBezTo>
                    <a:pt x="1446" y="269"/>
                    <a:pt x="1446" y="269"/>
                    <a:pt x="1446" y="269"/>
                  </a:cubicBezTo>
                  <a:cubicBezTo>
                    <a:pt x="1444" y="267"/>
                    <a:pt x="1444" y="267"/>
                    <a:pt x="1444" y="267"/>
                  </a:cubicBezTo>
                  <a:cubicBezTo>
                    <a:pt x="1450" y="267"/>
                    <a:pt x="1450" y="267"/>
                    <a:pt x="1450" y="267"/>
                  </a:cubicBezTo>
                  <a:cubicBezTo>
                    <a:pt x="1450" y="267"/>
                    <a:pt x="1450" y="267"/>
                    <a:pt x="1450" y="267"/>
                  </a:cubicBezTo>
                  <a:cubicBezTo>
                    <a:pt x="1451" y="267"/>
                    <a:pt x="1451" y="267"/>
                    <a:pt x="1451" y="267"/>
                  </a:cubicBezTo>
                  <a:lnTo>
                    <a:pt x="1450" y="267"/>
                  </a:lnTo>
                  <a:close/>
                  <a:moveTo>
                    <a:pt x="1445" y="262"/>
                  </a:moveTo>
                  <a:cubicBezTo>
                    <a:pt x="1446" y="260"/>
                    <a:pt x="1446" y="260"/>
                    <a:pt x="1446" y="260"/>
                  </a:cubicBezTo>
                  <a:cubicBezTo>
                    <a:pt x="1447" y="259"/>
                    <a:pt x="1447" y="259"/>
                    <a:pt x="1447" y="259"/>
                  </a:cubicBezTo>
                  <a:cubicBezTo>
                    <a:pt x="1450" y="262"/>
                    <a:pt x="1450" y="262"/>
                    <a:pt x="1450" y="262"/>
                  </a:cubicBezTo>
                  <a:cubicBezTo>
                    <a:pt x="1448" y="262"/>
                    <a:pt x="1448" y="262"/>
                    <a:pt x="1448" y="262"/>
                  </a:cubicBezTo>
                  <a:cubicBezTo>
                    <a:pt x="1445" y="262"/>
                    <a:pt x="1445" y="262"/>
                    <a:pt x="1445" y="262"/>
                  </a:cubicBezTo>
                  <a:cubicBezTo>
                    <a:pt x="1445" y="262"/>
                    <a:pt x="1445" y="262"/>
                    <a:pt x="1445" y="262"/>
                  </a:cubicBezTo>
                  <a:close/>
                  <a:moveTo>
                    <a:pt x="1445" y="248"/>
                  </a:moveTo>
                  <a:cubicBezTo>
                    <a:pt x="1445" y="248"/>
                    <a:pt x="1445" y="248"/>
                    <a:pt x="1445" y="248"/>
                  </a:cubicBezTo>
                  <a:cubicBezTo>
                    <a:pt x="1448" y="248"/>
                    <a:pt x="1448" y="248"/>
                    <a:pt x="1448" y="248"/>
                  </a:cubicBezTo>
                  <a:cubicBezTo>
                    <a:pt x="1449" y="248"/>
                    <a:pt x="1449" y="248"/>
                    <a:pt x="1449" y="248"/>
                  </a:cubicBezTo>
                  <a:cubicBezTo>
                    <a:pt x="1449" y="248"/>
                    <a:pt x="1449" y="248"/>
                    <a:pt x="1449" y="248"/>
                  </a:cubicBezTo>
                  <a:cubicBezTo>
                    <a:pt x="1449" y="248"/>
                    <a:pt x="1449" y="248"/>
                    <a:pt x="1449" y="248"/>
                  </a:cubicBezTo>
                  <a:cubicBezTo>
                    <a:pt x="1449" y="248"/>
                    <a:pt x="1449" y="248"/>
                    <a:pt x="1449" y="248"/>
                  </a:cubicBezTo>
                  <a:cubicBezTo>
                    <a:pt x="1447" y="250"/>
                    <a:pt x="1447" y="250"/>
                    <a:pt x="1447" y="250"/>
                  </a:cubicBezTo>
                  <a:cubicBezTo>
                    <a:pt x="1447" y="251"/>
                    <a:pt x="1447" y="251"/>
                    <a:pt x="1447" y="251"/>
                  </a:cubicBezTo>
                  <a:lnTo>
                    <a:pt x="1445" y="248"/>
                  </a:lnTo>
                  <a:close/>
                  <a:moveTo>
                    <a:pt x="1449" y="243"/>
                  </a:moveTo>
                  <a:cubicBezTo>
                    <a:pt x="1444" y="243"/>
                    <a:pt x="1444" y="243"/>
                    <a:pt x="1444" y="243"/>
                  </a:cubicBezTo>
                  <a:cubicBezTo>
                    <a:pt x="1443" y="243"/>
                    <a:pt x="1443" y="243"/>
                    <a:pt x="1443" y="243"/>
                  </a:cubicBezTo>
                  <a:cubicBezTo>
                    <a:pt x="1444" y="243"/>
                    <a:pt x="1444" y="243"/>
                    <a:pt x="1444" y="243"/>
                  </a:cubicBezTo>
                  <a:cubicBezTo>
                    <a:pt x="1445" y="240"/>
                    <a:pt x="1445" y="240"/>
                    <a:pt x="1445" y="240"/>
                  </a:cubicBezTo>
                  <a:cubicBezTo>
                    <a:pt x="1446" y="237"/>
                    <a:pt x="1446" y="237"/>
                    <a:pt x="1446" y="237"/>
                  </a:cubicBezTo>
                  <a:cubicBezTo>
                    <a:pt x="1450" y="243"/>
                    <a:pt x="1450" y="243"/>
                    <a:pt x="1450" y="243"/>
                  </a:cubicBezTo>
                  <a:lnTo>
                    <a:pt x="1449" y="243"/>
                  </a:lnTo>
                  <a:close/>
                  <a:moveTo>
                    <a:pt x="1447" y="224"/>
                  </a:moveTo>
                  <a:cubicBezTo>
                    <a:pt x="1446" y="226"/>
                    <a:pt x="1446" y="226"/>
                    <a:pt x="1446" y="226"/>
                  </a:cubicBezTo>
                  <a:cubicBezTo>
                    <a:pt x="1443" y="221"/>
                    <a:pt x="1443" y="221"/>
                    <a:pt x="1443" y="221"/>
                  </a:cubicBezTo>
                  <a:cubicBezTo>
                    <a:pt x="1445" y="221"/>
                    <a:pt x="1445" y="221"/>
                    <a:pt x="1445" y="221"/>
                  </a:cubicBezTo>
                  <a:cubicBezTo>
                    <a:pt x="1449" y="221"/>
                    <a:pt x="1449" y="221"/>
                    <a:pt x="1449" y="221"/>
                  </a:cubicBezTo>
                  <a:lnTo>
                    <a:pt x="1447" y="224"/>
                  </a:lnTo>
                  <a:close/>
                  <a:moveTo>
                    <a:pt x="1443" y="232"/>
                  </a:moveTo>
                  <a:cubicBezTo>
                    <a:pt x="1443" y="233"/>
                    <a:pt x="1443" y="233"/>
                    <a:pt x="1443" y="233"/>
                  </a:cubicBezTo>
                  <a:cubicBezTo>
                    <a:pt x="1442" y="235"/>
                    <a:pt x="1442" y="235"/>
                    <a:pt x="1442" y="235"/>
                  </a:cubicBezTo>
                  <a:cubicBezTo>
                    <a:pt x="1442" y="232"/>
                    <a:pt x="1442" y="232"/>
                    <a:pt x="1442" y="232"/>
                  </a:cubicBezTo>
                  <a:cubicBezTo>
                    <a:pt x="1442" y="229"/>
                    <a:pt x="1442" y="229"/>
                    <a:pt x="1442" y="229"/>
                  </a:cubicBezTo>
                  <a:lnTo>
                    <a:pt x="1443" y="232"/>
                  </a:lnTo>
                  <a:close/>
                  <a:moveTo>
                    <a:pt x="1442" y="566"/>
                  </a:moveTo>
                  <a:cubicBezTo>
                    <a:pt x="1442" y="568"/>
                    <a:pt x="1442" y="568"/>
                    <a:pt x="1442" y="568"/>
                  </a:cubicBezTo>
                  <a:cubicBezTo>
                    <a:pt x="1442" y="572"/>
                    <a:pt x="1442" y="572"/>
                    <a:pt x="1442" y="572"/>
                  </a:cubicBezTo>
                  <a:cubicBezTo>
                    <a:pt x="1442" y="580"/>
                    <a:pt x="1442" y="580"/>
                    <a:pt x="1442" y="580"/>
                  </a:cubicBezTo>
                  <a:cubicBezTo>
                    <a:pt x="1436" y="573"/>
                    <a:pt x="1436" y="573"/>
                    <a:pt x="1436" y="573"/>
                  </a:cubicBezTo>
                  <a:cubicBezTo>
                    <a:pt x="1439" y="569"/>
                    <a:pt x="1439" y="569"/>
                    <a:pt x="1439" y="569"/>
                  </a:cubicBezTo>
                  <a:cubicBezTo>
                    <a:pt x="1441" y="567"/>
                    <a:pt x="1441" y="567"/>
                    <a:pt x="1441" y="567"/>
                  </a:cubicBezTo>
                  <a:lnTo>
                    <a:pt x="1442" y="566"/>
                  </a:lnTo>
                  <a:close/>
                  <a:moveTo>
                    <a:pt x="1437" y="556"/>
                  </a:moveTo>
                  <a:cubicBezTo>
                    <a:pt x="1430" y="556"/>
                    <a:pt x="1430" y="556"/>
                    <a:pt x="1430" y="556"/>
                  </a:cubicBezTo>
                  <a:cubicBezTo>
                    <a:pt x="1427" y="556"/>
                    <a:pt x="1427" y="556"/>
                    <a:pt x="1427" y="556"/>
                  </a:cubicBezTo>
                  <a:cubicBezTo>
                    <a:pt x="1428" y="554"/>
                    <a:pt x="1428" y="554"/>
                    <a:pt x="1428" y="554"/>
                  </a:cubicBezTo>
                  <a:cubicBezTo>
                    <a:pt x="1431" y="550"/>
                    <a:pt x="1431" y="550"/>
                    <a:pt x="1431" y="550"/>
                  </a:cubicBezTo>
                  <a:cubicBezTo>
                    <a:pt x="1433" y="547"/>
                    <a:pt x="1433" y="547"/>
                    <a:pt x="1433" y="547"/>
                  </a:cubicBezTo>
                  <a:cubicBezTo>
                    <a:pt x="1440" y="556"/>
                    <a:pt x="1440" y="556"/>
                    <a:pt x="1440" y="556"/>
                  </a:cubicBezTo>
                  <a:lnTo>
                    <a:pt x="1437" y="556"/>
                  </a:lnTo>
                  <a:close/>
                  <a:moveTo>
                    <a:pt x="1433" y="538"/>
                  </a:moveTo>
                  <a:cubicBezTo>
                    <a:pt x="1427" y="529"/>
                    <a:pt x="1427" y="529"/>
                    <a:pt x="1427" y="529"/>
                  </a:cubicBezTo>
                  <a:cubicBezTo>
                    <a:pt x="1428" y="529"/>
                    <a:pt x="1428" y="529"/>
                    <a:pt x="1428" y="529"/>
                  </a:cubicBezTo>
                  <a:cubicBezTo>
                    <a:pt x="1436" y="529"/>
                    <a:pt x="1436" y="529"/>
                    <a:pt x="1436" y="529"/>
                  </a:cubicBezTo>
                  <a:cubicBezTo>
                    <a:pt x="1439" y="529"/>
                    <a:pt x="1439" y="529"/>
                    <a:pt x="1439" y="529"/>
                  </a:cubicBezTo>
                  <a:cubicBezTo>
                    <a:pt x="1438" y="531"/>
                    <a:pt x="1438" y="531"/>
                    <a:pt x="1438" y="531"/>
                  </a:cubicBezTo>
                  <a:cubicBezTo>
                    <a:pt x="1434" y="536"/>
                    <a:pt x="1434" y="536"/>
                    <a:pt x="1434" y="536"/>
                  </a:cubicBezTo>
                  <a:lnTo>
                    <a:pt x="1433" y="538"/>
                  </a:lnTo>
                  <a:close/>
                  <a:moveTo>
                    <a:pt x="1434" y="524"/>
                  </a:moveTo>
                  <a:cubicBezTo>
                    <a:pt x="1430" y="524"/>
                    <a:pt x="1430" y="524"/>
                    <a:pt x="1430" y="524"/>
                  </a:cubicBezTo>
                  <a:cubicBezTo>
                    <a:pt x="1427" y="524"/>
                    <a:pt x="1427" y="524"/>
                    <a:pt x="1427" y="524"/>
                  </a:cubicBezTo>
                  <a:cubicBezTo>
                    <a:pt x="1429" y="522"/>
                    <a:pt x="1429" y="522"/>
                    <a:pt x="1429" y="522"/>
                  </a:cubicBezTo>
                  <a:cubicBezTo>
                    <a:pt x="1430" y="520"/>
                    <a:pt x="1430" y="520"/>
                    <a:pt x="1430" y="520"/>
                  </a:cubicBezTo>
                  <a:cubicBezTo>
                    <a:pt x="1433" y="515"/>
                    <a:pt x="1433" y="515"/>
                    <a:pt x="1433" y="515"/>
                  </a:cubicBezTo>
                  <a:cubicBezTo>
                    <a:pt x="1439" y="524"/>
                    <a:pt x="1439" y="524"/>
                    <a:pt x="1439" y="524"/>
                  </a:cubicBezTo>
                  <a:lnTo>
                    <a:pt x="1434" y="524"/>
                  </a:lnTo>
                  <a:close/>
                  <a:moveTo>
                    <a:pt x="1430" y="511"/>
                  </a:moveTo>
                  <a:cubicBezTo>
                    <a:pt x="1430" y="511"/>
                    <a:pt x="1430" y="511"/>
                    <a:pt x="1430" y="511"/>
                  </a:cubicBezTo>
                  <a:cubicBezTo>
                    <a:pt x="1426" y="517"/>
                    <a:pt x="1426" y="517"/>
                    <a:pt x="1426" y="517"/>
                  </a:cubicBezTo>
                  <a:cubicBezTo>
                    <a:pt x="1426" y="518"/>
                    <a:pt x="1426" y="518"/>
                    <a:pt x="1426" y="518"/>
                  </a:cubicBezTo>
                  <a:cubicBezTo>
                    <a:pt x="1426" y="516"/>
                    <a:pt x="1426" y="516"/>
                    <a:pt x="1426" y="516"/>
                  </a:cubicBezTo>
                  <a:cubicBezTo>
                    <a:pt x="1426" y="507"/>
                    <a:pt x="1426" y="507"/>
                    <a:pt x="1426" y="507"/>
                  </a:cubicBezTo>
                  <a:cubicBezTo>
                    <a:pt x="1426" y="504"/>
                    <a:pt x="1426" y="504"/>
                    <a:pt x="1426" y="504"/>
                  </a:cubicBezTo>
                  <a:lnTo>
                    <a:pt x="1430" y="511"/>
                  </a:lnTo>
                  <a:close/>
                  <a:moveTo>
                    <a:pt x="1426" y="230"/>
                  </a:moveTo>
                  <a:cubicBezTo>
                    <a:pt x="1426" y="234"/>
                    <a:pt x="1426" y="234"/>
                    <a:pt x="1426" y="234"/>
                  </a:cubicBezTo>
                  <a:cubicBezTo>
                    <a:pt x="1426" y="235"/>
                    <a:pt x="1426" y="235"/>
                    <a:pt x="1426" y="235"/>
                  </a:cubicBezTo>
                  <a:cubicBezTo>
                    <a:pt x="1425" y="233"/>
                    <a:pt x="1425" y="233"/>
                    <a:pt x="1425" y="233"/>
                  </a:cubicBezTo>
                  <a:cubicBezTo>
                    <a:pt x="1424" y="232"/>
                    <a:pt x="1424" y="232"/>
                    <a:pt x="1424" y="232"/>
                  </a:cubicBezTo>
                  <a:cubicBezTo>
                    <a:pt x="1426" y="229"/>
                    <a:pt x="1426" y="229"/>
                    <a:pt x="1426" y="229"/>
                  </a:cubicBezTo>
                  <a:cubicBezTo>
                    <a:pt x="1426" y="229"/>
                    <a:pt x="1426" y="229"/>
                    <a:pt x="1426" y="229"/>
                  </a:cubicBezTo>
                  <a:lnTo>
                    <a:pt x="1426" y="230"/>
                  </a:lnTo>
                  <a:close/>
                  <a:moveTo>
                    <a:pt x="1423" y="223"/>
                  </a:moveTo>
                  <a:cubicBezTo>
                    <a:pt x="1423" y="224"/>
                    <a:pt x="1423" y="224"/>
                    <a:pt x="1423" y="224"/>
                  </a:cubicBezTo>
                  <a:cubicBezTo>
                    <a:pt x="1422" y="226"/>
                    <a:pt x="1422" y="226"/>
                    <a:pt x="1422" y="226"/>
                  </a:cubicBezTo>
                  <a:cubicBezTo>
                    <a:pt x="1422" y="226"/>
                    <a:pt x="1422" y="226"/>
                    <a:pt x="1422" y="226"/>
                  </a:cubicBezTo>
                  <a:cubicBezTo>
                    <a:pt x="1421" y="225"/>
                    <a:pt x="1421" y="225"/>
                    <a:pt x="1421" y="225"/>
                  </a:cubicBezTo>
                  <a:cubicBezTo>
                    <a:pt x="1419" y="221"/>
                    <a:pt x="1419" y="221"/>
                    <a:pt x="1419" y="221"/>
                  </a:cubicBezTo>
                  <a:cubicBezTo>
                    <a:pt x="1420" y="221"/>
                    <a:pt x="1420" y="221"/>
                    <a:pt x="1420" y="221"/>
                  </a:cubicBezTo>
                  <a:cubicBezTo>
                    <a:pt x="1421" y="221"/>
                    <a:pt x="1421" y="221"/>
                    <a:pt x="1421" y="221"/>
                  </a:cubicBezTo>
                  <a:cubicBezTo>
                    <a:pt x="1425" y="221"/>
                    <a:pt x="1425" y="221"/>
                    <a:pt x="1425" y="221"/>
                  </a:cubicBezTo>
                  <a:lnTo>
                    <a:pt x="1423" y="223"/>
                  </a:lnTo>
                  <a:close/>
                  <a:moveTo>
                    <a:pt x="1421" y="239"/>
                  </a:moveTo>
                  <a:cubicBezTo>
                    <a:pt x="1421" y="238"/>
                    <a:pt x="1421" y="238"/>
                    <a:pt x="1421" y="238"/>
                  </a:cubicBezTo>
                  <a:cubicBezTo>
                    <a:pt x="1421" y="237"/>
                    <a:pt x="1421" y="237"/>
                    <a:pt x="1421" y="237"/>
                  </a:cubicBezTo>
                  <a:cubicBezTo>
                    <a:pt x="1423" y="241"/>
                    <a:pt x="1423" y="241"/>
                    <a:pt x="1423" y="241"/>
                  </a:cubicBezTo>
                  <a:cubicBezTo>
                    <a:pt x="1424" y="242"/>
                    <a:pt x="1424" y="242"/>
                    <a:pt x="1424" y="242"/>
                  </a:cubicBezTo>
                  <a:cubicBezTo>
                    <a:pt x="1424" y="243"/>
                    <a:pt x="1424" y="243"/>
                    <a:pt x="1424" y="243"/>
                  </a:cubicBezTo>
                  <a:cubicBezTo>
                    <a:pt x="1419" y="243"/>
                    <a:pt x="1419" y="243"/>
                    <a:pt x="1419" y="243"/>
                  </a:cubicBezTo>
                  <a:cubicBezTo>
                    <a:pt x="1418" y="243"/>
                    <a:pt x="1418" y="243"/>
                    <a:pt x="1418" y="243"/>
                  </a:cubicBezTo>
                  <a:cubicBezTo>
                    <a:pt x="1418" y="243"/>
                    <a:pt x="1418" y="243"/>
                    <a:pt x="1418" y="243"/>
                  </a:cubicBezTo>
                  <a:lnTo>
                    <a:pt x="1421" y="239"/>
                  </a:lnTo>
                  <a:close/>
                  <a:moveTo>
                    <a:pt x="1421" y="250"/>
                  </a:moveTo>
                  <a:cubicBezTo>
                    <a:pt x="1421" y="251"/>
                    <a:pt x="1421" y="251"/>
                    <a:pt x="1421" y="251"/>
                  </a:cubicBezTo>
                  <a:cubicBezTo>
                    <a:pt x="1420" y="249"/>
                    <a:pt x="1420" y="249"/>
                    <a:pt x="1420" y="249"/>
                  </a:cubicBezTo>
                  <a:cubicBezTo>
                    <a:pt x="1419" y="248"/>
                    <a:pt x="1419" y="248"/>
                    <a:pt x="1419" y="248"/>
                  </a:cubicBezTo>
                  <a:cubicBezTo>
                    <a:pt x="1423" y="248"/>
                    <a:pt x="1423" y="248"/>
                    <a:pt x="1423" y="248"/>
                  </a:cubicBezTo>
                  <a:lnTo>
                    <a:pt x="1421" y="250"/>
                  </a:lnTo>
                  <a:close/>
                  <a:moveTo>
                    <a:pt x="1423" y="262"/>
                  </a:moveTo>
                  <a:cubicBezTo>
                    <a:pt x="1423" y="262"/>
                    <a:pt x="1423" y="262"/>
                    <a:pt x="1423" y="262"/>
                  </a:cubicBezTo>
                  <a:cubicBezTo>
                    <a:pt x="1422" y="262"/>
                    <a:pt x="1422" y="262"/>
                    <a:pt x="1422" y="262"/>
                  </a:cubicBezTo>
                  <a:cubicBezTo>
                    <a:pt x="1418" y="262"/>
                    <a:pt x="1418" y="262"/>
                    <a:pt x="1418" y="262"/>
                  </a:cubicBezTo>
                  <a:cubicBezTo>
                    <a:pt x="1418" y="262"/>
                    <a:pt x="1418" y="262"/>
                    <a:pt x="1418" y="262"/>
                  </a:cubicBezTo>
                  <a:cubicBezTo>
                    <a:pt x="1418" y="262"/>
                    <a:pt x="1418" y="262"/>
                    <a:pt x="1418" y="262"/>
                  </a:cubicBezTo>
                  <a:cubicBezTo>
                    <a:pt x="1418" y="262"/>
                    <a:pt x="1418" y="262"/>
                    <a:pt x="1418" y="262"/>
                  </a:cubicBezTo>
                  <a:cubicBezTo>
                    <a:pt x="1418" y="262"/>
                    <a:pt x="1418" y="262"/>
                    <a:pt x="1418" y="262"/>
                  </a:cubicBezTo>
                  <a:cubicBezTo>
                    <a:pt x="1420" y="260"/>
                    <a:pt x="1420" y="260"/>
                    <a:pt x="1420" y="260"/>
                  </a:cubicBezTo>
                  <a:cubicBezTo>
                    <a:pt x="1420" y="259"/>
                    <a:pt x="1420" y="259"/>
                    <a:pt x="1420" y="259"/>
                  </a:cubicBezTo>
                  <a:cubicBezTo>
                    <a:pt x="1420" y="259"/>
                    <a:pt x="1420" y="259"/>
                    <a:pt x="1420" y="259"/>
                  </a:cubicBezTo>
                  <a:cubicBezTo>
                    <a:pt x="1421" y="259"/>
                    <a:pt x="1421" y="259"/>
                    <a:pt x="1421" y="259"/>
                  </a:cubicBezTo>
                  <a:cubicBezTo>
                    <a:pt x="1422" y="261"/>
                    <a:pt x="1422" y="261"/>
                    <a:pt x="1422" y="261"/>
                  </a:cubicBezTo>
                  <a:lnTo>
                    <a:pt x="1423" y="262"/>
                  </a:lnTo>
                  <a:close/>
                  <a:moveTo>
                    <a:pt x="1419" y="267"/>
                  </a:moveTo>
                  <a:cubicBezTo>
                    <a:pt x="1420" y="267"/>
                    <a:pt x="1420" y="267"/>
                    <a:pt x="1420" y="267"/>
                  </a:cubicBezTo>
                  <a:cubicBezTo>
                    <a:pt x="1423" y="267"/>
                    <a:pt x="1423" y="267"/>
                    <a:pt x="1423" y="267"/>
                  </a:cubicBezTo>
                  <a:cubicBezTo>
                    <a:pt x="1423" y="267"/>
                    <a:pt x="1423" y="267"/>
                    <a:pt x="1423" y="267"/>
                  </a:cubicBezTo>
                  <a:cubicBezTo>
                    <a:pt x="1423" y="267"/>
                    <a:pt x="1423" y="267"/>
                    <a:pt x="1423" y="267"/>
                  </a:cubicBezTo>
                  <a:cubicBezTo>
                    <a:pt x="1422" y="269"/>
                    <a:pt x="1422" y="269"/>
                    <a:pt x="1422" y="269"/>
                  </a:cubicBezTo>
                  <a:cubicBezTo>
                    <a:pt x="1422" y="270"/>
                    <a:pt x="1422" y="270"/>
                    <a:pt x="1422" y="270"/>
                  </a:cubicBezTo>
                  <a:cubicBezTo>
                    <a:pt x="1421" y="271"/>
                    <a:pt x="1421" y="271"/>
                    <a:pt x="1421" y="271"/>
                  </a:cubicBezTo>
                  <a:cubicBezTo>
                    <a:pt x="1420" y="272"/>
                    <a:pt x="1420" y="272"/>
                    <a:pt x="1420" y="272"/>
                  </a:cubicBezTo>
                  <a:cubicBezTo>
                    <a:pt x="1418" y="268"/>
                    <a:pt x="1418" y="268"/>
                    <a:pt x="1418" y="268"/>
                  </a:cubicBezTo>
                  <a:cubicBezTo>
                    <a:pt x="1417" y="267"/>
                    <a:pt x="1417" y="267"/>
                    <a:pt x="1417" y="267"/>
                  </a:cubicBezTo>
                  <a:lnTo>
                    <a:pt x="1419" y="267"/>
                  </a:lnTo>
                  <a:close/>
                  <a:moveTo>
                    <a:pt x="1418" y="284"/>
                  </a:moveTo>
                  <a:cubicBezTo>
                    <a:pt x="1419" y="284"/>
                    <a:pt x="1419" y="284"/>
                    <a:pt x="1419" y="284"/>
                  </a:cubicBezTo>
                  <a:cubicBezTo>
                    <a:pt x="1420" y="282"/>
                    <a:pt x="1420" y="282"/>
                    <a:pt x="1420" y="282"/>
                  </a:cubicBezTo>
                  <a:cubicBezTo>
                    <a:pt x="1420" y="282"/>
                    <a:pt x="1420" y="282"/>
                    <a:pt x="1420" y="282"/>
                  </a:cubicBezTo>
                  <a:cubicBezTo>
                    <a:pt x="1420" y="282"/>
                    <a:pt x="1420" y="282"/>
                    <a:pt x="1420" y="282"/>
                  </a:cubicBezTo>
                  <a:cubicBezTo>
                    <a:pt x="1423" y="288"/>
                    <a:pt x="1423" y="288"/>
                    <a:pt x="1423" y="288"/>
                  </a:cubicBezTo>
                  <a:cubicBezTo>
                    <a:pt x="1423" y="288"/>
                    <a:pt x="1423" y="288"/>
                    <a:pt x="1423" y="288"/>
                  </a:cubicBezTo>
                  <a:cubicBezTo>
                    <a:pt x="1421" y="288"/>
                    <a:pt x="1421" y="288"/>
                    <a:pt x="1421" y="288"/>
                  </a:cubicBezTo>
                  <a:cubicBezTo>
                    <a:pt x="1418" y="288"/>
                    <a:pt x="1418" y="288"/>
                    <a:pt x="1418" y="288"/>
                  </a:cubicBezTo>
                  <a:cubicBezTo>
                    <a:pt x="1417" y="288"/>
                    <a:pt x="1417" y="288"/>
                    <a:pt x="1417" y="288"/>
                  </a:cubicBezTo>
                  <a:cubicBezTo>
                    <a:pt x="1416" y="288"/>
                    <a:pt x="1416" y="288"/>
                    <a:pt x="1416" y="288"/>
                  </a:cubicBezTo>
                  <a:cubicBezTo>
                    <a:pt x="1416" y="287"/>
                    <a:pt x="1416" y="287"/>
                    <a:pt x="1416" y="287"/>
                  </a:cubicBezTo>
                  <a:cubicBezTo>
                    <a:pt x="1417" y="286"/>
                    <a:pt x="1417" y="286"/>
                    <a:pt x="1417" y="286"/>
                  </a:cubicBezTo>
                  <a:lnTo>
                    <a:pt x="1418" y="284"/>
                  </a:lnTo>
                  <a:close/>
                  <a:moveTo>
                    <a:pt x="1417" y="293"/>
                  </a:moveTo>
                  <a:cubicBezTo>
                    <a:pt x="1422" y="293"/>
                    <a:pt x="1422" y="293"/>
                    <a:pt x="1422" y="293"/>
                  </a:cubicBezTo>
                  <a:cubicBezTo>
                    <a:pt x="1423" y="293"/>
                    <a:pt x="1423" y="293"/>
                    <a:pt x="1423" y="293"/>
                  </a:cubicBezTo>
                  <a:cubicBezTo>
                    <a:pt x="1423" y="293"/>
                    <a:pt x="1423" y="293"/>
                    <a:pt x="1423" y="293"/>
                  </a:cubicBezTo>
                  <a:cubicBezTo>
                    <a:pt x="1421" y="296"/>
                    <a:pt x="1421" y="296"/>
                    <a:pt x="1421" y="296"/>
                  </a:cubicBezTo>
                  <a:cubicBezTo>
                    <a:pt x="1419" y="298"/>
                    <a:pt x="1419" y="298"/>
                    <a:pt x="1419" y="298"/>
                  </a:cubicBezTo>
                  <a:cubicBezTo>
                    <a:pt x="1416" y="293"/>
                    <a:pt x="1416" y="293"/>
                    <a:pt x="1416" y="293"/>
                  </a:cubicBezTo>
                  <a:lnTo>
                    <a:pt x="1417" y="293"/>
                  </a:lnTo>
                  <a:close/>
                  <a:moveTo>
                    <a:pt x="1418" y="310"/>
                  </a:moveTo>
                  <a:cubicBezTo>
                    <a:pt x="1419" y="308"/>
                    <a:pt x="1419" y="308"/>
                    <a:pt x="1419" y="308"/>
                  </a:cubicBezTo>
                  <a:cubicBezTo>
                    <a:pt x="1419" y="308"/>
                    <a:pt x="1419" y="308"/>
                    <a:pt x="1419" y="308"/>
                  </a:cubicBezTo>
                  <a:cubicBezTo>
                    <a:pt x="1420" y="310"/>
                    <a:pt x="1420" y="310"/>
                    <a:pt x="1420" y="310"/>
                  </a:cubicBezTo>
                  <a:cubicBezTo>
                    <a:pt x="1423" y="314"/>
                    <a:pt x="1423" y="314"/>
                    <a:pt x="1423" y="314"/>
                  </a:cubicBezTo>
                  <a:cubicBezTo>
                    <a:pt x="1422" y="314"/>
                    <a:pt x="1422" y="314"/>
                    <a:pt x="1422" y="314"/>
                  </a:cubicBezTo>
                  <a:cubicBezTo>
                    <a:pt x="1420" y="314"/>
                    <a:pt x="1420" y="314"/>
                    <a:pt x="1420" y="314"/>
                  </a:cubicBezTo>
                  <a:cubicBezTo>
                    <a:pt x="1416" y="314"/>
                    <a:pt x="1416" y="314"/>
                    <a:pt x="1416" y="314"/>
                  </a:cubicBezTo>
                  <a:cubicBezTo>
                    <a:pt x="1415" y="314"/>
                    <a:pt x="1415" y="314"/>
                    <a:pt x="1415" y="314"/>
                  </a:cubicBezTo>
                  <a:cubicBezTo>
                    <a:pt x="1415" y="314"/>
                    <a:pt x="1415" y="314"/>
                    <a:pt x="1415" y="314"/>
                  </a:cubicBezTo>
                  <a:cubicBezTo>
                    <a:pt x="1417" y="311"/>
                    <a:pt x="1417" y="311"/>
                    <a:pt x="1417" y="311"/>
                  </a:cubicBezTo>
                  <a:lnTo>
                    <a:pt x="1418" y="310"/>
                  </a:lnTo>
                  <a:close/>
                  <a:moveTo>
                    <a:pt x="1424" y="326"/>
                  </a:moveTo>
                  <a:cubicBezTo>
                    <a:pt x="1425" y="325"/>
                    <a:pt x="1425" y="325"/>
                    <a:pt x="1425" y="325"/>
                  </a:cubicBezTo>
                  <a:cubicBezTo>
                    <a:pt x="1425" y="326"/>
                    <a:pt x="1425" y="326"/>
                    <a:pt x="1425" y="326"/>
                  </a:cubicBezTo>
                  <a:cubicBezTo>
                    <a:pt x="1424" y="330"/>
                    <a:pt x="1424" y="330"/>
                    <a:pt x="1424" y="330"/>
                  </a:cubicBezTo>
                  <a:cubicBezTo>
                    <a:pt x="1424" y="334"/>
                    <a:pt x="1424" y="334"/>
                    <a:pt x="1424" y="334"/>
                  </a:cubicBezTo>
                  <a:cubicBezTo>
                    <a:pt x="1424" y="335"/>
                    <a:pt x="1424" y="335"/>
                    <a:pt x="1424" y="335"/>
                  </a:cubicBezTo>
                  <a:cubicBezTo>
                    <a:pt x="1423" y="333"/>
                    <a:pt x="1423" y="333"/>
                    <a:pt x="1423" y="333"/>
                  </a:cubicBezTo>
                  <a:cubicBezTo>
                    <a:pt x="1421" y="330"/>
                    <a:pt x="1421" y="330"/>
                    <a:pt x="1421" y="330"/>
                  </a:cubicBezTo>
                  <a:cubicBezTo>
                    <a:pt x="1422" y="328"/>
                    <a:pt x="1422" y="328"/>
                    <a:pt x="1422" y="328"/>
                  </a:cubicBezTo>
                  <a:lnTo>
                    <a:pt x="1424" y="326"/>
                  </a:lnTo>
                  <a:close/>
                  <a:moveTo>
                    <a:pt x="1424" y="350"/>
                  </a:moveTo>
                  <a:cubicBezTo>
                    <a:pt x="1424" y="352"/>
                    <a:pt x="1424" y="352"/>
                    <a:pt x="1424" y="352"/>
                  </a:cubicBezTo>
                  <a:cubicBezTo>
                    <a:pt x="1424" y="356"/>
                    <a:pt x="1424" y="356"/>
                    <a:pt x="1424" y="356"/>
                  </a:cubicBezTo>
                  <a:cubicBezTo>
                    <a:pt x="1424" y="359"/>
                    <a:pt x="1424" y="359"/>
                    <a:pt x="1424" y="359"/>
                  </a:cubicBezTo>
                  <a:cubicBezTo>
                    <a:pt x="1424" y="361"/>
                    <a:pt x="1424" y="361"/>
                    <a:pt x="1424" y="361"/>
                  </a:cubicBezTo>
                  <a:cubicBezTo>
                    <a:pt x="1421" y="356"/>
                    <a:pt x="1421" y="356"/>
                    <a:pt x="1421" y="356"/>
                  </a:cubicBezTo>
                  <a:cubicBezTo>
                    <a:pt x="1420" y="355"/>
                    <a:pt x="1420" y="355"/>
                    <a:pt x="1420" y="355"/>
                  </a:cubicBezTo>
                  <a:cubicBezTo>
                    <a:pt x="1422" y="353"/>
                    <a:pt x="1422" y="353"/>
                    <a:pt x="1422" y="353"/>
                  </a:cubicBezTo>
                  <a:cubicBezTo>
                    <a:pt x="1423" y="351"/>
                    <a:pt x="1423" y="351"/>
                    <a:pt x="1423" y="351"/>
                  </a:cubicBezTo>
                  <a:lnTo>
                    <a:pt x="1424" y="350"/>
                  </a:lnTo>
                  <a:close/>
                  <a:moveTo>
                    <a:pt x="1424" y="377"/>
                  </a:moveTo>
                  <a:cubicBezTo>
                    <a:pt x="1424" y="379"/>
                    <a:pt x="1424" y="379"/>
                    <a:pt x="1424" y="379"/>
                  </a:cubicBezTo>
                  <a:cubicBezTo>
                    <a:pt x="1423" y="383"/>
                    <a:pt x="1423" y="383"/>
                    <a:pt x="1423" y="383"/>
                  </a:cubicBezTo>
                  <a:cubicBezTo>
                    <a:pt x="1423" y="388"/>
                    <a:pt x="1423" y="388"/>
                    <a:pt x="1423" y="388"/>
                  </a:cubicBezTo>
                  <a:cubicBezTo>
                    <a:pt x="1423" y="389"/>
                    <a:pt x="1423" y="389"/>
                    <a:pt x="1423" y="389"/>
                  </a:cubicBezTo>
                  <a:cubicBezTo>
                    <a:pt x="1421" y="385"/>
                    <a:pt x="1421" y="385"/>
                    <a:pt x="1421" y="385"/>
                  </a:cubicBezTo>
                  <a:cubicBezTo>
                    <a:pt x="1419" y="383"/>
                    <a:pt x="1419" y="383"/>
                    <a:pt x="1419" y="383"/>
                  </a:cubicBezTo>
                  <a:cubicBezTo>
                    <a:pt x="1421" y="380"/>
                    <a:pt x="1421" y="380"/>
                    <a:pt x="1421" y="380"/>
                  </a:cubicBezTo>
                  <a:cubicBezTo>
                    <a:pt x="1422" y="378"/>
                    <a:pt x="1422" y="378"/>
                    <a:pt x="1422" y="378"/>
                  </a:cubicBezTo>
                  <a:lnTo>
                    <a:pt x="1424" y="377"/>
                  </a:lnTo>
                  <a:close/>
                  <a:moveTo>
                    <a:pt x="1423" y="405"/>
                  </a:moveTo>
                  <a:cubicBezTo>
                    <a:pt x="1423" y="407"/>
                    <a:pt x="1423" y="407"/>
                    <a:pt x="1423" y="407"/>
                  </a:cubicBezTo>
                  <a:cubicBezTo>
                    <a:pt x="1423" y="412"/>
                    <a:pt x="1423" y="412"/>
                    <a:pt x="1423" y="412"/>
                  </a:cubicBezTo>
                  <a:cubicBezTo>
                    <a:pt x="1423" y="417"/>
                    <a:pt x="1423" y="417"/>
                    <a:pt x="1423" y="417"/>
                  </a:cubicBezTo>
                  <a:cubicBezTo>
                    <a:pt x="1423" y="419"/>
                    <a:pt x="1423" y="419"/>
                    <a:pt x="1423" y="419"/>
                  </a:cubicBezTo>
                  <a:cubicBezTo>
                    <a:pt x="1419" y="413"/>
                    <a:pt x="1419" y="413"/>
                    <a:pt x="1419" y="413"/>
                  </a:cubicBezTo>
                  <a:cubicBezTo>
                    <a:pt x="1418" y="412"/>
                    <a:pt x="1418" y="412"/>
                    <a:pt x="1418" y="412"/>
                  </a:cubicBezTo>
                  <a:cubicBezTo>
                    <a:pt x="1420" y="409"/>
                    <a:pt x="1420" y="409"/>
                    <a:pt x="1420" y="409"/>
                  </a:cubicBezTo>
                  <a:cubicBezTo>
                    <a:pt x="1422" y="406"/>
                    <a:pt x="1422" y="406"/>
                    <a:pt x="1422" y="406"/>
                  </a:cubicBezTo>
                  <a:lnTo>
                    <a:pt x="1423" y="405"/>
                  </a:lnTo>
                  <a:close/>
                  <a:moveTo>
                    <a:pt x="1422" y="433"/>
                  </a:moveTo>
                  <a:cubicBezTo>
                    <a:pt x="1422" y="433"/>
                    <a:pt x="1422" y="433"/>
                    <a:pt x="1422" y="433"/>
                  </a:cubicBezTo>
                  <a:cubicBezTo>
                    <a:pt x="1422" y="440"/>
                    <a:pt x="1422" y="440"/>
                    <a:pt x="1422" y="440"/>
                  </a:cubicBezTo>
                  <a:cubicBezTo>
                    <a:pt x="1422" y="443"/>
                    <a:pt x="1422" y="443"/>
                    <a:pt x="1422" y="443"/>
                  </a:cubicBezTo>
                  <a:cubicBezTo>
                    <a:pt x="1422" y="444"/>
                    <a:pt x="1422" y="444"/>
                    <a:pt x="1422" y="444"/>
                  </a:cubicBezTo>
                  <a:cubicBezTo>
                    <a:pt x="1417" y="438"/>
                    <a:pt x="1417" y="438"/>
                    <a:pt x="1417" y="438"/>
                  </a:cubicBezTo>
                  <a:cubicBezTo>
                    <a:pt x="1417" y="438"/>
                    <a:pt x="1417" y="438"/>
                    <a:pt x="1417" y="438"/>
                  </a:cubicBezTo>
                  <a:cubicBezTo>
                    <a:pt x="1419" y="436"/>
                    <a:pt x="1419" y="436"/>
                    <a:pt x="1419" y="436"/>
                  </a:cubicBezTo>
                  <a:cubicBezTo>
                    <a:pt x="1422" y="433"/>
                    <a:pt x="1422" y="433"/>
                    <a:pt x="1422" y="433"/>
                  </a:cubicBezTo>
                  <a:close/>
                  <a:moveTo>
                    <a:pt x="1421" y="457"/>
                  </a:moveTo>
                  <a:cubicBezTo>
                    <a:pt x="1422" y="456"/>
                    <a:pt x="1422" y="456"/>
                    <a:pt x="1422" y="456"/>
                  </a:cubicBezTo>
                  <a:cubicBezTo>
                    <a:pt x="1422" y="458"/>
                    <a:pt x="1422" y="458"/>
                    <a:pt x="1422" y="458"/>
                  </a:cubicBezTo>
                  <a:cubicBezTo>
                    <a:pt x="1422" y="461"/>
                    <a:pt x="1422" y="461"/>
                    <a:pt x="1422" y="461"/>
                  </a:cubicBezTo>
                  <a:cubicBezTo>
                    <a:pt x="1422" y="464"/>
                    <a:pt x="1422" y="464"/>
                    <a:pt x="1422" y="464"/>
                  </a:cubicBezTo>
                  <a:cubicBezTo>
                    <a:pt x="1422" y="466"/>
                    <a:pt x="1422" y="466"/>
                    <a:pt x="1422" y="466"/>
                  </a:cubicBezTo>
                  <a:cubicBezTo>
                    <a:pt x="1416" y="461"/>
                    <a:pt x="1416" y="461"/>
                    <a:pt x="1416" y="461"/>
                  </a:cubicBezTo>
                  <a:cubicBezTo>
                    <a:pt x="1417" y="460"/>
                    <a:pt x="1417" y="460"/>
                    <a:pt x="1417" y="460"/>
                  </a:cubicBezTo>
                  <a:cubicBezTo>
                    <a:pt x="1419" y="458"/>
                    <a:pt x="1419" y="458"/>
                    <a:pt x="1419" y="458"/>
                  </a:cubicBezTo>
                  <a:lnTo>
                    <a:pt x="1421" y="457"/>
                  </a:lnTo>
                  <a:close/>
                  <a:moveTo>
                    <a:pt x="1421" y="478"/>
                  </a:moveTo>
                  <a:cubicBezTo>
                    <a:pt x="1421" y="478"/>
                    <a:pt x="1421" y="478"/>
                    <a:pt x="1421" y="478"/>
                  </a:cubicBezTo>
                  <a:cubicBezTo>
                    <a:pt x="1421" y="478"/>
                    <a:pt x="1421" y="478"/>
                    <a:pt x="1421" y="478"/>
                  </a:cubicBezTo>
                  <a:cubicBezTo>
                    <a:pt x="1421" y="484"/>
                    <a:pt x="1421" y="484"/>
                    <a:pt x="1421" y="484"/>
                  </a:cubicBezTo>
                  <a:cubicBezTo>
                    <a:pt x="1421" y="490"/>
                    <a:pt x="1421" y="490"/>
                    <a:pt x="1421" y="490"/>
                  </a:cubicBezTo>
                  <a:cubicBezTo>
                    <a:pt x="1415" y="484"/>
                    <a:pt x="1415" y="484"/>
                    <a:pt x="1415" y="484"/>
                  </a:cubicBezTo>
                  <a:cubicBezTo>
                    <a:pt x="1418" y="481"/>
                    <a:pt x="1418" y="481"/>
                    <a:pt x="1418" y="481"/>
                  </a:cubicBezTo>
                  <a:lnTo>
                    <a:pt x="1421" y="478"/>
                  </a:lnTo>
                  <a:close/>
                  <a:moveTo>
                    <a:pt x="1421" y="511"/>
                  </a:moveTo>
                  <a:cubicBezTo>
                    <a:pt x="1421" y="515"/>
                    <a:pt x="1421" y="515"/>
                    <a:pt x="1421" y="515"/>
                  </a:cubicBezTo>
                  <a:cubicBezTo>
                    <a:pt x="1420" y="520"/>
                    <a:pt x="1420" y="520"/>
                    <a:pt x="1420" y="520"/>
                  </a:cubicBezTo>
                  <a:cubicBezTo>
                    <a:pt x="1414" y="511"/>
                    <a:pt x="1414" y="511"/>
                    <a:pt x="1414" y="511"/>
                  </a:cubicBezTo>
                  <a:cubicBezTo>
                    <a:pt x="1415" y="509"/>
                    <a:pt x="1415" y="509"/>
                    <a:pt x="1415" y="509"/>
                  </a:cubicBezTo>
                  <a:cubicBezTo>
                    <a:pt x="1417" y="507"/>
                    <a:pt x="1417" y="507"/>
                    <a:pt x="1417" y="507"/>
                  </a:cubicBezTo>
                  <a:cubicBezTo>
                    <a:pt x="1421" y="502"/>
                    <a:pt x="1421" y="502"/>
                    <a:pt x="1421" y="502"/>
                  </a:cubicBezTo>
                  <a:lnTo>
                    <a:pt x="1421" y="511"/>
                  </a:lnTo>
                  <a:close/>
                  <a:moveTo>
                    <a:pt x="1420" y="539"/>
                  </a:moveTo>
                  <a:cubicBezTo>
                    <a:pt x="1420" y="546"/>
                    <a:pt x="1420" y="546"/>
                    <a:pt x="1420" y="546"/>
                  </a:cubicBezTo>
                  <a:cubicBezTo>
                    <a:pt x="1420" y="550"/>
                    <a:pt x="1420" y="550"/>
                    <a:pt x="1420" y="550"/>
                  </a:cubicBezTo>
                  <a:cubicBezTo>
                    <a:pt x="1420" y="552"/>
                    <a:pt x="1420" y="552"/>
                    <a:pt x="1420" y="552"/>
                  </a:cubicBezTo>
                  <a:cubicBezTo>
                    <a:pt x="1413" y="543"/>
                    <a:pt x="1413" y="543"/>
                    <a:pt x="1413" y="543"/>
                  </a:cubicBezTo>
                  <a:cubicBezTo>
                    <a:pt x="1412" y="542"/>
                    <a:pt x="1412" y="542"/>
                    <a:pt x="1412" y="542"/>
                  </a:cubicBezTo>
                  <a:cubicBezTo>
                    <a:pt x="1414" y="540"/>
                    <a:pt x="1414" y="540"/>
                    <a:pt x="1414" y="540"/>
                  </a:cubicBezTo>
                  <a:cubicBezTo>
                    <a:pt x="1417" y="537"/>
                    <a:pt x="1417" y="537"/>
                    <a:pt x="1417" y="537"/>
                  </a:cubicBezTo>
                  <a:cubicBezTo>
                    <a:pt x="1420" y="533"/>
                    <a:pt x="1420" y="533"/>
                    <a:pt x="1420" y="533"/>
                  </a:cubicBezTo>
                  <a:lnTo>
                    <a:pt x="1420" y="539"/>
                  </a:lnTo>
                  <a:close/>
                  <a:moveTo>
                    <a:pt x="1419" y="570"/>
                  </a:moveTo>
                  <a:cubicBezTo>
                    <a:pt x="1419" y="580"/>
                    <a:pt x="1419" y="580"/>
                    <a:pt x="1419" y="580"/>
                  </a:cubicBezTo>
                  <a:cubicBezTo>
                    <a:pt x="1419" y="581"/>
                    <a:pt x="1419" y="581"/>
                    <a:pt x="1419" y="581"/>
                  </a:cubicBezTo>
                  <a:cubicBezTo>
                    <a:pt x="1411" y="573"/>
                    <a:pt x="1411" y="573"/>
                    <a:pt x="1411" y="573"/>
                  </a:cubicBezTo>
                  <a:cubicBezTo>
                    <a:pt x="1411" y="572"/>
                    <a:pt x="1411" y="572"/>
                    <a:pt x="1411" y="572"/>
                  </a:cubicBezTo>
                  <a:cubicBezTo>
                    <a:pt x="1416" y="567"/>
                    <a:pt x="1416" y="567"/>
                    <a:pt x="1416" y="567"/>
                  </a:cubicBezTo>
                  <a:cubicBezTo>
                    <a:pt x="1419" y="565"/>
                    <a:pt x="1419" y="565"/>
                    <a:pt x="1419" y="565"/>
                  </a:cubicBezTo>
                  <a:lnTo>
                    <a:pt x="1419" y="570"/>
                  </a:lnTo>
                  <a:close/>
                  <a:moveTo>
                    <a:pt x="1418" y="593"/>
                  </a:moveTo>
                  <a:cubicBezTo>
                    <a:pt x="1418" y="595"/>
                    <a:pt x="1418" y="595"/>
                    <a:pt x="1418" y="595"/>
                  </a:cubicBezTo>
                  <a:cubicBezTo>
                    <a:pt x="1418" y="602"/>
                    <a:pt x="1418" y="602"/>
                    <a:pt x="1418" y="602"/>
                  </a:cubicBezTo>
                  <a:cubicBezTo>
                    <a:pt x="1418" y="611"/>
                    <a:pt x="1418" y="611"/>
                    <a:pt x="1418" y="611"/>
                  </a:cubicBezTo>
                  <a:cubicBezTo>
                    <a:pt x="1418" y="611"/>
                    <a:pt x="1418" y="611"/>
                    <a:pt x="1418" y="611"/>
                  </a:cubicBezTo>
                  <a:cubicBezTo>
                    <a:pt x="1414" y="607"/>
                    <a:pt x="1414" y="607"/>
                    <a:pt x="1414" y="607"/>
                  </a:cubicBezTo>
                  <a:cubicBezTo>
                    <a:pt x="1409" y="602"/>
                    <a:pt x="1409" y="602"/>
                    <a:pt x="1409" y="602"/>
                  </a:cubicBezTo>
                  <a:cubicBezTo>
                    <a:pt x="1413" y="598"/>
                    <a:pt x="1413" y="598"/>
                    <a:pt x="1413" y="598"/>
                  </a:cubicBezTo>
                  <a:cubicBezTo>
                    <a:pt x="1417" y="594"/>
                    <a:pt x="1417" y="594"/>
                    <a:pt x="1417" y="594"/>
                  </a:cubicBezTo>
                  <a:lnTo>
                    <a:pt x="1418" y="593"/>
                  </a:lnTo>
                  <a:close/>
                  <a:moveTo>
                    <a:pt x="1417" y="624"/>
                  </a:moveTo>
                  <a:cubicBezTo>
                    <a:pt x="1417" y="626"/>
                    <a:pt x="1417" y="626"/>
                    <a:pt x="1417" y="626"/>
                  </a:cubicBezTo>
                  <a:cubicBezTo>
                    <a:pt x="1417" y="631"/>
                    <a:pt x="1417" y="635"/>
                    <a:pt x="1417" y="640"/>
                  </a:cubicBezTo>
                  <a:cubicBezTo>
                    <a:pt x="1416" y="648"/>
                    <a:pt x="1416" y="648"/>
                    <a:pt x="1416" y="648"/>
                  </a:cubicBezTo>
                  <a:cubicBezTo>
                    <a:pt x="1416" y="649"/>
                    <a:pt x="1416" y="649"/>
                    <a:pt x="1416" y="649"/>
                  </a:cubicBezTo>
                  <a:cubicBezTo>
                    <a:pt x="1414" y="646"/>
                    <a:pt x="1414" y="646"/>
                    <a:pt x="1414" y="646"/>
                  </a:cubicBezTo>
                  <a:cubicBezTo>
                    <a:pt x="1406" y="636"/>
                    <a:pt x="1406" y="636"/>
                    <a:pt x="1406" y="636"/>
                  </a:cubicBezTo>
                  <a:cubicBezTo>
                    <a:pt x="1409" y="632"/>
                    <a:pt x="1409" y="632"/>
                    <a:pt x="1409" y="632"/>
                  </a:cubicBezTo>
                  <a:cubicBezTo>
                    <a:pt x="1416" y="625"/>
                    <a:pt x="1416" y="625"/>
                    <a:pt x="1416" y="625"/>
                  </a:cubicBezTo>
                  <a:lnTo>
                    <a:pt x="1417" y="624"/>
                  </a:lnTo>
                  <a:close/>
                  <a:moveTo>
                    <a:pt x="1416" y="662"/>
                  </a:moveTo>
                  <a:cubicBezTo>
                    <a:pt x="1416" y="662"/>
                    <a:pt x="1416" y="662"/>
                    <a:pt x="1416" y="662"/>
                  </a:cubicBezTo>
                  <a:cubicBezTo>
                    <a:pt x="1416" y="662"/>
                    <a:pt x="1416" y="662"/>
                    <a:pt x="1416" y="662"/>
                  </a:cubicBezTo>
                  <a:cubicBezTo>
                    <a:pt x="1416" y="670"/>
                    <a:pt x="1415" y="679"/>
                    <a:pt x="1415" y="687"/>
                  </a:cubicBezTo>
                  <a:cubicBezTo>
                    <a:pt x="1415" y="690"/>
                    <a:pt x="1415" y="690"/>
                    <a:pt x="1415" y="690"/>
                  </a:cubicBezTo>
                  <a:cubicBezTo>
                    <a:pt x="1404" y="677"/>
                    <a:pt x="1404" y="677"/>
                    <a:pt x="1404" y="677"/>
                  </a:cubicBezTo>
                  <a:cubicBezTo>
                    <a:pt x="1403" y="675"/>
                    <a:pt x="1403" y="675"/>
                    <a:pt x="1403" y="675"/>
                  </a:cubicBezTo>
                  <a:lnTo>
                    <a:pt x="1416" y="662"/>
                  </a:lnTo>
                  <a:close/>
                  <a:moveTo>
                    <a:pt x="1414" y="703"/>
                  </a:moveTo>
                  <a:cubicBezTo>
                    <a:pt x="1414" y="704"/>
                    <a:pt x="1414" y="704"/>
                    <a:pt x="1414" y="704"/>
                  </a:cubicBezTo>
                  <a:cubicBezTo>
                    <a:pt x="1414" y="710"/>
                    <a:pt x="1414" y="715"/>
                    <a:pt x="1413" y="721"/>
                  </a:cubicBezTo>
                  <a:cubicBezTo>
                    <a:pt x="1413" y="727"/>
                    <a:pt x="1413" y="727"/>
                    <a:pt x="1413" y="727"/>
                  </a:cubicBezTo>
                  <a:cubicBezTo>
                    <a:pt x="1413" y="734"/>
                    <a:pt x="1413" y="734"/>
                    <a:pt x="1413" y="734"/>
                  </a:cubicBezTo>
                  <a:cubicBezTo>
                    <a:pt x="1399" y="718"/>
                    <a:pt x="1399" y="718"/>
                    <a:pt x="1399" y="718"/>
                  </a:cubicBezTo>
                  <a:cubicBezTo>
                    <a:pt x="1402" y="716"/>
                    <a:pt x="1402" y="716"/>
                    <a:pt x="1402" y="716"/>
                  </a:cubicBezTo>
                  <a:cubicBezTo>
                    <a:pt x="1405" y="712"/>
                    <a:pt x="1405" y="712"/>
                    <a:pt x="1405" y="712"/>
                  </a:cubicBezTo>
                  <a:cubicBezTo>
                    <a:pt x="1413" y="704"/>
                    <a:pt x="1413" y="704"/>
                    <a:pt x="1413" y="704"/>
                  </a:cubicBezTo>
                  <a:lnTo>
                    <a:pt x="1414" y="703"/>
                  </a:lnTo>
                  <a:close/>
                  <a:moveTo>
                    <a:pt x="1412" y="812"/>
                  </a:moveTo>
                  <a:cubicBezTo>
                    <a:pt x="1413" y="805"/>
                    <a:pt x="1413" y="805"/>
                    <a:pt x="1413" y="805"/>
                  </a:cubicBezTo>
                  <a:cubicBezTo>
                    <a:pt x="1413" y="804"/>
                    <a:pt x="1413" y="804"/>
                    <a:pt x="1413" y="804"/>
                  </a:cubicBezTo>
                  <a:cubicBezTo>
                    <a:pt x="1415" y="807"/>
                    <a:pt x="1415" y="807"/>
                    <a:pt x="1415" y="807"/>
                  </a:cubicBezTo>
                  <a:cubicBezTo>
                    <a:pt x="1418" y="812"/>
                    <a:pt x="1418" y="812"/>
                    <a:pt x="1418" y="812"/>
                  </a:cubicBezTo>
                  <a:cubicBezTo>
                    <a:pt x="1415" y="815"/>
                    <a:pt x="1415" y="815"/>
                    <a:pt x="1415" y="815"/>
                  </a:cubicBezTo>
                  <a:cubicBezTo>
                    <a:pt x="1413" y="819"/>
                    <a:pt x="1413" y="819"/>
                    <a:pt x="1413" y="819"/>
                  </a:cubicBezTo>
                  <a:cubicBezTo>
                    <a:pt x="1412" y="821"/>
                    <a:pt x="1412" y="821"/>
                    <a:pt x="1412" y="821"/>
                  </a:cubicBezTo>
                  <a:cubicBezTo>
                    <a:pt x="1412" y="817"/>
                    <a:pt x="1412" y="817"/>
                    <a:pt x="1412" y="817"/>
                  </a:cubicBezTo>
                  <a:lnTo>
                    <a:pt x="1412" y="812"/>
                  </a:lnTo>
                  <a:close/>
                  <a:moveTo>
                    <a:pt x="1414" y="825"/>
                  </a:moveTo>
                  <a:cubicBezTo>
                    <a:pt x="1417" y="822"/>
                    <a:pt x="1417" y="822"/>
                    <a:pt x="1417" y="822"/>
                  </a:cubicBezTo>
                  <a:cubicBezTo>
                    <a:pt x="1419" y="819"/>
                    <a:pt x="1419" y="819"/>
                    <a:pt x="1419" y="819"/>
                  </a:cubicBezTo>
                  <a:cubicBezTo>
                    <a:pt x="1421" y="817"/>
                    <a:pt x="1421" y="817"/>
                    <a:pt x="1421" y="817"/>
                  </a:cubicBezTo>
                  <a:cubicBezTo>
                    <a:pt x="1428" y="827"/>
                    <a:pt x="1428" y="827"/>
                    <a:pt x="1428" y="827"/>
                  </a:cubicBezTo>
                  <a:cubicBezTo>
                    <a:pt x="1427" y="827"/>
                    <a:pt x="1427" y="827"/>
                    <a:pt x="1427" y="827"/>
                  </a:cubicBezTo>
                  <a:cubicBezTo>
                    <a:pt x="1422" y="827"/>
                    <a:pt x="1422" y="827"/>
                    <a:pt x="1422" y="827"/>
                  </a:cubicBezTo>
                  <a:cubicBezTo>
                    <a:pt x="1416" y="827"/>
                    <a:pt x="1416" y="827"/>
                    <a:pt x="1416" y="827"/>
                  </a:cubicBezTo>
                  <a:cubicBezTo>
                    <a:pt x="1413" y="827"/>
                    <a:pt x="1413" y="827"/>
                    <a:pt x="1413" y="827"/>
                  </a:cubicBezTo>
                  <a:lnTo>
                    <a:pt x="1414" y="825"/>
                  </a:lnTo>
                  <a:close/>
                  <a:moveTo>
                    <a:pt x="1424" y="812"/>
                  </a:moveTo>
                  <a:cubicBezTo>
                    <a:pt x="1425" y="811"/>
                    <a:pt x="1425" y="811"/>
                    <a:pt x="1425" y="811"/>
                  </a:cubicBezTo>
                  <a:cubicBezTo>
                    <a:pt x="1427" y="808"/>
                    <a:pt x="1427" y="808"/>
                    <a:pt x="1427" y="808"/>
                  </a:cubicBezTo>
                  <a:cubicBezTo>
                    <a:pt x="1427" y="808"/>
                    <a:pt x="1427" y="808"/>
                    <a:pt x="1427" y="808"/>
                  </a:cubicBezTo>
                  <a:cubicBezTo>
                    <a:pt x="1428" y="807"/>
                    <a:pt x="1428" y="807"/>
                    <a:pt x="1428" y="807"/>
                  </a:cubicBezTo>
                  <a:cubicBezTo>
                    <a:pt x="1429" y="805"/>
                    <a:pt x="1429" y="805"/>
                    <a:pt x="1429" y="805"/>
                  </a:cubicBezTo>
                  <a:cubicBezTo>
                    <a:pt x="1431" y="802"/>
                    <a:pt x="1431" y="802"/>
                    <a:pt x="1431" y="802"/>
                  </a:cubicBezTo>
                  <a:cubicBezTo>
                    <a:pt x="1432" y="801"/>
                    <a:pt x="1432" y="801"/>
                    <a:pt x="1432" y="801"/>
                  </a:cubicBezTo>
                  <a:cubicBezTo>
                    <a:pt x="1439" y="809"/>
                    <a:pt x="1439" y="809"/>
                    <a:pt x="1439" y="809"/>
                  </a:cubicBezTo>
                  <a:cubicBezTo>
                    <a:pt x="1441" y="812"/>
                    <a:pt x="1441" y="812"/>
                    <a:pt x="1441" y="812"/>
                  </a:cubicBezTo>
                  <a:cubicBezTo>
                    <a:pt x="1439" y="815"/>
                    <a:pt x="1439" y="815"/>
                    <a:pt x="1439" y="815"/>
                  </a:cubicBezTo>
                  <a:cubicBezTo>
                    <a:pt x="1438" y="817"/>
                    <a:pt x="1438" y="817"/>
                    <a:pt x="1438" y="817"/>
                  </a:cubicBezTo>
                  <a:cubicBezTo>
                    <a:pt x="1437" y="817"/>
                    <a:pt x="1437" y="817"/>
                    <a:pt x="1437" y="817"/>
                  </a:cubicBezTo>
                  <a:cubicBezTo>
                    <a:pt x="1437" y="818"/>
                    <a:pt x="1437" y="818"/>
                    <a:pt x="1437" y="818"/>
                  </a:cubicBezTo>
                  <a:cubicBezTo>
                    <a:pt x="1435" y="820"/>
                    <a:pt x="1435" y="820"/>
                    <a:pt x="1435" y="820"/>
                  </a:cubicBezTo>
                  <a:cubicBezTo>
                    <a:pt x="1433" y="824"/>
                    <a:pt x="1433" y="824"/>
                    <a:pt x="1433" y="824"/>
                  </a:cubicBezTo>
                  <a:cubicBezTo>
                    <a:pt x="1432" y="825"/>
                    <a:pt x="1432" y="825"/>
                    <a:pt x="1432" y="825"/>
                  </a:cubicBezTo>
                  <a:cubicBezTo>
                    <a:pt x="1431" y="823"/>
                    <a:pt x="1431" y="823"/>
                    <a:pt x="1431" y="823"/>
                  </a:cubicBezTo>
                  <a:lnTo>
                    <a:pt x="1424" y="812"/>
                  </a:lnTo>
                  <a:close/>
                  <a:moveTo>
                    <a:pt x="1439" y="824"/>
                  </a:moveTo>
                  <a:cubicBezTo>
                    <a:pt x="1441" y="821"/>
                    <a:pt x="1441" y="821"/>
                    <a:pt x="1441" y="821"/>
                  </a:cubicBezTo>
                  <a:cubicBezTo>
                    <a:pt x="1441" y="821"/>
                    <a:pt x="1441" y="821"/>
                    <a:pt x="1441" y="821"/>
                  </a:cubicBezTo>
                  <a:cubicBezTo>
                    <a:pt x="1441" y="820"/>
                    <a:pt x="1441" y="820"/>
                    <a:pt x="1441" y="820"/>
                  </a:cubicBezTo>
                  <a:cubicBezTo>
                    <a:pt x="1443" y="819"/>
                    <a:pt x="1443" y="819"/>
                    <a:pt x="1443" y="819"/>
                  </a:cubicBezTo>
                  <a:cubicBezTo>
                    <a:pt x="1444" y="817"/>
                    <a:pt x="1444" y="817"/>
                    <a:pt x="1444" y="817"/>
                  </a:cubicBezTo>
                  <a:cubicBezTo>
                    <a:pt x="1452" y="827"/>
                    <a:pt x="1452" y="827"/>
                    <a:pt x="1452" y="827"/>
                  </a:cubicBezTo>
                  <a:cubicBezTo>
                    <a:pt x="1451" y="827"/>
                    <a:pt x="1451" y="827"/>
                    <a:pt x="1451" y="827"/>
                  </a:cubicBezTo>
                  <a:cubicBezTo>
                    <a:pt x="1449" y="827"/>
                    <a:pt x="1449" y="827"/>
                    <a:pt x="1449" y="827"/>
                  </a:cubicBezTo>
                  <a:cubicBezTo>
                    <a:pt x="1448" y="827"/>
                    <a:pt x="1448" y="827"/>
                    <a:pt x="1448" y="827"/>
                  </a:cubicBezTo>
                  <a:cubicBezTo>
                    <a:pt x="1447" y="827"/>
                    <a:pt x="1447" y="827"/>
                    <a:pt x="1447" y="827"/>
                  </a:cubicBezTo>
                  <a:cubicBezTo>
                    <a:pt x="1443" y="827"/>
                    <a:pt x="1443" y="827"/>
                    <a:pt x="1443" y="827"/>
                  </a:cubicBezTo>
                  <a:cubicBezTo>
                    <a:pt x="1437" y="827"/>
                    <a:pt x="1437" y="827"/>
                    <a:pt x="1437" y="827"/>
                  </a:cubicBezTo>
                  <a:lnTo>
                    <a:pt x="1439" y="824"/>
                  </a:lnTo>
                  <a:close/>
                  <a:moveTo>
                    <a:pt x="1447" y="812"/>
                  </a:moveTo>
                  <a:cubicBezTo>
                    <a:pt x="1451" y="806"/>
                    <a:pt x="1451" y="806"/>
                    <a:pt x="1451" y="806"/>
                  </a:cubicBezTo>
                  <a:cubicBezTo>
                    <a:pt x="1452" y="804"/>
                    <a:pt x="1452" y="804"/>
                    <a:pt x="1452" y="804"/>
                  </a:cubicBezTo>
                  <a:cubicBezTo>
                    <a:pt x="1452" y="808"/>
                    <a:pt x="1452" y="808"/>
                    <a:pt x="1452" y="808"/>
                  </a:cubicBezTo>
                  <a:cubicBezTo>
                    <a:pt x="1453" y="812"/>
                    <a:pt x="1453" y="817"/>
                    <a:pt x="1453" y="821"/>
                  </a:cubicBezTo>
                  <a:lnTo>
                    <a:pt x="1447" y="812"/>
                  </a:lnTo>
                  <a:close/>
                  <a:moveTo>
                    <a:pt x="1453" y="734"/>
                  </a:moveTo>
                  <a:cubicBezTo>
                    <a:pt x="1452" y="728"/>
                    <a:pt x="1452" y="728"/>
                    <a:pt x="1452" y="728"/>
                  </a:cubicBezTo>
                  <a:cubicBezTo>
                    <a:pt x="1452" y="723"/>
                    <a:pt x="1452" y="723"/>
                    <a:pt x="1452" y="723"/>
                  </a:cubicBezTo>
                  <a:cubicBezTo>
                    <a:pt x="1452" y="716"/>
                    <a:pt x="1452" y="710"/>
                    <a:pt x="1451" y="703"/>
                  </a:cubicBezTo>
                  <a:cubicBezTo>
                    <a:pt x="1466" y="718"/>
                    <a:pt x="1466" y="718"/>
                    <a:pt x="1466" y="718"/>
                  </a:cubicBezTo>
                  <a:cubicBezTo>
                    <a:pt x="1458" y="728"/>
                    <a:pt x="1458" y="728"/>
                    <a:pt x="1458" y="728"/>
                  </a:cubicBezTo>
                  <a:cubicBezTo>
                    <a:pt x="1456" y="731"/>
                    <a:pt x="1456" y="731"/>
                    <a:pt x="1456" y="731"/>
                  </a:cubicBezTo>
                  <a:lnTo>
                    <a:pt x="1453" y="734"/>
                  </a:lnTo>
                  <a:close/>
                  <a:moveTo>
                    <a:pt x="1470" y="760"/>
                  </a:moveTo>
                  <a:cubicBezTo>
                    <a:pt x="1462" y="768"/>
                    <a:pt x="1462" y="768"/>
                    <a:pt x="1462" y="768"/>
                  </a:cubicBezTo>
                  <a:cubicBezTo>
                    <a:pt x="1459" y="771"/>
                    <a:pt x="1459" y="771"/>
                    <a:pt x="1459" y="771"/>
                  </a:cubicBezTo>
                  <a:cubicBezTo>
                    <a:pt x="1457" y="773"/>
                    <a:pt x="1457" y="773"/>
                    <a:pt x="1457" y="773"/>
                  </a:cubicBezTo>
                  <a:cubicBezTo>
                    <a:pt x="1455" y="773"/>
                    <a:pt x="1455" y="773"/>
                    <a:pt x="1455" y="773"/>
                  </a:cubicBezTo>
                  <a:cubicBezTo>
                    <a:pt x="1454" y="767"/>
                    <a:pt x="1454" y="767"/>
                    <a:pt x="1454" y="767"/>
                  </a:cubicBezTo>
                  <a:cubicBezTo>
                    <a:pt x="1454" y="760"/>
                    <a:pt x="1454" y="760"/>
                    <a:pt x="1454" y="760"/>
                  </a:cubicBezTo>
                  <a:cubicBezTo>
                    <a:pt x="1454" y="756"/>
                    <a:pt x="1454" y="751"/>
                    <a:pt x="1453" y="747"/>
                  </a:cubicBezTo>
                  <a:lnTo>
                    <a:pt x="1470" y="760"/>
                  </a:lnTo>
                  <a:close/>
                  <a:moveTo>
                    <a:pt x="1459" y="778"/>
                  </a:moveTo>
                  <a:cubicBezTo>
                    <a:pt x="1466" y="778"/>
                    <a:pt x="1466" y="778"/>
                    <a:pt x="1466" y="778"/>
                  </a:cubicBezTo>
                  <a:cubicBezTo>
                    <a:pt x="1473" y="778"/>
                    <a:pt x="1473" y="778"/>
                    <a:pt x="1473" y="778"/>
                  </a:cubicBezTo>
                  <a:cubicBezTo>
                    <a:pt x="1491" y="778"/>
                    <a:pt x="1491" y="778"/>
                    <a:pt x="1491" y="778"/>
                  </a:cubicBezTo>
                  <a:cubicBezTo>
                    <a:pt x="1491" y="778"/>
                    <a:pt x="1491" y="778"/>
                    <a:pt x="1491" y="778"/>
                  </a:cubicBezTo>
                  <a:cubicBezTo>
                    <a:pt x="1491" y="778"/>
                    <a:pt x="1491" y="778"/>
                    <a:pt x="1491" y="778"/>
                  </a:cubicBezTo>
                  <a:cubicBezTo>
                    <a:pt x="1491" y="778"/>
                    <a:pt x="1491" y="778"/>
                    <a:pt x="1491" y="778"/>
                  </a:cubicBezTo>
                  <a:cubicBezTo>
                    <a:pt x="1473" y="778"/>
                    <a:pt x="1473" y="778"/>
                    <a:pt x="1473" y="778"/>
                  </a:cubicBezTo>
                  <a:cubicBezTo>
                    <a:pt x="1466" y="778"/>
                    <a:pt x="1466" y="778"/>
                    <a:pt x="1466" y="778"/>
                  </a:cubicBezTo>
                  <a:cubicBezTo>
                    <a:pt x="1459" y="778"/>
                    <a:pt x="1459" y="778"/>
                    <a:pt x="1459" y="778"/>
                  </a:cubicBezTo>
                  <a:close/>
                  <a:moveTo>
                    <a:pt x="1468" y="773"/>
                  </a:moveTo>
                  <a:cubicBezTo>
                    <a:pt x="1464" y="773"/>
                    <a:pt x="1464" y="773"/>
                    <a:pt x="1464" y="773"/>
                  </a:cubicBezTo>
                  <a:cubicBezTo>
                    <a:pt x="1466" y="771"/>
                    <a:pt x="1466" y="771"/>
                    <a:pt x="1466" y="771"/>
                  </a:cubicBezTo>
                  <a:cubicBezTo>
                    <a:pt x="1474" y="764"/>
                    <a:pt x="1474" y="764"/>
                    <a:pt x="1474" y="764"/>
                  </a:cubicBezTo>
                  <a:cubicBezTo>
                    <a:pt x="1485" y="773"/>
                    <a:pt x="1485" y="773"/>
                    <a:pt x="1485" y="773"/>
                  </a:cubicBezTo>
                  <a:lnTo>
                    <a:pt x="1468" y="773"/>
                  </a:lnTo>
                  <a:close/>
                  <a:moveTo>
                    <a:pt x="1473" y="757"/>
                  </a:moveTo>
                  <a:cubicBezTo>
                    <a:pt x="1458" y="744"/>
                    <a:pt x="1458" y="744"/>
                    <a:pt x="1458" y="744"/>
                  </a:cubicBezTo>
                  <a:cubicBezTo>
                    <a:pt x="1469" y="744"/>
                    <a:pt x="1469" y="744"/>
                    <a:pt x="1469" y="744"/>
                  </a:cubicBezTo>
                  <a:cubicBezTo>
                    <a:pt x="1474" y="744"/>
                    <a:pt x="1474" y="744"/>
                    <a:pt x="1474" y="744"/>
                  </a:cubicBezTo>
                  <a:cubicBezTo>
                    <a:pt x="1486" y="744"/>
                    <a:pt x="1486" y="744"/>
                    <a:pt x="1486" y="744"/>
                  </a:cubicBezTo>
                  <a:cubicBezTo>
                    <a:pt x="1480" y="750"/>
                    <a:pt x="1480" y="750"/>
                    <a:pt x="1480" y="750"/>
                  </a:cubicBezTo>
                  <a:cubicBezTo>
                    <a:pt x="1478" y="752"/>
                    <a:pt x="1478" y="752"/>
                    <a:pt x="1478" y="752"/>
                  </a:cubicBezTo>
                  <a:lnTo>
                    <a:pt x="1473" y="757"/>
                  </a:lnTo>
                  <a:close/>
                  <a:moveTo>
                    <a:pt x="1469" y="739"/>
                  </a:moveTo>
                  <a:cubicBezTo>
                    <a:pt x="1464" y="739"/>
                    <a:pt x="1464" y="739"/>
                    <a:pt x="1464" y="739"/>
                  </a:cubicBezTo>
                  <a:cubicBezTo>
                    <a:pt x="1456" y="739"/>
                    <a:pt x="1456" y="739"/>
                    <a:pt x="1456" y="739"/>
                  </a:cubicBezTo>
                  <a:cubicBezTo>
                    <a:pt x="1459" y="734"/>
                    <a:pt x="1459" y="734"/>
                    <a:pt x="1459" y="734"/>
                  </a:cubicBezTo>
                  <a:cubicBezTo>
                    <a:pt x="1461" y="732"/>
                    <a:pt x="1461" y="732"/>
                    <a:pt x="1461" y="732"/>
                  </a:cubicBezTo>
                  <a:cubicBezTo>
                    <a:pt x="1469" y="722"/>
                    <a:pt x="1469" y="722"/>
                    <a:pt x="1469" y="722"/>
                  </a:cubicBezTo>
                  <a:cubicBezTo>
                    <a:pt x="1486" y="739"/>
                    <a:pt x="1486" y="739"/>
                    <a:pt x="1486" y="739"/>
                  </a:cubicBezTo>
                  <a:lnTo>
                    <a:pt x="1469" y="739"/>
                  </a:lnTo>
                  <a:close/>
                  <a:moveTo>
                    <a:pt x="1469" y="714"/>
                  </a:moveTo>
                  <a:cubicBezTo>
                    <a:pt x="1469" y="714"/>
                    <a:pt x="1469" y="714"/>
                    <a:pt x="1469" y="714"/>
                  </a:cubicBezTo>
                  <a:cubicBezTo>
                    <a:pt x="1456" y="701"/>
                    <a:pt x="1456" y="701"/>
                    <a:pt x="1456" y="701"/>
                  </a:cubicBezTo>
                  <a:cubicBezTo>
                    <a:pt x="1454" y="699"/>
                    <a:pt x="1454" y="699"/>
                    <a:pt x="1454" y="699"/>
                  </a:cubicBezTo>
                  <a:cubicBezTo>
                    <a:pt x="1470" y="699"/>
                    <a:pt x="1470" y="699"/>
                    <a:pt x="1470" y="699"/>
                  </a:cubicBezTo>
                  <a:cubicBezTo>
                    <a:pt x="1478" y="699"/>
                    <a:pt x="1478" y="699"/>
                    <a:pt x="1478" y="699"/>
                  </a:cubicBezTo>
                  <a:cubicBezTo>
                    <a:pt x="1481" y="699"/>
                    <a:pt x="1481" y="699"/>
                    <a:pt x="1481" y="699"/>
                  </a:cubicBezTo>
                  <a:cubicBezTo>
                    <a:pt x="1480" y="701"/>
                    <a:pt x="1480" y="701"/>
                    <a:pt x="1480" y="701"/>
                  </a:cubicBezTo>
                  <a:cubicBezTo>
                    <a:pt x="1476" y="705"/>
                    <a:pt x="1476" y="705"/>
                    <a:pt x="1476" y="705"/>
                  </a:cubicBezTo>
                  <a:lnTo>
                    <a:pt x="1469" y="714"/>
                  </a:lnTo>
                  <a:close/>
                  <a:moveTo>
                    <a:pt x="1473" y="694"/>
                  </a:moveTo>
                  <a:cubicBezTo>
                    <a:pt x="1464" y="694"/>
                    <a:pt x="1464" y="694"/>
                    <a:pt x="1464" y="694"/>
                  </a:cubicBezTo>
                  <a:cubicBezTo>
                    <a:pt x="1454" y="694"/>
                    <a:pt x="1454" y="694"/>
                    <a:pt x="1454" y="694"/>
                  </a:cubicBezTo>
                  <a:cubicBezTo>
                    <a:pt x="1458" y="688"/>
                    <a:pt x="1458" y="688"/>
                    <a:pt x="1458" y="688"/>
                  </a:cubicBezTo>
                  <a:cubicBezTo>
                    <a:pt x="1462" y="684"/>
                    <a:pt x="1462" y="684"/>
                    <a:pt x="1462" y="684"/>
                  </a:cubicBezTo>
                  <a:cubicBezTo>
                    <a:pt x="1466" y="679"/>
                    <a:pt x="1466" y="679"/>
                    <a:pt x="1466" y="679"/>
                  </a:cubicBezTo>
                  <a:cubicBezTo>
                    <a:pt x="1480" y="694"/>
                    <a:pt x="1480" y="694"/>
                    <a:pt x="1480" y="694"/>
                  </a:cubicBezTo>
                  <a:lnTo>
                    <a:pt x="1473" y="694"/>
                  </a:lnTo>
                  <a:close/>
                  <a:moveTo>
                    <a:pt x="1466" y="671"/>
                  </a:moveTo>
                  <a:cubicBezTo>
                    <a:pt x="1453" y="658"/>
                    <a:pt x="1453" y="658"/>
                    <a:pt x="1453" y="658"/>
                  </a:cubicBezTo>
                  <a:cubicBezTo>
                    <a:pt x="1467" y="658"/>
                    <a:pt x="1467" y="658"/>
                    <a:pt x="1467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6" y="658"/>
                    <a:pt x="1476" y="658"/>
                    <a:pt x="1476" y="658"/>
                  </a:cubicBezTo>
                  <a:cubicBezTo>
                    <a:pt x="1472" y="663"/>
                    <a:pt x="1472" y="663"/>
                    <a:pt x="1472" y="663"/>
                  </a:cubicBezTo>
                  <a:lnTo>
                    <a:pt x="1466" y="671"/>
                  </a:lnTo>
                  <a:close/>
                  <a:moveTo>
                    <a:pt x="1470" y="653"/>
                  </a:moveTo>
                  <a:cubicBezTo>
                    <a:pt x="1462" y="653"/>
                    <a:pt x="1462" y="653"/>
                    <a:pt x="1462" y="653"/>
                  </a:cubicBezTo>
                  <a:cubicBezTo>
                    <a:pt x="1452" y="653"/>
                    <a:pt x="1452" y="653"/>
                    <a:pt x="1452" y="653"/>
                  </a:cubicBezTo>
                  <a:cubicBezTo>
                    <a:pt x="1456" y="648"/>
                    <a:pt x="1456" y="648"/>
                    <a:pt x="1456" y="648"/>
                  </a:cubicBezTo>
                  <a:cubicBezTo>
                    <a:pt x="1460" y="643"/>
                    <a:pt x="1460" y="643"/>
                    <a:pt x="1460" y="643"/>
                  </a:cubicBezTo>
                  <a:cubicBezTo>
                    <a:pt x="1463" y="639"/>
                    <a:pt x="1463" y="639"/>
                    <a:pt x="1463" y="639"/>
                  </a:cubicBezTo>
                  <a:cubicBezTo>
                    <a:pt x="1476" y="653"/>
                    <a:pt x="1476" y="653"/>
                    <a:pt x="1476" y="653"/>
                  </a:cubicBezTo>
                  <a:lnTo>
                    <a:pt x="1470" y="653"/>
                  </a:lnTo>
                  <a:close/>
                  <a:moveTo>
                    <a:pt x="1463" y="632"/>
                  </a:moveTo>
                  <a:cubicBezTo>
                    <a:pt x="1452" y="620"/>
                    <a:pt x="1452" y="620"/>
                    <a:pt x="1452" y="620"/>
                  </a:cubicBezTo>
                  <a:cubicBezTo>
                    <a:pt x="1460" y="620"/>
                    <a:pt x="1460" y="620"/>
                    <a:pt x="1460" y="620"/>
                  </a:cubicBezTo>
                  <a:cubicBezTo>
                    <a:pt x="1471" y="620"/>
                    <a:pt x="1471" y="620"/>
                    <a:pt x="1471" y="620"/>
                  </a:cubicBezTo>
                  <a:cubicBezTo>
                    <a:pt x="1472" y="620"/>
                    <a:pt x="1472" y="620"/>
                    <a:pt x="1472" y="620"/>
                  </a:cubicBezTo>
                  <a:cubicBezTo>
                    <a:pt x="1472" y="621"/>
                    <a:pt x="1472" y="621"/>
                    <a:pt x="1472" y="621"/>
                  </a:cubicBezTo>
                  <a:cubicBezTo>
                    <a:pt x="1467" y="626"/>
                    <a:pt x="1467" y="626"/>
                    <a:pt x="1467" y="626"/>
                  </a:cubicBezTo>
                  <a:lnTo>
                    <a:pt x="1463" y="632"/>
                  </a:lnTo>
                  <a:close/>
                  <a:moveTo>
                    <a:pt x="1465" y="615"/>
                  </a:moveTo>
                  <a:cubicBezTo>
                    <a:pt x="1455" y="615"/>
                    <a:pt x="1455" y="615"/>
                    <a:pt x="1455" y="615"/>
                  </a:cubicBezTo>
                  <a:cubicBezTo>
                    <a:pt x="1452" y="615"/>
                    <a:pt x="1452" y="615"/>
                    <a:pt x="1452" y="615"/>
                  </a:cubicBezTo>
                  <a:cubicBezTo>
                    <a:pt x="1453" y="613"/>
                    <a:pt x="1453" y="613"/>
                    <a:pt x="1453" y="613"/>
                  </a:cubicBezTo>
                  <a:cubicBezTo>
                    <a:pt x="1459" y="608"/>
                    <a:pt x="1459" y="608"/>
                    <a:pt x="1459" y="608"/>
                  </a:cubicBezTo>
                  <a:cubicBezTo>
                    <a:pt x="1461" y="605"/>
                    <a:pt x="1461" y="605"/>
                    <a:pt x="1461" y="605"/>
                  </a:cubicBezTo>
                  <a:cubicBezTo>
                    <a:pt x="1471" y="615"/>
                    <a:pt x="1471" y="615"/>
                    <a:pt x="1471" y="615"/>
                  </a:cubicBezTo>
                  <a:lnTo>
                    <a:pt x="1465" y="615"/>
                  </a:lnTo>
                  <a:close/>
                  <a:moveTo>
                    <a:pt x="1461" y="598"/>
                  </a:moveTo>
                  <a:cubicBezTo>
                    <a:pt x="1451" y="590"/>
                    <a:pt x="1451" y="590"/>
                    <a:pt x="1451" y="590"/>
                  </a:cubicBezTo>
                  <a:cubicBezTo>
                    <a:pt x="1461" y="590"/>
                    <a:pt x="1461" y="590"/>
                    <a:pt x="1461" y="590"/>
                  </a:cubicBezTo>
                  <a:cubicBezTo>
                    <a:pt x="1465" y="590"/>
                    <a:pt x="1465" y="590"/>
                    <a:pt x="1465" y="590"/>
                  </a:cubicBezTo>
                  <a:cubicBezTo>
                    <a:pt x="1470" y="590"/>
                    <a:pt x="1470" y="590"/>
                    <a:pt x="1470" y="590"/>
                  </a:cubicBezTo>
                  <a:cubicBezTo>
                    <a:pt x="1467" y="592"/>
                    <a:pt x="1467" y="592"/>
                    <a:pt x="1467" y="592"/>
                  </a:cubicBezTo>
                  <a:cubicBezTo>
                    <a:pt x="1465" y="594"/>
                    <a:pt x="1465" y="594"/>
                    <a:pt x="1465" y="594"/>
                  </a:cubicBezTo>
                  <a:lnTo>
                    <a:pt x="1461" y="598"/>
                  </a:lnTo>
                  <a:close/>
                  <a:moveTo>
                    <a:pt x="1467" y="585"/>
                  </a:moveTo>
                  <a:cubicBezTo>
                    <a:pt x="1459" y="585"/>
                    <a:pt x="1459" y="585"/>
                    <a:pt x="1459" y="585"/>
                  </a:cubicBezTo>
                  <a:cubicBezTo>
                    <a:pt x="1455" y="585"/>
                    <a:pt x="1455" y="585"/>
                    <a:pt x="1455" y="585"/>
                  </a:cubicBezTo>
                  <a:cubicBezTo>
                    <a:pt x="1451" y="585"/>
                    <a:pt x="1451" y="585"/>
                    <a:pt x="1451" y="585"/>
                  </a:cubicBezTo>
                  <a:cubicBezTo>
                    <a:pt x="1453" y="582"/>
                    <a:pt x="1453" y="582"/>
                    <a:pt x="1453" y="582"/>
                  </a:cubicBezTo>
                  <a:cubicBezTo>
                    <a:pt x="1455" y="580"/>
                    <a:pt x="1455" y="580"/>
                    <a:pt x="1455" y="580"/>
                  </a:cubicBezTo>
                  <a:cubicBezTo>
                    <a:pt x="1459" y="577"/>
                    <a:pt x="1459" y="577"/>
                    <a:pt x="1459" y="577"/>
                  </a:cubicBezTo>
                  <a:cubicBezTo>
                    <a:pt x="1459" y="576"/>
                    <a:pt x="1459" y="576"/>
                    <a:pt x="1459" y="576"/>
                  </a:cubicBezTo>
                  <a:cubicBezTo>
                    <a:pt x="1469" y="585"/>
                    <a:pt x="1469" y="585"/>
                    <a:pt x="1469" y="585"/>
                  </a:cubicBezTo>
                  <a:lnTo>
                    <a:pt x="1467" y="585"/>
                  </a:lnTo>
                  <a:close/>
                  <a:moveTo>
                    <a:pt x="1459" y="569"/>
                  </a:moveTo>
                  <a:cubicBezTo>
                    <a:pt x="1451" y="561"/>
                    <a:pt x="1451" y="561"/>
                    <a:pt x="1451" y="561"/>
                  </a:cubicBezTo>
                  <a:cubicBezTo>
                    <a:pt x="1452" y="561"/>
                    <a:pt x="1452" y="561"/>
                    <a:pt x="1452" y="561"/>
                  </a:cubicBezTo>
                  <a:cubicBezTo>
                    <a:pt x="1461" y="561"/>
                    <a:pt x="1461" y="561"/>
                    <a:pt x="1461" y="561"/>
                  </a:cubicBezTo>
                  <a:cubicBezTo>
                    <a:pt x="1467" y="561"/>
                    <a:pt x="1467" y="561"/>
                    <a:pt x="1467" y="561"/>
                  </a:cubicBezTo>
                  <a:cubicBezTo>
                    <a:pt x="1464" y="564"/>
                    <a:pt x="1464" y="564"/>
                    <a:pt x="1464" y="564"/>
                  </a:cubicBezTo>
                  <a:cubicBezTo>
                    <a:pt x="1460" y="569"/>
                    <a:pt x="1460" y="569"/>
                    <a:pt x="1460" y="569"/>
                  </a:cubicBezTo>
                  <a:lnTo>
                    <a:pt x="1459" y="569"/>
                  </a:lnTo>
                  <a:close/>
                  <a:moveTo>
                    <a:pt x="1464" y="556"/>
                  </a:moveTo>
                  <a:cubicBezTo>
                    <a:pt x="1456" y="556"/>
                    <a:pt x="1456" y="556"/>
                    <a:pt x="1456" y="556"/>
                  </a:cubicBezTo>
                  <a:cubicBezTo>
                    <a:pt x="1450" y="556"/>
                    <a:pt x="1450" y="556"/>
                    <a:pt x="1450" y="556"/>
                  </a:cubicBezTo>
                  <a:cubicBezTo>
                    <a:pt x="1452" y="553"/>
                    <a:pt x="1452" y="553"/>
                    <a:pt x="1452" y="553"/>
                  </a:cubicBezTo>
                  <a:cubicBezTo>
                    <a:pt x="1456" y="549"/>
                    <a:pt x="1456" y="549"/>
                    <a:pt x="1456" y="549"/>
                  </a:cubicBezTo>
                  <a:cubicBezTo>
                    <a:pt x="1457" y="547"/>
                    <a:pt x="1457" y="547"/>
                    <a:pt x="1457" y="547"/>
                  </a:cubicBezTo>
                  <a:cubicBezTo>
                    <a:pt x="1458" y="546"/>
                    <a:pt x="1458" y="546"/>
                    <a:pt x="1458" y="546"/>
                  </a:cubicBezTo>
                  <a:cubicBezTo>
                    <a:pt x="1462" y="551"/>
                    <a:pt x="1462" y="551"/>
                    <a:pt x="1462" y="551"/>
                  </a:cubicBezTo>
                  <a:cubicBezTo>
                    <a:pt x="1467" y="556"/>
                    <a:pt x="1467" y="556"/>
                    <a:pt x="1467" y="556"/>
                  </a:cubicBezTo>
                  <a:lnTo>
                    <a:pt x="1464" y="556"/>
                  </a:lnTo>
                  <a:close/>
                  <a:moveTo>
                    <a:pt x="1458" y="539"/>
                  </a:moveTo>
                  <a:cubicBezTo>
                    <a:pt x="1450" y="530"/>
                    <a:pt x="1450" y="530"/>
                    <a:pt x="1450" y="530"/>
                  </a:cubicBezTo>
                  <a:cubicBezTo>
                    <a:pt x="1449" y="529"/>
                    <a:pt x="1449" y="529"/>
                    <a:pt x="1449" y="529"/>
                  </a:cubicBezTo>
                  <a:cubicBezTo>
                    <a:pt x="1460" y="529"/>
                    <a:pt x="1460" y="529"/>
                    <a:pt x="1460" y="529"/>
                  </a:cubicBezTo>
                  <a:cubicBezTo>
                    <a:pt x="1465" y="529"/>
                    <a:pt x="1465" y="529"/>
                    <a:pt x="1465" y="529"/>
                  </a:cubicBezTo>
                  <a:cubicBezTo>
                    <a:pt x="1463" y="532"/>
                    <a:pt x="1463" y="532"/>
                    <a:pt x="1463" y="532"/>
                  </a:cubicBezTo>
                  <a:cubicBezTo>
                    <a:pt x="1458" y="538"/>
                    <a:pt x="1458" y="538"/>
                    <a:pt x="1458" y="538"/>
                  </a:cubicBezTo>
                  <a:lnTo>
                    <a:pt x="1458" y="539"/>
                  </a:lnTo>
                  <a:close/>
                  <a:moveTo>
                    <a:pt x="1463" y="524"/>
                  </a:moveTo>
                  <a:cubicBezTo>
                    <a:pt x="1455" y="524"/>
                    <a:pt x="1455" y="524"/>
                    <a:pt x="1455" y="524"/>
                  </a:cubicBezTo>
                  <a:cubicBezTo>
                    <a:pt x="1449" y="524"/>
                    <a:pt x="1449" y="524"/>
                    <a:pt x="1449" y="524"/>
                  </a:cubicBezTo>
                  <a:cubicBezTo>
                    <a:pt x="1451" y="521"/>
                    <a:pt x="1451" y="521"/>
                    <a:pt x="1451" y="521"/>
                  </a:cubicBezTo>
                  <a:cubicBezTo>
                    <a:pt x="1455" y="516"/>
                    <a:pt x="1455" y="516"/>
                    <a:pt x="1455" y="516"/>
                  </a:cubicBezTo>
                  <a:cubicBezTo>
                    <a:pt x="1456" y="515"/>
                    <a:pt x="1456" y="515"/>
                    <a:pt x="1456" y="515"/>
                  </a:cubicBezTo>
                  <a:cubicBezTo>
                    <a:pt x="1465" y="524"/>
                    <a:pt x="1465" y="524"/>
                    <a:pt x="1465" y="524"/>
                  </a:cubicBezTo>
                  <a:lnTo>
                    <a:pt x="1463" y="524"/>
                  </a:lnTo>
                  <a:close/>
                  <a:moveTo>
                    <a:pt x="1456" y="507"/>
                  </a:moveTo>
                  <a:cubicBezTo>
                    <a:pt x="1449" y="498"/>
                    <a:pt x="1449" y="498"/>
                    <a:pt x="1449" y="498"/>
                  </a:cubicBezTo>
                  <a:cubicBezTo>
                    <a:pt x="1453" y="498"/>
                    <a:pt x="1453" y="498"/>
                    <a:pt x="1453" y="498"/>
                  </a:cubicBezTo>
                  <a:cubicBezTo>
                    <a:pt x="1457" y="498"/>
                    <a:pt x="1457" y="498"/>
                    <a:pt x="1457" y="498"/>
                  </a:cubicBezTo>
                  <a:cubicBezTo>
                    <a:pt x="1460" y="498"/>
                    <a:pt x="1460" y="498"/>
                    <a:pt x="1460" y="498"/>
                  </a:cubicBezTo>
                  <a:cubicBezTo>
                    <a:pt x="1463" y="498"/>
                    <a:pt x="1463" y="498"/>
                    <a:pt x="1463" y="498"/>
                  </a:cubicBezTo>
                  <a:cubicBezTo>
                    <a:pt x="1462" y="500"/>
                    <a:pt x="1462" y="500"/>
                    <a:pt x="1462" y="500"/>
                  </a:cubicBezTo>
                  <a:cubicBezTo>
                    <a:pt x="1460" y="501"/>
                    <a:pt x="1460" y="501"/>
                    <a:pt x="1460" y="501"/>
                  </a:cubicBezTo>
                  <a:cubicBezTo>
                    <a:pt x="1459" y="503"/>
                    <a:pt x="1459" y="503"/>
                    <a:pt x="1459" y="503"/>
                  </a:cubicBezTo>
                  <a:lnTo>
                    <a:pt x="1456" y="507"/>
                  </a:lnTo>
                  <a:close/>
                  <a:moveTo>
                    <a:pt x="1458" y="493"/>
                  </a:moveTo>
                  <a:cubicBezTo>
                    <a:pt x="1455" y="493"/>
                    <a:pt x="1455" y="493"/>
                    <a:pt x="1455" y="493"/>
                  </a:cubicBezTo>
                  <a:cubicBezTo>
                    <a:pt x="1452" y="493"/>
                    <a:pt x="1452" y="493"/>
                    <a:pt x="1452" y="493"/>
                  </a:cubicBezTo>
                  <a:cubicBezTo>
                    <a:pt x="1449" y="493"/>
                    <a:pt x="1449" y="493"/>
                    <a:pt x="1449" y="493"/>
                  </a:cubicBezTo>
                  <a:cubicBezTo>
                    <a:pt x="1450" y="492"/>
                    <a:pt x="1450" y="492"/>
                    <a:pt x="1450" y="492"/>
                  </a:cubicBezTo>
                  <a:cubicBezTo>
                    <a:pt x="1452" y="490"/>
                    <a:pt x="1452" y="490"/>
                    <a:pt x="1452" y="490"/>
                  </a:cubicBezTo>
                  <a:cubicBezTo>
                    <a:pt x="1454" y="489"/>
                    <a:pt x="1454" y="489"/>
                    <a:pt x="1454" y="489"/>
                  </a:cubicBezTo>
                  <a:cubicBezTo>
                    <a:pt x="1455" y="487"/>
                    <a:pt x="1455" y="487"/>
                    <a:pt x="1455" y="487"/>
                  </a:cubicBezTo>
                  <a:cubicBezTo>
                    <a:pt x="1461" y="493"/>
                    <a:pt x="1461" y="493"/>
                    <a:pt x="1461" y="493"/>
                  </a:cubicBezTo>
                  <a:lnTo>
                    <a:pt x="1458" y="493"/>
                  </a:lnTo>
                  <a:close/>
                  <a:moveTo>
                    <a:pt x="1455" y="480"/>
                  </a:moveTo>
                  <a:cubicBezTo>
                    <a:pt x="1449" y="475"/>
                    <a:pt x="1449" y="475"/>
                    <a:pt x="1449" y="475"/>
                  </a:cubicBezTo>
                  <a:cubicBezTo>
                    <a:pt x="1455" y="475"/>
                    <a:pt x="1455" y="475"/>
                    <a:pt x="1455" y="475"/>
                  </a:cubicBezTo>
                  <a:cubicBezTo>
                    <a:pt x="1459" y="475"/>
                    <a:pt x="1459" y="475"/>
                    <a:pt x="1459" y="475"/>
                  </a:cubicBezTo>
                  <a:cubicBezTo>
                    <a:pt x="1460" y="475"/>
                    <a:pt x="1460" y="475"/>
                    <a:pt x="1460" y="475"/>
                  </a:cubicBezTo>
                  <a:cubicBezTo>
                    <a:pt x="1460" y="476"/>
                    <a:pt x="1460" y="476"/>
                    <a:pt x="1460" y="476"/>
                  </a:cubicBezTo>
                  <a:cubicBezTo>
                    <a:pt x="1458" y="477"/>
                    <a:pt x="1458" y="477"/>
                    <a:pt x="1458" y="477"/>
                  </a:cubicBezTo>
                  <a:lnTo>
                    <a:pt x="1455" y="480"/>
                  </a:lnTo>
                  <a:close/>
                  <a:moveTo>
                    <a:pt x="1454" y="470"/>
                  </a:moveTo>
                  <a:cubicBezTo>
                    <a:pt x="1450" y="470"/>
                    <a:pt x="1450" y="470"/>
                    <a:pt x="1450" y="470"/>
                  </a:cubicBezTo>
                  <a:cubicBezTo>
                    <a:pt x="1449" y="470"/>
                    <a:pt x="1449" y="470"/>
                    <a:pt x="1449" y="470"/>
                  </a:cubicBezTo>
                  <a:cubicBezTo>
                    <a:pt x="1449" y="469"/>
                    <a:pt x="1449" y="469"/>
                    <a:pt x="1449" y="469"/>
                  </a:cubicBezTo>
                  <a:cubicBezTo>
                    <a:pt x="1451" y="467"/>
                    <a:pt x="1451" y="467"/>
                    <a:pt x="1451" y="467"/>
                  </a:cubicBezTo>
                  <a:cubicBezTo>
                    <a:pt x="1454" y="465"/>
                    <a:pt x="1454" y="465"/>
                    <a:pt x="1454" y="465"/>
                  </a:cubicBezTo>
                  <a:cubicBezTo>
                    <a:pt x="1459" y="470"/>
                    <a:pt x="1459" y="470"/>
                    <a:pt x="1459" y="470"/>
                  </a:cubicBezTo>
                  <a:lnTo>
                    <a:pt x="1454" y="470"/>
                  </a:lnTo>
                  <a:close/>
                  <a:moveTo>
                    <a:pt x="1454" y="457"/>
                  </a:moveTo>
                  <a:cubicBezTo>
                    <a:pt x="1454" y="458"/>
                    <a:pt x="1454" y="458"/>
                    <a:pt x="1454" y="458"/>
                  </a:cubicBezTo>
                  <a:cubicBezTo>
                    <a:pt x="1448" y="453"/>
                    <a:pt x="1448" y="453"/>
                    <a:pt x="1448" y="453"/>
                  </a:cubicBezTo>
                  <a:cubicBezTo>
                    <a:pt x="1449" y="453"/>
                    <a:pt x="1449" y="453"/>
                    <a:pt x="1449" y="453"/>
                  </a:cubicBezTo>
                  <a:cubicBezTo>
                    <a:pt x="1454" y="453"/>
                    <a:pt x="1454" y="453"/>
                    <a:pt x="1454" y="453"/>
                  </a:cubicBezTo>
                  <a:cubicBezTo>
                    <a:pt x="1459" y="453"/>
                    <a:pt x="1459" y="453"/>
                    <a:pt x="1459" y="453"/>
                  </a:cubicBezTo>
                  <a:cubicBezTo>
                    <a:pt x="1457" y="455"/>
                    <a:pt x="1457" y="455"/>
                    <a:pt x="1457" y="455"/>
                  </a:cubicBezTo>
                  <a:lnTo>
                    <a:pt x="1454" y="457"/>
                  </a:lnTo>
                  <a:close/>
                  <a:moveTo>
                    <a:pt x="1455" y="448"/>
                  </a:moveTo>
                  <a:cubicBezTo>
                    <a:pt x="1449" y="448"/>
                    <a:pt x="1449" y="448"/>
                    <a:pt x="1449" y="448"/>
                  </a:cubicBezTo>
                  <a:cubicBezTo>
                    <a:pt x="1448" y="448"/>
                    <a:pt x="1448" y="448"/>
                    <a:pt x="1448" y="448"/>
                  </a:cubicBezTo>
                  <a:cubicBezTo>
                    <a:pt x="1448" y="447"/>
                    <a:pt x="1448" y="447"/>
                    <a:pt x="1448" y="447"/>
                  </a:cubicBezTo>
                  <a:cubicBezTo>
                    <a:pt x="1451" y="444"/>
                    <a:pt x="1451" y="444"/>
                    <a:pt x="1451" y="444"/>
                  </a:cubicBezTo>
                  <a:cubicBezTo>
                    <a:pt x="1453" y="442"/>
                    <a:pt x="1453" y="442"/>
                    <a:pt x="1453" y="442"/>
                  </a:cubicBezTo>
                  <a:cubicBezTo>
                    <a:pt x="1459" y="448"/>
                    <a:pt x="1459" y="448"/>
                    <a:pt x="1459" y="448"/>
                  </a:cubicBezTo>
                  <a:lnTo>
                    <a:pt x="1455" y="448"/>
                  </a:lnTo>
                  <a:close/>
                  <a:moveTo>
                    <a:pt x="1453" y="435"/>
                  </a:moveTo>
                  <a:cubicBezTo>
                    <a:pt x="1448" y="429"/>
                    <a:pt x="1448" y="429"/>
                    <a:pt x="1448" y="429"/>
                  </a:cubicBezTo>
                  <a:cubicBezTo>
                    <a:pt x="1457" y="429"/>
                    <a:pt x="1457" y="429"/>
                    <a:pt x="1457" y="429"/>
                  </a:cubicBezTo>
                  <a:cubicBezTo>
                    <a:pt x="1458" y="429"/>
                    <a:pt x="1458" y="429"/>
                    <a:pt x="1458" y="429"/>
                  </a:cubicBezTo>
                  <a:cubicBezTo>
                    <a:pt x="1457" y="430"/>
                    <a:pt x="1457" y="430"/>
                    <a:pt x="1457" y="430"/>
                  </a:cubicBezTo>
                  <a:lnTo>
                    <a:pt x="1453" y="435"/>
                  </a:lnTo>
                  <a:close/>
                  <a:moveTo>
                    <a:pt x="1457" y="424"/>
                  </a:moveTo>
                  <a:cubicBezTo>
                    <a:pt x="1452" y="424"/>
                    <a:pt x="1452" y="424"/>
                    <a:pt x="1452" y="424"/>
                  </a:cubicBezTo>
                  <a:cubicBezTo>
                    <a:pt x="1447" y="424"/>
                    <a:pt x="1447" y="424"/>
                    <a:pt x="1447" y="424"/>
                  </a:cubicBezTo>
                  <a:cubicBezTo>
                    <a:pt x="1449" y="421"/>
                    <a:pt x="1449" y="421"/>
                    <a:pt x="1449" y="421"/>
                  </a:cubicBezTo>
                  <a:cubicBezTo>
                    <a:pt x="1451" y="418"/>
                    <a:pt x="1451" y="418"/>
                    <a:pt x="1451" y="418"/>
                  </a:cubicBezTo>
                  <a:cubicBezTo>
                    <a:pt x="1452" y="416"/>
                    <a:pt x="1452" y="416"/>
                    <a:pt x="1452" y="416"/>
                  </a:cubicBezTo>
                  <a:cubicBezTo>
                    <a:pt x="1459" y="424"/>
                    <a:pt x="1459" y="424"/>
                    <a:pt x="1459" y="424"/>
                  </a:cubicBezTo>
                  <a:lnTo>
                    <a:pt x="1457" y="424"/>
                  </a:lnTo>
                  <a:close/>
                  <a:moveTo>
                    <a:pt x="1452" y="407"/>
                  </a:moveTo>
                  <a:cubicBezTo>
                    <a:pt x="1452" y="407"/>
                    <a:pt x="1452" y="407"/>
                    <a:pt x="1452" y="407"/>
                  </a:cubicBezTo>
                  <a:cubicBezTo>
                    <a:pt x="1451" y="405"/>
                    <a:pt x="1451" y="405"/>
                    <a:pt x="1451" y="405"/>
                  </a:cubicBezTo>
                  <a:cubicBezTo>
                    <a:pt x="1446" y="400"/>
                    <a:pt x="1446" y="400"/>
                    <a:pt x="1446" y="400"/>
                  </a:cubicBezTo>
                  <a:cubicBezTo>
                    <a:pt x="1448" y="400"/>
                    <a:pt x="1448" y="400"/>
                    <a:pt x="1448" y="400"/>
                  </a:cubicBezTo>
                  <a:cubicBezTo>
                    <a:pt x="1456" y="400"/>
                    <a:pt x="1456" y="400"/>
                    <a:pt x="1456" y="400"/>
                  </a:cubicBezTo>
                  <a:cubicBezTo>
                    <a:pt x="1457" y="400"/>
                    <a:pt x="1457" y="400"/>
                    <a:pt x="1457" y="400"/>
                  </a:cubicBezTo>
                  <a:cubicBezTo>
                    <a:pt x="1457" y="400"/>
                    <a:pt x="1457" y="400"/>
                    <a:pt x="1457" y="400"/>
                  </a:cubicBezTo>
                  <a:cubicBezTo>
                    <a:pt x="1453" y="405"/>
                    <a:pt x="1453" y="405"/>
                    <a:pt x="1453" y="405"/>
                  </a:cubicBezTo>
                  <a:lnTo>
                    <a:pt x="1452" y="407"/>
                  </a:lnTo>
                  <a:close/>
                  <a:moveTo>
                    <a:pt x="1456" y="395"/>
                  </a:moveTo>
                  <a:cubicBezTo>
                    <a:pt x="1451" y="395"/>
                    <a:pt x="1451" y="395"/>
                    <a:pt x="1451" y="395"/>
                  </a:cubicBezTo>
                  <a:cubicBezTo>
                    <a:pt x="1446" y="395"/>
                    <a:pt x="1446" y="395"/>
                    <a:pt x="1446" y="395"/>
                  </a:cubicBezTo>
                  <a:cubicBezTo>
                    <a:pt x="1448" y="392"/>
                    <a:pt x="1448" y="392"/>
                    <a:pt x="1448" y="392"/>
                  </a:cubicBezTo>
                  <a:cubicBezTo>
                    <a:pt x="1450" y="389"/>
                    <a:pt x="1450" y="389"/>
                    <a:pt x="1450" y="389"/>
                  </a:cubicBezTo>
                  <a:cubicBezTo>
                    <a:pt x="1451" y="387"/>
                    <a:pt x="1451" y="387"/>
                    <a:pt x="1451" y="387"/>
                  </a:cubicBezTo>
                  <a:cubicBezTo>
                    <a:pt x="1457" y="395"/>
                    <a:pt x="1457" y="395"/>
                    <a:pt x="1457" y="395"/>
                  </a:cubicBezTo>
                  <a:lnTo>
                    <a:pt x="1456" y="395"/>
                  </a:lnTo>
                  <a:close/>
                  <a:moveTo>
                    <a:pt x="1451" y="378"/>
                  </a:moveTo>
                  <a:cubicBezTo>
                    <a:pt x="1451" y="378"/>
                    <a:pt x="1451" y="378"/>
                    <a:pt x="1451" y="378"/>
                  </a:cubicBezTo>
                  <a:cubicBezTo>
                    <a:pt x="1451" y="378"/>
                    <a:pt x="1451" y="378"/>
                    <a:pt x="1451" y="378"/>
                  </a:cubicBezTo>
                  <a:cubicBezTo>
                    <a:pt x="1446" y="371"/>
                    <a:pt x="1446" y="371"/>
                    <a:pt x="1446" y="371"/>
                  </a:cubicBezTo>
                  <a:cubicBezTo>
                    <a:pt x="1447" y="371"/>
                    <a:pt x="1447" y="371"/>
                    <a:pt x="1447" y="371"/>
                  </a:cubicBezTo>
                  <a:cubicBezTo>
                    <a:pt x="1455" y="371"/>
                    <a:pt x="1455" y="371"/>
                    <a:pt x="1455" y="371"/>
                  </a:cubicBezTo>
                  <a:cubicBezTo>
                    <a:pt x="1456" y="371"/>
                    <a:pt x="1456" y="371"/>
                    <a:pt x="1456" y="371"/>
                  </a:cubicBezTo>
                  <a:cubicBezTo>
                    <a:pt x="1455" y="372"/>
                    <a:pt x="1455" y="372"/>
                    <a:pt x="1455" y="372"/>
                  </a:cubicBezTo>
                  <a:cubicBezTo>
                    <a:pt x="1452" y="377"/>
                    <a:pt x="1452" y="377"/>
                    <a:pt x="1452" y="377"/>
                  </a:cubicBezTo>
                  <a:lnTo>
                    <a:pt x="1451" y="378"/>
                  </a:lnTo>
                  <a:close/>
                  <a:moveTo>
                    <a:pt x="1454" y="366"/>
                  </a:moveTo>
                  <a:cubicBezTo>
                    <a:pt x="1450" y="366"/>
                    <a:pt x="1450" y="366"/>
                    <a:pt x="1450" y="366"/>
                  </a:cubicBezTo>
                  <a:cubicBezTo>
                    <a:pt x="1446" y="366"/>
                    <a:pt x="1446" y="366"/>
                    <a:pt x="1446" y="366"/>
                  </a:cubicBezTo>
                  <a:cubicBezTo>
                    <a:pt x="1447" y="364"/>
                    <a:pt x="1447" y="364"/>
                    <a:pt x="1447" y="364"/>
                  </a:cubicBezTo>
                  <a:cubicBezTo>
                    <a:pt x="1449" y="361"/>
                    <a:pt x="1449" y="361"/>
                    <a:pt x="1449" y="361"/>
                  </a:cubicBezTo>
                  <a:cubicBezTo>
                    <a:pt x="1450" y="360"/>
                    <a:pt x="1450" y="360"/>
                    <a:pt x="1450" y="360"/>
                  </a:cubicBezTo>
                  <a:cubicBezTo>
                    <a:pt x="1455" y="366"/>
                    <a:pt x="1455" y="366"/>
                    <a:pt x="1455" y="366"/>
                  </a:cubicBezTo>
                  <a:lnTo>
                    <a:pt x="1454" y="366"/>
                  </a:lnTo>
                  <a:close/>
                  <a:moveTo>
                    <a:pt x="1451" y="350"/>
                  </a:moveTo>
                  <a:cubicBezTo>
                    <a:pt x="1450" y="351"/>
                    <a:pt x="1450" y="351"/>
                    <a:pt x="1450" y="351"/>
                  </a:cubicBezTo>
                  <a:cubicBezTo>
                    <a:pt x="1450" y="351"/>
                    <a:pt x="1450" y="351"/>
                    <a:pt x="1450" y="351"/>
                  </a:cubicBezTo>
                  <a:cubicBezTo>
                    <a:pt x="1449" y="350"/>
                    <a:pt x="1449" y="350"/>
                    <a:pt x="1449" y="350"/>
                  </a:cubicBezTo>
                  <a:cubicBezTo>
                    <a:pt x="1446" y="345"/>
                    <a:pt x="1446" y="345"/>
                    <a:pt x="1446" y="345"/>
                  </a:cubicBezTo>
                  <a:cubicBezTo>
                    <a:pt x="1446" y="345"/>
                    <a:pt x="1446" y="345"/>
                    <a:pt x="1446" y="345"/>
                  </a:cubicBezTo>
                  <a:cubicBezTo>
                    <a:pt x="1448" y="345"/>
                    <a:pt x="1448" y="345"/>
                    <a:pt x="1448" y="345"/>
                  </a:cubicBezTo>
                  <a:cubicBezTo>
                    <a:pt x="1452" y="345"/>
                    <a:pt x="1452" y="345"/>
                    <a:pt x="1452" y="345"/>
                  </a:cubicBezTo>
                  <a:cubicBezTo>
                    <a:pt x="1454" y="345"/>
                    <a:pt x="1454" y="345"/>
                    <a:pt x="1454" y="345"/>
                  </a:cubicBezTo>
                  <a:cubicBezTo>
                    <a:pt x="1453" y="346"/>
                    <a:pt x="1453" y="346"/>
                    <a:pt x="1453" y="346"/>
                  </a:cubicBezTo>
                  <a:cubicBezTo>
                    <a:pt x="1452" y="349"/>
                    <a:pt x="1452" y="349"/>
                    <a:pt x="1452" y="349"/>
                  </a:cubicBezTo>
                  <a:lnTo>
                    <a:pt x="1451" y="350"/>
                  </a:lnTo>
                  <a:close/>
                  <a:moveTo>
                    <a:pt x="1452" y="340"/>
                  </a:moveTo>
                  <a:cubicBezTo>
                    <a:pt x="1449" y="340"/>
                    <a:pt x="1449" y="340"/>
                    <a:pt x="1449" y="340"/>
                  </a:cubicBezTo>
                  <a:cubicBezTo>
                    <a:pt x="1447" y="340"/>
                    <a:pt x="1447" y="340"/>
                    <a:pt x="1447" y="340"/>
                  </a:cubicBezTo>
                  <a:cubicBezTo>
                    <a:pt x="1445" y="340"/>
                    <a:pt x="1445" y="340"/>
                    <a:pt x="1445" y="340"/>
                  </a:cubicBezTo>
                  <a:cubicBezTo>
                    <a:pt x="1446" y="339"/>
                    <a:pt x="1446" y="339"/>
                    <a:pt x="1446" y="339"/>
                  </a:cubicBezTo>
                  <a:cubicBezTo>
                    <a:pt x="1447" y="338"/>
                    <a:pt x="1447" y="338"/>
                    <a:pt x="1447" y="338"/>
                  </a:cubicBezTo>
                  <a:cubicBezTo>
                    <a:pt x="1448" y="336"/>
                    <a:pt x="1448" y="336"/>
                    <a:pt x="1448" y="336"/>
                  </a:cubicBezTo>
                  <a:cubicBezTo>
                    <a:pt x="1449" y="334"/>
                    <a:pt x="1449" y="334"/>
                    <a:pt x="1449" y="334"/>
                  </a:cubicBezTo>
                  <a:cubicBezTo>
                    <a:pt x="1454" y="340"/>
                    <a:pt x="1454" y="340"/>
                    <a:pt x="1454" y="340"/>
                  </a:cubicBezTo>
                  <a:lnTo>
                    <a:pt x="1452" y="340"/>
                  </a:lnTo>
                  <a:close/>
                  <a:moveTo>
                    <a:pt x="1452" y="321"/>
                  </a:moveTo>
                  <a:cubicBezTo>
                    <a:pt x="1450" y="324"/>
                    <a:pt x="1450" y="324"/>
                    <a:pt x="1450" y="324"/>
                  </a:cubicBezTo>
                  <a:cubicBezTo>
                    <a:pt x="1449" y="325"/>
                    <a:pt x="1449" y="325"/>
                    <a:pt x="1449" y="325"/>
                  </a:cubicBezTo>
                  <a:cubicBezTo>
                    <a:pt x="1445" y="320"/>
                    <a:pt x="1445" y="320"/>
                    <a:pt x="1445" y="320"/>
                  </a:cubicBezTo>
                  <a:cubicBezTo>
                    <a:pt x="1445" y="319"/>
                    <a:pt x="1445" y="319"/>
                    <a:pt x="1445" y="319"/>
                  </a:cubicBezTo>
                  <a:cubicBezTo>
                    <a:pt x="1450" y="319"/>
                    <a:pt x="1450" y="319"/>
                    <a:pt x="1450" y="319"/>
                  </a:cubicBezTo>
                  <a:cubicBezTo>
                    <a:pt x="1451" y="319"/>
                    <a:pt x="1451" y="319"/>
                    <a:pt x="1451" y="319"/>
                  </a:cubicBezTo>
                  <a:cubicBezTo>
                    <a:pt x="1453" y="319"/>
                    <a:pt x="1453" y="319"/>
                    <a:pt x="1453" y="319"/>
                  </a:cubicBezTo>
                  <a:cubicBezTo>
                    <a:pt x="1452" y="320"/>
                    <a:pt x="1452" y="320"/>
                    <a:pt x="1452" y="320"/>
                  </a:cubicBezTo>
                  <a:lnTo>
                    <a:pt x="1452" y="321"/>
                  </a:lnTo>
                  <a:close/>
                  <a:moveTo>
                    <a:pt x="1451" y="277"/>
                  </a:moveTo>
                  <a:cubicBezTo>
                    <a:pt x="1451" y="275"/>
                    <a:pt x="1451" y="275"/>
                    <a:pt x="1451" y="275"/>
                  </a:cubicBezTo>
                  <a:cubicBezTo>
                    <a:pt x="1452" y="275"/>
                    <a:pt x="1452" y="275"/>
                    <a:pt x="1452" y="275"/>
                  </a:cubicBezTo>
                  <a:cubicBezTo>
                    <a:pt x="1453" y="273"/>
                    <a:pt x="1453" y="273"/>
                    <a:pt x="1453" y="273"/>
                  </a:cubicBezTo>
                  <a:cubicBezTo>
                    <a:pt x="1453" y="276"/>
                    <a:pt x="1453" y="276"/>
                    <a:pt x="1453" y="276"/>
                  </a:cubicBezTo>
                  <a:cubicBezTo>
                    <a:pt x="1453" y="277"/>
                    <a:pt x="1453" y="277"/>
                    <a:pt x="1453" y="277"/>
                  </a:cubicBezTo>
                  <a:cubicBezTo>
                    <a:pt x="1453" y="281"/>
                    <a:pt x="1453" y="281"/>
                    <a:pt x="1453" y="281"/>
                  </a:cubicBezTo>
                  <a:lnTo>
                    <a:pt x="1451" y="277"/>
                  </a:lnTo>
                  <a:close/>
                  <a:moveTo>
                    <a:pt x="1450" y="255"/>
                  </a:moveTo>
                  <a:cubicBezTo>
                    <a:pt x="1451" y="254"/>
                    <a:pt x="1451" y="254"/>
                    <a:pt x="1451" y="254"/>
                  </a:cubicBezTo>
                  <a:cubicBezTo>
                    <a:pt x="1452" y="253"/>
                    <a:pt x="1452" y="253"/>
                    <a:pt x="1452" y="253"/>
                  </a:cubicBezTo>
                  <a:cubicBezTo>
                    <a:pt x="1452" y="255"/>
                    <a:pt x="1452" y="255"/>
                    <a:pt x="1452" y="255"/>
                  </a:cubicBezTo>
                  <a:cubicBezTo>
                    <a:pt x="1452" y="257"/>
                    <a:pt x="1452" y="257"/>
                    <a:pt x="1452" y="257"/>
                  </a:cubicBezTo>
                  <a:lnTo>
                    <a:pt x="1450" y="255"/>
                  </a:lnTo>
                  <a:close/>
                  <a:moveTo>
                    <a:pt x="1449" y="232"/>
                  </a:moveTo>
                  <a:cubicBezTo>
                    <a:pt x="1450" y="230"/>
                    <a:pt x="1450" y="230"/>
                    <a:pt x="1450" y="230"/>
                  </a:cubicBezTo>
                  <a:cubicBezTo>
                    <a:pt x="1451" y="229"/>
                    <a:pt x="1451" y="229"/>
                    <a:pt x="1451" y="229"/>
                  </a:cubicBezTo>
                  <a:cubicBezTo>
                    <a:pt x="1451" y="231"/>
                    <a:pt x="1451" y="231"/>
                    <a:pt x="1451" y="231"/>
                  </a:cubicBezTo>
                  <a:cubicBezTo>
                    <a:pt x="1451" y="235"/>
                    <a:pt x="1451" y="235"/>
                    <a:pt x="1451" y="235"/>
                  </a:cubicBezTo>
                  <a:lnTo>
                    <a:pt x="1449" y="232"/>
                  </a:lnTo>
                  <a:close/>
                  <a:moveTo>
                    <a:pt x="1448" y="214"/>
                  </a:moveTo>
                  <a:cubicBezTo>
                    <a:pt x="1447" y="214"/>
                    <a:pt x="1447" y="214"/>
                    <a:pt x="1446" y="214"/>
                  </a:cubicBezTo>
                  <a:cubicBezTo>
                    <a:pt x="1446" y="214"/>
                    <a:pt x="1445" y="215"/>
                    <a:pt x="1444" y="215"/>
                  </a:cubicBezTo>
                  <a:cubicBezTo>
                    <a:pt x="1443" y="215"/>
                    <a:pt x="1443" y="215"/>
                    <a:pt x="1442" y="216"/>
                  </a:cubicBezTo>
                  <a:cubicBezTo>
                    <a:pt x="1442" y="212"/>
                    <a:pt x="1442" y="212"/>
                    <a:pt x="1442" y="212"/>
                  </a:cubicBezTo>
                  <a:cubicBezTo>
                    <a:pt x="1442" y="208"/>
                    <a:pt x="1442" y="208"/>
                    <a:pt x="1442" y="208"/>
                  </a:cubicBezTo>
                  <a:cubicBezTo>
                    <a:pt x="1441" y="199"/>
                    <a:pt x="1441" y="199"/>
                    <a:pt x="1441" y="199"/>
                  </a:cubicBezTo>
                  <a:cubicBezTo>
                    <a:pt x="1441" y="194"/>
                    <a:pt x="1441" y="194"/>
                    <a:pt x="1441" y="194"/>
                  </a:cubicBezTo>
                  <a:cubicBezTo>
                    <a:pt x="1441" y="194"/>
                    <a:pt x="1441" y="194"/>
                    <a:pt x="1441" y="194"/>
                  </a:cubicBezTo>
                  <a:cubicBezTo>
                    <a:pt x="1446" y="194"/>
                    <a:pt x="1446" y="194"/>
                    <a:pt x="1446" y="194"/>
                  </a:cubicBezTo>
                  <a:cubicBezTo>
                    <a:pt x="1449" y="194"/>
                    <a:pt x="1449" y="194"/>
                    <a:pt x="1449" y="194"/>
                  </a:cubicBezTo>
                  <a:cubicBezTo>
                    <a:pt x="1449" y="197"/>
                    <a:pt x="1449" y="197"/>
                    <a:pt x="1449" y="197"/>
                  </a:cubicBezTo>
                  <a:cubicBezTo>
                    <a:pt x="1449" y="202"/>
                    <a:pt x="1449" y="202"/>
                    <a:pt x="1449" y="202"/>
                  </a:cubicBezTo>
                  <a:cubicBezTo>
                    <a:pt x="1450" y="207"/>
                    <a:pt x="1450" y="207"/>
                    <a:pt x="1450" y="207"/>
                  </a:cubicBezTo>
                  <a:cubicBezTo>
                    <a:pt x="1450" y="213"/>
                    <a:pt x="1450" y="213"/>
                    <a:pt x="1450" y="213"/>
                  </a:cubicBezTo>
                  <a:cubicBezTo>
                    <a:pt x="1449" y="213"/>
                    <a:pt x="1448" y="214"/>
                    <a:pt x="1448" y="214"/>
                  </a:cubicBezTo>
                  <a:close/>
                  <a:moveTo>
                    <a:pt x="1441" y="543"/>
                  </a:moveTo>
                  <a:cubicBezTo>
                    <a:pt x="1442" y="550"/>
                    <a:pt x="1442" y="550"/>
                    <a:pt x="1442" y="550"/>
                  </a:cubicBezTo>
                  <a:cubicBezTo>
                    <a:pt x="1436" y="542"/>
                    <a:pt x="1436" y="542"/>
                    <a:pt x="1436" y="542"/>
                  </a:cubicBezTo>
                  <a:cubicBezTo>
                    <a:pt x="1438" y="539"/>
                    <a:pt x="1438" y="539"/>
                    <a:pt x="1438" y="539"/>
                  </a:cubicBezTo>
                  <a:cubicBezTo>
                    <a:pt x="1441" y="535"/>
                    <a:pt x="1441" y="535"/>
                    <a:pt x="1441" y="535"/>
                  </a:cubicBezTo>
                  <a:lnTo>
                    <a:pt x="1441" y="543"/>
                  </a:lnTo>
                  <a:close/>
                  <a:moveTo>
                    <a:pt x="1436" y="511"/>
                  </a:moveTo>
                  <a:cubicBezTo>
                    <a:pt x="1438" y="508"/>
                    <a:pt x="1438" y="508"/>
                    <a:pt x="1438" y="508"/>
                  </a:cubicBezTo>
                  <a:cubicBezTo>
                    <a:pt x="1441" y="504"/>
                    <a:pt x="1441" y="504"/>
                    <a:pt x="1441" y="504"/>
                  </a:cubicBezTo>
                  <a:cubicBezTo>
                    <a:pt x="1441" y="511"/>
                    <a:pt x="1441" y="511"/>
                    <a:pt x="1441" y="511"/>
                  </a:cubicBezTo>
                  <a:cubicBezTo>
                    <a:pt x="1441" y="518"/>
                    <a:pt x="1441" y="518"/>
                    <a:pt x="1441" y="518"/>
                  </a:cubicBezTo>
                  <a:lnTo>
                    <a:pt x="1436" y="511"/>
                  </a:lnTo>
                  <a:close/>
                  <a:moveTo>
                    <a:pt x="1437" y="484"/>
                  </a:moveTo>
                  <a:cubicBezTo>
                    <a:pt x="1437" y="483"/>
                    <a:pt x="1437" y="483"/>
                    <a:pt x="1437" y="483"/>
                  </a:cubicBezTo>
                  <a:cubicBezTo>
                    <a:pt x="1439" y="481"/>
                    <a:pt x="1439" y="481"/>
                    <a:pt x="1439" y="481"/>
                  </a:cubicBezTo>
                  <a:cubicBezTo>
                    <a:pt x="1440" y="479"/>
                    <a:pt x="1440" y="479"/>
                    <a:pt x="1440" y="479"/>
                  </a:cubicBezTo>
                  <a:cubicBezTo>
                    <a:pt x="1440" y="482"/>
                    <a:pt x="1440" y="482"/>
                    <a:pt x="1440" y="482"/>
                  </a:cubicBezTo>
                  <a:cubicBezTo>
                    <a:pt x="1440" y="486"/>
                    <a:pt x="1440" y="486"/>
                    <a:pt x="1440" y="486"/>
                  </a:cubicBezTo>
                  <a:cubicBezTo>
                    <a:pt x="1440" y="488"/>
                    <a:pt x="1440" y="488"/>
                    <a:pt x="1440" y="488"/>
                  </a:cubicBezTo>
                  <a:lnTo>
                    <a:pt x="1437" y="484"/>
                  </a:lnTo>
                  <a:close/>
                  <a:moveTo>
                    <a:pt x="1437" y="461"/>
                  </a:moveTo>
                  <a:cubicBezTo>
                    <a:pt x="1438" y="459"/>
                    <a:pt x="1438" y="459"/>
                    <a:pt x="1438" y="459"/>
                  </a:cubicBezTo>
                  <a:cubicBezTo>
                    <a:pt x="1440" y="457"/>
                    <a:pt x="1440" y="457"/>
                    <a:pt x="1440" y="457"/>
                  </a:cubicBezTo>
                  <a:cubicBezTo>
                    <a:pt x="1440" y="460"/>
                    <a:pt x="1440" y="460"/>
                    <a:pt x="1440" y="460"/>
                  </a:cubicBezTo>
                  <a:cubicBezTo>
                    <a:pt x="1440" y="465"/>
                    <a:pt x="1440" y="465"/>
                    <a:pt x="1440" y="465"/>
                  </a:cubicBezTo>
                  <a:lnTo>
                    <a:pt x="1437" y="461"/>
                  </a:lnTo>
                  <a:close/>
                  <a:moveTo>
                    <a:pt x="1437" y="438"/>
                  </a:moveTo>
                  <a:cubicBezTo>
                    <a:pt x="1438" y="437"/>
                    <a:pt x="1438" y="437"/>
                    <a:pt x="1438" y="437"/>
                  </a:cubicBezTo>
                  <a:cubicBezTo>
                    <a:pt x="1439" y="434"/>
                    <a:pt x="1439" y="434"/>
                    <a:pt x="1439" y="434"/>
                  </a:cubicBezTo>
                  <a:cubicBezTo>
                    <a:pt x="1439" y="438"/>
                    <a:pt x="1439" y="438"/>
                    <a:pt x="1439" y="438"/>
                  </a:cubicBezTo>
                  <a:cubicBezTo>
                    <a:pt x="1440" y="442"/>
                    <a:pt x="1440" y="442"/>
                    <a:pt x="1440" y="442"/>
                  </a:cubicBezTo>
                  <a:lnTo>
                    <a:pt x="1437" y="438"/>
                  </a:lnTo>
                  <a:close/>
                  <a:moveTo>
                    <a:pt x="1436" y="412"/>
                  </a:moveTo>
                  <a:cubicBezTo>
                    <a:pt x="1437" y="410"/>
                    <a:pt x="1437" y="410"/>
                    <a:pt x="1437" y="410"/>
                  </a:cubicBezTo>
                  <a:cubicBezTo>
                    <a:pt x="1439" y="407"/>
                    <a:pt x="1439" y="407"/>
                    <a:pt x="1439" y="407"/>
                  </a:cubicBezTo>
                  <a:cubicBezTo>
                    <a:pt x="1439" y="412"/>
                    <a:pt x="1439" y="412"/>
                    <a:pt x="1439" y="412"/>
                  </a:cubicBezTo>
                  <a:cubicBezTo>
                    <a:pt x="1439" y="417"/>
                    <a:pt x="1439" y="417"/>
                    <a:pt x="1439" y="417"/>
                  </a:cubicBezTo>
                  <a:lnTo>
                    <a:pt x="1436" y="412"/>
                  </a:lnTo>
                  <a:close/>
                  <a:moveTo>
                    <a:pt x="1436" y="383"/>
                  </a:moveTo>
                  <a:cubicBezTo>
                    <a:pt x="1437" y="381"/>
                    <a:pt x="1437" y="381"/>
                    <a:pt x="1437" y="381"/>
                  </a:cubicBezTo>
                  <a:cubicBezTo>
                    <a:pt x="1439" y="379"/>
                    <a:pt x="1439" y="379"/>
                    <a:pt x="1439" y="379"/>
                  </a:cubicBezTo>
                  <a:cubicBezTo>
                    <a:pt x="1439" y="383"/>
                    <a:pt x="1439" y="383"/>
                    <a:pt x="1439" y="383"/>
                  </a:cubicBezTo>
                  <a:cubicBezTo>
                    <a:pt x="1439" y="387"/>
                    <a:pt x="1439" y="387"/>
                    <a:pt x="1439" y="387"/>
                  </a:cubicBezTo>
                  <a:lnTo>
                    <a:pt x="1436" y="383"/>
                  </a:lnTo>
                  <a:close/>
                  <a:moveTo>
                    <a:pt x="1437" y="355"/>
                  </a:moveTo>
                  <a:cubicBezTo>
                    <a:pt x="1437" y="354"/>
                    <a:pt x="1437" y="354"/>
                    <a:pt x="1437" y="354"/>
                  </a:cubicBezTo>
                  <a:cubicBezTo>
                    <a:pt x="1438" y="352"/>
                    <a:pt x="1438" y="352"/>
                    <a:pt x="1438" y="352"/>
                  </a:cubicBezTo>
                  <a:cubicBezTo>
                    <a:pt x="1438" y="355"/>
                    <a:pt x="1438" y="355"/>
                    <a:pt x="1438" y="355"/>
                  </a:cubicBezTo>
                  <a:cubicBezTo>
                    <a:pt x="1438" y="359"/>
                    <a:pt x="1438" y="359"/>
                    <a:pt x="1438" y="359"/>
                  </a:cubicBezTo>
                  <a:lnTo>
                    <a:pt x="1437" y="355"/>
                  </a:lnTo>
                  <a:close/>
                  <a:moveTo>
                    <a:pt x="1437" y="331"/>
                  </a:moveTo>
                  <a:cubicBezTo>
                    <a:pt x="1437" y="329"/>
                    <a:pt x="1437" y="329"/>
                    <a:pt x="1437" y="329"/>
                  </a:cubicBezTo>
                  <a:cubicBezTo>
                    <a:pt x="1437" y="329"/>
                    <a:pt x="1437" y="329"/>
                    <a:pt x="1437" y="329"/>
                  </a:cubicBezTo>
                  <a:cubicBezTo>
                    <a:pt x="1438" y="327"/>
                    <a:pt x="1438" y="327"/>
                    <a:pt x="1438" y="327"/>
                  </a:cubicBezTo>
                  <a:cubicBezTo>
                    <a:pt x="1438" y="330"/>
                    <a:pt x="1438" y="330"/>
                    <a:pt x="1438" y="330"/>
                  </a:cubicBezTo>
                  <a:cubicBezTo>
                    <a:pt x="1438" y="332"/>
                    <a:pt x="1438" y="332"/>
                    <a:pt x="1438" y="332"/>
                  </a:cubicBezTo>
                  <a:cubicBezTo>
                    <a:pt x="1438" y="332"/>
                    <a:pt x="1438" y="332"/>
                    <a:pt x="1438" y="332"/>
                  </a:cubicBezTo>
                  <a:lnTo>
                    <a:pt x="1437" y="331"/>
                  </a:lnTo>
                  <a:close/>
                  <a:moveTo>
                    <a:pt x="1437" y="303"/>
                  </a:moveTo>
                  <a:cubicBezTo>
                    <a:pt x="1437" y="302"/>
                    <a:pt x="1437" y="302"/>
                    <a:pt x="1437" y="302"/>
                  </a:cubicBezTo>
                  <a:cubicBezTo>
                    <a:pt x="1437" y="302"/>
                    <a:pt x="1437" y="302"/>
                    <a:pt x="1437" y="302"/>
                  </a:cubicBezTo>
                  <a:cubicBezTo>
                    <a:pt x="1438" y="301"/>
                    <a:pt x="1438" y="301"/>
                    <a:pt x="1438" y="301"/>
                  </a:cubicBezTo>
                  <a:cubicBezTo>
                    <a:pt x="1438" y="302"/>
                    <a:pt x="1438" y="302"/>
                    <a:pt x="1438" y="302"/>
                  </a:cubicBezTo>
                  <a:cubicBezTo>
                    <a:pt x="1438" y="303"/>
                    <a:pt x="1438" y="303"/>
                    <a:pt x="1438" y="303"/>
                  </a:cubicBezTo>
                  <a:cubicBezTo>
                    <a:pt x="1438" y="305"/>
                    <a:pt x="1438" y="305"/>
                    <a:pt x="1438" y="305"/>
                  </a:cubicBezTo>
                  <a:lnTo>
                    <a:pt x="1437" y="303"/>
                  </a:lnTo>
                  <a:close/>
                  <a:moveTo>
                    <a:pt x="1436" y="216"/>
                  </a:moveTo>
                  <a:cubicBezTo>
                    <a:pt x="1431" y="216"/>
                    <a:pt x="1431" y="216"/>
                    <a:pt x="1431" y="216"/>
                  </a:cubicBezTo>
                  <a:cubicBezTo>
                    <a:pt x="1431" y="212"/>
                    <a:pt x="1431" y="212"/>
                    <a:pt x="1431" y="212"/>
                  </a:cubicBezTo>
                  <a:cubicBezTo>
                    <a:pt x="1432" y="208"/>
                    <a:pt x="1432" y="208"/>
                    <a:pt x="1432" y="208"/>
                  </a:cubicBezTo>
                  <a:cubicBezTo>
                    <a:pt x="1432" y="203"/>
                    <a:pt x="1432" y="203"/>
                    <a:pt x="1432" y="203"/>
                  </a:cubicBezTo>
                  <a:cubicBezTo>
                    <a:pt x="1432" y="198"/>
                    <a:pt x="1432" y="198"/>
                    <a:pt x="1432" y="198"/>
                  </a:cubicBezTo>
                  <a:cubicBezTo>
                    <a:pt x="1432" y="194"/>
                    <a:pt x="1432" y="194"/>
                    <a:pt x="1432" y="194"/>
                  </a:cubicBezTo>
                  <a:cubicBezTo>
                    <a:pt x="1436" y="194"/>
                    <a:pt x="1436" y="194"/>
                    <a:pt x="1436" y="194"/>
                  </a:cubicBezTo>
                  <a:cubicBezTo>
                    <a:pt x="1436" y="194"/>
                    <a:pt x="1436" y="194"/>
                    <a:pt x="1436" y="194"/>
                  </a:cubicBezTo>
                  <a:cubicBezTo>
                    <a:pt x="1436" y="194"/>
                    <a:pt x="1436" y="194"/>
                    <a:pt x="1436" y="194"/>
                  </a:cubicBezTo>
                  <a:cubicBezTo>
                    <a:pt x="1436" y="203"/>
                    <a:pt x="1436" y="203"/>
                    <a:pt x="1436" y="203"/>
                  </a:cubicBezTo>
                  <a:cubicBezTo>
                    <a:pt x="1437" y="207"/>
                    <a:pt x="1437" y="207"/>
                    <a:pt x="1437" y="207"/>
                  </a:cubicBezTo>
                  <a:cubicBezTo>
                    <a:pt x="1437" y="213"/>
                    <a:pt x="1437" y="213"/>
                    <a:pt x="1437" y="213"/>
                  </a:cubicBezTo>
                  <a:cubicBezTo>
                    <a:pt x="1437" y="216"/>
                    <a:pt x="1437" y="216"/>
                    <a:pt x="1437" y="216"/>
                  </a:cubicBezTo>
                  <a:lnTo>
                    <a:pt x="1436" y="216"/>
                  </a:lnTo>
                  <a:close/>
                  <a:moveTo>
                    <a:pt x="1432" y="288"/>
                  </a:moveTo>
                  <a:cubicBezTo>
                    <a:pt x="1434" y="283"/>
                    <a:pt x="1434" y="283"/>
                    <a:pt x="1434" y="283"/>
                  </a:cubicBezTo>
                  <a:cubicBezTo>
                    <a:pt x="1434" y="283"/>
                    <a:pt x="1434" y="283"/>
                    <a:pt x="1434" y="283"/>
                  </a:cubicBezTo>
                  <a:cubicBezTo>
                    <a:pt x="1434" y="284"/>
                    <a:pt x="1434" y="284"/>
                    <a:pt x="1434" y="284"/>
                  </a:cubicBezTo>
                  <a:cubicBezTo>
                    <a:pt x="1436" y="288"/>
                    <a:pt x="1436" y="288"/>
                    <a:pt x="1436" y="288"/>
                  </a:cubicBezTo>
                  <a:lnTo>
                    <a:pt x="1432" y="288"/>
                  </a:lnTo>
                  <a:close/>
                  <a:moveTo>
                    <a:pt x="1436" y="293"/>
                  </a:moveTo>
                  <a:cubicBezTo>
                    <a:pt x="1434" y="296"/>
                    <a:pt x="1434" y="296"/>
                    <a:pt x="1434" y="296"/>
                  </a:cubicBezTo>
                  <a:cubicBezTo>
                    <a:pt x="1434" y="297"/>
                    <a:pt x="1434" y="297"/>
                    <a:pt x="1434" y="297"/>
                  </a:cubicBezTo>
                  <a:cubicBezTo>
                    <a:pt x="1432" y="294"/>
                    <a:pt x="1432" y="294"/>
                    <a:pt x="1432" y="294"/>
                  </a:cubicBezTo>
                  <a:cubicBezTo>
                    <a:pt x="1432" y="293"/>
                    <a:pt x="1432" y="293"/>
                    <a:pt x="1432" y="293"/>
                  </a:cubicBezTo>
                  <a:lnTo>
                    <a:pt x="1436" y="293"/>
                  </a:lnTo>
                  <a:close/>
                  <a:moveTo>
                    <a:pt x="1433" y="241"/>
                  </a:moveTo>
                  <a:cubicBezTo>
                    <a:pt x="1434" y="238"/>
                    <a:pt x="1434" y="238"/>
                    <a:pt x="1434" y="238"/>
                  </a:cubicBezTo>
                  <a:cubicBezTo>
                    <a:pt x="1436" y="243"/>
                    <a:pt x="1436" y="243"/>
                    <a:pt x="1436" y="243"/>
                  </a:cubicBezTo>
                  <a:cubicBezTo>
                    <a:pt x="1435" y="243"/>
                    <a:pt x="1435" y="243"/>
                    <a:pt x="1435" y="243"/>
                  </a:cubicBezTo>
                  <a:cubicBezTo>
                    <a:pt x="1432" y="243"/>
                    <a:pt x="1432" y="243"/>
                    <a:pt x="1432" y="243"/>
                  </a:cubicBezTo>
                  <a:lnTo>
                    <a:pt x="1433" y="241"/>
                  </a:lnTo>
                  <a:close/>
                  <a:moveTo>
                    <a:pt x="1433" y="221"/>
                  </a:moveTo>
                  <a:cubicBezTo>
                    <a:pt x="1433" y="221"/>
                    <a:pt x="1433" y="221"/>
                    <a:pt x="1434" y="221"/>
                  </a:cubicBezTo>
                  <a:cubicBezTo>
                    <a:pt x="1434" y="221"/>
                    <a:pt x="1435" y="221"/>
                    <a:pt x="1435" y="221"/>
                  </a:cubicBezTo>
                  <a:cubicBezTo>
                    <a:pt x="1434" y="224"/>
                    <a:pt x="1434" y="224"/>
                    <a:pt x="1434" y="224"/>
                  </a:cubicBezTo>
                  <a:cubicBezTo>
                    <a:pt x="1434" y="225"/>
                    <a:pt x="1434" y="225"/>
                    <a:pt x="1434" y="225"/>
                  </a:cubicBezTo>
                  <a:cubicBezTo>
                    <a:pt x="1434" y="224"/>
                    <a:pt x="1434" y="224"/>
                    <a:pt x="1434" y="224"/>
                  </a:cubicBezTo>
                  <a:lnTo>
                    <a:pt x="1433" y="221"/>
                  </a:lnTo>
                  <a:close/>
                  <a:moveTo>
                    <a:pt x="1434" y="260"/>
                  </a:moveTo>
                  <a:cubicBezTo>
                    <a:pt x="1435" y="262"/>
                    <a:pt x="1435" y="262"/>
                    <a:pt x="1435" y="262"/>
                  </a:cubicBezTo>
                  <a:cubicBezTo>
                    <a:pt x="1433" y="262"/>
                    <a:pt x="1433" y="262"/>
                    <a:pt x="1433" y="262"/>
                  </a:cubicBezTo>
                  <a:cubicBezTo>
                    <a:pt x="1433" y="262"/>
                    <a:pt x="1433" y="262"/>
                    <a:pt x="1433" y="262"/>
                  </a:cubicBezTo>
                  <a:cubicBezTo>
                    <a:pt x="1433" y="261"/>
                    <a:pt x="1433" y="261"/>
                    <a:pt x="1433" y="261"/>
                  </a:cubicBezTo>
                  <a:lnTo>
                    <a:pt x="1434" y="260"/>
                  </a:lnTo>
                  <a:close/>
                  <a:moveTo>
                    <a:pt x="1433" y="248"/>
                  </a:moveTo>
                  <a:cubicBezTo>
                    <a:pt x="1434" y="248"/>
                    <a:pt x="1434" y="248"/>
                    <a:pt x="1434" y="248"/>
                  </a:cubicBezTo>
                  <a:cubicBezTo>
                    <a:pt x="1435" y="248"/>
                    <a:pt x="1435" y="248"/>
                    <a:pt x="1435" y="248"/>
                  </a:cubicBezTo>
                  <a:cubicBezTo>
                    <a:pt x="1435" y="249"/>
                    <a:pt x="1435" y="249"/>
                    <a:pt x="1435" y="249"/>
                  </a:cubicBezTo>
                  <a:cubicBezTo>
                    <a:pt x="1434" y="250"/>
                    <a:pt x="1434" y="250"/>
                    <a:pt x="1434" y="250"/>
                  </a:cubicBezTo>
                  <a:lnTo>
                    <a:pt x="1433" y="248"/>
                  </a:lnTo>
                  <a:close/>
                  <a:moveTo>
                    <a:pt x="1433" y="267"/>
                  </a:moveTo>
                  <a:cubicBezTo>
                    <a:pt x="1436" y="267"/>
                    <a:pt x="1436" y="267"/>
                    <a:pt x="1436" y="267"/>
                  </a:cubicBezTo>
                  <a:cubicBezTo>
                    <a:pt x="1435" y="269"/>
                    <a:pt x="1435" y="269"/>
                    <a:pt x="1435" y="269"/>
                  </a:cubicBezTo>
                  <a:cubicBezTo>
                    <a:pt x="1434" y="271"/>
                    <a:pt x="1434" y="271"/>
                    <a:pt x="1434" y="271"/>
                  </a:cubicBezTo>
                  <a:cubicBezTo>
                    <a:pt x="1432" y="267"/>
                    <a:pt x="1432" y="267"/>
                    <a:pt x="1432" y="267"/>
                  </a:cubicBezTo>
                  <a:lnTo>
                    <a:pt x="1433" y="267"/>
                  </a:lnTo>
                  <a:close/>
                  <a:moveTo>
                    <a:pt x="1432" y="312"/>
                  </a:moveTo>
                  <a:cubicBezTo>
                    <a:pt x="1434" y="309"/>
                    <a:pt x="1434" y="309"/>
                    <a:pt x="1434" y="309"/>
                  </a:cubicBezTo>
                  <a:cubicBezTo>
                    <a:pt x="1436" y="314"/>
                    <a:pt x="1436" y="314"/>
                    <a:pt x="1436" y="314"/>
                  </a:cubicBezTo>
                  <a:cubicBezTo>
                    <a:pt x="1435" y="314"/>
                    <a:pt x="1435" y="314"/>
                    <a:pt x="1435" y="314"/>
                  </a:cubicBezTo>
                  <a:cubicBezTo>
                    <a:pt x="1431" y="314"/>
                    <a:pt x="1431" y="314"/>
                    <a:pt x="1431" y="314"/>
                  </a:cubicBezTo>
                  <a:lnTo>
                    <a:pt x="1432" y="312"/>
                  </a:lnTo>
                  <a:close/>
                  <a:moveTo>
                    <a:pt x="1436" y="319"/>
                  </a:moveTo>
                  <a:cubicBezTo>
                    <a:pt x="1434" y="323"/>
                    <a:pt x="1434" y="323"/>
                    <a:pt x="1434" y="323"/>
                  </a:cubicBezTo>
                  <a:cubicBezTo>
                    <a:pt x="1434" y="324"/>
                    <a:pt x="1434" y="324"/>
                    <a:pt x="1434" y="324"/>
                  </a:cubicBezTo>
                  <a:cubicBezTo>
                    <a:pt x="1433" y="322"/>
                    <a:pt x="1433" y="322"/>
                    <a:pt x="1433" y="322"/>
                  </a:cubicBezTo>
                  <a:cubicBezTo>
                    <a:pt x="1431" y="319"/>
                    <a:pt x="1431" y="319"/>
                    <a:pt x="1431" y="319"/>
                  </a:cubicBezTo>
                  <a:lnTo>
                    <a:pt x="1436" y="319"/>
                  </a:lnTo>
                  <a:close/>
                  <a:moveTo>
                    <a:pt x="1431" y="232"/>
                  </a:moveTo>
                  <a:cubicBezTo>
                    <a:pt x="1431" y="232"/>
                    <a:pt x="1431" y="232"/>
                    <a:pt x="1431" y="232"/>
                  </a:cubicBezTo>
                  <a:cubicBezTo>
                    <a:pt x="1431" y="232"/>
                    <a:pt x="1431" y="232"/>
                    <a:pt x="1431" y="232"/>
                  </a:cubicBezTo>
                  <a:cubicBezTo>
                    <a:pt x="1431" y="231"/>
                    <a:pt x="1431" y="231"/>
                    <a:pt x="1431" y="231"/>
                  </a:cubicBezTo>
                  <a:cubicBezTo>
                    <a:pt x="1431" y="232"/>
                    <a:pt x="1431" y="232"/>
                    <a:pt x="1431" y="232"/>
                  </a:cubicBezTo>
                  <a:close/>
                  <a:moveTo>
                    <a:pt x="1432" y="337"/>
                  </a:moveTo>
                  <a:cubicBezTo>
                    <a:pt x="1434" y="335"/>
                    <a:pt x="1434" y="335"/>
                    <a:pt x="1434" y="335"/>
                  </a:cubicBezTo>
                  <a:cubicBezTo>
                    <a:pt x="1434" y="335"/>
                    <a:pt x="1434" y="335"/>
                    <a:pt x="1434" y="335"/>
                  </a:cubicBezTo>
                  <a:cubicBezTo>
                    <a:pt x="1434" y="335"/>
                    <a:pt x="1434" y="335"/>
                    <a:pt x="1434" y="335"/>
                  </a:cubicBezTo>
                  <a:cubicBezTo>
                    <a:pt x="1436" y="340"/>
                    <a:pt x="1436" y="340"/>
                    <a:pt x="1436" y="340"/>
                  </a:cubicBezTo>
                  <a:cubicBezTo>
                    <a:pt x="1435" y="340"/>
                    <a:pt x="1435" y="340"/>
                    <a:pt x="1435" y="340"/>
                  </a:cubicBezTo>
                  <a:cubicBezTo>
                    <a:pt x="1431" y="340"/>
                    <a:pt x="1431" y="340"/>
                    <a:pt x="1431" y="340"/>
                  </a:cubicBezTo>
                  <a:cubicBezTo>
                    <a:pt x="1431" y="340"/>
                    <a:pt x="1431" y="340"/>
                    <a:pt x="1431" y="340"/>
                  </a:cubicBezTo>
                  <a:cubicBezTo>
                    <a:pt x="1431" y="340"/>
                    <a:pt x="1431" y="340"/>
                    <a:pt x="1431" y="340"/>
                  </a:cubicBezTo>
                  <a:lnTo>
                    <a:pt x="1432" y="337"/>
                  </a:lnTo>
                  <a:close/>
                  <a:moveTo>
                    <a:pt x="1431" y="303"/>
                  </a:moveTo>
                  <a:cubicBezTo>
                    <a:pt x="1430" y="305"/>
                    <a:pt x="1430" y="305"/>
                    <a:pt x="1430" y="305"/>
                  </a:cubicBezTo>
                  <a:cubicBezTo>
                    <a:pt x="1430" y="305"/>
                    <a:pt x="1430" y="305"/>
                    <a:pt x="1430" y="305"/>
                  </a:cubicBezTo>
                  <a:cubicBezTo>
                    <a:pt x="1430" y="305"/>
                    <a:pt x="1430" y="305"/>
                    <a:pt x="1430" y="305"/>
                  </a:cubicBezTo>
                  <a:cubicBezTo>
                    <a:pt x="1430" y="301"/>
                    <a:pt x="1430" y="301"/>
                    <a:pt x="1430" y="301"/>
                  </a:cubicBezTo>
                  <a:lnTo>
                    <a:pt x="1431" y="303"/>
                  </a:lnTo>
                  <a:close/>
                  <a:moveTo>
                    <a:pt x="1430" y="328"/>
                  </a:moveTo>
                  <a:cubicBezTo>
                    <a:pt x="1431" y="329"/>
                    <a:pt x="1431" y="329"/>
                    <a:pt x="1431" y="329"/>
                  </a:cubicBezTo>
                  <a:cubicBezTo>
                    <a:pt x="1431" y="330"/>
                    <a:pt x="1431" y="330"/>
                    <a:pt x="1431" y="330"/>
                  </a:cubicBezTo>
                  <a:cubicBezTo>
                    <a:pt x="1430" y="331"/>
                    <a:pt x="1430" y="331"/>
                    <a:pt x="1430" y="331"/>
                  </a:cubicBezTo>
                  <a:cubicBezTo>
                    <a:pt x="1429" y="332"/>
                    <a:pt x="1429" y="332"/>
                    <a:pt x="1429" y="332"/>
                  </a:cubicBezTo>
                  <a:cubicBezTo>
                    <a:pt x="1429" y="331"/>
                    <a:pt x="1429" y="331"/>
                    <a:pt x="1429" y="331"/>
                  </a:cubicBezTo>
                  <a:cubicBezTo>
                    <a:pt x="1430" y="329"/>
                    <a:pt x="1430" y="329"/>
                    <a:pt x="1430" y="329"/>
                  </a:cubicBezTo>
                  <a:cubicBezTo>
                    <a:pt x="1430" y="328"/>
                    <a:pt x="1430" y="328"/>
                    <a:pt x="1430" y="328"/>
                  </a:cubicBezTo>
                  <a:cubicBezTo>
                    <a:pt x="1430" y="327"/>
                    <a:pt x="1430" y="327"/>
                    <a:pt x="1430" y="327"/>
                  </a:cubicBezTo>
                  <a:lnTo>
                    <a:pt x="1430" y="328"/>
                  </a:lnTo>
                  <a:close/>
                  <a:moveTo>
                    <a:pt x="1431" y="355"/>
                  </a:moveTo>
                  <a:cubicBezTo>
                    <a:pt x="1431" y="356"/>
                    <a:pt x="1431" y="356"/>
                    <a:pt x="1431" y="356"/>
                  </a:cubicBezTo>
                  <a:cubicBezTo>
                    <a:pt x="1430" y="357"/>
                    <a:pt x="1430" y="357"/>
                    <a:pt x="1430" y="357"/>
                  </a:cubicBezTo>
                  <a:cubicBezTo>
                    <a:pt x="1429" y="359"/>
                    <a:pt x="1429" y="359"/>
                    <a:pt x="1429" y="359"/>
                  </a:cubicBezTo>
                  <a:cubicBezTo>
                    <a:pt x="1429" y="357"/>
                    <a:pt x="1429" y="357"/>
                    <a:pt x="1429" y="357"/>
                  </a:cubicBezTo>
                  <a:cubicBezTo>
                    <a:pt x="1429" y="354"/>
                    <a:pt x="1429" y="354"/>
                    <a:pt x="1429" y="354"/>
                  </a:cubicBezTo>
                  <a:cubicBezTo>
                    <a:pt x="1429" y="352"/>
                    <a:pt x="1429" y="352"/>
                    <a:pt x="1429" y="352"/>
                  </a:cubicBezTo>
                  <a:lnTo>
                    <a:pt x="1431" y="355"/>
                  </a:lnTo>
                  <a:close/>
                  <a:moveTo>
                    <a:pt x="1431" y="383"/>
                  </a:moveTo>
                  <a:cubicBezTo>
                    <a:pt x="1430" y="383"/>
                    <a:pt x="1430" y="383"/>
                    <a:pt x="1430" y="383"/>
                  </a:cubicBezTo>
                  <a:cubicBezTo>
                    <a:pt x="1429" y="385"/>
                    <a:pt x="1429" y="385"/>
                    <a:pt x="1429" y="385"/>
                  </a:cubicBezTo>
                  <a:cubicBezTo>
                    <a:pt x="1428" y="387"/>
                    <a:pt x="1428" y="387"/>
                    <a:pt x="1428" y="387"/>
                  </a:cubicBezTo>
                  <a:cubicBezTo>
                    <a:pt x="1428" y="384"/>
                    <a:pt x="1428" y="384"/>
                    <a:pt x="1428" y="384"/>
                  </a:cubicBezTo>
                  <a:cubicBezTo>
                    <a:pt x="1429" y="381"/>
                    <a:pt x="1429" y="381"/>
                    <a:pt x="1429" y="381"/>
                  </a:cubicBezTo>
                  <a:cubicBezTo>
                    <a:pt x="1429" y="379"/>
                    <a:pt x="1429" y="379"/>
                    <a:pt x="1429" y="379"/>
                  </a:cubicBezTo>
                  <a:lnTo>
                    <a:pt x="1431" y="383"/>
                  </a:lnTo>
                  <a:close/>
                  <a:moveTo>
                    <a:pt x="1431" y="412"/>
                  </a:moveTo>
                  <a:cubicBezTo>
                    <a:pt x="1430" y="413"/>
                    <a:pt x="1430" y="413"/>
                    <a:pt x="1430" y="413"/>
                  </a:cubicBezTo>
                  <a:cubicBezTo>
                    <a:pt x="1428" y="417"/>
                    <a:pt x="1428" y="417"/>
                    <a:pt x="1428" y="417"/>
                  </a:cubicBezTo>
                  <a:cubicBezTo>
                    <a:pt x="1428" y="412"/>
                    <a:pt x="1428" y="412"/>
                    <a:pt x="1428" y="412"/>
                  </a:cubicBezTo>
                  <a:cubicBezTo>
                    <a:pt x="1428" y="407"/>
                    <a:pt x="1428" y="407"/>
                    <a:pt x="1428" y="407"/>
                  </a:cubicBezTo>
                  <a:lnTo>
                    <a:pt x="1431" y="412"/>
                  </a:lnTo>
                  <a:close/>
                  <a:moveTo>
                    <a:pt x="1430" y="438"/>
                  </a:moveTo>
                  <a:cubicBezTo>
                    <a:pt x="1429" y="440"/>
                    <a:pt x="1429" y="440"/>
                    <a:pt x="1429" y="440"/>
                  </a:cubicBezTo>
                  <a:cubicBezTo>
                    <a:pt x="1427" y="442"/>
                    <a:pt x="1427" y="442"/>
                    <a:pt x="1427" y="442"/>
                  </a:cubicBezTo>
                  <a:cubicBezTo>
                    <a:pt x="1427" y="438"/>
                    <a:pt x="1427" y="438"/>
                    <a:pt x="1427" y="438"/>
                  </a:cubicBezTo>
                  <a:cubicBezTo>
                    <a:pt x="1427" y="434"/>
                    <a:pt x="1427" y="434"/>
                    <a:pt x="1427" y="434"/>
                  </a:cubicBezTo>
                  <a:lnTo>
                    <a:pt x="1430" y="438"/>
                  </a:lnTo>
                  <a:close/>
                  <a:moveTo>
                    <a:pt x="1430" y="461"/>
                  </a:moveTo>
                  <a:cubicBezTo>
                    <a:pt x="1429" y="462"/>
                    <a:pt x="1429" y="462"/>
                    <a:pt x="1429" y="462"/>
                  </a:cubicBezTo>
                  <a:cubicBezTo>
                    <a:pt x="1428" y="464"/>
                    <a:pt x="1428" y="464"/>
                    <a:pt x="1428" y="464"/>
                  </a:cubicBezTo>
                  <a:cubicBezTo>
                    <a:pt x="1427" y="465"/>
                    <a:pt x="1427" y="465"/>
                    <a:pt x="1427" y="465"/>
                  </a:cubicBezTo>
                  <a:cubicBezTo>
                    <a:pt x="1427" y="463"/>
                    <a:pt x="1427" y="463"/>
                    <a:pt x="1427" y="463"/>
                  </a:cubicBezTo>
                  <a:cubicBezTo>
                    <a:pt x="1427" y="459"/>
                    <a:pt x="1427" y="459"/>
                    <a:pt x="1427" y="459"/>
                  </a:cubicBezTo>
                  <a:cubicBezTo>
                    <a:pt x="1427" y="457"/>
                    <a:pt x="1427" y="457"/>
                    <a:pt x="1427" y="457"/>
                  </a:cubicBezTo>
                  <a:lnTo>
                    <a:pt x="1430" y="461"/>
                  </a:lnTo>
                  <a:close/>
                  <a:moveTo>
                    <a:pt x="1430" y="484"/>
                  </a:moveTo>
                  <a:cubicBezTo>
                    <a:pt x="1429" y="485"/>
                    <a:pt x="1429" y="485"/>
                    <a:pt x="1429" y="485"/>
                  </a:cubicBezTo>
                  <a:cubicBezTo>
                    <a:pt x="1426" y="488"/>
                    <a:pt x="1426" y="488"/>
                    <a:pt x="1426" y="488"/>
                  </a:cubicBezTo>
                  <a:cubicBezTo>
                    <a:pt x="1426" y="483"/>
                    <a:pt x="1426" y="483"/>
                    <a:pt x="1426" y="483"/>
                  </a:cubicBezTo>
                  <a:cubicBezTo>
                    <a:pt x="1426" y="479"/>
                    <a:pt x="1426" y="479"/>
                    <a:pt x="1426" y="479"/>
                  </a:cubicBezTo>
                  <a:lnTo>
                    <a:pt x="1430" y="484"/>
                  </a:lnTo>
                  <a:close/>
                  <a:moveTo>
                    <a:pt x="1427" y="194"/>
                  </a:moveTo>
                  <a:cubicBezTo>
                    <a:pt x="1427" y="198"/>
                    <a:pt x="1427" y="198"/>
                    <a:pt x="1427" y="198"/>
                  </a:cubicBezTo>
                  <a:cubicBezTo>
                    <a:pt x="1427" y="204"/>
                    <a:pt x="1427" y="204"/>
                    <a:pt x="1427" y="204"/>
                  </a:cubicBezTo>
                  <a:cubicBezTo>
                    <a:pt x="1427" y="207"/>
                    <a:pt x="1427" y="207"/>
                    <a:pt x="1427" y="207"/>
                  </a:cubicBezTo>
                  <a:cubicBezTo>
                    <a:pt x="1426" y="216"/>
                    <a:pt x="1426" y="216"/>
                    <a:pt x="1426" y="216"/>
                  </a:cubicBezTo>
                  <a:cubicBezTo>
                    <a:pt x="1426" y="215"/>
                    <a:pt x="1425" y="215"/>
                    <a:pt x="1425" y="215"/>
                  </a:cubicBezTo>
                  <a:cubicBezTo>
                    <a:pt x="1423" y="215"/>
                    <a:pt x="1422" y="215"/>
                    <a:pt x="1421" y="214"/>
                  </a:cubicBezTo>
                  <a:cubicBezTo>
                    <a:pt x="1420" y="214"/>
                    <a:pt x="1419" y="213"/>
                    <a:pt x="1418" y="213"/>
                  </a:cubicBezTo>
                  <a:cubicBezTo>
                    <a:pt x="1418" y="209"/>
                    <a:pt x="1418" y="209"/>
                    <a:pt x="1418" y="209"/>
                  </a:cubicBezTo>
                  <a:cubicBezTo>
                    <a:pt x="1419" y="200"/>
                    <a:pt x="1419" y="200"/>
                    <a:pt x="1419" y="200"/>
                  </a:cubicBezTo>
                  <a:cubicBezTo>
                    <a:pt x="1419" y="196"/>
                    <a:pt x="1419" y="196"/>
                    <a:pt x="1419" y="196"/>
                  </a:cubicBezTo>
                  <a:cubicBezTo>
                    <a:pt x="1419" y="194"/>
                    <a:pt x="1419" y="194"/>
                    <a:pt x="1419" y="194"/>
                  </a:cubicBezTo>
                  <a:cubicBezTo>
                    <a:pt x="1422" y="194"/>
                    <a:pt x="1422" y="194"/>
                    <a:pt x="1422" y="194"/>
                  </a:cubicBezTo>
                  <a:cubicBezTo>
                    <a:pt x="1427" y="194"/>
                    <a:pt x="1427" y="194"/>
                    <a:pt x="1427" y="194"/>
                  </a:cubicBezTo>
                  <a:cubicBezTo>
                    <a:pt x="1427" y="194"/>
                    <a:pt x="1427" y="194"/>
                    <a:pt x="1427" y="194"/>
                  </a:cubicBezTo>
                  <a:close/>
                  <a:moveTo>
                    <a:pt x="1419" y="232"/>
                  </a:moveTo>
                  <a:cubicBezTo>
                    <a:pt x="1418" y="233"/>
                    <a:pt x="1418" y="233"/>
                    <a:pt x="1418" y="233"/>
                  </a:cubicBezTo>
                  <a:cubicBezTo>
                    <a:pt x="1417" y="235"/>
                    <a:pt x="1417" y="235"/>
                    <a:pt x="1417" y="235"/>
                  </a:cubicBezTo>
                  <a:cubicBezTo>
                    <a:pt x="1417" y="235"/>
                    <a:pt x="1417" y="235"/>
                    <a:pt x="1417" y="235"/>
                  </a:cubicBezTo>
                  <a:cubicBezTo>
                    <a:pt x="1417" y="235"/>
                    <a:pt x="1417" y="235"/>
                    <a:pt x="1417" y="235"/>
                  </a:cubicBezTo>
                  <a:cubicBezTo>
                    <a:pt x="1417" y="232"/>
                    <a:pt x="1417" y="232"/>
                    <a:pt x="1417" y="232"/>
                  </a:cubicBezTo>
                  <a:cubicBezTo>
                    <a:pt x="1417" y="228"/>
                    <a:pt x="1417" y="228"/>
                    <a:pt x="1417" y="228"/>
                  </a:cubicBezTo>
                  <a:lnTo>
                    <a:pt x="1419" y="232"/>
                  </a:lnTo>
                  <a:close/>
                  <a:moveTo>
                    <a:pt x="1418" y="255"/>
                  </a:moveTo>
                  <a:cubicBezTo>
                    <a:pt x="1417" y="255"/>
                    <a:pt x="1417" y="255"/>
                    <a:pt x="1417" y="255"/>
                  </a:cubicBezTo>
                  <a:cubicBezTo>
                    <a:pt x="1417" y="256"/>
                    <a:pt x="1417" y="256"/>
                    <a:pt x="1417" y="256"/>
                  </a:cubicBezTo>
                  <a:cubicBezTo>
                    <a:pt x="1416" y="256"/>
                    <a:pt x="1416" y="256"/>
                    <a:pt x="1416" y="256"/>
                  </a:cubicBezTo>
                  <a:cubicBezTo>
                    <a:pt x="1416" y="257"/>
                    <a:pt x="1416" y="257"/>
                    <a:pt x="1416" y="257"/>
                  </a:cubicBezTo>
                  <a:cubicBezTo>
                    <a:pt x="1416" y="256"/>
                    <a:pt x="1416" y="256"/>
                    <a:pt x="1416" y="256"/>
                  </a:cubicBezTo>
                  <a:cubicBezTo>
                    <a:pt x="1416" y="255"/>
                    <a:pt x="1416" y="255"/>
                    <a:pt x="1416" y="255"/>
                  </a:cubicBezTo>
                  <a:cubicBezTo>
                    <a:pt x="1416" y="255"/>
                    <a:pt x="1416" y="255"/>
                    <a:pt x="1416" y="255"/>
                  </a:cubicBezTo>
                  <a:cubicBezTo>
                    <a:pt x="1416" y="252"/>
                    <a:pt x="1416" y="252"/>
                    <a:pt x="1416" y="252"/>
                  </a:cubicBezTo>
                  <a:lnTo>
                    <a:pt x="1418" y="255"/>
                  </a:lnTo>
                  <a:close/>
                  <a:moveTo>
                    <a:pt x="1417" y="277"/>
                  </a:moveTo>
                  <a:cubicBezTo>
                    <a:pt x="1416" y="278"/>
                    <a:pt x="1416" y="278"/>
                    <a:pt x="1416" y="278"/>
                  </a:cubicBezTo>
                  <a:cubicBezTo>
                    <a:pt x="1415" y="280"/>
                    <a:pt x="1415" y="280"/>
                    <a:pt x="1415" y="280"/>
                  </a:cubicBezTo>
                  <a:cubicBezTo>
                    <a:pt x="1414" y="281"/>
                    <a:pt x="1414" y="281"/>
                    <a:pt x="1414" y="281"/>
                  </a:cubicBezTo>
                  <a:cubicBezTo>
                    <a:pt x="1415" y="280"/>
                    <a:pt x="1415" y="280"/>
                    <a:pt x="1415" y="280"/>
                  </a:cubicBezTo>
                  <a:cubicBezTo>
                    <a:pt x="1415" y="277"/>
                    <a:pt x="1415" y="277"/>
                    <a:pt x="1415" y="277"/>
                  </a:cubicBezTo>
                  <a:cubicBezTo>
                    <a:pt x="1415" y="273"/>
                    <a:pt x="1415" y="273"/>
                    <a:pt x="1415" y="273"/>
                  </a:cubicBezTo>
                  <a:lnTo>
                    <a:pt x="1417" y="277"/>
                  </a:lnTo>
                  <a:close/>
                  <a:moveTo>
                    <a:pt x="1418" y="319"/>
                  </a:moveTo>
                  <a:cubicBezTo>
                    <a:pt x="1420" y="319"/>
                    <a:pt x="1420" y="319"/>
                    <a:pt x="1420" y="319"/>
                  </a:cubicBezTo>
                  <a:cubicBezTo>
                    <a:pt x="1421" y="319"/>
                    <a:pt x="1421" y="319"/>
                    <a:pt x="1421" y="319"/>
                  </a:cubicBezTo>
                  <a:cubicBezTo>
                    <a:pt x="1422" y="319"/>
                    <a:pt x="1422" y="319"/>
                    <a:pt x="1422" y="319"/>
                  </a:cubicBezTo>
                  <a:cubicBezTo>
                    <a:pt x="1422" y="320"/>
                    <a:pt x="1422" y="320"/>
                    <a:pt x="1422" y="320"/>
                  </a:cubicBezTo>
                  <a:cubicBezTo>
                    <a:pt x="1421" y="321"/>
                    <a:pt x="1421" y="321"/>
                    <a:pt x="1421" y="321"/>
                  </a:cubicBezTo>
                  <a:cubicBezTo>
                    <a:pt x="1420" y="322"/>
                    <a:pt x="1420" y="322"/>
                    <a:pt x="1420" y="322"/>
                  </a:cubicBezTo>
                  <a:cubicBezTo>
                    <a:pt x="1419" y="324"/>
                    <a:pt x="1419" y="324"/>
                    <a:pt x="1419" y="324"/>
                  </a:cubicBezTo>
                  <a:cubicBezTo>
                    <a:pt x="1418" y="325"/>
                    <a:pt x="1418" y="325"/>
                    <a:pt x="1418" y="325"/>
                  </a:cubicBezTo>
                  <a:cubicBezTo>
                    <a:pt x="1416" y="321"/>
                    <a:pt x="1416" y="321"/>
                    <a:pt x="1416" y="321"/>
                  </a:cubicBezTo>
                  <a:cubicBezTo>
                    <a:pt x="1415" y="319"/>
                    <a:pt x="1415" y="319"/>
                    <a:pt x="1415" y="319"/>
                  </a:cubicBezTo>
                  <a:lnTo>
                    <a:pt x="1418" y="319"/>
                  </a:lnTo>
                  <a:close/>
                  <a:moveTo>
                    <a:pt x="1417" y="335"/>
                  </a:moveTo>
                  <a:cubicBezTo>
                    <a:pt x="1418" y="334"/>
                    <a:pt x="1418" y="334"/>
                    <a:pt x="1418" y="334"/>
                  </a:cubicBezTo>
                  <a:cubicBezTo>
                    <a:pt x="1421" y="338"/>
                    <a:pt x="1421" y="338"/>
                    <a:pt x="1421" y="338"/>
                  </a:cubicBezTo>
                  <a:cubicBezTo>
                    <a:pt x="1422" y="340"/>
                    <a:pt x="1422" y="340"/>
                    <a:pt x="1422" y="340"/>
                  </a:cubicBezTo>
                  <a:cubicBezTo>
                    <a:pt x="1414" y="340"/>
                    <a:pt x="1414" y="340"/>
                    <a:pt x="1414" y="340"/>
                  </a:cubicBezTo>
                  <a:cubicBezTo>
                    <a:pt x="1413" y="340"/>
                    <a:pt x="1413" y="340"/>
                    <a:pt x="1413" y="340"/>
                  </a:cubicBezTo>
                  <a:cubicBezTo>
                    <a:pt x="1414" y="340"/>
                    <a:pt x="1414" y="340"/>
                    <a:pt x="1414" y="340"/>
                  </a:cubicBezTo>
                  <a:lnTo>
                    <a:pt x="1417" y="335"/>
                  </a:lnTo>
                  <a:close/>
                  <a:moveTo>
                    <a:pt x="1417" y="345"/>
                  </a:moveTo>
                  <a:cubicBezTo>
                    <a:pt x="1420" y="345"/>
                    <a:pt x="1420" y="345"/>
                    <a:pt x="1420" y="345"/>
                  </a:cubicBezTo>
                  <a:cubicBezTo>
                    <a:pt x="1422" y="345"/>
                    <a:pt x="1422" y="345"/>
                    <a:pt x="1422" y="345"/>
                  </a:cubicBezTo>
                  <a:cubicBezTo>
                    <a:pt x="1421" y="346"/>
                    <a:pt x="1421" y="346"/>
                    <a:pt x="1421" y="346"/>
                  </a:cubicBezTo>
                  <a:cubicBezTo>
                    <a:pt x="1420" y="348"/>
                    <a:pt x="1420" y="348"/>
                    <a:pt x="1420" y="348"/>
                  </a:cubicBezTo>
                  <a:cubicBezTo>
                    <a:pt x="1418" y="350"/>
                    <a:pt x="1418" y="350"/>
                    <a:pt x="1418" y="350"/>
                  </a:cubicBezTo>
                  <a:cubicBezTo>
                    <a:pt x="1417" y="351"/>
                    <a:pt x="1417" y="351"/>
                    <a:pt x="1417" y="351"/>
                  </a:cubicBezTo>
                  <a:cubicBezTo>
                    <a:pt x="1413" y="345"/>
                    <a:pt x="1413" y="345"/>
                    <a:pt x="1413" y="345"/>
                  </a:cubicBezTo>
                  <a:cubicBezTo>
                    <a:pt x="1413" y="345"/>
                    <a:pt x="1413" y="345"/>
                    <a:pt x="1413" y="345"/>
                  </a:cubicBezTo>
                  <a:lnTo>
                    <a:pt x="1417" y="345"/>
                  </a:lnTo>
                  <a:close/>
                  <a:moveTo>
                    <a:pt x="1417" y="360"/>
                  </a:moveTo>
                  <a:cubicBezTo>
                    <a:pt x="1421" y="366"/>
                    <a:pt x="1421" y="366"/>
                    <a:pt x="1421" y="366"/>
                  </a:cubicBezTo>
                  <a:cubicBezTo>
                    <a:pt x="1421" y="366"/>
                    <a:pt x="1421" y="366"/>
                    <a:pt x="1421" y="366"/>
                  </a:cubicBezTo>
                  <a:cubicBezTo>
                    <a:pt x="1413" y="366"/>
                    <a:pt x="1413" y="366"/>
                    <a:pt x="1413" y="366"/>
                  </a:cubicBezTo>
                  <a:cubicBezTo>
                    <a:pt x="1412" y="366"/>
                    <a:pt x="1412" y="366"/>
                    <a:pt x="1412" y="366"/>
                  </a:cubicBezTo>
                  <a:cubicBezTo>
                    <a:pt x="1412" y="366"/>
                    <a:pt x="1412" y="366"/>
                    <a:pt x="1412" y="366"/>
                  </a:cubicBezTo>
                  <a:cubicBezTo>
                    <a:pt x="1416" y="361"/>
                    <a:pt x="1416" y="361"/>
                    <a:pt x="1416" y="361"/>
                  </a:cubicBezTo>
                  <a:lnTo>
                    <a:pt x="1417" y="360"/>
                  </a:lnTo>
                  <a:close/>
                  <a:moveTo>
                    <a:pt x="1415" y="371"/>
                  </a:moveTo>
                  <a:cubicBezTo>
                    <a:pt x="1418" y="371"/>
                    <a:pt x="1418" y="371"/>
                    <a:pt x="1418" y="371"/>
                  </a:cubicBezTo>
                  <a:cubicBezTo>
                    <a:pt x="1421" y="371"/>
                    <a:pt x="1421" y="371"/>
                    <a:pt x="1421" y="371"/>
                  </a:cubicBezTo>
                  <a:cubicBezTo>
                    <a:pt x="1420" y="373"/>
                    <a:pt x="1420" y="373"/>
                    <a:pt x="1420" y="373"/>
                  </a:cubicBezTo>
                  <a:cubicBezTo>
                    <a:pt x="1419" y="375"/>
                    <a:pt x="1419" y="375"/>
                    <a:pt x="1419" y="375"/>
                  </a:cubicBezTo>
                  <a:cubicBezTo>
                    <a:pt x="1417" y="377"/>
                    <a:pt x="1417" y="377"/>
                    <a:pt x="1417" y="377"/>
                  </a:cubicBezTo>
                  <a:cubicBezTo>
                    <a:pt x="1416" y="378"/>
                    <a:pt x="1416" y="378"/>
                    <a:pt x="1416" y="378"/>
                  </a:cubicBezTo>
                  <a:cubicBezTo>
                    <a:pt x="1412" y="372"/>
                    <a:pt x="1412" y="372"/>
                    <a:pt x="1412" y="372"/>
                  </a:cubicBezTo>
                  <a:cubicBezTo>
                    <a:pt x="1412" y="371"/>
                    <a:pt x="1412" y="371"/>
                    <a:pt x="1412" y="371"/>
                  </a:cubicBezTo>
                  <a:lnTo>
                    <a:pt x="1415" y="371"/>
                  </a:lnTo>
                  <a:close/>
                  <a:moveTo>
                    <a:pt x="1416" y="387"/>
                  </a:moveTo>
                  <a:cubicBezTo>
                    <a:pt x="1421" y="394"/>
                    <a:pt x="1421" y="394"/>
                    <a:pt x="1421" y="394"/>
                  </a:cubicBezTo>
                  <a:cubicBezTo>
                    <a:pt x="1421" y="395"/>
                    <a:pt x="1421" y="395"/>
                    <a:pt x="1421" y="395"/>
                  </a:cubicBezTo>
                  <a:cubicBezTo>
                    <a:pt x="1410" y="395"/>
                    <a:pt x="1410" y="395"/>
                    <a:pt x="1410" y="395"/>
                  </a:cubicBezTo>
                  <a:cubicBezTo>
                    <a:pt x="1410" y="395"/>
                    <a:pt x="1410" y="395"/>
                    <a:pt x="1410" y="395"/>
                  </a:cubicBezTo>
                  <a:cubicBezTo>
                    <a:pt x="1410" y="395"/>
                    <a:pt x="1410" y="395"/>
                    <a:pt x="1410" y="395"/>
                  </a:cubicBezTo>
                  <a:cubicBezTo>
                    <a:pt x="1415" y="389"/>
                    <a:pt x="1415" y="389"/>
                    <a:pt x="1415" y="389"/>
                  </a:cubicBezTo>
                  <a:lnTo>
                    <a:pt x="1416" y="387"/>
                  </a:lnTo>
                  <a:close/>
                  <a:moveTo>
                    <a:pt x="1410" y="400"/>
                  </a:moveTo>
                  <a:cubicBezTo>
                    <a:pt x="1416" y="400"/>
                    <a:pt x="1416" y="400"/>
                    <a:pt x="1416" y="400"/>
                  </a:cubicBezTo>
                  <a:cubicBezTo>
                    <a:pt x="1421" y="400"/>
                    <a:pt x="1421" y="400"/>
                    <a:pt x="1421" y="400"/>
                  </a:cubicBezTo>
                  <a:cubicBezTo>
                    <a:pt x="1418" y="403"/>
                    <a:pt x="1418" y="403"/>
                    <a:pt x="1418" y="403"/>
                  </a:cubicBezTo>
                  <a:cubicBezTo>
                    <a:pt x="1416" y="406"/>
                    <a:pt x="1416" y="406"/>
                    <a:pt x="1416" y="406"/>
                  </a:cubicBezTo>
                  <a:cubicBezTo>
                    <a:pt x="1415" y="407"/>
                    <a:pt x="1415" y="407"/>
                    <a:pt x="1415" y="407"/>
                  </a:cubicBezTo>
                  <a:cubicBezTo>
                    <a:pt x="1410" y="400"/>
                    <a:pt x="1410" y="400"/>
                    <a:pt x="1410" y="400"/>
                  </a:cubicBezTo>
                  <a:close/>
                  <a:moveTo>
                    <a:pt x="1415" y="416"/>
                  </a:moveTo>
                  <a:cubicBezTo>
                    <a:pt x="1420" y="424"/>
                    <a:pt x="1420" y="424"/>
                    <a:pt x="1420" y="424"/>
                  </a:cubicBezTo>
                  <a:cubicBezTo>
                    <a:pt x="1420" y="424"/>
                    <a:pt x="1420" y="424"/>
                    <a:pt x="1420" y="424"/>
                  </a:cubicBezTo>
                  <a:cubicBezTo>
                    <a:pt x="1413" y="424"/>
                    <a:pt x="1413" y="424"/>
                    <a:pt x="1413" y="424"/>
                  </a:cubicBezTo>
                  <a:cubicBezTo>
                    <a:pt x="1408" y="424"/>
                    <a:pt x="1408" y="424"/>
                    <a:pt x="1408" y="424"/>
                  </a:cubicBezTo>
                  <a:cubicBezTo>
                    <a:pt x="1410" y="422"/>
                    <a:pt x="1410" y="422"/>
                    <a:pt x="1410" y="422"/>
                  </a:cubicBezTo>
                  <a:cubicBezTo>
                    <a:pt x="1413" y="418"/>
                    <a:pt x="1413" y="418"/>
                    <a:pt x="1413" y="418"/>
                  </a:cubicBezTo>
                  <a:lnTo>
                    <a:pt x="1415" y="416"/>
                  </a:lnTo>
                  <a:close/>
                  <a:moveTo>
                    <a:pt x="1412" y="429"/>
                  </a:moveTo>
                  <a:cubicBezTo>
                    <a:pt x="1418" y="429"/>
                    <a:pt x="1418" y="429"/>
                    <a:pt x="1418" y="429"/>
                  </a:cubicBezTo>
                  <a:cubicBezTo>
                    <a:pt x="1419" y="429"/>
                    <a:pt x="1419" y="429"/>
                    <a:pt x="1419" y="429"/>
                  </a:cubicBezTo>
                  <a:cubicBezTo>
                    <a:pt x="1419" y="430"/>
                    <a:pt x="1419" y="430"/>
                    <a:pt x="1419" y="430"/>
                  </a:cubicBezTo>
                  <a:cubicBezTo>
                    <a:pt x="1415" y="433"/>
                    <a:pt x="1415" y="433"/>
                    <a:pt x="1415" y="433"/>
                  </a:cubicBezTo>
                  <a:cubicBezTo>
                    <a:pt x="1414" y="434"/>
                    <a:pt x="1414" y="434"/>
                    <a:pt x="1414" y="434"/>
                  </a:cubicBezTo>
                  <a:cubicBezTo>
                    <a:pt x="1409" y="429"/>
                    <a:pt x="1409" y="429"/>
                    <a:pt x="1409" y="429"/>
                  </a:cubicBezTo>
                  <a:lnTo>
                    <a:pt x="1412" y="429"/>
                  </a:lnTo>
                  <a:close/>
                  <a:moveTo>
                    <a:pt x="1414" y="442"/>
                  </a:moveTo>
                  <a:cubicBezTo>
                    <a:pt x="1419" y="447"/>
                    <a:pt x="1419" y="447"/>
                    <a:pt x="1419" y="447"/>
                  </a:cubicBezTo>
                  <a:cubicBezTo>
                    <a:pt x="1415" y="447"/>
                    <a:pt x="1415" y="447"/>
                    <a:pt x="1415" y="447"/>
                  </a:cubicBezTo>
                  <a:cubicBezTo>
                    <a:pt x="1411" y="447"/>
                    <a:pt x="1411" y="447"/>
                    <a:pt x="1411" y="447"/>
                  </a:cubicBezTo>
                  <a:cubicBezTo>
                    <a:pt x="1408" y="447"/>
                    <a:pt x="1408" y="447"/>
                    <a:pt x="1408" y="447"/>
                  </a:cubicBezTo>
                  <a:cubicBezTo>
                    <a:pt x="1409" y="446"/>
                    <a:pt x="1409" y="446"/>
                    <a:pt x="1409" y="446"/>
                  </a:cubicBezTo>
                  <a:cubicBezTo>
                    <a:pt x="1411" y="444"/>
                    <a:pt x="1411" y="444"/>
                    <a:pt x="1411" y="444"/>
                  </a:cubicBezTo>
                  <a:lnTo>
                    <a:pt x="1414" y="442"/>
                  </a:lnTo>
                  <a:close/>
                  <a:moveTo>
                    <a:pt x="1410" y="453"/>
                  </a:moveTo>
                  <a:cubicBezTo>
                    <a:pt x="1413" y="453"/>
                    <a:pt x="1413" y="453"/>
                    <a:pt x="1413" y="453"/>
                  </a:cubicBezTo>
                  <a:cubicBezTo>
                    <a:pt x="1416" y="453"/>
                    <a:pt x="1416" y="453"/>
                    <a:pt x="1416" y="453"/>
                  </a:cubicBezTo>
                  <a:cubicBezTo>
                    <a:pt x="1418" y="453"/>
                    <a:pt x="1418" y="453"/>
                    <a:pt x="1418" y="453"/>
                  </a:cubicBezTo>
                  <a:cubicBezTo>
                    <a:pt x="1417" y="453"/>
                    <a:pt x="1417" y="453"/>
                    <a:pt x="1417" y="453"/>
                  </a:cubicBezTo>
                  <a:cubicBezTo>
                    <a:pt x="1415" y="455"/>
                    <a:pt x="1415" y="455"/>
                    <a:pt x="1415" y="455"/>
                  </a:cubicBezTo>
                  <a:cubicBezTo>
                    <a:pt x="1414" y="456"/>
                    <a:pt x="1414" y="456"/>
                    <a:pt x="1414" y="456"/>
                  </a:cubicBezTo>
                  <a:cubicBezTo>
                    <a:pt x="1413" y="457"/>
                    <a:pt x="1413" y="457"/>
                    <a:pt x="1413" y="457"/>
                  </a:cubicBezTo>
                  <a:cubicBezTo>
                    <a:pt x="1408" y="453"/>
                    <a:pt x="1408" y="453"/>
                    <a:pt x="1408" y="453"/>
                  </a:cubicBezTo>
                  <a:lnTo>
                    <a:pt x="1410" y="453"/>
                  </a:lnTo>
                  <a:close/>
                  <a:moveTo>
                    <a:pt x="1413" y="464"/>
                  </a:moveTo>
                  <a:cubicBezTo>
                    <a:pt x="1418" y="470"/>
                    <a:pt x="1418" y="470"/>
                    <a:pt x="1418" y="470"/>
                  </a:cubicBezTo>
                  <a:cubicBezTo>
                    <a:pt x="1413" y="470"/>
                    <a:pt x="1413" y="470"/>
                    <a:pt x="1413" y="470"/>
                  </a:cubicBezTo>
                  <a:cubicBezTo>
                    <a:pt x="1407" y="470"/>
                    <a:pt x="1407" y="470"/>
                    <a:pt x="1407" y="470"/>
                  </a:cubicBezTo>
                  <a:cubicBezTo>
                    <a:pt x="1407" y="470"/>
                    <a:pt x="1407" y="470"/>
                    <a:pt x="1407" y="470"/>
                  </a:cubicBezTo>
                  <a:cubicBezTo>
                    <a:pt x="1407" y="470"/>
                    <a:pt x="1407" y="470"/>
                    <a:pt x="1407" y="470"/>
                  </a:cubicBezTo>
                  <a:cubicBezTo>
                    <a:pt x="1410" y="467"/>
                    <a:pt x="1410" y="467"/>
                    <a:pt x="1410" y="467"/>
                  </a:cubicBezTo>
                  <a:lnTo>
                    <a:pt x="1413" y="464"/>
                  </a:lnTo>
                  <a:close/>
                  <a:moveTo>
                    <a:pt x="1412" y="475"/>
                  </a:moveTo>
                  <a:cubicBezTo>
                    <a:pt x="1418" y="475"/>
                    <a:pt x="1418" y="475"/>
                    <a:pt x="1418" y="475"/>
                  </a:cubicBezTo>
                  <a:cubicBezTo>
                    <a:pt x="1415" y="477"/>
                    <a:pt x="1415" y="477"/>
                    <a:pt x="1415" y="477"/>
                  </a:cubicBezTo>
                  <a:cubicBezTo>
                    <a:pt x="1412" y="480"/>
                    <a:pt x="1412" y="480"/>
                    <a:pt x="1412" y="480"/>
                  </a:cubicBezTo>
                  <a:cubicBezTo>
                    <a:pt x="1406" y="475"/>
                    <a:pt x="1406" y="475"/>
                    <a:pt x="1406" y="475"/>
                  </a:cubicBezTo>
                  <a:lnTo>
                    <a:pt x="1412" y="475"/>
                  </a:lnTo>
                  <a:close/>
                  <a:moveTo>
                    <a:pt x="1412" y="487"/>
                  </a:moveTo>
                  <a:cubicBezTo>
                    <a:pt x="1417" y="493"/>
                    <a:pt x="1417" y="493"/>
                    <a:pt x="1417" y="493"/>
                  </a:cubicBezTo>
                  <a:cubicBezTo>
                    <a:pt x="1412" y="493"/>
                    <a:pt x="1412" y="493"/>
                    <a:pt x="1412" y="493"/>
                  </a:cubicBezTo>
                  <a:cubicBezTo>
                    <a:pt x="1405" y="493"/>
                    <a:pt x="1405" y="493"/>
                    <a:pt x="1405" y="493"/>
                  </a:cubicBezTo>
                  <a:cubicBezTo>
                    <a:pt x="1408" y="490"/>
                    <a:pt x="1408" y="490"/>
                    <a:pt x="1408" y="490"/>
                  </a:cubicBezTo>
                  <a:lnTo>
                    <a:pt x="1412" y="487"/>
                  </a:lnTo>
                  <a:close/>
                  <a:moveTo>
                    <a:pt x="1407" y="498"/>
                  </a:moveTo>
                  <a:cubicBezTo>
                    <a:pt x="1417" y="498"/>
                    <a:pt x="1417" y="498"/>
                    <a:pt x="1417" y="498"/>
                  </a:cubicBezTo>
                  <a:cubicBezTo>
                    <a:pt x="1418" y="498"/>
                    <a:pt x="1418" y="498"/>
                    <a:pt x="1418" y="498"/>
                  </a:cubicBezTo>
                  <a:cubicBezTo>
                    <a:pt x="1417" y="499"/>
                    <a:pt x="1417" y="499"/>
                    <a:pt x="1417" y="499"/>
                  </a:cubicBezTo>
                  <a:cubicBezTo>
                    <a:pt x="1413" y="504"/>
                    <a:pt x="1413" y="504"/>
                    <a:pt x="1413" y="504"/>
                  </a:cubicBezTo>
                  <a:cubicBezTo>
                    <a:pt x="1411" y="506"/>
                    <a:pt x="1411" y="506"/>
                    <a:pt x="1411" y="506"/>
                  </a:cubicBezTo>
                  <a:cubicBezTo>
                    <a:pt x="1410" y="507"/>
                    <a:pt x="1410" y="507"/>
                    <a:pt x="1410" y="507"/>
                  </a:cubicBezTo>
                  <a:cubicBezTo>
                    <a:pt x="1405" y="499"/>
                    <a:pt x="1405" y="499"/>
                    <a:pt x="1405" y="499"/>
                  </a:cubicBezTo>
                  <a:cubicBezTo>
                    <a:pt x="1404" y="498"/>
                    <a:pt x="1404" y="498"/>
                    <a:pt x="1404" y="498"/>
                  </a:cubicBezTo>
                  <a:lnTo>
                    <a:pt x="1407" y="498"/>
                  </a:lnTo>
                  <a:close/>
                  <a:moveTo>
                    <a:pt x="1410" y="515"/>
                  </a:moveTo>
                  <a:cubicBezTo>
                    <a:pt x="1418" y="524"/>
                    <a:pt x="1418" y="524"/>
                    <a:pt x="1418" y="524"/>
                  </a:cubicBezTo>
                  <a:cubicBezTo>
                    <a:pt x="1414" y="524"/>
                    <a:pt x="1414" y="524"/>
                    <a:pt x="1414" y="524"/>
                  </a:cubicBezTo>
                  <a:cubicBezTo>
                    <a:pt x="1404" y="524"/>
                    <a:pt x="1404" y="524"/>
                    <a:pt x="1404" y="524"/>
                  </a:cubicBezTo>
                  <a:cubicBezTo>
                    <a:pt x="1402" y="524"/>
                    <a:pt x="1402" y="524"/>
                    <a:pt x="1402" y="524"/>
                  </a:cubicBezTo>
                  <a:cubicBezTo>
                    <a:pt x="1403" y="523"/>
                    <a:pt x="1403" y="523"/>
                    <a:pt x="1403" y="523"/>
                  </a:cubicBezTo>
                  <a:cubicBezTo>
                    <a:pt x="1407" y="518"/>
                    <a:pt x="1407" y="518"/>
                    <a:pt x="1407" y="518"/>
                  </a:cubicBezTo>
                  <a:lnTo>
                    <a:pt x="1410" y="515"/>
                  </a:lnTo>
                  <a:close/>
                  <a:moveTo>
                    <a:pt x="1402" y="529"/>
                  </a:moveTo>
                  <a:cubicBezTo>
                    <a:pt x="1409" y="529"/>
                    <a:pt x="1409" y="529"/>
                    <a:pt x="1409" y="529"/>
                  </a:cubicBezTo>
                  <a:cubicBezTo>
                    <a:pt x="1417" y="529"/>
                    <a:pt x="1417" y="529"/>
                    <a:pt x="1417" y="529"/>
                  </a:cubicBezTo>
                  <a:cubicBezTo>
                    <a:pt x="1413" y="533"/>
                    <a:pt x="1413" y="533"/>
                    <a:pt x="1413" y="533"/>
                  </a:cubicBezTo>
                  <a:cubicBezTo>
                    <a:pt x="1410" y="537"/>
                    <a:pt x="1410" y="537"/>
                    <a:pt x="1410" y="537"/>
                  </a:cubicBezTo>
                  <a:cubicBezTo>
                    <a:pt x="1409" y="538"/>
                    <a:pt x="1409" y="538"/>
                    <a:pt x="1409" y="538"/>
                  </a:cubicBezTo>
                  <a:cubicBezTo>
                    <a:pt x="1401" y="529"/>
                    <a:pt x="1401" y="529"/>
                    <a:pt x="1401" y="529"/>
                  </a:cubicBezTo>
                  <a:lnTo>
                    <a:pt x="1402" y="529"/>
                  </a:lnTo>
                  <a:close/>
                  <a:moveTo>
                    <a:pt x="1417" y="556"/>
                  </a:moveTo>
                  <a:cubicBezTo>
                    <a:pt x="1412" y="556"/>
                    <a:pt x="1412" y="556"/>
                    <a:pt x="1412" y="556"/>
                  </a:cubicBezTo>
                  <a:cubicBezTo>
                    <a:pt x="1405" y="556"/>
                    <a:pt x="1405" y="556"/>
                    <a:pt x="1405" y="556"/>
                  </a:cubicBezTo>
                  <a:cubicBezTo>
                    <a:pt x="1399" y="556"/>
                    <a:pt x="1399" y="556"/>
                    <a:pt x="1399" y="556"/>
                  </a:cubicBezTo>
                  <a:cubicBezTo>
                    <a:pt x="1402" y="553"/>
                    <a:pt x="1402" y="553"/>
                    <a:pt x="1402" y="553"/>
                  </a:cubicBezTo>
                  <a:cubicBezTo>
                    <a:pt x="1405" y="550"/>
                    <a:pt x="1405" y="550"/>
                    <a:pt x="1405" y="550"/>
                  </a:cubicBezTo>
                  <a:cubicBezTo>
                    <a:pt x="1408" y="546"/>
                    <a:pt x="1408" y="546"/>
                    <a:pt x="1408" y="546"/>
                  </a:cubicBezTo>
                  <a:lnTo>
                    <a:pt x="1417" y="556"/>
                  </a:lnTo>
                  <a:close/>
                  <a:moveTo>
                    <a:pt x="1400" y="561"/>
                  </a:moveTo>
                  <a:cubicBezTo>
                    <a:pt x="1410" y="561"/>
                    <a:pt x="1410" y="561"/>
                    <a:pt x="1410" y="561"/>
                  </a:cubicBezTo>
                  <a:cubicBezTo>
                    <a:pt x="1415" y="561"/>
                    <a:pt x="1415" y="561"/>
                    <a:pt x="1415" y="561"/>
                  </a:cubicBezTo>
                  <a:cubicBezTo>
                    <a:pt x="1413" y="564"/>
                    <a:pt x="1413" y="564"/>
                    <a:pt x="1413" y="564"/>
                  </a:cubicBezTo>
                  <a:cubicBezTo>
                    <a:pt x="1407" y="569"/>
                    <a:pt x="1407" y="569"/>
                    <a:pt x="1407" y="569"/>
                  </a:cubicBezTo>
                  <a:cubicBezTo>
                    <a:pt x="1407" y="569"/>
                    <a:pt x="1407" y="569"/>
                    <a:pt x="1407" y="569"/>
                  </a:cubicBezTo>
                  <a:cubicBezTo>
                    <a:pt x="1399" y="561"/>
                    <a:pt x="1399" y="561"/>
                    <a:pt x="1399" y="561"/>
                  </a:cubicBezTo>
                  <a:lnTo>
                    <a:pt x="1400" y="561"/>
                  </a:lnTo>
                  <a:close/>
                  <a:moveTo>
                    <a:pt x="1415" y="584"/>
                  </a:moveTo>
                  <a:cubicBezTo>
                    <a:pt x="1407" y="584"/>
                    <a:pt x="1407" y="584"/>
                    <a:pt x="1407" y="584"/>
                  </a:cubicBezTo>
                  <a:cubicBezTo>
                    <a:pt x="1399" y="584"/>
                    <a:pt x="1399" y="584"/>
                    <a:pt x="1399" y="584"/>
                  </a:cubicBezTo>
                  <a:cubicBezTo>
                    <a:pt x="1397" y="584"/>
                    <a:pt x="1397" y="584"/>
                    <a:pt x="1397" y="584"/>
                  </a:cubicBezTo>
                  <a:cubicBezTo>
                    <a:pt x="1398" y="584"/>
                    <a:pt x="1398" y="584"/>
                    <a:pt x="1398" y="584"/>
                  </a:cubicBezTo>
                  <a:cubicBezTo>
                    <a:pt x="1402" y="580"/>
                    <a:pt x="1402" y="580"/>
                    <a:pt x="1402" y="580"/>
                  </a:cubicBezTo>
                  <a:cubicBezTo>
                    <a:pt x="1407" y="576"/>
                    <a:pt x="1407" y="576"/>
                    <a:pt x="1407" y="576"/>
                  </a:cubicBezTo>
                  <a:lnTo>
                    <a:pt x="1415" y="584"/>
                  </a:lnTo>
                  <a:close/>
                  <a:moveTo>
                    <a:pt x="1405" y="589"/>
                  </a:moveTo>
                  <a:cubicBezTo>
                    <a:pt x="1412" y="590"/>
                    <a:pt x="1412" y="590"/>
                    <a:pt x="1412" y="590"/>
                  </a:cubicBezTo>
                  <a:cubicBezTo>
                    <a:pt x="1415" y="590"/>
                    <a:pt x="1415" y="590"/>
                    <a:pt x="1415" y="590"/>
                  </a:cubicBezTo>
                  <a:cubicBezTo>
                    <a:pt x="1413" y="591"/>
                    <a:pt x="1413" y="591"/>
                    <a:pt x="1413" y="591"/>
                  </a:cubicBezTo>
                  <a:cubicBezTo>
                    <a:pt x="1409" y="594"/>
                    <a:pt x="1409" y="594"/>
                    <a:pt x="1409" y="594"/>
                  </a:cubicBezTo>
                  <a:cubicBezTo>
                    <a:pt x="1405" y="598"/>
                    <a:pt x="1405" y="598"/>
                    <a:pt x="1405" y="598"/>
                  </a:cubicBezTo>
                  <a:cubicBezTo>
                    <a:pt x="1397" y="589"/>
                    <a:pt x="1397" y="589"/>
                    <a:pt x="1397" y="589"/>
                  </a:cubicBezTo>
                  <a:lnTo>
                    <a:pt x="1405" y="589"/>
                  </a:lnTo>
                  <a:close/>
                  <a:moveTo>
                    <a:pt x="1414" y="614"/>
                  </a:moveTo>
                  <a:cubicBezTo>
                    <a:pt x="1405" y="614"/>
                    <a:pt x="1405" y="614"/>
                    <a:pt x="1405" y="614"/>
                  </a:cubicBezTo>
                  <a:cubicBezTo>
                    <a:pt x="1395" y="614"/>
                    <a:pt x="1395" y="614"/>
                    <a:pt x="1395" y="614"/>
                  </a:cubicBezTo>
                  <a:cubicBezTo>
                    <a:pt x="1400" y="609"/>
                    <a:pt x="1400" y="609"/>
                    <a:pt x="1400" y="609"/>
                  </a:cubicBezTo>
                  <a:cubicBezTo>
                    <a:pt x="1405" y="605"/>
                    <a:pt x="1405" y="605"/>
                    <a:pt x="1405" y="605"/>
                  </a:cubicBezTo>
                  <a:lnTo>
                    <a:pt x="1414" y="614"/>
                  </a:lnTo>
                  <a:close/>
                  <a:moveTo>
                    <a:pt x="1396" y="619"/>
                  </a:moveTo>
                  <a:cubicBezTo>
                    <a:pt x="1411" y="619"/>
                    <a:pt x="1411" y="619"/>
                    <a:pt x="1411" y="619"/>
                  </a:cubicBezTo>
                  <a:cubicBezTo>
                    <a:pt x="1414" y="620"/>
                    <a:pt x="1414" y="620"/>
                    <a:pt x="1414" y="620"/>
                  </a:cubicBezTo>
                  <a:cubicBezTo>
                    <a:pt x="1413" y="621"/>
                    <a:pt x="1413" y="621"/>
                    <a:pt x="1413" y="621"/>
                  </a:cubicBezTo>
                  <a:cubicBezTo>
                    <a:pt x="1405" y="629"/>
                    <a:pt x="1405" y="629"/>
                    <a:pt x="1405" y="629"/>
                  </a:cubicBezTo>
                  <a:cubicBezTo>
                    <a:pt x="1403" y="632"/>
                    <a:pt x="1403" y="632"/>
                    <a:pt x="1403" y="632"/>
                  </a:cubicBezTo>
                  <a:cubicBezTo>
                    <a:pt x="1393" y="619"/>
                    <a:pt x="1393" y="619"/>
                    <a:pt x="1393" y="619"/>
                  </a:cubicBezTo>
                  <a:lnTo>
                    <a:pt x="1396" y="619"/>
                  </a:lnTo>
                  <a:close/>
                  <a:moveTo>
                    <a:pt x="1413" y="653"/>
                  </a:moveTo>
                  <a:cubicBezTo>
                    <a:pt x="1406" y="653"/>
                    <a:pt x="1406" y="653"/>
                    <a:pt x="1406" y="653"/>
                  </a:cubicBezTo>
                  <a:cubicBezTo>
                    <a:pt x="1390" y="653"/>
                    <a:pt x="1390" y="653"/>
                    <a:pt x="1390" y="653"/>
                  </a:cubicBezTo>
                  <a:cubicBezTo>
                    <a:pt x="1398" y="644"/>
                    <a:pt x="1398" y="644"/>
                    <a:pt x="1398" y="644"/>
                  </a:cubicBezTo>
                  <a:cubicBezTo>
                    <a:pt x="1403" y="639"/>
                    <a:pt x="1403" y="639"/>
                    <a:pt x="1403" y="639"/>
                  </a:cubicBezTo>
                  <a:lnTo>
                    <a:pt x="1413" y="653"/>
                  </a:lnTo>
                  <a:close/>
                  <a:moveTo>
                    <a:pt x="1412" y="658"/>
                  </a:moveTo>
                  <a:cubicBezTo>
                    <a:pt x="1413" y="658"/>
                    <a:pt x="1413" y="658"/>
                    <a:pt x="1413" y="658"/>
                  </a:cubicBezTo>
                  <a:cubicBezTo>
                    <a:pt x="1412" y="658"/>
                    <a:pt x="1412" y="658"/>
                    <a:pt x="1412" y="658"/>
                  </a:cubicBezTo>
                  <a:cubicBezTo>
                    <a:pt x="1400" y="671"/>
                    <a:pt x="1400" y="671"/>
                    <a:pt x="1400" y="671"/>
                  </a:cubicBezTo>
                  <a:cubicBezTo>
                    <a:pt x="1389" y="658"/>
                    <a:pt x="1389" y="658"/>
                    <a:pt x="1389" y="658"/>
                  </a:cubicBezTo>
                  <a:lnTo>
                    <a:pt x="1412" y="658"/>
                  </a:lnTo>
                  <a:close/>
                  <a:moveTo>
                    <a:pt x="1412" y="694"/>
                  </a:moveTo>
                  <a:cubicBezTo>
                    <a:pt x="1403" y="694"/>
                    <a:pt x="1403" y="694"/>
                    <a:pt x="1403" y="694"/>
                  </a:cubicBezTo>
                  <a:cubicBezTo>
                    <a:pt x="1386" y="694"/>
                    <a:pt x="1386" y="694"/>
                    <a:pt x="1386" y="694"/>
                  </a:cubicBezTo>
                  <a:cubicBezTo>
                    <a:pt x="1385" y="694"/>
                    <a:pt x="1385" y="694"/>
                    <a:pt x="1385" y="694"/>
                  </a:cubicBezTo>
                  <a:cubicBezTo>
                    <a:pt x="1385" y="694"/>
                    <a:pt x="1385" y="694"/>
                    <a:pt x="1385" y="694"/>
                  </a:cubicBezTo>
                  <a:cubicBezTo>
                    <a:pt x="1394" y="685"/>
                    <a:pt x="1394" y="685"/>
                    <a:pt x="1394" y="685"/>
                  </a:cubicBezTo>
                  <a:cubicBezTo>
                    <a:pt x="1400" y="679"/>
                    <a:pt x="1400" y="679"/>
                    <a:pt x="1400" y="679"/>
                  </a:cubicBezTo>
                  <a:lnTo>
                    <a:pt x="1412" y="694"/>
                  </a:lnTo>
                  <a:close/>
                  <a:moveTo>
                    <a:pt x="1391" y="699"/>
                  </a:moveTo>
                  <a:cubicBezTo>
                    <a:pt x="1409" y="699"/>
                    <a:pt x="1409" y="699"/>
                    <a:pt x="1409" y="699"/>
                  </a:cubicBezTo>
                  <a:cubicBezTo>
                    <a:pt x="1411" y="699"/>
                    <a:pt x="1411" y="699"/>
                    <a:pt x="1411" y="699"/>
                  </a:cubicBezTo>
                  <a:cubicBezTo>
                    <a:pt x="1410" y="700"/>
                    <a:pt x="1410" y="700"/>
                    <a:pt x="1410" y="700"/>
                  </a:cubicBezTo>
                  <a:cubicBezTo>
                    <a:pt x="1401" y="709"/>
                    <a:pt x="1401" y="709"/>
                    <a:pt x="1401" y="709"/>
                  </a:cubicBezTo>
                  <a:cubicBezTo>
                    <a:pt x="1398" y="712"/>
                    <a:pt x="1398" y="712"/>
                    <a:pt x="1398" y="712"/>
                  </a:cubicBezTo>
                  <a:cubicBezTo>
                    <a:pt x="1396" y="714"/>
                    <a:pt x="1396" y="714"/>
                    <a:pt x="1396" y="714"/>
                  </a:cubicBezTo>
                  <a:cubicBezTo>
                    <a:pt x="1386" y="700"/>
                    <a:pt x="1386" y="700"/>
                    <a:pt x="1386" y="700"/>
                  </a:cubicBezTo>
                  <a:cubicBezTo>
                    <a:pt x="1384" y="699"/>
                    <a:pt x="1384" y="699"/>
                    <a:pt x="1384" y="699"/>
                  </a:cubicBezTo>
                  <a:lnTo>
                    <a:pt x="1391" y="699"/>
                  </a:lnTo>
                  <a:close/>
                  <a:moveTo>
                    <a:pt x="1409" y="739"/>
                  </a:moveTo>
                  <a:cubicBezTo>
                    <a:pt x="1400" y="739"/>
                    <a:pt x="1400" y="739"/>
                    <a:pt x="1400" y="739"/>
                  </a:cubicBezTo>
                  <a:cubicBezTo>
                    <a:pt x="1381" y="739"/>
                    <a:pt x="1381" y="739"/>
                    <a:pt x="1381" y="739"/>
                  </a:cubicBezTo>
                  <a:cubicBezTo>
                    <a:pt x="1379" y="739"/>
                    <a:pt x="1379" y="739"/>
                    <a:pt x="1379" y="739"/>
                  </a:cubicBezTo>
                  <a:cubicBezTo>
                    <a:pt x="1380" y="738"/>
                    <a:pt x="1380" y="738"/>
                    <a:pt x="1380" y="738"/>
                  </a:cubicBezTo>
                  <a:cubicBezTo>
                    <a:pt x="1389" y="728"/>
                    <a:pt x="1389" y="728"/>
                    <a:pt x="1389" y="728"/>
                  </a:cubicBezTo>
                  <a:cubicBezTo>
                    <a:pt x="1396" y="721"/>
                    <a:pt x="1396" y="721"/>
                    <a:pt x="1396" y="721"/>
                  </a:cubicBezTo>
                  <a:lnTo>
                    <a:pt x="1409" y="739"/>
                  </a:lnTo>
                  <a:close/>
                  <a:moveTo>
                    <a:pt x="1386" y="744"/>
                  </a:moveTo>
                  <a:cubicBezTo>
                    <a:pt x="1405" y="744"/>
                    <a:pt x="1405" y="744"/>
                    <a:pt x="1405" y="744"/>
                  </a:cubicBezTo>
                  <a:cubicBezTo>
                    <a:pt x="1408" y="744"/>
                    <a:pt x="1408" y="744"/>
                    <a:pt x="1408" y="744"/>
                  </a:cubicBezTo>
                  <a:cubicBezTo>
                    <a:pt x="1406" y="745"/>
                    <a:pt x="1406" y="745"/>
                    <a:pt x="1406" y="745"/>
                  </a:cubicBezTo>
                  <a:cubicBezTo>
                    <a:pt x="1396" y="753"/>
                    <a:pt x="1396" y="753"/>
                    <a:pt x="1396" y="753"/>
                  </a:cubicBezTo>
                  <a:cubicBezTo>
                    <a:pt x="1392" y="757"/>
                    <a:pt x="1392" y="757"/>
                    <a:pt x="1392" y="757"/>
                  </a:cubicBezTo>
                  <a:cubicBezTo>
                    <a:pt x="1379" y="744"/>
                    <a:pt x="1379" y="744"/>
                    <a:pt x="1379" y="744"/>
                  </a:cubicBezTo>
                  <a:lnTo>
                    <a:pt x="1386" y="744"/>
                  </a:lnTo>
                  <a:close/>
                  <a:moveTo>
                    <a:pt x="1391" y="764"/>
                  </a:moveTo>
                  <a:cubicBezTo>
                    <a:pt x="1392" y="763"/>
                    <a:pt x="1392" y="763"/>
                    <a:pt x="1392" y="763"/>
                  </a:cubicBezTo>
                  <a:cubicBezTo>
                    <a:pt x="1400" y="772"/>
                    <a:pt x="1400" y="772"/>
                    <a:pt x="1400" y="772"/>
                  </a:cubicBezTo>
                  <a:cubicBezTo>
                    <a:pt x="1401" y="773"/>
                    <a:pt x="1401" y="773"/>
                    <a:pt x="1401" y="773"/>
                  </a:cubicBezTo>
                  <a:cubicBezTo>
                    <a:pt x="1395" y="773"/>
                    <a:pt x="1395" y="773"/>
                    <a:pt x="1395" y="773"/>
                  </a:cubicBezTo>
                  <a:cubicBezTo>
                    <a:pt x="1392" y="773"/>
                    <a:pt x="1392" y="773"/>
                    <a:pt x="1392" y="773"/>
                  </a:cubicBezTo>
                  <a:cubicBezTo>
                    <a:pt x="1391" y="773"/>
                    <a:pt x="1391" y="773"/>
                    <a:pt x="1391" y="773"/>
                  </a:cubicBezTo>
                  <a:cubicBezTo>
                    <a:pt x="1391" y="773"/>
                    <a:pt x="1391" y="773"/>
                    <a:pt x="1391" y="773"/>
                  </a:cubicBezTo>
                  <a:cubicBezTo>
                    <a:pt x="1386" y="773"/>
                    <a:pt x="1386" y="773"/>
                    <a:pt x="1386" y="773"/>
                  </a:cubicBezTo>
                  <a:cubicBezTo>
                    <a:pt x="1380" y="773"/>
                    <a:pt x="1380" y="773"/>
                    <a:pt x="1380" y="773"/>
                  </a:cubicBezTo>
                  <a:cubicBezTo>
                    <a:pt x="1383" y="770"/>
                    <a:pt x="1383" y="770"/>
                    <a:pt x="1383" y="770"/>
                  </a:cubicBezTo>
                  <a:cubicBezTo>
                    <a:pt x="1386" y="768"/>
                    <a:pt x="1386" y="768"/>
                    <a:pt x="1386" y="768"/>
                  </a:cubicBezTo>
                  <a:cubicBezTo>
                    <a:pt x="1386" y="768"/>
                    <a:pt x="1386" y="768"/>
                    <a:pt x="1386" y="768"/>
                  </a:cubicBezTo>
                  <a:cubicBezTo>
                    <a:pt x="1387" y="767"/>
                    <a:pt x="1387" y="767"/>
                    <a:pt x="1387" y="767"/>
                  </a:cubicBezTo>
                  <a:cubicBezTo>
                    <a:pt x="1388" y="766"/>
                    <a:pt x="1388" y="766"/>
                    <a:pt x="1388" y="766"/>
                  </a:cubicBezTo>
                  <a:lnTo>
                    <a:pt x="1391" y="764"/>
                  </a:lnTo>
                  <a:close/>
                  <a:moveTo>
                    <a:pt x="1385" y="778"/>
                  </a:moveTo>
                  <a:cubicBezTo>
                    <a:pt x="1392" y="778"/>
                    <a:pt x="1392" y="778"/>
                    <a:pt x="1392" y="778"/>
                  </a:cubicBezTo>
                  <a:cubicBezTo>
                    <a:pt x="1396" y="778"/>
                    <a:pt x="1396" y="778"/>
                    <a:pt x="1396" y="778"/>
                  </a:cubicBezTo>
                  <a:cubicBezTo>
                    <a:pt x="1397" y="778"/>
                    <a:pt x="1397" y="778"/>
                    <a:pt x="1397" y="778"/>
                  </a:cubicBezTo>
                  <a:cubicBezTo>
                    <a:pt x="1398" y="778"/>
                    <a:pt x="1398" y="778"/>
                    <a:pt x="1398" y="778"/>
                  </a:cubicBezTo>
                  <a:cubicBezTo>
                    <a:pt x="1401" y="778"/>
                    <a:pt x="1401" y="778"/>
                    <a:pt x="1401" y="778"/>
                  </a:cubicBezTo>
                  <a:cubicBezTo>
                    <a:pt x="1406" y="778"/>
                    <a:pt x="1406" y="778"/>
                    <a:pt x="1406" y="778"/>
                  </a:cubicBezTo>
                  <a:cubicBezTo>
                    <a:pt x="1406" y="778"/>
                    <a:pt x="1406" y="778"/>
                    <a:pt x="1406" y="778"/>
                  </a:cubicBezTo>
                  <a:cubicBezTo>
                    <a:pt x="1401" y="778"/>
                    <a:pt x="1401" y="778"/>
                    <a:pt x="1401" y="778"/>
                  </a:cubicBezTo>
                  <a:cubicBezTo>
                    <a:pt x="1398" y="778"/>
                    <a:pt x="1398" y="778"/>
                    <a:pt x="1398" y="778"/>
                  </a:cubicBezTo>
                  <a:cubicBezTo>
                    <a:pt x="1397" y="778"/>
                    <a:pt x="1397" y="778"/>
                    <a:pt x="1397" y="778"/>
                  </a:cubicBezTo>
                  <a:cubicBezTo>
                    <a:pt x="1396" y="778"/>
                    <a:pt x="1396" y="778"/>
                    <a:pt x="1396" y="778"/>
                  </a:cubicBezTo>
                  <a:cubicBezTo>
                    <a:pt x="1392" y="778"/>
                    <a:pt x="1392" y="778"/>
                    <a:pt x="1392" y="778"/>
                  </a:cubicBezTo>
                  <a:cubicBezTo>
                    <a:pt x="1385" y="778"/>
                    <a:pt x="1385" y="778"/>
                    <a:pt x="1385" y="778"/>
                  </a:cubicBezTo>
                  <a:cubicBezTo>
                    <a:pt x="1377" y="778"/>
                    <a:pt x="1377" y="778"/>
                    <a:pt x="1377" y="778"/>
                  </a:cubicBezTo>
                  <a:cubicBezTo>
                    <a:pt x="1374" y="778"/>
                    <a:pt x="1374" y="778"/>
                    <a:pt x="1374" y="778"/>
                  </a:cubicBezTo>
                  <a:cubicBezTo>
                    <a:pt x="1374" y="778"/>
                    <a:pt x="1374" y="778"/>
                    <a:pt x="1374" y="778"/>
                  </a:cubicBezTo>
                  <a:cubicBezTo>
                    <a:pt x="1377" y="778"/>
                    <a:pt x="1377" y="778"/>
                    <a:pt x="1377" y="778"/>
                  </a:cubicBezTo>
                  <a:lnTo>
                    <a:pt x="1385" y="778"/>
                  </a:lnTo>
                  <a:close/>
                  <a:moveTo>
                    <a:pt x="1395" y="760"/>
                  </a:moveTo>
                  <a:cubicBezTo>
                    <a:pt x="1400" y="757"/>
                    <a:pt x="1400" y="757"/>
                    <a:pt x="1400" y="757"/>
                  </a:cubicBezTo>
                  <a:cubicBezTo>
                    <a:pt x="1410" y="748"/>
                    <a:pt x="1410" y="748"/>
                    <a:pt x="1410" y="748"/>
                  </a:cubicBezTo>
                  <a:cubicBezTo>
                    <a:pt x="1412" y="747"/>
                    <a:pt x="1412" y="747"/>
                    <a:pt x="1412" y="747"/>
                  </a:cubicBezTo>
                  <a:cubicBezTo>
                    <a:pt x="1412" y="750"/>
                    <a:pt x="1412" y="750"/>
                    <a:pt x="1412" y="750"/>
                  </a:cubicBezTo>
                  <a:cubicBezTo>
                    <a:pt x="1411" y="756"/>
                    <a:pt x="1411" y="762"/>
                    <a:pt x="1411" y="767"/>
                  </a:cubicBezTo>
                  <a:cubicBezTo>
                    <a:pt x="1410" y="773"/>
                    <a:pt x="1410" y="773"/>
                    <a:pt x="1410" y="773"/>
                  </a:cubicBezTo>
                  <a:cubicBezTo>
                    <a:pt x="1408" y="773"/>
                    <a:pt x="1408" y="773"/>
                    <a:pt x="1408" y="773"/>
                  </a:cubicBezTo>
                  <a:lnTo>
                    <a:pt x="1395" y="760"/>
                  </a:lnTo>
                  <a:close/>
                  <a:moveTo>
                    <a:pt x="1410" y="839"/>
                  </a:moveTo>
                  <a:cubicBezTo>
                    <a:pt x="1410" y="837"/>
                    <a:pt x="1410" y="834"/>
                    <a:pt x="1410" y="832"/>
                  </a:cubicBezTo>
                  <a:cubicBezTo>
                    <a:pt x="1413" y="832"/>
                    <a:pt x="1413" y="832"/>
                    <a:pt x="1413" y="832"/>
                  </a:cubicBezTo>
                  <a:cubicBezTo>
                    <a:pt x="1416" y="832"/>
                    <a:pt x="1416" y="832"/>
                    <a:pt x="1416" y="832"/>
                  </a:cubicBezTo>
                  <a:cubicBezTo>
                    <a:pt x="1421" y="832"/>
                    <a:pt x="1421" y="832"/>
                    <a:pt x="1421" y="832"/>
                  </a:cubicBezTo>
                  <a:cubicBezTo>
                    <a:pt x="1427" y="832"/>
                    <a:pt x="1427" y="832"/>
                    <a:pt x="1427" y="832"/>
                  </a:cubicBezTo>
                  <a:cubicBezTo>
                    <a:pt x="1433" y="832"/>
                    <a:pt x="1433" y="832"/>
                    <a:pt x="1433" y="832"/>
                  </a:cubicBezTo>
                  <a:cubicBezTo>
                    <a:pt x="1441" y="832"/>
                    <a:pt x="1441" y="832"/>
                    <a:pt x="1441" y="832"/>
                  </a:cubicBezTo>
                  <a:cubicBezTo>
                    <a:pt x="1448" y="832"/>
                    <a:pt x="1448" y="832"/>
                    <a:pt x="1448" y="832"/>
                  </a:cubicBezTo>
                  <a:cubicBezTo>
                    <a:pt x="1452" y="832"/>
                    <a:pt x="1452" y="832"/>
                    <a:pt x="1452" y="832"/>
                  </a:cubicBezTo>
                  <a:cubicBezTo>
                    <a:pt x="1453" y="832"/>
                    <a:pt x="1453" y="832"/>
                    <a:pt x="1453" y="832"/>
                  </a:cubicBezTo>
                  <a:cubicBezTo>
                    <a:pt x="1454" y="832"/>
                    <a:pt x="1454" y="832"/>
                    <a:pt x="1454" y="832"/>
                  </a:cubicBezTo>
                  <a:cubicBezTo>
                    <a:pt x="1454" y="832"/>
                    <a:pt x="1454" y="832"/>
                    <a:pt x="1454" y="832"/>
                  </a:cubicBezTo>
                  <a:cubicBezTo>
                    <a:pt x="1454" y="833"/>
                    <a:pt x="1454" y="833"/>
                    <a:pt x="1454" y="833"/>
                  </a:cubicBezTo>
                  <a:cubicBezTo>
                    <a:pt x="1454" y="834"/>
                    <a:pt x="1454" y="834"/>
                    <a:pt x="1454" y="834"/>
                  </a:cubicBezTo>
                  <a:cubicBezTo>
                    <a:pt x="1454" y="835"/>
                    <a:pt x="1454" y="835"/>
                    <a:pt x="1454" y="835"/>
                  </a:cubicBezTo>
                  <a:cubicBezTo>
                    <a:pt x="1455" y="839"/>
                    <a:pt x="1455" y="839"/>
                    <a:pt x="1455" y="839"/>
                  </a:cubicBezTo>
                  <a:cubicBezTo>
                    <a:pt x="1455" y="841"/>
                    <a:pt x="1455" y="841"/>
                    <a:pt x="1455" y="841"/>
                  </a:cubicBezTo>
                  <a:cubicBezTo>
                    <a:pt x="1449" y="841"/>
                    <a:pt x="1449" y="841"/>
                    <a:pt x="1449" y="841"/>
                  </a:cubicBezTo>
                  <a:cubicBezTo>
                    <a:pt x="1441" y="840"/>
                    <a:pt x="1441" y="840"/>
                    <a:pt x="1441" y="840"/>
                  </a:cubicBezTo>
                  <a:cubicBezTo>
                    <a:pt x="1436" y="840"/>
                    <a:pt x="1436" y="840"/>
                    <a:pt x="1436" y="840"/>
                  </a:cubicBezTo>
                  <a:cubicBezTo>
                    <a:pt x="1430" y="840"/>
                    <a:pt x="1430" y="840"/>
                    <a:pt x="1430" y="840"/>
                  </a:cubicBezTo>
                  <a:cubicBezTo>
                    <a:pt x="1424" y="840"/>
                    <a:pt x="1424" y="840"/>
                    <a:pt x="1424" y="840"/>
                  </a:cubicBezTo>
                  <a:cubicBezTo>
                    <a:pt x="1422" y="840"/>
                    <a:pt x="1422" y="840"/>
                    <a:pt x="1422" y="840"/>
                  </a:cubicBezTo>
                  <a:cubicBezTo>
                    <a:pt x="1411" y="840"/>
                    <a:pt x="1411" y="840"/>
                    <a:pt x="1411" y="840"/>
                  </a:cubicBezTo>
                  <a:cubicBezTo>
                    <a:pt x="1410" y="840"/>
                    <a:pt x="1410" y="840"/>
                    <a:pt x="1410" y="840"/>
                  </a:cubicBezTo>
                  <a:lnTo>
                    <a:pt x="1410" y="839"/>
                  </a:lnTo>
                  <a:close/>
                  <a:moveTo>
                    <a:pt x="1411" y="845"/>
                  </a:moveTo>
                  <a:cubicBezTo>
                    <a:pt x="1417" y="845"/>
                    <a:pt x="1417" y="845"/>
                    <a:pt x="1417" y="845"/>
                  </a:cubicBezTo>
                  <a:cubicBezTo>
                    <a:pt x="1427" y="846"/>
                    <a:pt x="1427" y="846"/>
                    <a:pt x="1427" y="846"/>
                  </a:cubicBezTo>
                  <a:cubicBezTo>
                    <a:pt x="1430" y="846"/>
                    <a:pt x="1430" y="846"/>
                    <a:pt x="1430" y="846"/>
                  </a:cubicBezTo>
                  <a:cubicBezTo>
                    <a:pt x="1435" y="846"/>
                    <a:pt x="1435" y="846"/>
                    <a:pt x="1435" y="846"/>
                  </a:cubicBezTo>
                  <a:cubicBezTo>
                    <a:pt x="1441" y="846"/>
                    <a:pt x="1441" y="846"/>
                    <a:pt x="1441" y="846"/>
                  </a:cubicBezTo>
                  <a:cubicBezTo>
                    <a:pt x="1447" y="846"/>
                    <a:pt x="1447" y="846"/>
                    <a:pt x="1447" y="846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55" y="846"/>
                    <a:pt x="1455" y="846"/>
                    <a:pt x="1455" y="846"/>
                  </a:cubicBezTo>
                  <a:cubicBezTo>
                    <a:pt x="1456" y="847"/>
                    <a:pt x="1456" y="847"/>
                    <a:pt x="1456" y="847"/>
                  </a:cubicBezTo>
                  <a:cubicBezTo>
                    <a:pt x="1456" y="849"/>
                    <a:pt x="1456" y="852"/>
                    <a:pt x="1456" y="855"/>
                  </a:cubicBezTo>
                  <a:cubicBezTo>
                    <a:pt x="1457" y="857"/>
                    <a:pt x="1457" y="857"/>
                    <a:pt x="1457" y="857"/>
                  </a:cubicBezTo>
                  <a:cubicBezTo>
                    <a:pt x="1453" y="857"/>
                    <a:pt x="1453" y="857"/>
                    <a:pt x="1453" y="857"/>
                  </a:cubicBezTo>
                  <a:cubicBezTo>
                    <a:pt x="1447" y="857"/>
                    <a:pt x="1447" y="857"/>
                    <a:pt x="1447" y="857"/>
                  </a:cubicBezTo>
                  <a:cubicBezTo>
                    <a:pt x="1441" y="857"/>
                    <a:pt x="1441" y="857"/>
                    <a:pt x="1441" y="857"/>
                  </a:cubicBezTo>
                  <a:cubicBezTo>
                    <a:pt x="1439" y="857"/>
                    <a:pt x="1439" y="857"/>
                    <a:pt x="1439" y="857"/>
                  </a:cubicBezTo>
                  <a:cubicBezTo>
                    <a:pt x="1428" y="857"/>
                    <a:pt x="1428" y="857"/>
                    <a:pt x="1428" y="857"/>
                  </a:cubicBezTo>
                  <a:cubicBezTo>
                    <a:pt x="1423" y="857"/>
                    <a:pt x="1423" y="857"/>
                    <a:pt x="1423" y="857"/>
                  </a:cubicBezTo>
                  <a:cubicBezTo>
                    <a:pt x="1414" y="857"/>
                    <a:pt x="1414" y="857"/>
                    <a:pt x="1414" y="857"/>
                  </a:cubicBezTo>
                  <a:cubicBezTo>
                    <a:pt x="1411" y="857"/>
                    <a:pt x="1411" y="857"/>
                    <a:pt x="1411" y="857"/>
                  </a:cubicBezTo>
                  <a:cubicBezTo>
                    <a:pt x="1409" y="857"/>
                    <a:pt x="1409" y="857"/>
                    <a:pt x="1409" y="857"/>
                  </a:cubicBezTo>
                  <a:cubicBezTo>
                    <a:pt x="1408" y="857"/>
                    <a:pt x="1408" y="857"/>
                    <a:pt x="1408" y="857"/>
                  </a:cubicBezTo>
                  <a:cubicBezTo>
                    <a:pt x="1408" y="856"/>
                    <a:pt x="1408" y="856"/>
                    <a:pt x="1408" y="856"/>
                  </a:cubicBezTo>
                  <a:cubicBezTo>
                    <a:pt x="1408" y="855"/>
                    <a:pt x="1408" y="855"/>
                    <a:pt x="1408" y="855"/>
                  </a:cubicBezTo>
                  <a:cubicBezTo>
                    <a:pt x="1409" y="851"/>
                    <a:pt x="1409" y="851"/>
                    <a:pt x="1409" y="851"/>
                  </a:cubicBezTo>
                  <a:cubicBezTo>
                    <a:pt x="1409" y="849"/>
                    <a:pt x="1409" y="847"/>
                    <a:pt x="1409" y="845"/>
                  </a:cubicBezTo>
                  <a:lnTo>
                    <a:pt x="1411" y="845"/>
                  </a:lnTo>
                  <a:close/>
                  <a:moveTo>
                    <a:pt x="1411" y="862"/>
                  </a:moveTo>
                  <a:cubicBezTo>
                    <a:pt x="1414" y="862"/>
                    <a:pt x="1414" y="862"/>
                    <a:pt x="1414" y="862"/>
                  </a:cubicBezTo>
                  <a:cubicBezTo>
                    <a:pt x="1416" y="862"/>
                    <a:pt x="1416" y="862"/>
                    <a:pt x="1416" y="862"/>
                  </a:cubicBezTo>
                  <a:cubicBezTo>
                    <a:pt x="1420" y="862"/>
                    <a:pt x="1420" y="862"/>
                    <a:pt x="1420" y="862"/>
                  </a:cubicBezTo>
                  <a:cubicBezTo>
                    <a:pt x="1428" y="862"/>
                    <a:pt x="1428" y="862"/>
                    <a:pt x="1428" y="862"/>
                  </a:cubicBezTo>
                  <a:cubicBezTo>
                    <a:pt x="1434" y="862"/>
                    <a:pt x="1434" y="862"/>
                    <a:pt x="1434" y="862"/>
                  </a:cubicBezTo>
                  <a:cubicBezTo>
                    <a:pt x="1444" y="862"/>
                    <a:pt x="1444" y="862"/>
                    <a:pt x="1444" y="862"/>
                  </a:cubicBezTo>
                  <a:cubicBezTo>
                    <a:pt x="1447" y="862"/>
                    <a:pt x="1447" y="862"/>
                    <a:pt x="1447" y="862"/>
                  </a:cubicBezTo>
                  <a:cubicBezTo>
                    <a:pt x="1452" y="862"/>
                    <a:pt x="1452" y="862"/>
                    <a:pt x="1452" y="862"/>
                  </a:cubicBezTo>
                  <a:cubicBezTo>
                    <a:pt x="1457" y="862"/>
                    <a:pt x="1457" y="862"/>
                    <a:pt x="1457" y="862"/>
                  </a:cubicBezTo>
                  <a:cubicBezTo>
                    <a:pt x="1458" y="867"/>
                    <a:pt x="1458" y="867"/>
                    <a:pt x="1458" y="867"/>
                  </a:cubicBezTo>
                  <a:cubicBezTo>
                    <a:pt x="1458" y="868"/>
                    <a:pt x="1458" y="868"/>
                    <a:pt x="1458" y="868"/>
                  </a:cubicBezTo>
                  <a:cubicBezTo>
                    <a:pt x="1453" y="868"/>
                    <a:pt x="1453" y="868"/>
                    <a:pt x="1453" y="868"/>
                  </a:cubicBezTo>
                  <a:cubicBezTo>
                    <a:pt x="1450" y="868"/>
                    <a:pt x="1450" y="868"/>
                    <a:pt x="1450" y="868"/>
                  </a:cubicBezTo>
                  <a:cubicBezTo>
                    <a:pt x="1440" y="868"/>
                    <a:pt x="1440" y="868"/>
                    <a:pt x="1440" y="868"/>
                  </a:cubicBezTo>
                  <a:cubicBezTo>
                    <a:pt x="1434" y="868"/>
                    <a:pt x="1434" y="868"/>
                    <a:pt x="1434" y="868"/>
                  </a:cubicBezTo>
                  <a:cubicBezTo>
                    <a:pt x="1426" y="868"/>
                    <a:pt x="1426" y="868"/>
                    <a:pt x="1426" y="868"/>
                  </a:cubicBezTo>
                  <a:cubicBezTo>
                    <a:pt x="1422" y="868"/>
                    <a:pt x="1422" y="868"/>
                    <a:pt x="1422" y="868"/>
                  </a:cubicBezTo>
                  <a:cubicBezTo>
                    <a:pt x="1421" y="868"/>
                    <a:pt x="1421" y="868"/>
                    <a:pt x="1421" y="868"/>
                  </a:cubicBezTo>
                  <a:cubicBezTo>
                    <a:pt x="1417" y="868"/>
                    <a:pt x="1417" y="868"/>
                    <a:pt x="1417" y="868"/>
                  </a:cubicBezTo>
                  <a:cubicBezTo>
                    <a:pt x="1411" y="868"/>
                    <a:pt x="1411" y="868"/>
                    <a:pt x="1411" y="868"/>
                  </a:cubicBezTo>
                  <a:cubicBezTo>
                    <a:pt x="1407" y="868"/>
                    <a:pt x="1407" y="868"/>
                    <a:pt x="1407" y="868"/>
                  </a:cubicBezTo>
                  <a:cubicBezTo>
                    <a:pt x="1407" y="868"/>
                    <a:pt x="1407" y="868"/>
                    <a:pt x="1407" y="868"/>
                  </a:cubicBezTo>
                  <a:cubicBezTo>
                    <a:pt x="1407" y="868"/>
                    <a:pt x="1407" y="868"/>
                    <a:pt x="1407" y="868"/>
                  </a:cubicBezTo>
                  <a:cubicBezTo>
                    <a:pt x="1407" y="864"/>
                    <a:pt x="1407" y="864"/>
                    <a:pt x="1407" y="864"/>
                  </a:cubicBezTo>
                  <a:cubicBezTo>
                    <a:pt x="1407" y="862"/>
                    <a:pt x="1407" y="862"/>
                    <a:pt x="1407" y="862"/>
                  </a:cubicBezTo>
                  <a:lnTo>
                    <a:pt x="1411" y="862"/>
                  </a:lnTo>
                  <a:close/>
                  <a:moveTo>
                    <a:pt x="1407" y="1223"/>
                  </a:moveTo>
                  <a:cubicBezTo>
                    <a:pt x="1393" y="1223"/>
                    <a:pt x="1393" y="1223"/>
                    <a:pt x="1393" y="1223"/>
                  </a:cubicBezTo>
                  <a:cubicBezTo>
                    <a:pt x="1390" y="1223"/>
                    <a:pt x="1390" y="1223"/>
                    <a:pt x="1390" y="1223"/>
                  </a:cubicBezTo>
                  <a:cubicBezTo>
                    <a:pt x="1383" y="1223"/>
                    <a:pt x="1383" y="1223"/>
                    <a:pt x="1383" y="1223"/>
                  </a:cubicBezTo>
                  <a:cubicBezTo>
                    <a:pt x="1368" y="1198"/>
                    <a:pt x="1352" y="1175"/>
                    <a:pt x="1334" y="1153"/>
                  </a:cubicBezTo>
                  <a:cubicBezTo>
                    <a:pt x="1335" y="1153"/>
                    <a:pt x="1335" y="1153"/>
                    <a:pt x="1335" y="1153"/>
                  </a:cubicBezTo>
                  <a:cubicBezTo>
                    <a:pt x="1337" y="1151"/>
                    <a:pt x="1340" y="1149"/>
                    <a:pt x="1342" y="1148"/>
                  </a:cubicBezTo>
                  <a:cubicBezTo>
                    <a:pt x="1343" y="1147"/>
                    <a:pt x="1345" y="1146"/>
                    <a:pt x="1346" y="1145"/>
                  </a:cubicBezTo>
                  <a:cubicBezTo>
                    <a:pt x="1346" y="1145"/>
                    <a:pt x="1346" y="1145"/>
                    <a:pt x="1346" y="1145"/>
                  </a:cubicBezTo>
                  <a:cubicBezTo>
                    <a:pt x="1346" y="1145"/>
                    <a:pt x="1346" y="1145"/>
                    <a:pt x="1346" y="1145"/>
                  </a:cubicBezTo>
                  <a:cubicBezTo>
                    <a:pt x="1347" y="1145"/>
                    <a:pt x="1347" y="1145"/>
                    <a:pt x="1347" y="1145"/>
                  </a:cubicBezTo>
                  <a:cubicBezTo>
                    <a:pt x="1348" y="1144"/>
                    <a:pt x="1348" y="1144"/>
                    <a:pt x="1348" y="1144"/>
                  </a:cubicBezTo>
                  <a:cubicBezTo>
                    <a:pt x="1349" y="1143"/>
                    <a:pt x="1350" y="1143"/>
                    <a:pt x="1351" y="1142"/>
                  </a:cubicBezTo>
                  <a:cubicBezTo>
                    <a:pt x="1352" y="1141"/>
                    <a:pt x="1354" y="1140"/>
                    <a:pt x="1356" y="1140"/>
                  </a:cubicBezTo>
                  <a:cubicBezTo>
                    <a:pt x="1356" y="1139"/>
                    <a:pt x="1356" y="1139"/>
                    <a:pt x="1356" y="1139"/>
                  </a:cubicBezTo>
                  <a:cubicBezTo>
                    <a:pt x="1357" y="1139"/>
                    <a:pt x="1357" y="1139"/>
                    <a:pt x="1358" y="1138"/>
                  </a:cubicBezTo>
                  <a:cubicBezTo>
                    <a:pt x="1359" y="1138"/>
                    <a:pt x="1360" y="1137"/>
                    <a:pt x="1361" y="1137"/>
                  </a:cubicBezTo>
                  <a:cubicBezTo>
                    <a:pt x="1361" y="1137"/>
                    <a:pt x="1361" y="1137"/>
                    <a:pt x="1361" y="1137"/>
                  </a:cubicBezTo>
                  <a:cubicBezTo>
                    <a:pt x="1361" y="1137"/>
                    <a:pt x="1361" y="1137"/>
                    <a:pt x="1361" y="1137"/>
                  </a:cubicBezTo>
                  <a:cubicBezTo>
                    <a:pt x="1361" y="1137"/>
                    <a:pt x="1361" y="1137"/>
                    <a:pt x="1361" y="1137"/>
                  </a:cubicBezTo>
                  <a:cubicBezTo>
                    <a:pt x="1361" y="1137"/>
                    <a:pt x="1361" y="1137"/>
                    <a:pt x="1361" y="1137"/>
                  </a:cubicBezTo>
                  <a:cubicBezTo>
                    <a:pt x="1364" y="1136"/>
                    <a:pt x="1366" y="1134"/>
                    <a:pt x="1368" y="1133"/>
                  </a:cubicBezTo>
                  <a:cubicBezTo>
                    <a:pt x="1370" y="1133"/>
                    <a:pt x="1371" y="1132"/>
                    <a:pt x="1373" y="1132"/>
                  </a:cubicBezTo>
                  <a:cubicBezTo>
                    <a:pt x="1375" y="1131"/>
                    <a:pt x="1377" y="1130"/>
                    <a:pt x="1379" y="1130"/>
                  </a:cubicBezTo>
                  <a:cubicBezTo>
                    <a:pt x="1380" y="1129"/>
                    <a:pt x="1381" y="1129"/>
                    <a:pt x="1382" y="1128"/>
                  </a:cubicBezTo>
                  <a:cubicBezTo>
                    <a:pt x="1384" y="1128"/>
                    <a:pt x="1386" y="1127"/>
                    <a:pt x="1388" y="1127"/>
                  </a:cubicBezTo>
                  <a:cubicBezTo>
                    <a:pt x="1390" y="1126"/>
                    <a:pt x="1391" y="1126"/>
                    <a:pt x="1392" y="1126"/>
                  </a:cubicBezTo>
                  <a:cubicBezTo>
                    <a:pt x="1396" y="1125"/>
                    <a:pt x="1400" y="1124"/>
                    <a:pt x="1404" y="1124"/>
                  </a:cubicBezTo>
                  <a:cubicBezTo>
                    <a:pt x="1405" y="1123"/>
                    <a:pt x="1405" y="1123"/>
                    <a:pt x="1406" y="1123"/>
                  </a:cubicBezTo>
                  <a:cubicBezTo>
                    <a:pt x="1408" y="1123"/>
                    <a:pt x="1409" y="1123"/>
                    <a:pt x="1411" y="1123"/>
                  </a:cubicBezTo>
                  <a:cubicBezTo>
                    <a:pt x="1412" y="1122"/>
                    <a:pt x="1413" y="1122"/>
                    <a:pt x="1414" y="1122"/>
                  </a:cubicBezTo>
                  <a:cubicBezTo>
                    <a:pt x="1415" y="1122"/>
                    <a:pt x="1415" y="1122"/>
                    <a:pt x="1415" y="1122"/>
                  </a:cubicBezTo>
                  <a:cubicBezTo>
                    <a:pt x="1417" y="1122"/>
                    <a:pt x="1417" y="1122"/>
                    <a:pt x="1417" y="1122"/>
                  </a:cubicBezTo>
                  <a:cubicBezTo>
                    <a:pt x="1419" y="1122"/>
                    <a:pt x="1420" y="1122"/>
                    <a:pt x="1422" y="1122"/>
                  </a:cubicBezTo>
                  <a:cubicBezTo>
                    <a:pt x="1423" y="1122"/>
                    <a:pt x="1423" y="1122"/>
                    <a:pt x="1423" y="1122"/>
                  </a:cubicBezTo>
                  <a:cubicBezTo>
                    <a:pt x="1425" y="1122"/>
                    <a:pt x="1425" y="1122"/>
                    <a:pt x="1425" y="1122"/>
                  </a:cubicBezTo>
                  <a:cubicBezTo>
                    <a:pt x="1426" y="1121"/>
                    <a:pt x="1427" y="1121"/>
                    <a:pt x="1428" y="1121"/>
                  </a:cubicBezTo>
                  <a:cubicBezTo>
                    <a:pt x="1429" y="1121"/>
                    <a:pt x="1430" y="1121"/>
                    <a:pt x="1431" y="1121"/>
                  </a:cubicBezTo>
                  <a:cubicBezTo>
                    <a:pt x="1432" y="1121"/>
                    <a:pt x="1433" y="1121"/>
                    <a:pt x="1434" y="1121"/>
                  </a:cubicBezTo>
                  <a:cubicBezTo>
                    <a:pt x="1436" y="1121"/>
                    <a:pt x="1436" y="1121"/>
                    <a:pt x="1436" y="1121"/>
                  </a:cubicBezTo>
                  <a:cubicBezTo>
                    <a:pt x="1436" y="1121"/>
                    <a:pt x="1437" y="1122"/>
                    <a:pt x="1438" y="1122"/>
                  </a:cubicBezTo>
                  <a:cubicBezTo>
                    <a:pt x="1440" y="1122"/>
                    <a:pt x="1440" y="1122"/>
                    <a:pt x="1440" y="1122"/>
                  </a:cubicBezTo>
                  <a:cubicBezTo>
                    <a:pt x="1441" y="1122"/>
                    <a:pt x="1442" y="1122"/>
                    <a:pt x="1444" y="1122"/>
                  </a:cubicBezTo>
                  <a:cubicBezTo>
                    <a:pt x="1445" y="1122"/>
                    <a:pt x="1447" y="1122"/>
                    <a:pt x="1449" y="1122"/>
                  </a:cubicBezTo>
                  <a:cubicBezTo>
                    <a:pt x="1450" y="1122"/>
                    <a:pt x="1450" y="1123"/>
                    <a:pt x="1451" y="1123"/>
                  </a:cubicBezTo>
                  <a:cubicBezTo>
                    <a:pt x="1453" y="1123"/>
                    <a:pt x="1453" y="1123"/>
                    <a:pt x="1453" y="1123"/>
                  </a:cubicBezTo>
                  <a:cubicBezTo>
                    <a:pt x="1454" y="1123"/>
                    <a:pt x="1455" y="1123"/>
                    <a:pt x="1456" y="1123"/>
                  </a:cubicBezTo>
                  <a:cubicBezTo>
                    <a:pt x="1458" y="1124"/>
                    <a:pt x="1460" y="1124"/>
                    <a:pt x="1461" y="1124"/>
                  </a:cubicBezTo>
                  <a:cubicBezTo>
                    <a:pt x="1464" y="1125"/>
                    <a:pt x="1465" y="1125"/>
                    <a:pt x="1467" y="1125"/>
                  </a:cubicBezTo>
                  <a:cubicBezTo>
                    <a:pt x="1468" y="1126"/>
                    <a:pt x="1469" y="1126"/>
                    <a:pt x="1470" y="1126"/>
                  </a:cubicBezTo>
                  <a:cubicBezTo>
                    <a:pt x="1471" y="1126"/>
                    <a:pt x="1472" y="1127"/>
                    <a:pt x="1474" y="1127"/>
                  </a:cubicBezTo>
                  <a:cubicBezTo>
                    <a:pt x="1480" y="1128"/>
                    <a:pt x="1485" y="1130"/>
                    <a:pt x="1491" y="1133"/>
                  </a:cubicBezTo>
                  <a:cubicBezTo>
                    <a:pt x="1492" y="1133"/>
                    <a:pt x="1493" y="1134"/>
                    <a:pt x="1495" y="1134"/>
                  </a:cubicBezTo>
                  <a:cubicBezTo>
                    <a:pt x="1496" y="1135"/>
                    <a:pt x="1497" y="1135"/>
                    <a:pt x="1499" y="1136"/>
                  </a:cubicBezTo>
                  <a:cubicBezTo>
                    <a:pt x="1499" y="1136"/>
                    <a:pt x="1500" y="1137"/>
                    <a:pt x="1501" y="1137"/>
                  </a:cubicBezTo>
                  <a:cubicBezTo>
                    <a:pt x="1501" y="1137"/>
                    <a:pt x="1501" y="1137"/>
                    <a:pt x="1501" y="1137"/>
                  </a:cubicBezTo>
                  <a:cubicBezTo>
                    <a:pt x="1501" y="1137"/>
                    <a:pt x="1501" y="1137"/>
                    <a:pt x="1501" y="1137"/>
                  </a:cubicBezTo>
                  <a:cubicBezTo>
                    <a:pt x="1501" y="1137"/>
                    <a:pt x="1501" y="1137"/>
                    <a:pt x="1501" y="1137"/>
                  </a:cubicBezTo>
                  <a:cubicBezTo>
                    <a:pt x="1503" y="1138"/>
                    <a:pt x="1504" y="1139"/>
                    <a:pt x="1506" y="1140"/>
                  </a:cubicBezTo>
                  <a:cubicBezTo>
                    <a:pt x="1507" y="1140"/>
                    <a:pt x="1507" y="1140"/>
                    <a:pt x="1507" y="1140"/>
                  </a:cubicBezTo>
                  <a:cubicBezTo>
                    <a:pt x="1508" y="1141"/>
                    <a:pt x="1510" y="1142"/>
                    <a:pt x="1512" y="1143"/>
                  </a:cubicBezTo>
                  <a:cubicBezTo>
                    <a:pt x="1513" y="1144"/>
                    <a:pt x="1515" y="1145"/>
                    <a:pt x="1516" y="1146"/>
                  </a:cubicBezTo>
                  <a:cubicBezTo>
                    <a:pt x="1516" y="1146"/>
                    <a:pt x="1516" y="1146"/>
                    <a:pt x="1516" y="1146"/>
                  </a:cubicBezTo>
                  <a:cubicBezTo>
                    <a:pt x="1516" y="1146"/>
                    <a:pt x="1516" y="1146"/>
                    <a:pt x="1516" y="1146"/>
                  </a:cubicBezTo>
                  <a:cubicBezTo>
                    <a:pt x="1522" y="1149"/>
                    <a:pt x="1527" y="1153"/>
                    <a:pt x="1532" y="1158"/>
                  </a:cubicBezTo>
                  <a:cubicBezTo>
                    <a:pt x="1535" y="1160"/>
                    <a:pt x="1537" y="1162"/>
                    <a:pt x="1540" y="1165"/>
                  </a:cubicBezTo>
                  <a:cubicBezTo>
                    <a:pt x="1541" y="1166"/>
                    <a:pt x="1542" y="1167"/>
                    <a:pt x="1543" y="1169"/>
                  </a:cubicBezTo>
                  <a:cubicBezTo>
                    <a:pt x="1497" y="1179"/>
                    <a:pt x="1453" y="1198"/>
                    <a:pt x="1415" y="1223"/>
                  </a:cubicBezTo>
                  <a:lnTo>
                    <a:pt x="1407" y="1223"/>
                  </a:lnTo>
                  <a:close/>
                  <a:moveTo>
                    <a:pt x="1331" y="1013"/>
                  </a:moveTo>
                  <a:cubicBezTo>
                    <a:pt x="1332" y="1013"/>
                    <a:pt x="1332" y="1013"/>
                    <a:pt x="1332" y="1013"/>
                  </a:cubicBezTo>
                  <a:cubicBezTo>
                    <a:pt x="1334" y="1016"/>
                    <a:pt x="1334" y="1016"/>
                    <a:pt x="1334" y="1016"/>
                  </a:cubicBezTo>
                  <a:cubicBezTo>
                    <a:pt x="1337" y="1020"/>
                    <a:pt x="1337" y="1020"/>
                    <a:pt x="1337" y="1020"/>
                  </a:cubicBezTo>
                  <a:cubicBezTo>
                    <a:pt x="1335" y="1020"/>
                    <a:pt x="1335" y="1020"/>
                    <a:pt x="1335" y="1020"/>
                  </a:cubicBezTo>
                  <a:cubicBezTo>
                    <a:pt x="1333" y="1020"/>
                    <a:pt x="1333" y="1020"/>
                    <a:pt x="1333" y="1020"/>
                  </a:cubicBezTo>
                  <a:cubicBezTo>
                    <a:pt x="1331" y="1020"/>
                    <a:pt x="1331" y="1020"/>
                    <a:pt x="1331" y="1020"/>
                  </a:cubicBezTo>
                  <a:cubicBezTo>
                    <a:pt x="1329" y="1020"/>
                    <a:pt x="1329" y="1020"/>
                    <a:pt x="1329" y="1020"/>
                  </a:cubicBezTo>
                  <a:cubicBezTo>
                    <a:pt x="1326" y="1020"/>
                    <a:pt x="1326" y="1020"/>
                    <a:pt x="1326" y="1020"/>
                  </a:cubicBezTo>
                  <a:cubicBezTo>
                    <a:pt x="1327" y="1019"/>
                    <a:pt x="1327" y="1019"/>
                    <a:pt x="1327" y="1019"/>
                  </a:cubicBezTo>
                  <a:cubicBezTo>
                    <a:pt x="1328" y="1018"/>
                    <a:pt x="1328" y="1018"/>
                    <a:pt x="1328" y="1018"/>
                  </a:cubicBezTo>
                  <a:cubicBezTo>
                    <a:pt x="1329" y="1016"/>
                    <a:pt x="1329" y="1016"/>
                    <a:pt x="1329" y="1016"/>
                  </a:cubicBezTo>
                  <a:cubicBezTo>
                    <a:pt x="1330" y="1015"/>
                    <a:pt x="1330" y="1015"/>
                    <a:pt x="1330" y="1015"/>
                  </a:cubicBezTo>
                  <a:lnTo>
                    <a:pt x="1331" y="1013"/>
                  </a:lnTo>
                  <a:close/>
                  <a:moveTo>
                    <a:pt x="1330" y="1002"/>
                  </a:moveTo>
                  <a:cubicBezTo>
                    <a:pt x="1334" y="1001"/>
                    <a:pt x="1334" y="1001"/>
                    <a:pt x="1334" y="1001"/>
                  </a:cubicBezTo>
                  <a:cubicBezTo>
                    <a:pt x="1334" y="1001"/>
                    <a:pt x="1334" y="1001"/>
                    <a:pt x="1334" y="1001"/>
                  </a:cubicBezTo>
                  <a:cubicBezTo>
                    <a:pt x="1334" y="1001"/>
                    <a:pt x="1334" y="1001"/>
                    <a:pt x="1334" y="1001"/>
                  </a:cubicBezTo>
                  <a:cubicBezTo>
                    <a:pt x="1332" y="1004"/>
                    <a:pt x="1332" y="1004"/>
                    <a:pt x="1332" y="1004"/>
                  </a:cubicBezTo>
                  <a:cubicBezTo>
                    <a:pt x="1332" y="1004"/>
                    <a:pt x="1332" y="1004"/>
                    <a:pt x="1332" y="1004"/>
                  </a:cubicBezTo>
                  <a:cubicBezTo>
                    <a:pt x="1330" y="1002"/>
                    <a:pt x="1330" y="1002"/>
                    <a:pt x="1330" y="1002"/>
                  </a:cubicBezTo>
                  <a:close/>
                  <a:moveTo>
                    <a:pt x="1344" y="1031"/>
                  </a:moveTo>
                  <a:cubicBezTo>
                    <a:pt x="1344" y="1031"/>
                    <a:pt x="1344" y="1031"/>
                    <a:pt x="1344" y="1031"/>
                  </a:cubicBezTo>
                  <a:cubicBezTo>
                    <a:pt x="1349" y="1037"/>
                    <a:pt x="1349" y="1037"/>
                    <a:pt x="1349" y="1037"/>
                  </a:cubicBezTo>
                  <a:cubicBezTo>
                    <a:pt x="1348" y="1037"/>
                    <a:pt x="1348" y="1037"/>
                    <a:pt x="1348" y="1037"/>
                  </a:cubicBezTo>
                  <a:cubicBezTo>
                    <a:pt x="1348" y="1038"/>
                    <a:pt x="1348" y="1038"/>
                    <a:pt x="1348" y="1038"/>
                  </a:cubicBezTo>
                  <a:cubicBezTo>
                    <a:pt x="1345" y="1042"/>
                    <a:pt x="1345" y="1042"/>
                    <a:pt x="1345" y="1042"/>
                  </a:cubicBezTo>
                  <a:cubicBezTo>
                    <a:pt x="1344" y="1043"/>
                    <a:pt x="1344" y="1043"/>
                    <a:pt x="1344" y="1043"/>
                  </a:cubicBezTo>
                  <a:cubicBezTo>
                    <a:pt x="1344" y="1041"/>
                    <a:pt x="1344" y="1041"/>
                    <a:pt x="1344" y="1041"/>
                  </a:cubicBezTo>
                  <a:cubicBezTo>
                    <a:pt x="1344" y="1035"/>
                    <a:pt x="1344" y="1035"/>
                    <a:pt x="1344" y="1035"/>
                  </a:cubicBezTo>
                  <a:cubicBezTo>
                    <a:pt x="1344" y="1033"/>
                    <a:pt x="1344" y="1033"/>
                    <a:pt x="1344" y="1033"/>
                  </a:cubicBezTo>
                  <a:cubicBezTo>
                    <a:pt x="1344" y="1031"/>
                    <a:pt x="1344" y="1031"/>
                    <a:pt x="1344" y="1031"/>
                  </a:cubicBezTo>
                  <a:close/>
                  <a:moveTo>
                    <a:pt x="1531" y="1016"/>
                  </a:moveTo>
                  <a:cubicBezTo>
                    <a:pt x="1531" y="1014"/>
                    <a:pt x="1531" y="1014"/>
                    <a:pt x="1531" y="1014"/>
                  </a:cubicBezTo>
                  <a:cubicBezTo>
                    <a:pt x="1532" y="1013"/>
                    <a:pt x="1532" y="1013"/>
                    <a:pt x="1532" y="1013"/>
                  </a:cubicBezTo>
                  <a:cubicBezTo>
                    <a:pt x="1536" y="1019"/>
                    <a:pt x="1536" y="1019"/>
                    <a:pt x="1536" y="1019"/>
                  </a:cubicBezTo>
                  <a:cubicBezTo>
                    <a:pt x="1537" y="1021"/>
                    <a:pt x="1537" y="1021"/>
                    <a:pt x="1537" y="1021"/>
                  </a:cubicBezTo>
                  <a:cubicBezTo>
                    <a:pt x="1536" y="1021"/>
                    <a:pt x="1536" y="1021"/>
                    <a:pt x="1536" y="1021"/>
                  </a:cubicBezTo>
                  <a:cubicBezTo>
                    <a:pt x="1532" y="1021"/>
                    <a:pt x="1532" y="1021"/>
                    <a:pt x="1532" y="1021"/>
                  </a:cubicBezTo>
                  <a:cubicBezTo>
                    <a:pt x="1530" y="1021"/>
                    <a:pt x="1530" y="1021"/>
                    <a:pt x="1530" y="1021"/>
                  </a:cubicBezTo>
                  <a:cubicBezTo>
                    <a:pt x="1527" y="1021"/>
                    <a:pt x="1527" y="1021"/>
                    <a:pt x="1527" y="1021"/>
                  </a:cubicBezTo>
                  <a:cubicBezTo>
                    <a:pt x="1528" y="1019"/>
                    <a:pt x="1528" y="1019"/>
                    <a:pt x="1528" y="1019"/>
                  </a:cubicBezTo>
                  <a:cubicBezTo>
                    <a:pt x="1529" y="1018"/>
                    <a:pt x="1529" y="1018"/>
                    <a:pt x="1529" y="1018"/>
                  </a:cubicBezTo>
                  <a:lnTo>
                    <a:pt x="1531" y="1016"/>
                  </a:lnTo>
                  <a:close/>
                  <a:moveTo>
                    <a:pt x="1530" y="1001"/>
                  </a:moveTo>
                  <a:cubicBezTo>
                    <a:pt x="1533" y="1003"/>
                    <a:pt x="1533" y="1003"/>
                    <a:pt x="1533" y="1003"/>
                  </a:cubicBezTo>
                  <a:cubicBezTo>
                    <a:pt x="1532" y="1004"/>
                    <a:pt x="1532" y="1004"/>
                    <a:pt x="1532" y="1004"/>
                  </a:cubicBezTo>
                  <a:cubicBezTo>
                    <a:pt x="1532" y="1005"/>
                    <a:pt x="1532" y="1005"/>
                    <a:pt x="1532" y="1005"/>
                  </a:cubicBezTo>
                  <a:cubicBezTo>
                    <a:pt x="1531" y="1003"/>
                    <a:pt x="1531" y="1003"/>
                    <a:pt x="1531" y="1003"/>
                  </a:cubicBezTo>
                  <a:lnTo>
                    <a:pt x="1530" y="1001"/>
                  </a:lnTo>
                  <a:close/>
                  <a:moveTo>
                    <a:pt x="1540" y="1040"/>
                  </a:moveTo>
                  <a:cubicBezTo>
                    <a:pt x="1540" y="1042"/>
                    <a:pt x="1540" y="1042"/>
                    <a:pt x="1540" y="1042"/>
                  </a:cubicBezTo>
                  <a:cubicBezTo>
                    <a:pt x="1540" y="1044"/>
                    <a:pt x="1540" y="1044"/>
                    <a:pt x="1540" y="1044"/>
                  </a:cubicBezTo>
                  <a:cubicBezTo>
                    <a:pt x="1536" y="1039"/>
                    <a:pt x="1536" y="1039"/>
                    <a:pt x="1536" y="1039"/>
                  </a:cubicBezTo>
                  <a:cubicBezTo>
                    <a:pt x="1535" y="1038"/>
                    <a:pt x="1535" y="1038"/>
                    <a:pt x="1535" y="1038"/>
                  </a:cubicBezTo>
                  <a:cubicBezTo>
                    <a:pt x="1536" y="1037"/>
                    <a:pt x="1536" y="1037"/>
                    <a:pt x="1536" y="1037"/>
                  </a:cubicBezTo>
                  <a:cubicBezTo>
                    <a:pt x="1537" y="1035"/>
                    <a:pt x="1537" y="1035"/>
                    <a:pt x="1537" y="1035"/>
                  </a:cubicBezTo>
                  <a:cubicBezTo>
                    <a:pt x="1538" y="1034"/>
                    <a:pt x="1538" y="1034"/>
                    <a:pt x="1538" y="1034"/>
                  </a:cubicBezTo>
                  <a:cubicBezTo>
                    <a:pt x="1540" y="1031"/>
                    <a:pt x="1540" y="1031"/>
                    <a:pt x="1540" y="1031"/>
                  </a:cubicBezTo>
                  <a:cubicBezTo>
                    <a:pt x="1540" y="1036"/>
                    <a:pt x="1540" y="1036"/>
                    <a:pt x="1540" y="1036"/>
                  </a:cubicBezTo>
                  <a:cubicBezTo>
                    <a:pt x="1540" y="1037"/>
                    <a:pt x="1540" y="1037"/>
                    <a:pt x="1540" y="1037"/>
                  </a:cubicBezTo>
                  <a:lnTo>
                    <a:pt x="1540" y="1040"/>
                  </a:lnTo>
                  <a:close/>
                  <a:moveTo>
                    <a:pt x="1458" y="1096"/>
                  </a:moveTo>
                  <a:cubicBezTo>
                    <a:pt x="1457" y="1096"/>
                    <a:pt x="1456" y="1096"/>
                    <a:pt x="1455" y="1096"/>
                  </a:cubicBezTo>
                  <a:cubicBezTo>
                    <a:pt x="1454" y="1096"/>
                    <a:pt x="1454" y="1096"/>
                    <a:pt x="1453" y="1096"/>
                  </a:cubicBezTo>
                  <a:cubicBezTo>
                    <a:pt x="1450" y="1095"/>
                    <a:pt x="1448" y="1095"/>
                    <a:pt x="1445" y="1095"/>
                  </a:cubicBezTo>
                  <a:cubicBezTo>
                    <a:pt x="1446" y="1089"/>
                    <a:pt x="1446" y="1089"/>
                    <a:pt x="1446" y="1089"/>
                  </a:cubicBezTo>
                  <a:cubicBezTo>
                    <a:pt x="1446" y="1087"/>
                    <a:pt x="1446" y="1087"/>
                    <a:pt x="1446" y="1087"/>
                  </a:cubicBezTo>
                  <a:cubicBezTo>
                    <a:pt x="1446" y="1085"/>
                    <a:pt x="1446" y="1085"/>
                    <a:pt x="1446" y="1085"/>
                  </a:cubicBezTo>
                  <a:cubicBezTo>
                    <a:pt x="1446" y="1084"/>
                    <a:pt x="1446" y="1084"/>
                    <a:pt x="1446" y="1084"/>
                  </a:cubicBezTo>
                  <a:cubicBezTo>
                    <a:pt x="1447" y="1084"/>
                    <a:pt x="1448" y="1084"/>
                    <a:pt x="1449" y="1084"/>
                  </a:cubicBezTo>
                  <a:cubicBezTo>
                    <a:pt x="1451" y="1084"/>
                    <a:pt x="1451" y="1084"/>
                    <a:pt x="1451" y="1084"/>
                  </a:cubicBezTo>
                  <a:cubicBezTo>
                    <a:pt x="1453" y="1084"/>
                    <a:pt x="1455" y="1085"/>
                    <a:pt x="1457" y="1085"/>
                  </a:cubicBezTo>
                  <a:cubicBezTo>
                    <a:pt x="1459" y="1085"/>
                    <a:pt x="1461" y="1085"/>
                    <a:pt x="1463" y="1086"/>
                  </a:cubicBezTo>
                  <a:cubicBezTo>
                    <a:pt x="1464" y="1086"/>
                    <a:pt x="1464" y="1086"/>
                    <a:pt x="1464" y="1086"/>
                  </a:cubicBezTo>
                  <a:cubicBezTo>
                    <a:pt x="1464" y="1086"/>
                    <a:pt x="1464" y="1086"/>
                    <a:pt x="1464" y="1086"/>
                  </a:cubicBezTo>
                  <a:cubicBezTo>
                    <a:pt x="1463" y="1090"/>
                    <a:pt x="1463" y="1090"/>
                    <a:pt x="1463" y="1090"/>
                  </a:cubicBezTo>
                  <a:cubicBezTo>
                    <a:pt x="1462" y="1095"/>
                    <a:pt x="1462" y="1095"/>
                    <a:pt x="1462" y="1095"/>
                  </a:cubicBezTo>
                  <a:cubicBezTo>
                    <a:pt x="1461" y="1096"/>
                    <a:pt x="1461" y="1096"/>
                    <a:pt x="1461" y="1096"/>
                  </a:cubicBezTo>
                  <a:cubicBezTo>
                    <a:pt x="1461" y="1097"/>
                    <a:pt x="1461" y="1097"/>
                    <a:pt x="1461" y="1097"/>
                  </a:cubicBezTo>
                  <a:cubicBezTo>
                    <a:pt x="1460" y="1097"/>
                    <a:pt x="1459" y="1096"/>
                    <a:pt x="1458" y="1096"/>
                  </a:cubicBezTo>
                  <a:close/>
                  <a:moveTo>
                    <a:pt x="1461" y="1102"/>
                  </a:moveTo>
                  <a:cubicBezTo>
                    <a:pt x="1461" y="1103"/>
                    <a:pt x="1461" y="1103"/>
                    <a:pt x="1461" y="1103"/>
                  </a:cubicBezTo>
                  <a:cubicBezTo>
                    <a:pt x="1459" y="1113"/>
                    <a:pt x="1459" y="1113"/>
                    <a:pt x="1459" y="1113"/>
                  </a:cubicBezTo>
                  <a:cubicBezTo>
                    <a:pt x="1458" y="1115"/>
                    <a:pt x="1458" y="1115"/>
                    <a:pt x="1458" y="1115"/>
                  </a:cubicBezTo>
                  <a:cubicBezTo>
                    <a:pt x="1458" y="1116"/>
                    <a:pt x="1458" y="1116"/>
                    <a:pt x="1458" y="1116"/>
                  </a:cubicBezTo>
                  <a:cubicBezTo>
                    <a:pt x="1457" y="1118"/>
                    <a:pt x="1457" y="1118"/>
                    <a:pt x="1457" y="1118"/>
                  </a:cubicBezTo>
                  <a:cubicBezTo>
                    <a:pt x="1455" y="1118"/>
                    <a:pt x="1455" y="1118"/>
                    <a:pt x="1455" y="1118"/>
                  </a:cubicBezTo>
                  <a:cubicBezTo>
                    <a:pt x="1454" y="1118"/>
                    <a:pt x="1454" y="1118"/>
                    <a:pt x="1453" y="1118"/>
                  </a:cubicBezTo>
                  <a:cubicBezTo>
                    <a:pt x="1453" y="1116"/>
                    <a:pt x="1453" y="1116"/>
                    <a:pt x="1453" y="1116"/>
                  </a:cubicBezTo>
                  <a:cubicBezTo>
                    <a:pt x="1454" y="1112"/>
                    <a:pt x="1454" y="1112"/>
                    <a:pt x="1454" y="1112"/>
                  </a:cubicBezTo>
                  <a:cubicBezTo>
                    <a:pt x="1454" y="1111"/>
                    <a:pt x="1454" y="1111"/>
                    <a:pt x="1454" y="1111"/>
                  </a:cubicBezTo>
                  <a:cubicBezTo>
                    <a:pt x="1454" y="1108"/>
                    <a:pt x="1454" y="1108"/>
                    <a:pt x="1454" y="1108"/>
                  </a:cubicBezTo>
                  <a:cubicBezTo>
                    <a:pt x="1456" y="1101"/>
                    <a:pt x="1456" y="1101"/>
                    <a:pt x="1456" y="1101"/>
                  </a:cubicBezTo>
                  <a:cubicBezTo>
                    <a:pt x="1457" y="1101"/>
                    <a:pt x="1458" y="1101"/>
                    <a:pt x="1459" y="1102"/>
                  </a:cubicBezTo>
                  <a:cubicBezTo>
                    <a:pt x="1460" y="1102"/>
                    <a:pt x="1461" y="1102"/>
                    <a:pt x="1461" y="1102"/>
                  </a:cubicBezTo>
                  <a:close/>
                  <a:moveTo>
                    <a:pt x="1449" y="1026"/>
                  </a:moveTo>
                  <a:cubicBezTo>
                    <a:pt x="1455" y="1026"/>
                    <a:pt x="1455" y="1026"/>
                    <a:pt x="1455" y="1026"/>
                  </a:cubicBezTo>
                  <a:cubicBezTo>
                    <a:pt x="1457" y="1026"/>
                    <a:pt x="1457" y="1026"/>
                    <a:pt x="1457" y="1026"/>
                  </a:cubicBezTo>
                  <a:cubicBezTo>
                    <a:pt x="1456" y="1027"/>
                    <a:pt x="1456" y="1027"/>
                    <a:pt x="1456" y="1027"/>
                  </a:cubicBezTo>
                  <a:cubicBezTo>
                    <a:pt x="1454" y="1030"/>
                    <a:pt x="1454" y="1030"/>
                    <a:pt x="1454" y="1030"/>
                  </a:cubicBezTo>
                  <a:cubicBezTo>
                    <a:pt x="1452" y="1032"/>
                    <a:pt x="1452" y="1032"/>
                    <a:pt x="1452" y="1032"/>
                  </a:cubicBezTo>
                  <a:cubicBezTo>
                    <a:pt x="1452" y="1033"/>
                    <a:pt x="1452" y="1033"/>
                    <a:pt x="1452" y="1033"/>
                  </a:cubicBezTo>
                  <a:cubicBezTo>
                    <a:pt x="1450" y="1030"/>
                    <a:pt x="1450" y="1030"/>
                    <a:pt x="1450" y="1030"/>
                  </a:cubicBezTo>
                  <a:cubicBezTo>
                    <a:pt x="1447" y="1026"/>
                    <a:pt x="1447" y="1026"/>
                    <a:pt x="1447" y="1026"/>
                  </a:cubicBezTo>
                  <a:lnTo>
                    <a:pt x="1449" y="1026"/>
                  </a:lnTo>
                  <a:close/>
                  <a:moveTo>
                    <a:pt x="1447" y="1021"/>
                  </a:moveTo>
                  <a:cubicBezTo>
                    <a:pt x="1448" y="1019"/>
                    <a:pt x="1448" y="1019"/>
                    <a:pt x="1448" y="1019"/>
                  </a:cubicBezTo>
                  <a:cubicBezTo>
                    <a:pt x="1450" y="1016"/>
                    <a:pt x="1450" y="1016"/>
                    <a:pt x="1450" y="1016"/>
                  </a:cubicBezTo>
                  <a:cubicBezTo>
                    <a:pt x="1451" y="1014"/>
                    <a:pt x="1451" y="1014"/>
                    <a:pt x="1451" y="1014"/>
                  </a:cubicBezTo>
                  <a:cubicBezTo>
                    <a:pt x="1452" y="1013"/>
                    <a:pt x="1452" y="1013"/>
                    <a:pt x="1452" y="1013"/>
                  </a:cubicBezTo>
                  <a:cubicBezTo>
                    <a:pt x="1454" y="1017"/>
                    <a:pt x="1454" y="1017"/>
                    <a:pt x="1454" y="1017"/>
                  </a:cubicBezTo>
                  <a:cubicBezTo>
                    <a:pt x="1457" y="1021"/>
                    <a:pt x="1457" y="1021"/>
                    <a:pt x="1457" y="1021"/>
                  </a:cubicBezTo>
                  <a:cubicBezTo>
                    <a:pt x="1454" y="1021"/>
                    <a:pt x="1454" y="1021"/>
                    <a:pt x="1454" y="1021"/>
                  </a:cubicBezTo>
                  <a:cubicBezTo>
                    <a:pt x="1449" y="1021"/>
                    <a:pt x="1449" y="1021"/>
                    <a:pt x="1449" y="1021"/>
                  </a:cubicBezTo>
                  <a:lnTo>
                    <a:pt x="1447" y="1021"/>
                  </a:lnTo>
                  <a:close/>
                  <a:moveTo>
                    <a:pt x="1457" y="1034"/>
                  </a:moveTo>
                  <a:cubicBezTo>
                    <a:pt x="1459" y="1031"/>
                    <a:pt x="1459" y="1031"/>
                    <a:pt x="1459" y="1031"/>
                  </a:cubicBezTo>
                  <a:cubicBezTo>
                    <a:pt x="1459" y="1036"/>
                    <a:pt x="1459" y="1036"/>
                    <a:pt x="1459" y="1036"/>
                  </a:cubicBezTo>
                  <a:cubicBezTo>
                    <a:pt x="1459" y="1039"/>
                    <a:pt x="1459" y="1039"/>
                    <a:pt x="1459" y="1039"/>
                  </a:cubicBezTo>
                  <a:cubicBezTo>
                    <a:pt x="1459" y="1042"/>
                    <a:pt x="1459" y="1042"/>
                    <a:pt x="1459" y="1042"/>
                  </a:cubicBezTo>
                  <a:cubicBezTo>
                    <a:pt x="1459" y="1044"/>
                    <a:pt x="1459" y="1044"/>
                    <a:pt x="1459" y="1044"/>
                  </a:cubicBezTo>
                  <a:cubicBezTo>
                    <a:pt x="1456" y="1040"/>
                    <a:pt x="1456" y="1040"/>
                    <a:pt x="1456" y="1040"/>
                  </a:cubicBezTo>
                  <a:cubicBezTo>
                    <a:pt x="1455" y="1037"/>
                    <a:pt x="1455" y="1037"/>
                    <a:pt x="1455" y="1037"/>
                  </a:cubicBezTo>
                  <a:cubicBezTo>
                    <a:pt x="1456" y="1036"/>
                    <a:pt x="1456" y="1036"/>
                    <a:pt x="1456" y="1036"/>
                  </a:cubicBezTo>
                  <a:lnTo>
                    <a:pt x="1457" y="1034"/>
                  </a:lnTo>
                  <a:close/>
                  <a:moveTo>
                    <a:pt x="1451" y="1043"/>
                  </a:moveTo>
                  <a:cubicBezTo>
                    <a:pt x="1452" y="1042"/>
                    <a:pt x="1452" y="1042"/>
                    <a:pt x="1452" y="1042"/>
                  </a:cubicBezTo>
                  <a:cubicBezTo>
                    <a:pt x="1452" y="1042"/>
                    <a:pt x="1452" y="1042"/>
                    <a:pt x="1452" y="1042"/>
                  </a:cubicBezTo>
                  <a:cubicBezTo>
                    <a:pt x="1453" y="1044"/>
                    <a:pt x="1453" y="1044"/>
                    <a:pt x="1453" y="1044"/>
                  </a:cubicBezTo>
                  <a:cubicBezTo>
                    <a:pt x="1457" y="1049"/>
                    <a:pt x="1457" y="1049"/>
                    <a:pt x="1457" y="1049"/>
                  </a:cubicBezTo>
                  <a:cubicBezTo>
                    <a:pt x="1457" y="1049"/>
                    <a:pt x="1457" y="1049"/>
                    <a:pt x="1457" y="1049"/>
                  </a:cubicBezTo>
                  <a:cubicBezTo>
                    <a:pt x="1453" y="1049"/>
                    <a:pt x="1453" y="1049"/>
                    <a:pt x="1453" y="1049"/>
                  </a:cubicBezTo>
                  <a:cubicBezTo>
                    <a:pt x="1449" y="1049"/>
                    <a:pt x="1449" y="1049"/>
                    <a:pt x="1449" y="1049"/>
                  </a:cubicBezTo>
                  <a:cubicBezTo>
                    <a:pt x="1447" y="1049"/>
                    <a:pt x="1447" y="1049"/>
                    <a:pt x="1447" y="1049"/>
                  </a:cubicBezTo>
                  <a:cubicBezTo>
                    <a:pt x="1448" y="1048"/>
                    <a:pt x="1448" y="1048"/>
                    <a:pt x="1448" y="1048"/>
                  </a:cubicBezTo>
                  <a:cubicBezTo>
                    <a:pt x="1449" y="1046"/>
                    <a:pt x="1449" y="1046"/>
                    <a:pt x="1449" y="1046"/>
                  </a:cubicBezTo>
                  <a:lnTo>
                    <a:pt x="1451" y="1043"/>
                  </a:lnTo>
                  <a:close/>
                  <a:moveTo>
                    <a:pt x="1457" y="1054"/>
                  </a:moveTo>
                  <a:cubicBezTo>
                    <a:pt x="1456" y="1056"/>
                    <a:pt x="1456" y="1056"/>
                    <a:pt x="1456" y="1056"/>
                  </a:cubicBezTo>
                  <a:cubicBezTo>
                    <a:pt x="1455" y="1058"/>
                    <a:pt x="1455" y="1058"/>
                    <a:pt x="1455" y="1058"/>
                  </a:cubicBezTo>
                  <a:cubicBezTo>
                    <a:pt x="1453" y="1060"/>
                    <a:pt x="1453" y="1060"/>
                    <a:pt x="1453" y="1060"/>
                  </a:cubicBezTo>
                  <a:cubicBezTo>
                    <a:pt x="1453" y="1060"/>
                    <a:pt x="1453" y="1060"/>
                    <a:pt x="1453" y="1060"/>
                  </a:cubicBezTo>
                  <a:cubicBezTo>
                    <a:pt x="1453" y="1061"/>
                    <a:pt x="1453" y="1061"/>
                    <a:pt x="1453" y="1061"/>
                  </a:cubicBezTo>
                  <a:cubicBezTo>
                    <a:pt x="1450" y="1057"/>
                    <a:pt x="1450" y="1057"/>
                    <a:pt x="1450" y="1057"/>
                  </a:cubicBezTo>
                  <a:cubicBezTo>
                    <a:pt x="1448" y="1055"/>
                    <a:pt x="1448" y="1055"/>
                    <a:pt x="1448" y="1055"/>
                  </a:cubicBezTo>
                  <a:cubicBezTo>
                    <a:pt x="1447" y="1054"/>
                    <a:pt x="1447" y="1054"/>
                    <a:pt x="1447" y="1054"/>
                  </a:cubicBezTo>
                  <a:cubicBezTo>
                    <a:pt x="1452" y="1054"/>
                    <a:pt x="1452" y="1054"/>
                    <a:pt x="1452" y="1054"/>
                  </a:cubicBezTo>
                  <a:cubicBezTo>
                    <a:pt x="1455" y="1054"/>
                    <a:pt x="1455" y="1054"/>
                    <a:pt x="1455" y="1054"/>
                  </a:cubicBezTo>
                  <a:lnTo>
                    <a:pt x="1457" y="1054"/>
                  </a:lnTo>
                  <a:close/>
                  <a:moveTo>
                    <a:pt x="1450" y="1065"/>
                  </a:moveTo>
                  <a:cubicBezTo>
                    <a:pt x="1450" y="1066"/>
                    <a:pt x="1450" y="1066"/>
                    <a:pt x="1450" y="1066"/>
                  </a:cubicBezTo>
                  <a:cubicBezTo>
                    <a:pt x="1449" y="1068"/>
                    <a:pt x="1449" y="1068"/>
                    <a:pt x="1449" y="1068"/>
                  </a:cubicBezTo>
                  <a:cubicBezTo>
                    <a:pt x="1447" y="1070"/>
                    <a:pt x="1447" y="1070"/>
                    <a:pt x="1447" y="1070"/>
                  </a:cubicBezTo>
                  <a:cubicBezTo>
                    <a:pt x="1446" y="1073"/>
                    <a:pt x="1446" y="1073"/>
                    <a:pt x="1446" y="1073"/>
                  </a:cubicBezTo>
                  <a:cubicBezTo>
                    <a:pt x="1445" y="1068"/>
                    <a:pt x="1445" y="1068"/>
                    <a:pt x="1445" y="1068"/>
                  </a:cubicBezTo>
                  <a:cubicBezTo>
                    <a:pt x="1445" y="1065"/>
                    <a:pt x="1445" y="1065"/>
                    <a:pt x="1445" y="1065"/>
                  </a:cubicBezTo>
                  <a:cubicBezTo>
                    <a:pt x="1445" y="1061"/>
                    <a:pt x="1445" y="1061"/>
                    <a:pt x="1445" y="1061"/>
                  </a:cubicBezTo>
                  <a:cubicBezTo>
                    <a:pt x="1445" y="1059"/>
                    <a:pt x="1445" y="1059"/>
                    <a:pt x="1445" y="1059"/>
                  </a:cubicBezTo>
                  <a:lnTo>
                    <a:pt x="1450" y="1065"/>
                  </a:lnTo>
                  <a:close/>
                  <a:moveTo>
                    <a:pt x="1449" y="1077"/>
                  </a:moveTo>
                  <a:cubicBezTo>
                    <a:pt x="1451" y="1074"/>
                    <a:pt x="1451" y="1074"/>
                    <a:pt x="1451" y="1074"/>
                  </a:cubicBezTo>
                  <a:cubicBezTo>
                    <a:pt x="1452" y="1072"/>
                    <a:pt x="1452" y="1072"/>
                    <a:pt x="1452" y="1072"/>
                  </a:cubicBezTo>
                  <a:cubicBezTo>
                    <a:pt x="1454" y="1069"/>
                    <a:pt x="1454" y="1069"/>
                    <a:pt x="1454" y="1069"/>
                  </a:cubicBezTo>
                  <a:cubicBezTo>
                    <a:pt x="1462" y="1078"/>
                    <a:pt x="1462" y="1078"/>
                    <a:pt x="1462" y="1078"/>
                  </a:cubicBezTo>
                  <a:cubicBezTo>
                    <a:pt x="1459" y="1078"/>
                    <a:pt x="1459" y="1078"/>
                    <a:pt x="1459" y="1078"/>
                  </a:cubicBezTo>
                  <a:cubicBezTo>
                    <a:pt x="1456" y="1078"/>
                    <a:pt x="1456" y="1078"/>
                    <a:pt x="1456" y="1078"/>
                  </a:cubicBezTo>
                  <a:cubicBezTo>
                    <a:pt x="1450" y="1078"/>
                    <a:pt x="1450" y="1078"/>
                    <a:pt x="1450" y="1078"/>
                  </a:cubicBezTo>
                  <a:cubicBezTo>
                    <a:pt x="1448" y="1078"/>
                    <a:pt x="1448" y="1078"/>
                    <a:pt x="1448" y="1078"/>
                  </a:cubicBezTo>
                  <a:lnTo>
                    <a:pt x="1449" y="1077"/>
                  </a:lnTo>
                  <a:close/>
                  <a:moveTo>
                    <a:pt x="1457" y="1065"/>
                  </a:moveTo>
                  <a:cubicBezTo>
                    <a:pt x="1457" y="1064"/>
                    <a:pt x="1457" y="1064"/>
                    <a:pt x="1457" y="1064"/>
                  </a:cubicBezTo>
                  <a:cubicBezTo>
                    <a:pt x="1457" y="1064"/>
                    <a:pt x="1457" y="1064"/>
                    <a:pt x="1457" y="1064"/>
                  </a:cubicBezTo>
                  <a:cubicBezTo>
                    <a:pt x="1459" y="1061"/>
                    <a:pt x="1459" y="1061"/>
                    <a:pt x="1459" y="1061"/>
                  </a:cubicBezTo>
                  <a:cubicBezTo>
                    <a:pt x="1460" y="1059"/>
                    <a:pt x="1460" y="1059"/>
                    <a:pt x="1460" y="1059"/>
                  </a:cubicBezTo>
                  <a:cubicBezTo>
                    <a:pt x="1461" y="1059"/>
                    <a:pt x="1461" y="1059"/>
                    <a:pt x="1461" y="1059"/>
                  </a:cubicBezTo>
                  <a:cubicBezTo>
                    <a:pt x="1461" y="1060"/>
                    <a:pt x="1461" y="1060"/>
                    <a:pt x="1461" y="1060"/>
                  </a:cubicBezTo>
                  <a:cubicBezTo>
                    <a:pt x="1461" y="1064"/>
                    <a:pt x="1461" y="1064"/>
                    <a:pt x="1461" y="1064"/>
                  </a:cubicBezTo>
                  <a:cubicBezTo>
                    <a:pt x="1462" y="1069"/>
                    <a:pt x="1462" y="1069"/>
                    <a:pt x="1462" y="1069"/>
                  </a:cubicBezTo>
                  <a:cubicBezTo>
                    <a:pt x="1463" y="1069"/>
                    <a:pt x="1463" y="1069"/>
                    <a:pt x="1463" y="1069"/>
                  </a:cubicBezTo>
                  <a:cubicBezTo>
                    <a:pt x="1463" y="1072"/>
                    <a:pt x="1463" y="1072"/>
                    <a:pt x="1463" y="1072"/>
                  </a:cubicBezTo>
                  <a:lnTo>
                    <a:pt x="1457" y="1065"/>
                  </a:lnTo>
                  <a:close/>
                  <a:moveTo>
                    <a:pt x="1459" y="1005"/>
                  </a:moveTo>
                  <a:cubicBezTo>
                    <a:pt x="1459" y="1011"/>
                    <a:pt x="1459" y="1011"/>
                    <a:pt x="1459" y="1011"/>
                  </a:cubicBezTo>
                  <a:cubicBezTo>
                    <a:pt x="1459" y="1015"/>
                    <a:pt x="1459" y="1015"/>
                    <a:pt x="1459" y="1015"/>
                  </a:cubicBezTo>
                  <a:cubicBezTo>
                    <a:pt x="1455" y="1009"/>
                    <a:pt x="1455" y="1009"/>
                    <a:pt x="1455" y="1009"/>
                  </a:cubicBezTo>
                  <a:cubicBezTo>
                    <a:pt x="1456" y="1008"/>
                    <a:pt x="1456" y="1008"/>
                    <a:pt x="1456" y="1008"/>
                  </a:cubicBezTo>
                  <a:cubicBezTo>
                    <a:pt x="1458" y="1004"/>
                    <a:pt x="1458" y="1004"/>
                    <a:pt x="1458" y="1004"/>
                  </a:cubicBezTo>
                  <a:cubicBezTo>
                    <a:pt x="1459" y="1002"/>
                    <a:pt x="1459" y="1002"/>
                    <a:pt x="1459" y="1002"/>
                  </a:cubicBezTo>
                  <a:lnTo>
                    <a:pt x="1459" y="1005"/>
                  </a:lnTo>
                  <a:close/>
                  <a:moveTo>
                    <a:pt x="1456" y="998"/>
                  </a:moveTo>
                  <a:cubicBezTo>
                    <a:pt x="1455" y="1001"/>
                    <a:pt x="1455" y="1001"/>
                    <a:pt x="1455" y="1001"/>
                  </a:cubicBezTo>
                  <a:cubicBezTo>
                    <a:pt x="1452" y="1004"/>
                    <a:pt x="1452" y="1004"/>
                    <a:pt x="1452" y="1004"/>
                  </a:cubicBezTo>
                  <a:cubicBezTo>
                    <a:pt x="1452" y="1004"/>
                    <a:pt x="1452" y="1004"/>
                    <a:pt x="1452" y="1004"/>
                  </a:cubicBezTo>
                  <a:cubicBezTo>
                    <a:pt x="1451" y="1003"/>
                    <a:pt x="1451" y="1003"/>
                    <a:pt x="1451" y="1003"/>
                  </a:cubicBezTo>
                  <a:cubicBezTo>
                    <a:pt x="1447" y="997"/>
                    <a:pt x="1447" y="997"/>
                    <a:pt x="1447" y="997"/>
                  </a:cubicBezTo>
                  <a:cubicBezTo>
                    <a:pt x="1451" y="997"/>
                    <a:pt x="1451" y="997"/>
                    <a:pt x="1451" y="997"/>
                  </a:cubicBezTo>
                  <a:cubicBezTo>
                    <a:pt x="1455" y="997"/>
                    <a:pt x="1455" y="997"/>
                    <a:pt x="1455" y="997"/>
                  </a:cubicBezTo>
                  <a:cubicBezTo>
                    <a:pt x="1457" y="997"/>
                    <a:pt x="1457" y="997"/>
                    <a:pt x="1457" y="997"/>
                  </a:cubicBezTo>
                  <a:lnTo>
                    <a:pt x="1456" y="998"/>
                  </a:lnTo>
                  <a:close/>
                  <a:moveTo>
                    <a:pt x="1449" y="1009"/>
                  </a:moveTo>
                  <a:cubicBezTo>
                    <a:pt x="1449" y="1009"/>
                    <a:pt x="1449" y="1009"/>
                    <a:pt x="1449" y="1009"/>
                  </a:cubicBezTo>
                  <a:cubicBezTo>
                    <a:pt x="1448" y="1010"/>
                    <a:pt x="1448" y="1010"/>
                    <a:pt x="1448" y="1010"/>
                  </a:cubicBezTo>
                  <a:cubicBezTo>
                    <a:pt x="1446" y="1013"/>
                    <a:pt x="1446" y="1013"/>
                    <a:pt x="1446" y="1013"/>
                  </a:cubicBezTo>
                  <a:cubicBezTo>
                    <a:pt x="1444" y="1015"/>
                    <a:pt x="1444" y="1015"/>
                    <a:pt x="1444" y="1015"/>
                  </a:cubicBezTo>
                  <a:cubicBezTo>
                    <a:pt x="1444" y="1011"/>
                    <a:pt x="1444" y="1011"/>
                    <a:pt x="1444" y="1011"/>
                  </a:cubicBezTo>
                  <a:cubicBezTo>
                    <a:pt x="1444" y="1007"/>
                    <a:pt x="1444" y="1007"/>
                    <a:pt x="1444" y="1007"/>
                  </a:cubicBezTo>
                  <a:cubicBezTo>
                    <a:pt x="1444" y="1004"/>
                    <a:pt x="1444" y="1004"/>
                    <a:pt x="1444" y="1004"/>
                  </a:cubicBezTo>
                  <a:cubicBezTo>
                    <a:pt x="1444" y="1002"/>
                    <a:pt x="1444" y="1002"/>
                    <a:pt x="1444" y="1002"/>
                  </a:cubicBezTo>
                  <a:lnTo>
                    <a:pt x="1449" y="1009"/>
                  </a:lnTo>
                  <a:close/>
                  <a:moveTo>
                    <a:pt x="1449" y="1037"/>
                  </a:moveTo>
                  <a:cubicBezTo>
                    <a:pt x="1448" y="1039"/>
                    <a:pt x="1448" y="1039"/>
                    <a:pt x="1448" y="1039"/>
                  </a:cubicBezTo>
                  <a:cubicBezTo>
                    <a:pt x="1447" y="1040"/>
                    <a:pt x="1447" y="1040"/>
                    <a:pt x="1447" y="1040"/>
                  </a:cubicBezTo>
                  <a:cubicBezTo>
                    <a:pt x="1446" y="1042"/>
                    <a:pt x="1446" y="1042"/>
                    <a:pt x="1446" y="1042"/>
                  </a:cubicBezTo>
                  <a:cubicBezTo>
                    <a:pt x="1444" y="1044"/>
                    <a:pt x="1444" y="1044"/>
                    <a:pt x="1444" y="1044"/>
                  </a:cubicBezTo>
                  <a:cubicBezTo>
                    <a:pt x="1444" y="1041"/>
                    <a:pt x="1444" y="1041"/>
                    <a:pt x="1444" y="1041"/>
                  </a:cubicBezTo>
                  <a:cubicBezTo>
                    <a:pt x="1444" y="1037"/>
                    <a:pt x="1444" y="1037"/>
                    <a:pt x="1444" y="1037"/>
                  </a:cubicBezTo>
                  <a:cubicBezTo>
                    <a:pt x="1444" y="1035"/>
                    <a:pt x="1444" y="1035"/>
                    <a:pt x="1444" y="1035"/>
                  </a:cubicBezTo>
                  <a:cubicBezTo>
                    <a:pt x="1444" y="1031"/>
                    <a:pt x="1444" y="1031"/>
                    <a:pt x="1444" y="1031"/>
                  </a:cubicBezTo>
                  <a:lnTo>
                    <a:pt x="1449" y="1037"/>
                  </a:lnTo>
                  <a:close/>
                  <a:moveTo>
                    <a:pt x="1445" y="1103"/>
                  </a:moveTo>
                  <a:cubicBezTo>
                    <a:pt x="1445" y="1101"/>
                    <a:pt x="1445" y="1101"/>
                    <a:pt x="1445" y="1101"/>
                  </a:cubicBezTo>
                  <a:cubicBezTo>
                    <a:pt x="1445" y="1100"/>
                    <a:pt x="1445" y="1100"/>
                    <a:pt x="1445" y="1100"/>
                  </a:cubicBezTo>
                  <a:cubicBezTo>
                    <a:pt x="1446" y="1100"/>
                    <a:pt x="1446" y="1100"/>
                    <a:pt x="1446" y="1100"/>
                  </a:cubicBezTo>
                  <a:cubicBezTo>
                    <a:pt x="1447" y="1100"/>
                    <a:pt x="1449" y="1100"/>
                    <a:pt x="1451" y="1100"/>
                  </a:cubicBezTo>
                  <a:cubicBezTo>
                    <a:pt x="1450" y="1104"/>
                    <a:pt x="1450" y="1104"/>
                    <a:pt x="1450" y="1104"/>
                  </a:cubicBezTo>
                  <a:cubicBezTo>
                    <a:pt x="1450" y="1106"/>
                    <a:pt x="1450" y="1106"/>
                    <a:pt x="1450" y="1106"/>
                  </a:cubicBezTo>
                  <a:cubicBezTo>
                    <a:pt x="1449" y="1108"/>
                    <a:pt x="1449" y="1108"/>
                    <a:pt x="1449" y="1108"/>
                  </a:cubicBezTo>
                  <a:cubicBezTo>
                    <a:pt x="1449" y="1112"/>
                    <a:pt x="1449" y="1112"/>
                    <a:pt x="1449" y="1112"/>
                  </a:cubicBezTo>
                  <a:cubicBezTo>
                    <a:pt x="1448" y="1116"/>
                    <a:pt x="1448" y="1116"/>
                    <a:pt x="1448" y="1116"/>
                  </a:cubicBezTo>
                  <a:cubicBezTo>
                    <a:pt x="1448" y="1117"/>
                    <a:pt x="1448" y="1117"/>
                    <a:pt x="1448" y="1117"/>
                  </a:cubicBezTo>
                  <a:cubicBezTo>
                    <a:pt x="1447" y="1117"/>
                    <a:pt x="1447" y="1117"/>
                    <a:pt x="1447" y="1117"/>
                  </a:cubicBezTo>
                  <a:cubicBezTo>
                    <a:pt x="1445" y="1117"/>
                    <a:pt x="1445" y="1117"/>
                    <a:pt x="1445" y="1117"/>
                  </a:cubicBezTo>
                  <a:cubicBezTo>
                    <a:pt x="1444" y="1117"/>
                    <a:pt x="1444" y="1117"/>
                    <a:pt x="1444" y="1117"/>
                  </a:cubicBezTo>
                  <a:cubicBezTo>
                    <a:pt x="1444" y="1115"/>
                    <a:pt x="1444" y="1115"/>
                    <a:pt x="1444" y="1115"/>
                  </a:cubicBezTo>
                  <a:cubicBezTo>
                    <a:pt x="1444" y="1114"/>
                    <a:pt x="1444" y="1114"/>
                    <a:pt x="1444" y="1114"/>
                  </a:cubicBezTo>
                  <a:cubicBezTo>
                    <a:pt x="1444" y="1112"/>
                    <a:pt x="1444" y="1112"/>
                    <a:pt x="1444" y="1112"/>
                  </a:cubicBezTo>
                  <a:cubicBezTo>
                    <a:pt x="1444" y="1108"/>
                    <a:pt x="1444" y="1108"/>
                    <a:pt x="1444" y="1108"/>
                  </a:cubicBezTo>
                  <a:lnTo>
                    <a:pt x="1445" y="1103"/>
                  </a:lnTo>
                  <a:close/>
                  <a:moveTo>
                    <a:pt x="1462" y="1119"/>
                  </a:moveTo>
                  <a:cubicBezTo>
                    <a:pt x="1463" y="1117"/>
                    <a:pt x="1463" y="1117"/>
                    <a:pt x="1463" y="1117"/>
                  </a:cubicBezTo>
                  <a:cubicBezTo>
                    <a:pt x="1465" y="1107"/>
                    <a:pt x="1465" y="1107"/>
                    <a:pt x="1465" y="1107"/>
                  </a:cubicBezTo>
                  <a:cubicBezTo>
                    <a:pt x="1465" y="1106"/>
                    <a:pt x="1465" y="1106"/>
                    <a:pt x="1465" y="1106"/>
                  </a:cubicBezTo>
                  <a:cubicBezTo>
                    <a:pt x="1466" y="1104"/>
                    <a:pt x="1466" y="1104"/>
                    <a:pt x="1466" y="1104"/>
                  </a:cubicBezTo>
                  <a:cubicBezTo>
                    <a:pt x="1466" y="1103"/>
                    <a:pt x="1466" y="1103"/>
                    <a:pt x="1466" y="1103"/>
                  </a:cubicBezTo>
                  <a:cubicBezTo>
                    <a:pt x="1467" y="1103"/>
                    <a:pt x="1468" y="1103"/>
                    <a:pt x="1469" y="1104"/>
                  </a:cubicBezTo>
                  <a:cubicBezTo>
                    <a:pt x="1470" y="1104"/>
                    <a:pt x="1471" y="1104"/>
                    <a:pt x="1472" y="1104"/>
                  </a:cubicBezTo>
                  <a:cubicBezTo>
                    <a:pt x="1471" y="1106"/>
                    <a:pt x="1471" y="1106"/>
                    <a:pt x="1471" y="1106"/>
                  </a:cubicBezTo>
                  <a:cubicBezTo>
                    <a:pt x="1470" y="1109"/>
                    <a:pt x="1470" y="1109"/>
                    <a:pt x="1470" y="1109"/>
                  </a:cubicBezTo>
                  <a:cubicBezTo>
                    <a:pt x="1470" y="1110"/>
                    <a:pt x="1470" y="1110"/>
                    <a:pt x="1470" y="1110"/>
                  </a:cubicBezTo>
                  <a:cubicBezTo>
                    <a:pt x="1469" y="1112"/>
                    <a:pt x="1469" y="1112"/>
                    <a:pt x="1469" y="1112"/>
                  </a:cubicBezTo>
                  <a:cubicBezTo>
                    <a:pt x="1466" y="1120"/>
                    <a:pt x="1466" y="1120"/>
                    <a:pt x="1466" y="1120"/>
                  </a:cubicBezTo>
                  <a:cubicBezTo>
                    <a:pt x="1465" y="1120"/>
                    <a:pt x="1464" y="1120"/>
                    <a:pt x="1463" y="1119"/>
                  </a:cubicBezTo>
                  <a:cubicBezTo>
                    <a:pt x="1462" y="1119"/>
                    <a:pt x="1462" y="1119"/>
                    <a:pt x="1462" y="1119"/>
                  </a:cubicBezTo>
                  <a:close/>
                  <a:moveTo>
                    <a:pt x="1489" y="1038"/>
                  </a:moveTo>
                  <a:cubicBezTo>
                    <a:pt x="1488" y="1039"/>
                    <a:pt x="1488" y="1039"/>
                    <a:pt x="1488" y="1039"/>
                  </a:cubicBezTo>
                  <a:cubicBezTo>
                    <a:pt x="1486" y="1042"/>
                    <a:pt x="1486" y="1042"/>
                    <a:pt x="1486" y="1042"/>
                  </a:cubicBezTo>
                  <a:cubicBezTo>
                    <a:pt x="1485" y="1043"/>
                    <a:pt x="1485" y="1043"/>
                    <a:pt x="1485" y="1043"/>
                  </a:cubicBezTo>
                  <a:cubicBezTo>
                    <a:pt x="1484" y="1044"/>
                    <a:pt x="1484" y="1044"/>
                    <a:pt x="1484" y="1044"/>
                  </a:cubicBezTo>
                  <a:cubicBezTo>
                    <a:pt x="1484" y="1043"/>
                    <a:pt x="1484" y="1043"/>
                    <a:pt x="1484" y="1043"/>
                  </a:cubicBezTo>
                  <a:cubicBezTo>
                    <a:pt x="1484" y="1041"/>
                    <a:pt x="1484" y="1041"/>
                    <a:pt x="1484" y="1041"/>
                  </a:cubicBezTo>
                  <a:cubicBezTo>
                    <a:pt x="1485" y="1035"/>
                    <a:pt x="1485" y="1035"/>
                    <a:pt x="1485" y="1035"/>
                  </a:cubicBezTo>
                  <a:cubicBezTo>
                    <a:pt x="1485" y="1031"/>
                    <a:pt x="1485" y="1031"/>
                    <a:pt x="1485" y="1031"/>
                  </a:cubicBezTo>
                  <a:lnTo>
                    <a:pt x="1489" y="1038"/>
                  </a:lnTo>
                  <a:close/>
                  <a:moveTo>
                    <a:pt x="1485" y="1015"/>
                  </a:moveTo>
                  <a:cubicBezTo>
                    <a:pt x="1485" y="1013"/>
                    <a:pt x="1485" y="1013"/>
                    <a:pt x="1485" y="1013"/>
                  </a:cubicBezTo>
                  <a:cubicBezTo>
                    <a:pt x="1485" y="1011"/>
                    <a:pt x="1485" y="1011"/>
                    <a:pt x="1485" y="1011"/>
                  </a:cubicBezTo>
                  <a:cubicBezTo>
                    <a:pt x="1485" y="1014"/>
                    <a:pt x="1485" y="1014"/>
                    <a:pt x="1485" y="1014"/>
                  </a:cubicBezTo>
                  <a:cubicBezTo>
                    <a:pt x="1485" y="1014"/>
                    <a:pt x="1485" y="1014"/>
                    <a:pt x="1485" y="1014"/>
                  </a:cubicBezTo>
                  <a:lnTo>
                    <a:pt x="1485" y="1015"/>
                  </a:lnTo>
                  <a:close/>
                  <a:moveTo>
                    <a:pt x="1505" y="1031"/>
                  </a:moveTo>
                  <a:cubicBezTo>
                    <a:pt x="1507" y="1035"/>
                    <a:pt x="1507" y="1035"/>
                    <a:pt x="1507" y="1035"/>
                  </a:cubicBezTo>
                  <a:cubicBezTo>
                    <a:pt x="1509" y="1038"/>
                    <a:pt x="1509" y="1038"/>
                    <a:pt x="1509" y="1038"/>
                  </a:cubicBezTo>
                  <a:cubicBezTo>
                    <a:pt x="1508" y="1039"/>
                    <a:pt x="1508" y="1039"/>
                    <a:pt x="1508" y="1039"/>
                  </a:cubicBezTo>
                  <a:cubicBezTo>
                    <a:pt x="1507" y="1040"/>
                    <a:pt x="1507" y="1040"/>
                    <a:pt x="1507" y="1040"/>
                  </a:cubicBezTo>
                  <a:cubicBezTo>
                    <a:pt x="1506" y="1042"/>
                    <a:pt x="1506" y="1042"/>
                    <a:pt x="1506" y="1042"/>
                  </a:cubicBezTo>
                  <a:cubicBezTo>
                    <a:pt x="1505" y="1043"/>
                    <a:pt x="1505" y="1043"/>
                    <a:pt x="1505" y="1043"/>
                  </a:cubicBezTo>
                  <a:cubicBezTo>
                    <a:pt x="1505" y="1044"/>
                    <a:pt x="1505" y="1044"/>
                    <a:pt x="1505" y="1044"/>
                  </a:cubicBezTo>
                  <a:cubicBezTo>
                    <a:pt x="1505" y="1042"/>
                    <a:pt x="1505" y="1042"/>
                    <a:pt x="1505" y="1042"/>
                  </a:cubicBezTo>
                  <a:cubicBezTo>
                    <a:pt x="1505" y="1041"/>
                    <a:pt x="1505" y="1041"/>
                    <a:pt x="1505" y="1041"/>
                  </a:cubicBezTo>
                  <a:cubicBezTo>
                    <a:pt x="1505" y="1038"/>
                    <a:pt x="1505" y="1038"/>
                    <a:pt x="1505" y="1038"/>
                  </a:cubicBezTo>
                  <a:cubicBezTo>
                    <a:pt x="1505" y="1035"/>
                    <a:pt x="1505" y="1035"/>
                    <a:pt x="1505" y="1035"/>
                  </a:cubicBezTo>
                  <a:cubicBezTo>
                    <a:pt x="1505" y="1033"/>
                    <a:pt x="1505" y="1033"/>
                    <a:pt x="1505" y="1033"/>
                  </a:cubicBezTo>
                  <a:lnTo>
                    <a:pt x="1505" y="1031"/>
                  </a:lnTo>
                  <a:close/>
                  <a:moveTo>
                    <a:pt x="1477" y="1056"/>
                  </a:moveTo>
                  <a:cubicBezTo>
                    <a:pt x="1476" y="1058"/>
                    <a:pt x="1476" y="1058"/>
                    <a:pt x="1476" y="1058"/>
                  </a:cubicBezTo>
                  <a:cubicBezTo>
                    <a:pt x="1474" y="1061"/>
                    <a:pt x="1474" y="1061"/>
                    <a:pt x="1474" y="1061"/>
                  </a:cubicBezTo>
                  <a:cubicBezTo>
                    <a:pt x="1468" y="1054"/>
                    <a:pt x="1468" y="1054"/>
                    <a:pt x="1468" y="1054"/>
                  </a:cubicBezTo>
                  <a:cubicBezTo>
                    <a:pt x="1472" y="1054"/>
                    <a:pt x="1472" y="1054"/>
                    <a:pt x="1472" y="1054"/>
                  </a:cubicBezTo>
                  <a:cubicBezTo>
                    <a:pt x="1475" y="1054"/>
                    <a:pt x="1475" y="1054"/>
                    <a:pt x="1475" y="1054"/>
                  </a:cubicBezTo>
                  <a:cubicBezTo>
                    <a:pt x="1478" y="1054"/>
                    <a:pt x="1478" y="1054"/>
                    <a:pt x="1478" y="1054"/>
                  </a:cubicBezTo>
                  <a:lnTo>
                    <a:pt x="1477" y="1056"/>
                  </a:lnTo>
                  <a:close/>
                  <a:moveTo>
                    <a:pt x="1485" y="1078"/>
                  </a:moveTo>
                  <a:cubicBezTo>
                    <a:pt x="1483" y="1078"/>
                    <a:pt x="1483" y="1078"/>
                    <a:pt x="1483" y="1078"/>
                  </a:cubicBezTo>
                  <a:cubicBezTo>
                    <a:pt x="1479" y="1078"/>
                    <a:pt x="1479" y="1078"/>
                    <a:pt x="1479" y="1078"/>
                  </a:cubicBezTo>
                  <a:cubicBezTo>
                    <a:pt x="1477" y="1078"/>
                    <a:pt x="1477" y="1078"/>
                    <a:pt x="1477" y="1078"/>
                  </a:cubicBezTo>
                  <a:cubicBezTo>
                    <a:pt x="1472" y="1078"/>
                    <a:pt x="1472" y="1078"/>
                    <a:pt x="1472" y="1078"/>
                  </a:cubicBezTo>
                  <a:cubicBezTo>
                    <a:pt x="1472" y="1078"/>
                    <a:pt x="1472" y="1078"/>
                    <a:pt x="1472" y="1078"/>
                  </a:cubicBezTo>
                  <a:cubicBezTo>
                    <a:pt x="1471" y="1078"/>
                    <a:pt x="1471" y="1078"/>
                    <a:pt x="1471" y="1078"/>
                  </a:cubicBezTo>
                  <a:cubicBezTo>
                    <a:pt x="1471" y="1078"/>
                    <a:pt x="1471" y="1078"/>
                    <a:pt x="1471" y="1078"/>
                  </a:cubicBezTo>
                  <a:cubicBezTo>
                    <a:pt x="1472" y="1078"/>
                    <a:pt x="1472" y="1078"/>
                    <a:pt x="1472" y="1078"/>
                  </a:cubicBezTo>
                  <a:cubicBezTo>
                    <a:pt x="1473" y="1075"/>
                    <a:pt x="1473" y="1075"/>
                    <a:pt x="1473" y="1075"/>
                  </a:cubicBezTo>
                  <a:cubicBezTo>
                    <a:pt x="1474" y="1073"/>
                    <a:pt x="1474" y="1073"/>
                    <a:pt x="1474" y="1073"/>
                  </a:cubicBezTo>
                  <a:cubicBezTo>
                    <a:pt x="1475" y="1071"/>
                    <a:pt x="1475" y="1071"/>
                    <a:pt x="1475" y="1071"/>
                  </a:cubicBezTo>
                  <a:cubicBezTo>
                    <a:pt x="1476" y="1069"/>
                    <a:pt x="1476" y="1069"/>
                    <a:pt x="1476" y="1069"/>
                  </a:cubicBezTo>
                  <a:lnTo>
                    <a:pt x="1485" y="1078"/>
                  </a:lnTo>
                  <a:close/>
                  <a:moveTo>
                    <a:pt x="1469" y="1026"/>
                  </a:moveTo>
                  <a:cubicBezTo>
                    <a:pt x="1475" y="1026"/>
                    <a:pt x="1475" y="1026"/>
                    <a:pt x="1475" y="1026"/>
                  </a:cubicBezTo>
                  <a:cubicBezTo>
                    <a:pt x="1477" y="1026"/>
                    <a:pt x="1477" y="1026"/>
                    <a:pt x="1477" y="1026"/>
                  </a:cubicBezTo>
                  <a:cubicBezTo>
                    <a:pt x="1476" y="1027"/>
                    <a:pt x="1476" y="1027"/>
                    <a:pt x="1476" y="1027"/>
                  </a:cubicBezTo>
                  <a:cubicBezTo>
                    <a:pt x="1474" y="1031"/>
                    <a:pt x="1474" y="1031"/>
                    <a:pt x="1474" y="1031"/>
                  </a:cubicBezTo>
                  <a:cubicBezTo>
                    <a:pt x="1473" y="1032"/>
                    <a:pt x="1473" y="1032"/>
                    <a:pt x="1473" y="1032"/>
                  </a:cubicBezTo>
                  <a:cubicBezTo>
                    <a:pt x="1472" y="1033"/>
                    <a:pt x="1472" y="1033"/>
                    <a:pt x="1472" y="1033"/>
                  </a:cubicBezTo>
                  <a:cubicBezTo>
                    <a:pt x="1468" y="1027"/>
                    <a:pt x="1468" y="1027"/>
                    <a:pt x="1468" y="1027"/>
                  </a:cubicBezTo>
                  <a:cubicBezTo>
                    <a:pt x="1467" y="1026"/>
                    <a:pt x="1467" y="1026"/>
                    <a:pt x="1467" y="1026"/>
                  </a:cubicBezTo>
                  <a:lnTo>
                    <a:pt x="1469" y="1026"/>
                  </a:lnTo>
                  <a:close/>
                  <a:moveTo>
                    <a:pt x="1467" y="1021"/>
                  </a:moveTo>
                  <a:cubicBezTo>
                    <a:pt x="1468" y="1019"/>
                    <a:pt x="1468" y="1019"/>
                    <a:pt x="1468" y="1019"/>
                  </a:cubicBezTo>
                  <a:cubicBezTo>
                    <a:pt x="1470" y="1016"/>
                    <a:pt x="1470" y="1016"/>
                    <a:pt x="1470" y="1016"/>
                  </a:cubicBezTo>
                  <a:cubicBezTo>
                    <a:pt x="1472" y="1013"/>
                    <a:pt x="1472" y="1013"/>
                    <a:pt x="1472" y="1013"/>
                  </a:cubicBezTo>
                  <a:cubicBezTo>
                    <a:pt x="1472" y="1013"/>
                    <a:pt x="1472" y="1013"/>
                    <a:pt x="1472" y="1013"/>
                  </a:cubicBezTo>
                  <a:cubicBezTo>
                    <a:pt x="1472" y="1014"/>
                    <a:pt x="1472" y="1014"/>
                    <a:pt x="1472" y="1014"/>
                  </a:cubicBezTo>
                  <a:cubicBezTo>
                    <a:pt x="1477" y="1021"/>
                    <a:pt x="1477" y="1021"/>
                    <a:pt x="1477" y="1021"/>
                  </a:cubicBezTo>
                  <a:cubicBezTo>
                    <a:pt x="1475" y="1021"/>
                    <a:pt x="1475" y="1021"/>
                    <a:pt x="1475" y="1021"/>
                  </a:cubicBezTo>
                  <a:cubicBezTo>
                    <a:pt x="1469" y="1021"/>
                    <a:pt x="1469" y="1021"/>
                    <a:pt x="1469" y="1021"/>
                  </a:cubicBezTo>
                  <a:lnTo>
                    <a:pt x="1467" y="1021"/>
                  </a:lnTo>
                  <a:close/>
                  <a:moveTo>
                    <a:pt x="1477" y="1034"/>
                  </a:moveTo>
                  <a:cubicBezTo>
                    <a:pt x="1479" y="1031"/>
                    <a:pt x="1479" y="1031"/>
                    <a:pt x="1479" y="1031"/>
                  </a:cubicBezTo>
                  <a:cubicBezTo>
                    <a:pt x="1479" y="1036"/>
                    <a:pt x="1479" y="1036"/>
                    <a:pt x="1479" y="1036"/>
                  </a:cubicBezTo>
                  <a:cubicBezTo>
                    <a:pt x="1479" y="1038"/>
                    <a:pt x="1479" y="1038"/>
                    <a:pt x="1479" y="1038"/>
                  </a:cubicBezTo>
                  <a:cubicBezTo>
                    <a:pt x="1479" y="1041"/>
                    <a:pt x="1479" y="1041"/>
                    <a:pt x="1479" y="1041"/>
                  </a:cubicBezTo>
                  <a:cubicBezTo>
                    <a:pt x="1479" y="1044"/>
                    <a:pt x="1479" y="1044"/>
                    <a:pt x="1479" y="1044"/>
                  </a:cubicBezTo>
                  <a:cubicBezTo>
                    <a:pt x="1475" y="1037"/>
                    <a:pt x="1475" y="1037"/>
                    <a:pt x="1475" y="1037"/>
                  </a:cubicBezTo>
                  <a:cubicBezTo>
                    <a:pt x="1475" y="1037"/>
                    <a:pt x="1475" y="1037"/>
                    <a:pt x="1475" y="1037"/>
                  </a:cubicBezTo>
                  <a:cubicBezTo>
                    <a:pt x="1476" y="1035"/>
                    <a:pt x="1476" y="1035"/>
                    <a:pt x="1476" y="1035"/>
                  </a:cubicBezTo>
                  <a:lnTo>
                    <a:pt x="1477" y="1034"/>
                  </a:lnTo>
                  <a:close/>
                  <a:moveTo>
                    <a:pt x="1472" y="1042"/>
                  </a:moveTo>
                  <a:cubicBezTo>
                    <a:pt x="1472" y="1042"/>
                    <a:pt x="1472" y="1042"/>
                    <a:pt x="1472" y="1042"/>
                  </a:cubicBezTo>
                  <a:cubicBezTo>
                    <a:pt x="1473" y="1044"/>
                    <a:pt x="1473" y="1044"/>
                    <a:pt x="1473" y="1044"/>
                  </a:cubicBezTo>
                  <a:cubicBezTo>
                    <a:pt x="1477" y="1049"/>
                    <a:pt x="1477" y="1049"/>
                    <a:pt x="1477" y="1049"/>
                  </a:cubicBezTo>
                  <a:cubicBezTo>
                    <a:pt x="1473" y="1049"/>
                    <a:pt x="1473" y="1049"/>
                    <a:pt x="1473" y="1049"/>
                  </a:cubicBezTo>
                  <a:cubicBezTo>
                    <a:pt x="1470" y="1049"/>
                    <a:pt x="1470" y="1049"/>
                    <a:pt x="1470" y="1049"/>
                  </a:cubicBezTo>
                  <a:cubicBezTo>
                    <a:pt x="1467" y="1049"/>
                    <a:pt x="1467" y="1049"/>
                    <a:pt x="1467" y="1049"/>
                  </a:cubicBezTo>
                  <a:cubicBezTo>
                    <a:pt x="1468" y="1048"/>
                    <a:pt x="1468" y="1048"/>
                    <a:pt x="1468" y="1048"/>
                  </a:cubicBezTo>
                  <a:cubicBezTo>
                    <a:pt x="1469" y="1046"/>
                    <a:pt x="1469" y="1046"/>
                    <a:pt x="1469" y="1046"/>
                  </a:cubicBezTo>
                  <a:lnTo>
                    <a:pt x="1472" y="1042"/>
                  </a:lnTo>
                  <a:close/>
                  <a:moveTo>
                    <a:pt x="1472" y="1066"/>
                  </a:moveTo>
                  <a:cubicBezTo>
                    <a:pt x="1471" y="1067"/>
                    <a:pt x="1471" y="1067"/>
                    <a:pt x="1471" y="1067"/>
                  </a:cubicBezTo>
                  <a:cubicBezTo>
                    <a:pt x="1470" y="1069"/>
                    <a:pt x="1470" y="1069"/>
                    <a:pt x="1470" y="1069"/>
                  </a:cubicBezTo>
                  <a:cubicBezTo>
                    <a:pt x="1469" y="1071"/>
                    <a:pt x="1469" y="1071"/>
                    <a:pt x="1469" y="1071"/>
                  </a:cubicBezTo>
                  <a:cubicBezTo>
                    <a:pt x="1468" y="1073"/>
                    <a:pt x="1468" y="1073"/>
                    <a:pt x="1468" y="1073"/>
                  </a:cubicBezTo>
                  <a:cubicBezTo>
                    <a:pt x="1468" y="1070"/>
                    <a:pt x="1468" y="1070"/>
                    <a:pt x="1468" y="1070"/>
                  </a:cubicBezTo>
                  <a:cubicBezTo>
                    <a:pt x="1467" y="1066"/>
                    <a:pt x="1467" y="1066"/>
                    <a:pt x="1467" y="1066"/>
                  </a:cubicBezTo>
                  <a:cubicBezTo>
                    <a:pt x="1466" y="1062"/>
                    <a:pt x="1466" y="1062"/>
                    <a:pt x="1466" y="1062"/>
                  </a:cubicBezTo>
                  <a:cubicBezTo>
                    <a:pt x="1466" y="1059"/>
                    <a:pt x="1466" y="1059"/>
                    <a:pt x="1466" y="1059"/>
                  </a:cubicBezTo>
                  <a:lnTo>
                    <a:pt x="1472" y="1066"/>
                  </a:lnTo>
                  <a:close/>
                  <a:moveTo>
                    <a:pt x="1467" y="1095"/>
                  </a:moveTo>
                  <a:cubicBezTo>
                    <a:pt x="1468" y="1090"/>
                    <a:pt x="1468" y="1090"/>
                    <a:pt x="1468" y="1090"/>
                  </a:cubicBezTo>
                  <a:cubicBezTo>
                    <a:pt x="1468" y="1087"/>
                    <a:pt x="1468" y="1087"/>
                    <a:pt x="1468" y="1087"/>
                  </a:cubicBezTo>
                  <a:cubicBezTo>
                    <a:pt x="1469" y="1087"/>
                    <a:pt x="1469" y="1087"/>
                    <a:pt x="1469" y="1087"/>
                  </a:cubicBezTo>
                  <a:cubicBezTo>
                    <a:pt x="1470" y="1087"/>
                    <a:pt x="1471" y="1087"/>
                    <a:pt x="1473" y="1087"/>
                  </a:cubicBezTo>
                  <a:cubicBezTo>
                    <a:pt x="1474" y="1088"/>
                    <a:pt x="1475" y="1088"/>
                    <a:pt x="1476" y="1088"/>
                  </a:cubicBezTo>
                  <a:cubicBezTo>
                    <a:pt x="1478" y="1089"/>
                    <a:pt x="1479" y="1089"/>
                    <a:pt x="1480" y="1089"/>
                  </a:cubicBezTo>
                  <a:cubicBezTo>
                    <a:pt x="1482" y="1090"/>
                    <a:pt x="1483" y="1090"/>
                    <a:pt x="1484" y="1090"/>
                  </a:cubicBezTo>
                  <a:cubicBezTo>
                    <a:pt x="1485" y="1090"/>
                    <a:pt x="1485" y="1090"/>
                    <a:pt x="1485" y="1090"/>
                  </a:cubicBezTo>
                  <a:cubicBezTo>
                    <a:pt x="1485" y="1090"/>
                    <a:pt x="1485" y="1090"/>
                    <a:pt x="1485" y="1090"/>
                  </a:cubicBezTo>
                  <a:cubicBezTo>
                    <a:pt x="1485" y="1090"/>
                    <a:pt x="1485" y="1090"/>
                    <a:pt x="1485" y="1090"/>
                  </a:cubicBezTo>
                  <a:cubicBezTo>
                    <a:pt x="1485" y="1091"/>
                    <a:pt x="1485" y="1091"/>
                    <a:pt x="1485" y="1091"/>
                  </a:cubicBezTo>
                  <a:cubicBezTo>
                    <a:pt x="1484" y="1093"/>
                    <a:pt x="1484" y="1093"/>
                    <a:pt x="1484" y="1093"/>
                  </a:cubicBezTo>
                  <a:cubicBezTo>
                    <a:pt x="1483" y="1095"/>
                    <a:pt x="1483" y="1095"/>
                    <a:pt x="1483" y="1095"/>
                  </a:cubicBezTo>
                  <a:cubicBezTo>
                    <a:pt x="1482" y="1097"/>
                    <a:pt x="1482" y="1097"/>
                    <a:pt x="1482" y="1097"/>
                  </a:cubicBezTo>
                  <a:cubicBezTo>
                    <a:pt x="1481" y="1100"/>
                    <a:pt x="1481" y="1100"/>
                    <a:pt x="1481" y="1100"/>
                  </a:cubicBezTo>
                  <a:cubicBezTo>
                    <a:pt x="1481" y="1101"/>
                    <a:pt x="1481" y="1101"/>
                    <a:pt x="1481" y="1101"/>
                  </a:cubicBezTo>
                  <a:cubicBezTo>
                    <a:pt x="1479" y="1101"/>
                    <a:pt x="1479" y="1101"/>
                    <a:pt x="1479" y="1101"/>
                  </a:cubicBezTo>
                  <a:cubicBezTo>
                    <a:pt x="1477" y="1100"/>
                    <a:pt x="1474" y="1100"/>
                    <a:pt x="1471" y="1099"/>
                  </a:cubicBezTo>
                  <a:cubicBezTo>
                    <a:pt x="1470" y="1098"/>
                    <a:pt x="1468" y="1098"/>
                    <a:pt x="1466" y="1098"/>
                  </a:cubicBezTo>
                  <a:lnTo>
                    <a:pt x="1467" y="1095"/>
                  </a:lnTo>
                  <a:close/>
                  <a:moveTo>
                    <a:pt x="1483" y="1085"/>
                  </a:moveTo>
                  <a:cubicBezTo>
                    <a:pt x="1481" y="1084"/>
                    <a:pt x="1479" y="1084"/>
                    <a:pt x="1477" y="1083"/>
                  </a:cubicBezTo>
                  <a:cubicBezTo>
                    <a:pt x="1477" y="1083"/>
                    <a:pt x="1477" y="1083"/>
                    <a:pt x="1477" y="1083"/>
                  </a:cubicBezTo>
                  <a:cubicBezTo>
                    <a:pt x="1477" y="1083"/>
                    <a:pt x="1477" y="1083"/>
                    <a:pt x="1477" y="1083"/>
                  </a:cubicBezTo>
                  <a:cubicBezTo>
                    <a:pt x="1482" y="1083"/>
                    <a:pt x="1482" y="1083"/>
                    <a:pt x="1482" y="1083"/>
                  </a:cubicBezTo>
                  <a:cubicBezTo>
                    <a:pt x="1485" y="1083"/>
                    <a:pt x="1485" y="1083"/>
                    <a:pt x="1485" y="1083"/>
                  </a:cubicBezTo>
                  <a:cubicBezTo>
                    <a:pt x="1487" y="1083"/>
                    <a:pt x="1487" y="1083"/>
                    <a:pt x="1487" y="1083"/>
                  </a:cubicBezTo>
                  <a:cubicBezTo>
                    <a:pt x="1487" y="1085"/>
                    <a:pt x="1487" y="1085"/>
                    <a:pt x="1487" y="1085"/>
                  </a:cubicBezTo>
                  <a:cubicBezTo>
                    <a:pt x="1486" y="1086"/>
                    <a:pt x="1486" y="1086"/>
                    <a:pt x="1486" y="1086"/>
                  </a:cubicBezTo>
                  <a:cubicBezTo>
                    <a:pt x="1485" y="1085"/>
                    <a:pt x="1484" y="1085"/>
                    <a:pt x="1483" y="1085"/>
                  </a:cubicBezTo>
                  <a:close/>
                  <a:moveTo>
                    <a:pt x="1499" y="1037"/>
                  </a:moveTo>
                  <a:cubicBezTo>
                    <a:pt x="1499" y="1040"/>
                    <a:pt x="1499" y="1040"/>
                    <a:pt x="1499" y="1040"/>
                  </a:cubicBezTo>
                  <a:cubicBezTo>
                    <a:pt x="1499" y="1044"/>
                    <a:pt x="1499" y="1044"/>
                    <a:pt x="1499" y="1044"/>
                  </a:cubicBezTo>
                  <a:cubicBezTo>
                    <a:pt x="1495" y="1038"/>
                    <a:pt x="1495" y="1038"/>
                    <a:pt x="1495" y="1038"/>
                  </a:cubicBezTo>
                  <a:cubicBezTo>
                    <a:pt x="1496" y="1036"/>
                    <a:pt x="1496" y="1036"/>
                    <a:pt x="1496" y="1036"/>
                  </a:cubicBezTo>
                  <a:cubicBezTo>
                    <a:pt x="1497" y="1035"/>
                    <a:pt x="1497" y="1035"/>
                    <a:pt x="1497" y="1035"/>
                  </a:cubicBezTo>
                  <a:cubicBezTo>
                    <a:pt x="1497" y="1034"/>
                    <a:pt x="1497" y="1034"/>
                    <a:pt x="1497" y="1034"/>
                  </a:cubicBezTo>
                  <a:cubicBezTo>
                    <a:pt x="1499" y="1032"/>
                    <a:pt x="1499" y="1032"/>
                    <a:pt x="1499" y="1032"/>
                  </a:cubicBezTo>
                  <a:cubicBezTo>
                    <a:pt x="1500" y="1031"/>
                    <a:pt x="1500" y="1031"/>
                    <a:pt x="1500" y="1031"/>
                  </a:cubicBezTo>
                  <a:cubicBezTo>
                    <a:pt x="1499" y="1033"/>
                    <a:pt x="1499" y="1033"/>
                    <a:pt x="1499" y="1033"/>
                  </a:cubicBezTo>
                  <a:cubicBezTo>
                    <a:pt x="1499" y="1036"/>
                    <a:pt x="1499" y="1036"/>
                    <a:pt x="1499" y="1036"/>
                  </a:cubicBezTo>
                  <a:lnTo>
                    <a:pt x="1499" y="1037"/>
                  </a:lnTo>
                  <a:close/>
                  <a:moveTo>
                    <a:pt x="1489" y="1054"/>
                  </a:moveTo>
                  <a:cubicBezTo>
                    <a:pt x="1489" y="1054"/>
                    <a:pt x="1489" y="1054"/>
                    <a:pt x="1489" y="1054"/>
                  </a:cubicBezTo>
                  <a:cubicBezTo>
                    <a:pt x="1493" y="1054"/>
                    <a:pt x="1493" y="1054"/>
                    <a:pt x="1493" y="1054"/>
                  </a:cubicBezTo>
                  <a:cubicBezTo>
                    <a:pt x="1496" y="1054"/>
                    <a:pt x="1496" y="1054"/>
                    <a:pt x="1496" y="1054"/>
                  </a:cubicBezTo>
                  <a:cubicBezTo>
                    <a:pt x="1498" y="1054"/>
                    <a:pt x="1498" y="1054"/>
                    <a:pt x="1498" y="1054"/>
                  </a:cubicBezTo>
                  <a:cubicBezTo>
                    <a:pt x="1498" y="1056"/>
                    <a:pt x="1498" y="1056"/>
                    <a:pt x="1498" y="1056"/>
                  </a:cubicBezTo>
                  <a:cubicBezTo>
                    <a:pt x="1497" y="1058"/>
                    <a:pt x="1497" y="1058"/>
                    <a:pt x="1497" y="1058"/>
                  </a:cubicBezTo>
                  <a:cubicBezTo>
                    <a:pt x="1496" y="1061"/>
                    <a:pt x="1496" y="1061"/>
                    <a:pt x="1496" y="1061"/>
                  </a:cubicBezTo>
                  <a:cubicBezTo>
                    <a:pt x="1496" y="1061"/>
                    <a:pt x="1496" y="1061"/>
                    <a:pt x="1496" y="1061"/>
                  </a:cubicBezTo>
                  <a:lnTo>
                    <a:pt x="1489" y="1054"/>
                  </a:lnTo>
                  <a:close/>
                  <a:moveTo>
                    <a:pt x="1494" y="1066"/>
                  </a:moveTo>
                  <a:cubicBezTo>
                    <a:pt x="1493" y="1068"/>
                    <a:pt x="1493" y="1068"/>
                    <a:pt x="1493" y="1068"/>
                  </a:cubicBezTo>
                  <a:cubicBezTo>
                    <a:pt x="1492" y="1071"/>
                    <a:pt x="1492" y="1071"/>
                    <a:pt x="1492" y="1071"/>
                  </a:cubicBezTo>
                  <a:cubicBezTo>
                    <a:pt x="1491" y="1073"/>
                    <a:pt x="1491" y="1073"/>
                    <a:pt x="1491" y="1073"/>
                  </a:cubicBezTo>
                  <a:cubicBezTo>
                    <a:pt x="1491" y="1073"/>
                    <a:pt x="1491" y="1073"/>
                    <a:pt x="1491" y="1073"/>
                  </a:cubicBezTo>
                  <a:cubicBezTo>
                    <a:pt x="1491" y="1073"/>
                    <a:pt x="1491" y="1073"/>
                    <a:pt x="1491" y="1073"/>
                  </a:cubicBezTo>
                  <a:cubicBezTo>
                    <a:pt x="1490" y="1069"/>
                    <a:pt x="1490" y="1069"/>
                    <a:pt x="1490" y="1069"/>
                  </a:cubicBezTo>
                  <a:cubicBezTo>
                    <a:pt x="1488" y="1064"/>
                    <a:pt x="1488" y="1064"/>
                    <a:pt x="1488" y="1064"/>
                  </a:cubicBezTo>
                  <a:cubicBezTo>
                    <a:pt x="1487" y="1060"/>
                    <a:pt x="1487" y="1060"/>
                    <a:pt x="1487" y="1060"/>
                  </a:cubicBezTo>
                  <a:lnTo>
                    <a:pt x="1494" y="1066"/>
                  </a:lnTo>
                  <a:close/>
                  <a:moveTo>
                    <a:pt x="1497" y="1049"/>
                  </a:moveTo>
                  <a:cubicBezTo>
                    <a:pt x="1493" y="1049"/>
                    <a:pt x="1493" y="1049"/>
                    <a:pt x="1493" y="1049"/>
                  </a:cubicBezTo>
                  <a:cubicBezTo>
                    <a:pt x="1491" y="1049"/>
                    <a:pt x="1491" y="1049"/>
                    <a:pt x="1491" y="1049"/>
                  </a:cubicBezTo>
                  <a:cubicBezTo>
                    <a:pt x="1488" y="1049"/>
                    <a:pt x="1488" y="1049"/>
                    <a:pt x="1488" y="1049"/>
                  </a:cubicBezTo>
                  <a:cubicBezTo>
                    <a:pt x="1487" y="1049"/>
                    <a:pt x="1487" y="1049"/>
                    <a:pt x="1487" y="1049"/>
                  </a:cubicBezTo>
                  <a:cubicBezTo>
                    <a:pt x="1487" y="1048"/>
                    <a:pt x="1487" y="1048"/>
                    <a:pt x="1487" y="1048"/>
                  </a:cubicBezTo>
                  <a:cubicBezTo>
                    <a:pt x="1488" y="1047"/>
                    <a:pt x="1488" y="1047"/>
                    <a:pt x="1488" y="1047"/>
                  </a:cubicBezTo>
                  <a:cubicBezTo>
                    <a:pt x="1489" y="1046"/>
                    <a:pt x="1489" y="1046"/>
                    <a:pt x="1489" y="1046"/>
                  </a:cubicBezTo>
                  <a:cubicBezTo>
                    <a:pt x="1492" y="1042"/>
                    <a:pt x="1492" y="1042"/>
                    <a:pt x="1492" y="1042"/>
                  </a:cubicBezTo>
                  <a:cubicBezTo>
                    <a:pt x="1492" y="1042"/>
                    <a:pt x="1492" y="1042"/>
                    <a:pt x="1492" y="1042"/>
                  </a:cubicBezTo>
                  <a:cubicBezTo>
                    <a:pt x="1493" y="1044"/>
                    <a:pt x="1493" y="1044"/>
                    <a:pt x="1493" y="1044"/>
                  </a:cubicBezTo>
                  <a:lnTo>
                    <a:pt x="1497" y="1049"/>
                  </a:lnTo>
                  <a:close/>
                  <a:moveTo>
                    <a:pt x="1486" y="1101"/>
                  </a:moveTo>
                  <a:cubicBezTo>
                    <a:pt x="1487" y="1099"/>
                    <a:pt x="1487" y="1099"/>
                    <a:pt x="1487" y="1099"/>
                  </a:cubicBezTo>
                  <a:cubicBezTo>
                    <a:pt x="1488" y="1097"/>
                    <a:pt x="1488" y="1097"/>
                    <a:pt x="1488" y="1097"/>
                  </a:cubicBezTo>
                  <a:cubicBezTo>
                    <a:pt x="1489" y="1095"/>
                    <a:pt x="1489" y="1095"/>
                    <a:pt x="1489" y="1095"/>
                  </a:cubicBezTo>
                  <a:cubicBezTo>
                    <a:pt x="1489" y="1094"/>
                    <a:pt x="1489" y="1094"/>
                    <a:pt x="1489" y="1094"/>
                  </a:cubicBezTo>
                  <a:cubicBezTo>
                    <a:pt x="1490" y="1092"/>
                    <a:pt x="1490" y="1092"/>
                    <a:pt x="1490" y="1092"/>
                  </a:cubicBezTo>
                  <a:cubicBezTo>
                    <a:pt x="1491" y="1092"/>
                    <a:pt x="1491" y="1092"/>
                    <a:pt x="1491" y="1092"/>
                  </a:cubicBezTo>
                  <a:cubicBezTo>
                    <a:pt x="1493" y="1093"/>
                    <a:pt x="1494" y="1093"/>
                    <a:pt x="1496" y="1094"/>
                  </a:cubicBezTo>
                  <a:cubicBezTo>
                    <a:pt x="1498" y="1094"/>
                    <a:pt x="1500" y="1095"/>
                    <a:pt x="1502" y="1096"/>
                  </a:cubicBezTo>
                  <a:cubicBezTo>
                    <a:pt x="1502" y="1096"/>
                    <a:pt x="1502" y="1096"/>
                    <a:pt x="1502" y="1096"/>
                  </a:cubicBezTo>
                  <a:cubicBezTo>
                    <a:pt x="1502" y="1096"/>
                    <a:pt x="1502" y="1096"/>
                    <a:pt x="1502" y="1096"/>
                  </a:cubicBezTo>
                  <a:cubicBezTo>
                    <a:pt x="1500" y="1098"/>
                    <a:pt x="1500" y="1098"/>
                    <a:pt x="1500" y="1098"/>
                  </a:cubicBezTo>
                  <a:cubicBezTo>
                    <a:pt x="1499" y="1100"/>
                    <a:pt x="1499" y="1100"/>
                    <a:pt x="1499" y="1100"/>
                  </a:cubicBezTo>
                  <a:cubicBezTo>
                    <a:pt x="1497" y="1103"/>
                    <a:pt x="1497" y="1103"/>
                    <a:pt x="1497" y="1103"/>
                  </a:cubicBezTo>
                  <a:cubicBezTo>
                    <a:pt x="1497" y="1103"/>
                    <a:pt x="1497" y="1103"/>
                    <a:pt x="1497" y="1103"/>
                  </a:cubicBezTo>
                  <a:cubicBezTo>
                    <a:pt x="1496" y="1105"/>
                    <a:pt x="1496" y="1105"/>
                    <a:pt x="1496" y="1105"/>
                  </a:cubicBezTo>
                  <a:cubicBezTo>
                    <a:pt x="1495" y="1106"/>
                    <a:pt x="1495" y="1106"/>
                    <a:pt x="1495" y="1106"/>
                  </a:cubicBezTo>
                  <a:cubicBezTo>
                    <a:pt x="1495" y="1106"/>
                    <a:pt x="1495" y="1106"/>
                    <a:pt x="1495" y="1106"/>
                  </a:cubicBezTo>
                  <a:cubicBezTo>
                    <a:pt x="1493" y="1106"/>
                    <a:pt x="1492" y="1105"/>
                    <a:pt x="1490" y="1105"/>
                  </a:cubicBezTo>
                  <a:cubicBezTo>
                    <a:pt x="1489" y="1104"/>
                    <a:pt x="1487" y="1103"/>
                    <a:pt x="1486" y="1103"/>
                  </a:cubicBezTo>
                  <a:lnTo>
                    <a:pt x="1486" y="1101"/>
                  </a:lnTo>
                  <a:close/>
                  <a:moveTo>
                    <a:pt x="1500" y="1108"/>
                  </a:moveTo>
                  <a:cubicBezTo>
                    <a:pt x="1501" y="1107"/>
                    <a:pt x="1501" y="1107"/>
                    <a:pt x="1501" y="1107"/>
                  </a:cubicBezTo>
                  <a:cubicBezTo>
                    <a:pt x="1501" y="1106"/>
                    <a:pt x="1501" y="1106"/>
                    <a:pt x="1501" y="1106"/>
                  </a:cubicBezTo>
                  <a:cubicBezTo>
                    <a:pt x="1503" y="1104"/>
                    <a:pt x="1503" y="1104"/>
                    <a:pt x="1503" y="1104"/>
                  </a:cubicBezTo>
                  <a:cubicBezTo>
                    <a:pt x="1504" y="1102"/>
                    <a:pt x="1504" y="1102"/>
                    <a:pt x="1504" y="1102"/>
                  </a:cubicBezTo>
                  <a:cubicBezTo>
                    <a:pt x="1505" y="1100"/>
                    <a:pt x="1505" y="1100"/>
                    <a:pt x="1505" y="1100"/>
                  </a:cubicBezTo>
                  <a:cubicBezTo>
                    <a:pt x="1506" y="1098"/>
                    <a:pt x="1506" y="1098"/>
                    <a:pt x="1506" y="1098"/>
                  </a:cubicBezTo>
                  <a:cubicBezTo>
                    <a:pt x="1508" y="1099"/>
                    <a:pt x="1508" y="1099"/>
                    <a:pt x="1508" y="1099"/>
                  </a:cubicBezTo>
                  <a:cubicBezTo>
                    <a:pt x="1509" y="1099"/>
                    <a:pt x="1511" y="1100"/>
                    <a:pt x="1512" y="1100"/>
                  </a:cubicBezTo>
                  <a:cubicBezTo>
                    <a:pt x="1514" y="1101"/>
                    <a:pt x="1516" y="1102"/>
                    <a:pt x="1518" y="1103"/>
                  </a:cubicBezTo>
                  <a:cubicBezTo>
                    <a:pt x="1516" y="1105"/>
                    <a:pt x="1516" y="1105"/>
                    <a:pt x="1516" y="1105"/>
                  </a:cubicBezTo>
                  <a:cubicBezTo>
                    <a:pt x="1515" y="1106"/>
                    <a:pt x="1515" y="1106"/>
                    <a:pt x="1515" y="1106"/>
                  </a:cubicBezTo>
                  <a:cubicBezTo>
                    <a:pt x="1514" y="1108"/>
                    <a:pt x="1514" y="1108"/>
                    <a:pt x="1514" y="1108"/>
                  </a:cubicBezTo>
                  <a:cubicBezTo>
                    <a:pt x="1512" y="1110"/>
                    <a:pt x="1512" y="1110"/>
                    <a:pt x="1512" y="1110"/>
                  </a:cubicBezTo>
                  <a:cubicBezTo>
                    <a:pt x="1511" y="1112"/>
                    <a:pt x="1511" y="1112"/>
                    <a:pt x="1511" y="1112"/>
                  </a:cubicBezTo>
                  <a:cubicBezTo>
                    <a:pt x="1510" y="1113"/>
                    <a:pt x="1510" y="1113"/>
                    <a:pt x="1510" y="1113"/>
                  </a:cubicBezTo>
                  <a:cubicBezTo>
                    <a:pt x="1509" y="1112"/>
                    <a:pt x="1507" y="1112"/>
                    <a:pt x="1506" y="1111"/>
                  </a:cubicBezTo>
                  <a:cubicBezTo>
                    <a:pt x="1506" y="1111"/>
                    <a:pt x="1506" y="1111"/>
                    <a:pt x="1506" y="1111"/>
                  </a:cubicBezTo>
                  <a:cubicBezTo>
                    <a:pt x="1504" y="1110"/>
                    <a:pt x="1502" y="1109"/>
                    <a:pt x="1500" y="1108"/>
                  </a:cubicBezTo>
                  <a:cubicBezTo>
                    <a:pt x="1500" y="1108"/>
                    <a:pt x="1500" y="1108"/>
                    <a:pt x="1500" y="1108"/>
                  </a:cubicBezTo>
                  <a:close/>
                  <a:moveTo>
                    <a:pt x="1508" y="1086"/>
                  </a:moveTo>
                  <a:cubicBezTo>
                    <a:pt x="1507" y="1088"/>
                    <a:pt x="1507" y="1088"/>
                    <a:pt x="1507" y="1088"/>
                  </a:cubicBezTo>
                  <a:cubicBezTo>
                    <a:pt x="1504" y="1092"/>
                    <a:pt x="1504" y="1092"/>
                    <a:pt x="1504" y="1092"/>
                  </a:cubicBezTo>
                  <a:cubicBezTo>
                    <a:pt x="1504" y="1091"/>
                    <a:pt x="1503" y="1091"/>
                    <a:pt x="1502" y="1091"/>
                  </a:cubicBezTo>
                  <a:cubicBezTo>
                    <a:pt x="1501" y="1090"/>
                    <a:pt x="1500" y="1090"/>
                    <a:pt x="1499" y="1090"/>
                  </a:cubicBezTo>
                  <a:cubicBezTo>
                    <a:pt x="1497" y="1089"/>
                    <a:pt x="1495" y="1088"/>
                    <a:pt x="1493" y="1088"/>
                  </a:cubicBezTo>
                  <a:cubicBezTo>
                    <a:pt x="1491" y="1087"/>
                    <a:pt x="1491" y="1087"/>
                    <a:pt x="1491" y="1087"/>
                  </a:cubicBezTo>
                  <a:cubicBezTo>
                    <a:pt x="1492" y="1086"/>
                    <a:pt x="1492" y="1086"/>
                    <a:pt x="1492" y="1086"/>
                  </a:cubicBezTo>
                  <a:cubicBezTo>
                    <a:pt x="1492" y="1084"/>
                    <a:pt x="1492" y="1084"/>
                    <a:pt x="1492" y="1084"/>
                  </a:cubicBezTo>
                  <a:cubicBezTo>
                    <a:pt x="1493" y="1083"/>
                    <a:pt x="1493" y="1083"/>
                    <a:pt x="1493" y="1083"/>
                  </a:cubicBezTo>
                  <a:cubicBezTo>
                    <a:pt x="1494" y="1083"/>
                    <a:pt x="1494" y="1083"/>
                    <a:pt x="1494" y="1083"/>
                  </a:cubicBezTo>
                  <a:cubicBezTo>
                    <a:pt x="1502" y="1083"/>
                    <a:pt x="1502" y="1083"/>
                    <a:pt x="1502" y="1083"/>
                  </a:cubicBezTo>
                  <a:cubicBezTo>
                    <a:pt x="1505" y="1083"/>
                    <a:pt x="1505" y="1083"/>
                    <a:pt x="1505" y="1083"/>
                  </a:cubicBezTo>
                  <a:cubicBezTo>
                    <a:pt x="1508" y="1083"/>
                    <a:pt x="1508" y="1083"/>
                    <a:pt x="1508" y="1083"/>
                  </a:cubicBezTo>
                  <a:cubicBezTo>
                    <a:pt x="1510" y="1083"/>
                    <a:pt x="1510" y="1083"/>
                    <a:pt x="1510" y="1083"/>
                  </a:cubicBezTo>
                  <a:cubicBezTo>
                    <a:pt x="1509" y="1084"/>
                    <a:pt x="1509" y="1084"/>
                    <a:pt x="1509" y="1084"/>
                  </a:cubicBezTo>
                  <a:lnTo>
                    <a:pt x="1508" y="1086"/>
                  </a:lnTo>
                  <a:close/>
                  <a:moveTo>
                    <a:pt x="1508" y="1060"/>
                  </a:moveTo>
                  <a:cubicBezTo>
                    <a:pt x="1516" y="1066"/>
                    <a:pt x="1516" y="1066"/>
                    <a:pt x="1516" y="1066"/>
                  </a:cubicBezTo>
                  <a:cubicBezTo>
                    <a:pt x="1515" y="1070"/>
                    <a:pt x="1515" y="1070"/>
                    <a:pt x="1515" y="1070"/>
                  </a:cubicBezTo>
                  <a:cubicBezTo>
                    <a:pt x="1514" y="1072"/>
                    <a:pt x="1514" y="1072"/>
                    <a:pt x="1514" y="1072"/>
                  </a:cubicBezTo>
                  <a:cubicBezTo>
                    <a:pt x="1514" y="1073"/>
                    <a:pt x="1514" y="1073"/>
                    <a:pt x="1514" y="1073"/>
                  </a:cubicBezTo>
                  <a:cubicBezTo>
                    <a:pt x="1513" y="1070"/>
                    <a:pt x="1513" y="1070"/>
                    <a:pt x="1513" y="1070"/>
                  </a:cubicBezTo>
                  <a:cubicBezTo>
                    <a:pt x="1511" y="1067"/>
                    <a:pt x="1511" y="1067"/>
                    <a:pt x="1511" y="1067"/>
                  </a:cubicBezTo>
                  <a:lnTo>
                    <a:pt x="1508" y="1060"/>
                  </a:lnTo>
                  <a:close/>
                  <a:moveTo>
                    <a:pt x="1511" y="1044"/>
                  </a:moveTo>
                  <a:cubicBezTo>
                    <a:pt x="1512" y="1042"/>
                    <a:pt x="1512" y="1042"/>
                    <a:pt x="1512" y="1042"/>
                  </a:cubicBezTo>
                  <a:cubicBezTo>
                    <a:pt x="1512" y="1042"/>
                    <a:pt x="1512" y="1042"/>
                    <a:pt x="1512" y="1042"/>
                  </a:cubicBezTo>
                  <a:cubicBezTo>
                    <a:pt x="1513" y="1044"/>
                    <a:pt x="1513" y="1044"/>
                    <a:pt x="1513" y="1044"/>
                  </a:cubicBezTo>
                  <a:cubicBezTo>
                    <a:pt x="1517" y="1049"/>
                    <a:pt x="1517" y="1049"/>
                    <a:pt x="1517" y="1049"/>
                  </a:cubicBezTo>
                  <a:cubicBezTo>
                    <a:pt x="1517" y="1049"/>
                    <a:pt x="1517" y="1049"/>
                    <a:pt x="1517" y="1049"/>
                  </a:cubicBezTo>
                  <a:cubicBezTo>
                    <a:pt x="1513" y="1049"/>
                    <a:pt x="1513" y="1049"/>
                    <a:pt x="1513" y="1049"/>
                  </a:cubicBezTo>
                  <a:cubicBezTo>
                    <a:pt x="1512" y="1049"/>
                    <a:pt x="1512" y="1049"/>
                    <a:pt x="1512" y="1049"/>
                  </a:cubicBezTo>
                  <a:cubicBezTo>
                    <a:pt x="1509" y="1049"/>
                    <a:pt x="1509" y="1049"/>
                    <a:pt x="1509" y="1049"/>
                  </a:cubicBezTo>
                  <a:cubicBezTo>
                    <a:pt x="1507" y="1049"/>
                    <a:pt x="1507" y="1049"/>
                    <a:pt x="1507" y="1049"/>
                  </a:cubicBezTo>
                  <a:cubicBezTo>
                    <a:pt x="1508" y="1048"/>
                    <a:pt x="1508" y="1048"/>
                    <a:pt x="1508" y="1048"/>
                  </a:cubicBezTo>
                  <a:cubicBezTo>
                    <a:pt x="1509" y="1046"/>
                    <a:pt x="1509" y="1046"/>
                    <a:pt x="1509" y="1046"/>
                  </a:cubicBezTo>
                  <a:cubicBezTo>
                    <a:pt x="1509" y="1046"/>
                    <a:pt x="1509" y="1046"/>
                    <a:pt x="1509" y="1046"/>
                  </a:cubicBezTo>
                  <a:lnTo>
                    <a:pt x="1511" y="1044"/>
                  </a:lnTo>
                  <a:close/>
                  <a:moveTo>
                    <a:pt x="1507" y="1026"/>
                  </a:moveTo>
                  <a:cubicBezTo>
                    <a:pt x="1508" y="1026"/>
                    <a:pt x="1508" y="1026"/>
                    <a:pt x="1508" y="1026"/>
                  </a:cubicBezTo>
                  <a:cubicBezTo>
                    <a:pt x="1509" y="1026"/>
                    <a:pt x="1509" y="1026"/>
                    <a:pt x="1509" y="1026"/>
                  </a:cubicBezTo>
                  <a:cubicBezTo>
                    <a:pt x="1515" y="1026"/>
                    <a:pt x="1515" y="1026"/>
                    <a:pt x="1515" y="1026"/>
                  </a:cubicBezTo>
                  <a:cubicBezTo>
                    <a:pt x="1517" y="1026"/>
                    <a:pt x="1517" y="1026"/>
                    <a:pt x="1517" y="1026"/>
                  </a:cubicBezTo>
                  <a:cubicBezTo>
                    <a:pt x="1516" y="1027"/>
                    <a:pt x="1516" y="1027"/>
                    <a:pt x="1516" y="1027"/>
                  </a:cubicBezTo>
                  <a:cubicBezTo>
                    <a:pt x="1514" y="1031"/>
                    <a:pt x="1514" y="1031"/>
                    <a:pt x="1514" y="1031"/>
                  </a:cubicBezTo>
                  <a:cubicBezTo>
                    <a:pt x="1513" y="1031"/>
                    <a:pt x="1513" y="1031"/>
                    <a:pt x="1513" y="1031"/>
                  </a:cubicBezTo>
                  <a:cubicBezTo>
                    <a:pt x="1512" y="1033"/>
                    <a:pt x="1512" y="1033"/>
                    <a:pt x="1512" y="1033"/>
                  </a:cubicBezTo>
                  <a:cubicBezTo>
                    <a:pt x="1512" y="1033"/>
                    <a:pt x="1512" y="1033"/>
                    <a:pt x="1512" y="1033"/>
                  </a:cubicBezTo>
                  <a:cubicBezTo>
                    <a:pt x="1511" y="1032"/>
                    <a:pt x="1511" y="1032"/>
                    <a:pt x="1511" y="1032"/>
                  </a:cubicBezTo>
                  <a:lnTo>
                    <a:pt x="1507" y="1026"/>
                  </a:lnTo>
                  <a:close/>
                  <a:moveTo>
                    <a:pt x="1509" y="1054"/>
                  </a:moveTo>
                  <a:cubicBezTo>
                    <a:pt x="1510" y="1054"/>
                    <a:pt x="1510" y="1054"/>
                    <a:pt x="1510" y="1054"/>
                  </a:cubicBezTo>
                  <a:cubicBezTo>
                    <a:pt x="1514" y="1054"/>
                    <a:pt x="1514" y="1054"/>
                    <a:pt x="1514" y="1054"/>
                  </a:cubicBezTo>
                  <a:cubicBezTo>
                    <a:pt x="1517" y="1054"/>
                    <a:pt x="1517" y="1054"/>
                    <a:pt x="1517" y="1054"/>
                  </a:cubicBezTo>
                  <a:cubicBezTo>
                    <a:pt x="1519" y="1054"/>
                    <a:pt x="1519" y="1054"/>
                    <a:pt x="1519" y="1054"/>
                  </a:cubicBezTo>
                  <a:cubicBezTo>
                    <a:pt x="1519" y="1054"/>
                    <a:pt x="1519" y="1054"/>
                    <a:pt x="1519" y="1054"/>
                  </a:cubicBezTo>
                  <a:cubicBezTo>
                    <a:pt x="1519" y="1055"/>
                    <a:pt x="1519" y="1055"/>
                    <a:pt x="1519" y="1055"/>
                  </a:cubicBezTo>
                  <a:cubicBezTo>
                    <a:pt x="1518" y="1056"/>
                    <a:pt x="1518" y="1056"/>
                    <a:pt x="1518" y="1056"/>
                  </a:cubicBezTo>
                  <a:cubicBezTo>
                    <a:pt x="1518" y="1058"/>
                    <a:pt x="1518" y="1058"/>
                    <a:pt x="1518" y="1058"/>
                  </a:cubicBezTo>
                  <a:cubicBezTo>
                    <a:pt x="1517" y="1061"/>
                    <a:pt x="1517" y="1061"/>
                    <a:pt x="1517" y="1061"/>
                  </a:cubicBezTo>
                  <a:cubicBezTo>
                    <a:pt x="1517" y="1061"/>
                    <a:pt x="1517" y="1061"/>
                    <a:pt x="1517" y="1061"/>
                  </a:cubicBezTo>
                  <a:lnTo>
                    <a:pt x="1509" y="1054"/>
                  </a:lnTo>
                  <a:close/>
                  <a:moveTo>
                    <a:pt x="1515" y="1038"/>
                  </a:moveTo>
                  <a:cubicBezTo>
                    <a:pt x="1516" y="1037"/>
                    <a:pt x="1516" y="1037"/>
                    <a:pt x="1516" y="1037"/>
                  </a:cubicBezTo>
                  <a:cubicBezTo>
                    <a:pt x="1517" y="1035"/>
                    <a:pt x="1517" y="1035"/>
                    <a:pt x="1517" y="1035"/>
                  </a:cubicBezTo>
                  <a:cubicBezTo>
                    <a:pt x="1518" y="1034"/>
                    <a:pt x="1518" y="1034"/>
                    <a:pt x="1518" y="1034"/>
                  </a:cubicBezTo>
                  <a:cubicBezTo>
                    <a:pt x="1520" y="1031"/>
                    <a:pt x="1520" y="1031"/>
                    <a:pt x="1520" y="1031"/>
                  </a:cubicBezTo>
                  <a:cubicBezTo>
                    <a:pt x="1520" y="1036"/>
                    <a:pt x="1520" y="1036"/>
                    <a:pt x="1520" y="1036"/>
                  </a:cubicBezTo>
                  <a:cubicBezTo>
                    <a:pt x="1520" y="1037"/>
                    <a:pt x="1520" y="1037"/>
                    <a:pt x="1520" y="1037"/>
                  </a:cubicBezTo>
                  <a:cubicBezTo>
                    <a:pt x="1520" y="1040"/>
                    <a:pt x="1520" y="1040"/>
                    <a:pt x="1520" y="1040"/>
                  </a:cubicBezTo>
                  <a:cubicBezTo>
                    <a:pt x="1520" y="1044"/>
                    <a:pt x="1520" y="1044"/>
                    <a:pt x="1520" y="1044"/>
                  </a:cubicBezTo>
                  <a:lnTo>
                    <a:pt x="1515" y="1038"/>
                  </a:lnTo>
                  <a:close/>
                  <a:moveTo>
                    <a:pt x="1515" y="1021"/>
                  </a:moveTo>
                  <a:cubicBezTo>
                    <a:pt x="1509" y="1021"/>
                    <a:pt x="1509" y="1021"/>
                    <a:pt x="1509" y="1021"/>
                  </a:cubicBezTo>
                  <a:cubicBezTo>
                    <a:pt x="1507" y="1021"/>
                    <a:pt x="1507" y="1021"/>
                    <a:pt x="1507" y="1021"/>
                  </a:cubicBezTo>
                  <a:cubicBezTo>
                    <a:pt x="1508" y="1019"/>
                    <a:pt x="1508" y="1019"/>
                    <a:pt x="1508" y="1019"/>
                  </a:cubicBezTo>
                  <a:cubicBezTo>
                    <a:pt x="1510" y="1016"/>
                    <a:pt x="1510" y="1016"/>
                    <a:pt x="1510" y="1016"/>
                  </a:cubicBezTo>
                  <a:cubicBezTo>
                    <a:pt x="1511" y="1015"/>
                    <a:pt x="1511" y="1015"/>
                    <a:pt x="1511" y="1015"/>
                  </a:cubicBezTo>
                  <a:cubicBezTo>
                    <a:pt x="1512" y="1013"/>
                    <a:pt x="1512" y="1013"/>
                    <a:pt x="1512" y="1013"/>
                  </a:cubicBezTo>
                  <a:cubicBezTo>
                    <a:pt x="1512" y="1013"/>
                    <a:pt x="1512" y="1013"/>
                    <a:pt x="1512" y="1013"/>
                  </a:cubicBezTo>
                  <a:cubicBezTo>
                    <a:pt x="1513" y="1014"/>
                    <a:pt x="1513" y="1014"/>
                    <a:pt x="1513" y="1014"/>
                  </a:cubicBezTo>
                  <a:cubicBezTo>
                    <a:pt x="1517" y="1021"/>
                    <a:pt x="1517" y="1021"/>
                    <a:pt x="1517" y="1021"/>
                  </a:cubicBezTo>
                  <a:cubicBezTo>
                    <a:pt x="1517" y="1021"/>
                    <a:pt x="1517" y="1021"/>
                    <a:pt x="1517" y="1021"/>
                  </a:cubicBezTo>
                  <a:lnTo>
                    <a:pt x="1515" y="1021"/>
                  </a:lnTo>
                  <a:close/>
                  <a:moveTo>
                    <a:pt x="1507" y="1008"/>
                  </a:moveTo>
                  <a:cubicBezTo>
                    <a:pt x="1505" y="1009"/>
                    <a:pt x="1505" y="1009"/>
                    <a:pt x="1505" y="1009"/>
                  </a:cubicBezTo>
                  <a:cubicBezTo>
                    <a:pt x="1505" y="1010"/>
                    <a:pt x="1505" y="1010"/>
                    <a:pt x="1505" y="1010"/>
                  </a:cubicBezTo>
                  <a:cubicBezTo>
                    <a:pt x="1505" y="1009"/>
                    <a:pt x="1505" y="1009"/>
                    <a:pt x="1505" y="1009"/>
                  </a:cubicBezTo>
                  <a:cubicBezTo>
                    <a:pt x="1505" y="1006"/>
                    <a:pt x="1505" y="1006"/>
                    <a:pt x="1505" y="1006"/>
                  </a:cubicBezTo>
                  <a:cubicBezTo>
                    <a:pt x="1505" y="1003"/>
                    <a:pt x="1505" y="1003"/>
                    <a:pt x="1505" y="1003"/>
                  </a:cubicBezTo>
                  <a:cubicBezTo>
                    <a:pt x="1505" y="1003"/>
                    <a:pt x="1505" y="1003"/>
                    <a:pt x="1505" y="1003"/>
                  </a:cubicBezTo>
                  <a:cubicBezTo>
                    <a:pt x="1507" y="1005"/>
                    <a:pt x="1507" y="1005"/>
                    <a:pt x="1507" y="1005"/>
                  </a:cubicBezTo>
                  <a:cubicBezTo>
                    <a:pt x="1508" y="1007"/>
                    <a:pt x="1508" y="1007"/>
                    <a:pt x="1508" y="1007"/>
                  </a:cubicBezTo>
                  <a:lnTo>
                    <a:pt x="1507" y="1008"/>
                  </a:lnTo>
                  <a:close/>
                  <a:moveTo>
                    <a:pt x="1505" y="1066"/>
                  </a:moveTo>
                  <a:cubicBezTo>
                    <a:pt x="1508" y="1071"/>
                    <a:pt x="1508" y="1071"/>
                    <a:pt x="1508" y="1071"/>
                  </a:cubicBezTo>
                  <a:cubicBezTo>
                    <a:pt x="1500" y="1064"/>
                    <a:pt x="1500" y="1064"/>
                    <a:pt x="1500" y="1064"/>
                  </a:cubicBezTo>
                  <a:cubicBezTo>
                    <a:pt x="1501" y="1062"/>
                    <a:pt x="1501" y="1062"/>
                    <a:pt x="1501" y="1062"/>
                  </a:cubicBezTo>
                  <a:cubicBezTo>
                    <a:pt x="1502" y="1060"/>
                    <a:pt x="1502" y="1060"/>
                    <a:pt x="1502" y="1060"/>
                  </a:cubicBezTo>
                  <a:cubicBezTo>
                    <a:pt x="1502" y="1059"/>
                    <a:pt x="1502" y="1059"/>
                    <a:pt x="1502" y="1059"/>
                  </a:cubicBezTo>
                  <a:cubicBezTo>
                    <a:pt x="1503" y="1061"/>
                    <a:pt x="1503" y="1061"/>
                    <a:pt x="1503" y="1061"/>
                  </a:cubicBezTo>
                  <a:lnTo>
                    <a:pt x="1505" y="1066"/>
                  </a:lnTo>
                  <a:close/>
                  <a:moveTo>
                    <a:pt x="1508" y="1078"/>
                  </a:moveTo>
                  <a:cubicBezTo>
                    <a:pt x="1503" y="1078"/>
                    <a:pt x="1503" y="1078"/>
                    <a:pt x="1503" y="1078"/>
                  </a:cubicBezTo>
                  <a:cubicBezTo>
                    <a:pt x="1500" y="1078"/>
                    <a:pt x="1500" y="1078"/>
                    <a:pt x="1500" y="1078"/>
                  </a:cubicBezTo>
                  <a:cubicBezTo>
                    <a:pt x="1496" y="1078"/>
                    <a:pt x="1496" y="1078"/>
                    <a:pt x="1496" y="1078"/>
                  </a:cubicBezTo>
                  <a:cubicBezTo>
                    <a:pt x="1494" y="1078"/>
                    <a:pt x="1494" y="1078"/>
                    <a:pt x="1494" y="1078"/>
                  </a:cubicBezTo>
                  <a:cubicBezTo>
                    <a:pt x="1495" y="1077"/>
                    <a:pt x="1495" y="1077"/>
                    <a:pt x="1495" y="1077"/>
                  </a:cubicBezTo>
                  <a:cubicBezTo>
                    <a:pt x="1496" y="1075"/>
                    <a:pt x="1496" y="1075"/>
                    <a:pt x="1496" y="1075"/>
                  </a:cubicBezTo>
                  <a:cubicBezTo>
                    <a:pt x="1497" y="1072"/>
                    <a:pt x="1497" y="1072"/>
                    <a:pt x="1497" y="1072"/>
                  </a:cubicBezTo>
                  <a:cubicBezTo>
                    <a:pt x="1498" y="1069"/>
                    <a:pt x="1498" y="1069"/>
                    <a:pt x="1498" y="1069"/>
                  </a:cubicBezTo>
                  <a:lnTo>
                    <a:pt x="1508" y="1078"/>
                  </a:lnTo>
                  <a:close/>
                  <a:moveTo>
                    <a:pt x="1500" y="1004"/>
                  </a:moveTo>
                  <a:cubicBezTo>
                    <a:pt x="1500" y="1006"/>
                    <a:pt x="1500" y="1006"/>
                    <a:pt x="1500" y="1006"/>
                  </a:cubicBezTo>
                  <a:cubicBezTo>
                    <a:pt x="1500" y="1011"/>
                    <a:pt x="1500" y="1011"/>
                    <a:pt x="1500" y="1011"/>
                  </a:cubicBezTo>
                  <a:cubicBezTo>
                    <a:pt x="1500" y="1013"/>
                    <a:pt x="1500" y="1013"/>
                    <a:pt x="1500" y="1013"/>
                  </a:cubicBezTo>
                  <a:cubicBezTo>
                    <a:pt x="1499" y="1014"/>
                    <a:pt x="1499" y="1014"/>
                    <a:pt x="1499" y="1014"/>
                  </a:cubicBezTo>
                  <a:cubicBezTo>
                    <a:pt x="1495" y="1009"/>
                    <a:pt x="1495" y="1009"/>
                    <a:pt x="1495" y="1009"/>
                  </a:cubicBezTo>
                  <a:cubicBezTo>
                    <a:pt x="1496" y="1008"/>
                    <a:pt x="1496" y="1008"/>
                    <a:pt x="1496" y="1008"/>
                  </a:cubicBezTo>
                  <a:cubicBezTo>
                    <a:pt x="1498" y="1004"/>
                    <a:pt x="1498" y="1004"/>
                    <a:pt x="1498" y="1004"/>
                  </a:cubicBezTo>
                  <a:cubicBezTo>
                    <a:pt x="1499" y="1003"/>
                    <a:pt x="1499" y="1003"/>
                    <a:pt x="1499" y="1003"/>
                  </a:cubicBezTo>
                  <a:cubicBezTo>
                    <a:pt x="1500" y="1003"/>
                    <a:pt x="1500" y="1003"/>
                    <a:pt x="1500" y="1003"/>
                  </a:cubicBezTo>
                  <a:lnTo>
                    <a:pt x="1500" y="1004"/>
                  </a:lnTo>
                  <a:close/>
                  <a:moveTo>
                    <a:pt x="1496" y="998"/>
                  </a:moveTo>
                  <a:cubicBezTo>
                    <a:pt x="1495" y="1000"/>
                    <a:pt x="1495" y="1000"/>
                    <a:pt x="1495" y="1000"/>
                  </a:cubicBezTo>
                  <a:cubicBezTo>
                    <a:pt x="1495" y="1001"/>
                    <a:pt x="1495" y="1001"/>
                    <a:pt x="1495" y="1001"/>
                  </a:cubicBezTo>
                  <a:cubicBezTo>
                    <a:pt x="1492" y="1004"/>
                    <a:pt x="1492" y="1004"/>
                    <a:pt x="1492" y="1004"/>
                  </a:cubicBezTo>
                  <a:cubicBezTo>
                    <a:pt x="1492" y="1005"/>
                    <a:pt x="1492" y="1005"/>
                    <a:pt x="1492" y="1005"/>
                  </a:cubicBezTo>
                  <a:cubicBezTo>
                    <a:pt x="1491" y="1003"/>
                    <a:pt x="1491" y="1003"/>
                    <a:pt x="1491" y="1003"/>
                  </a:cubicBezTo>
                  <a:cubicBezTo>
                    <a:pt x="1487" y="997"/>
                    <a:pt x="1487" y="997"/>
                    <a:pt x="1487" y="997"/>
                  </a:cubicBezTo>
                  <a:cubicBezTo>
                    <a:pt x="1491" y="997"/>
                    <a:pt x="1491" y="997"/>
                    <a:pt x="1491" y="997"/>
                  </a:cubicBezTo>
                  <a:cubicBezTo>
                    <a:pt x="1493" y="997"/>
                    <a:pt x="1493" y="997"/>
                    <a:pt x="1493" y="997"/>
                  </a:cubicBezTo>
                  <a:cubicBezTo>
                    <a:pt x="1495" y="997"/>
                    <a:pt x="1495" y="997"/>
                    <a:pt x="1495" y="997"/>
                  </a:cubicBezTo>
                  <a:cubicBezTo>
                    <a:pt x="1497" y="997"/>
                    <a:pt x="1497" y="997"/>
                    <a:pt x="1497" y="997"/>
                  </a:cubicBezTo>
                  <a:lnTo>
                    <a:pt x="1496" y="998"/>
                  </a:lnTo>
                  <a:close/>
                  <a:moveTo>
                    <a:pt x="1495" y="1017"/>
                  </a:moveTo>
                  <a:cubicBezTo>
                    <a:pt x="1493" y="1018"/>
                    <a:pt x="1493" y="1018"/>
                    <a:pt x="1493" y="1018"/>
                  </a:cubicBezTo>
                  <a:cubicBezTo>
                    <a:pt x="1492" y="1019"/>
                    <a:pt x="1492" y="1019"/>
                    <a:pt x="1492" y="1019"/>
                  </a:cubicBezTo>
                  <a:cubicBezTo>
                    <a:pt x="1491" y="1017"/>
                    <a:pt x="1491" y="1017"/>
                    <a:pt x="1491" y="1017"/>
                  </a:cubicBezTo>
                  <a:cubicBezTo>
                    <a:pt x="1491" y="1015"/>
                    <a:pt x="1491" y="1015"/>
                    <a:pt x="1491" y="1015"/>
                  </a:cubicBezTo>
                  <a:cubicBezTo>
                    <a:pt x="1492" y="1013"/>
                    <a:pt x="1492" y="1013"/>
                    <a:pt x="1492" y="1013"/>
                  </a:cubicBezTo>
                  <a:cubicBezTo>
                    <a:pt x="1492" y="1013"/>
                    <a:pt x="1492" y="1013"/>
                    <a:pt x="1492" y="1013"/>
                  </a:cubicBezTo>
                  <a:cubicBezTo>
                    <a:pt x="1493" y="1014"/>
                    <a:pt x="1493" y="1014"/>
                    <a:pt x="1493" y="1014"/>
                  </a:cubicBezTo>
                  <a:lnTo>
                    <a:pt x="1495" y="1017"/>
                  </a:lnTo>
                  <a:close/>
                  <a:moveTo>
                    <a:pt x="1487" y="1021"/>
                  </a:moveTo>
                  <a:cubicBezTo>
                    <a:pt x="1487" y="1021"/>
                    <a:pt x="1487" y="1021"/>
                    <a:pt x="1487" y="1021"/>
                  </a:cubicBezTo>
                  <a:cubicBezTo>
                    <a:pt x="1487" y="1021"/>
                    <a:pt x="1487" y="1021"/>
                    <a:pt x="1487" y="1021"/>
                  </a:cubicBezTo>
                  <a:cubicBezTo>
                    <a:pt x="1487" y="1021"/>
                    <a:pt x="1487" y="1021"/>
                    <a:pt x="1487" y="1021"/>
                  </a:cubicBezTo>
                  <a:close/>
                  <a:moveTo>
                    <a:pt x="1488" y="1026"/>
                  </a:moveTo>
                  <a:cubicBezTo>
                    <a:pt x="1489" y="1026"/>
                    <a:pt x="1489" y="1026"/>
                    <a:pt x="1489" y="1026"/>
                  </a:cubicBezTo>
                  <a:cubicBezTo>
                    <a:pt x="1490" y="1026"/>
                    <a:pt x="1490" y="1026"/>
                    <a:pt x="1490" y="1026"/>
                  </a:cubicBezTo>
                  <a:cubicBezTo>
                    <a:pt x="1490" y="1026"/>
                    <a:pt x="1490" y="1026"/>
                    <a:pt x="1490" y="1026"/>
                  </a:cubicBezTo>
                  <a:cubicBezTo>
                    <a:pt x="1492" y="1026"/>
                    <a:pt x="1492" y="1026"/>
                    <a:pt x="1492" y="1026"/>
                  </a:cubicBezTo>
                  <a:cubicBezTo>
                    <a:pt x="1495" y="1026"/>
                    <a:pt x="1495" y="1026"/>
                    <a:pt x="1495" y="1026"/>
                  </a:cubicBezTo>
                  <a:cubicBezTo>
                    <a:pt x="1497" y="1026"/>
                    <a:pt x="1497" y="1026"/>
                    <a:pt x="1497" y="1026"/>
                  </a:cubicBezTo>
                  <a:cubicBezTo>
                    <a:pt x="1496" y="1027"/>
                    <a:pt x="1496" y="1027"/>
                    <a:pt x="1496" y="1027"/>
                  </a:cubicBezTo>
                  <a:cubicBezTo>
                    <a:pt x="1495" y="1029"/>
                    <a:pt x="1495" y="1029"/>
                    <a:pt x="1495" y="1029"/>
                  </a:cubicBezTo>
                  <a:cubicBezTo>
                    <a:pt x="1494" y="1031"/>
                    <a:pt x="1494" y="1031"/>
                    <a:pt x="1494" y="1031"/>
                  </a:cubicBezTo>
                  <a:cubicBezTo>
                    <a:pt x="1493" y="1031"/>
                    <a:pt x="1493" y="1031"/>
                    <a:pt x="1493" y="1031"/>
                  </a:cubicBezTo>
                  <a:cubicBezTo>
                    <a:pt x="1492" y="1033"/>
                    <a:pt x="1492" y="1033"/>
                    <a:pt x="1492" y="1033"/>
                  </a:cubicBezTo>
                  <a:cubicBezTo>
                    <a:pt x="1492" y="1033"/>
                    <a:pt x="1492" y="1033"/>
                    <a:pt x="1492" y="1033"/>
                  </a:cubicBezTo>
                  <a:cubicBezTo>
                    <a:pt x="1491" y="1032"/>
                    <a:pt x="1491" y="1032"/>
                    <a:pt x="1491" y="1032"/>
                  </a:cubicBezTo>
                  <a:cubicBezTo>
                    <a:pt x="1487" y="1026"/>
                    <a:pt x="1487" y="1026"/>
                    <a:pt x="1487" y="1026"/>
                  </a:cubicBezTo>
                  <a:lnTo>
                    <a:pt x="1488" y="1026"/>
                  </a:lnTo>
                  <a:close/>
                  <a:moveTo>
                    <a:pt x="1485" y="1072"/>
                  </a:moveTo>
                  <a:cubicBezTo>
                    <a:pt x="1478" y="1065"/>
                    <a:pt x="1478" y="1065"/>
                    <a:pt x="1478" y="1065"/>
                  </a:cubicBezTo>
                  <a:cubicBezTo>
                    <a:pt x="1480" y="1062"/>
                    <a:pt x="1480" y="1062"/>
                    <a:pt x="1480" y="1062"/>
                  </a:cubicBezTo>
                  <a:cubicBezTo>
                    <a:pt x="1481" y="1060"/>
                    <a:pt x="1481" y="1060"/>
                    <a:pt x="1481" y="1060"/>
                  </a:cubicBezTo>
                  <a:cubicBezTo>
                    <a:pt x="1481" y="1059"/>
                    <a:pt x="1481" y="1059"/>
                    <a:pt x="1481" y="1059"/>
                  </a:cubicBezTo>
                  <a:cubicBezTo>
                    <a:pt x="1482" y="1061"/>
                    <a:pt x="1482" y="1061"/>
                    <a:pt x="1482" y="1061"/>
                  </a:cubicBezTo>
                  <a:cubicBezTo>
                    <a:pt x="1484" y="1066"/>
                    <a:pt x="1484" y="1066"/>
                    <a:pt x="1484" y="1066"/>
                  </a:cubicBezTo>
                  <a:lnTo>
                    <a:pt x="1485" y="1072"/>
                  </a:lnTo>
                  <a:close/>
                  <a:moveTo>
                    <a:pt x="1480" y="1005"/>
                  </a:moveTo>
                  <a:cubicBezTo>
                    <a:pt x="1480" y="1008"/>
                    <a:pt x="1480" y="1008"/>
                    <a:pt x="1480" y="1008"/>
                  </a:cubicBezTo>
                  <a:cubicBezTo>
                    <a:pt x="1480" y="1011"/>
                    <a:pt x="1480" y="1011"/>
                    <a:pt x="1480" y="1011"/>
                  </a:cubicBezTo>
                  <a:cubicBezTo>
                    <a:pt x="1480" y="1013"/>
                    <a:pt x="1480" y="1013"/>
                    <a:pt x="1480" y="1013"/>
                  </a:cubicBezTo>
                  <a:cubicBezTo>
                    <a:pt x="1479" y="1015"/>
                    <a:pt x="1479" y="1015"/>
                    <a:pt x="1479" y="1015"/>
                  </a:cubicBezTo>
                  <a:cubicBezTo>
                    <a:pt x="1476" y="1010"/>
                    <a:pt x="1476" y="1010"/>
                    <a:pt x="1476" y="1010"/>
                  </a:cubicBezTo>
                  <a:cubicBezTo>
                    <a:pt x="1475" y="1009"/>
                    <a:pt x="1475" y="1009"/>
                    <a:pt x="1475" y="1009"/>
                  </a:cubicBezTo>
                  <a:cubicBezTo>
                    <a:pt x="1476" y="1008"/>
                    <a:pt x="1476" y="1008"/>
                    <a:pt x="1476" y="1008"/>
                  </a:cubicBezTo>
                  <a:cubicBezTo>
                    <a:pt x="1477" y="1006"/>
                    <a:pt x="1477" y="1006"/>
                    <a:pt x="1477" y="1006"/>
                  </a:cubicBezTo>
                  <a:cubicBezTo>
                    <a:pt x="1478" y="1004"/>
                    <a:pt x="1478" y="1004"/>
                    <a:pt x="1478" y="1004"/>
                  </a:cubicBezTo>
                  <a:cubicBezTo>
                    <a:pt x="1480" y="1003"/>
                    <a:pt x="1480" y="1003"/>
                    <a:pt x="1480" y="1003"/>
                  </a:cubicBezTo>
                  <a:lnTo>
                    <a:pt x="1480" y="1005"/>
                  </a:lnTo>
                  <a:close/>
                  <a:moveTo>
                    <a:pt x="1476" y="998"/>
                  </a:moveTo>
                  <a:cubicBezTo>
                    <a:pt x="1475" y="1001"/>
                    <a:pt x="1475" y="1001"/>
                    <a:pt x="1475" y="1001"/>
                  </a:cubicBezTo>
                  <a:cubicBezTo>
                    <a:pt x="1473" y="1002"/>
                    <a:pt x="1473" y="1002"/>
                    <a:pt x="1473" y="1002"/>
                  </a:cubicBezTo>
                  <a:cubicBezTo>
                    <a:pt x="1472" y="1004"/>
                    <a:pt x="1472" y="1004"/>
                    <a:pt x="1472" y="1004"/>
                  </a:cubicBezTo>
                  <a:cubicBezTo>
                    <a:pt x="1472" y="1004"/>
                    <a:pt x="1472" y="1004"/>
                    <a:pt x="1472" y="1004"/>
                  </a:cubicBezTo>
                  <a:cubicBezTo>
                    <a:pt x="1471" y="1003"/>
                    <a:pt x="1471" y="1003"/>
                    <a:pt x="1471" y="1003"/>
                  </a:cubicBezTo>
                  <a:cubicBezTo>
                    <a:pt x="1467" y="997"/>
                    <a:pt x="1467" y="997"/>
                    <a:pt x="1467" y="997"/>
                  </a:cubicBezTo>
                  <a:cubicBezTo>
                    <a:pt x="1468" y="997"/>
                    <a:pt x="1468" y="997"/>
                    <a:pt x="1468" y="997"/>
                  </a:cubicBezTo>
                  <a:cubicBezTo>
                    <a:pt x="1471" y="997"/>
                    <a:pt x="1471" y="997"/>
                    <a:pt x="1471" y="997"/>
                  </a:cubicBezTo>
                  <a:cubicBezTo>
                    <a:pt x="1475" y="997"/>
                    <a:pt x="1475" y="997"/>
                    <a:pt x="1475" y="997"/>
                  </a:cubicBezTo>
                  <a:cubicBezTo>
                    <a:pt x="1477" y="997"/>
                    <a:pt x="1477" y="997"/>
                    <a:pt x="1477" y="997"/>
                  </a:cubicBezTo>
                  <a:lnTo>
                    <a:pt x="1476" y="998"/>
                  </a:lnTo>
                  <a:close/>
                  <a:moveTo>
                    <a:pt x="1469" y="1009"/>
                  </a:moveTo>
                  <a:cubicBezTo>
                    <a:pt x="1468" y="1010"/>
                    <a:pt x="1468" y="1010"/>
                    <a:pt x="1468" y="1010"/>
                  </a:cubicBezTo>
                  <a:cubicBezTo>
                    <a:pt x="1467" y="1012"/>
                    <a:pt x="1467" y="1012"/>
                    <a:pt x="1467" y="1012"/>
                  </a:cubicBezTo>
                  <a:cubicBezTo>
                    <a:pt x="1464" y="1015"/>
                    <a:pt x="1464" y="1015"/>
                    <a:pt x="1464" y="1015"/>
                  </a:cubicBezTo>
                  <a:cubicBezTo>
                    <a:pt x="1465" y="1010"/>
                    <a:pt x="1465" y="1010"/>
                    <a:pt x="1465" y="1010"/>
                  </a:cubicBezTo>
                  <a:cubicBezTo>
                    <a:pt x="1465" y="1006"/>
                    <a:pt x="1465" y="1006"/>
                    <a:pt x="1465" y="1006"/>
                  </a:cubicBezTo>
                  <a:cubicBezTo>
                    <a:pt x="1465" y="1003"/>
                    <a:pt x="1465" y="1003"/>
                    <a:pt x="1465" y="1003"/>
                  </a:cubicBezTo>
                  <a:cubicBezTo>
                    <a:pt x="1465" y="1003"/>
                    <a:pt x="1465" y="1003"/>
                    <a:pt x="1465" y="1003"/>
                  </a:cubicBezTo>
                  <a:cubicBezTo>
                    <a:pt x="1466" y="1005"/>
                    <a:pt x="1466" y="1005"/>
                    <a:pt x="1466" y="1005"/>
                  </a:cubicBezTo>
                  <a:lnTo>
                    <a:pt x="1469" y="1009"/>
                  </a:lnTo>
                  <a:close/>
                  <a:moveTo>
                    <a:pt x="1469" y="1037"/>
                  </a:moveTo>
                  <a:cubicBezTo>
                    <a:pt x="1468" y="1039"/>
                    <a:pt x="1468" y="1039"/>
                    <a:pt x="1468" y="1039"/>
                  </a:cubicBezTo>
                  <a:cubicBezTo>
                    <a:pt x="1466" y="1042"/>
                    <a:pt x="1466" y="1042"/>
                    <a:pt x="1466" y="1042"/>
                  </a:cubicBezTo>
                  <a:cubicBezTo>
                    <a:pt x="1464" y="1044"/>
                    <a:pt x="1464" y="1044"/>
                    <a:pt x="1464" y="1044"/>
                  </a:cubicBezTo>
                  <a:cubicBezTo>
                    <a:pt x="1464" y="1041"/>
                    <a:pt x="1464" y="1041"/>
                    <a:pt x="1464" y="1041"/>
                  </a:cubicBezTo>
                  <a:cubicBezTo>
                    <a:pt x="1464" y="1035"/>
                    <a:pt x="1464" y="1035"/>
                    <a:pt x="1464" y="1035"/>
                  </a:cubicBezTo>
                  <a:cubicBezTo>
                    <a:pt x="1464" y="1031"/>
                    <a:pt x="1464" y="1031"/>
                    <a:pt x="1464" y="1031"/>
                  </a:cubicBezTo>
                  <a:lnTo>
                    <a:pt x="1469" y="1037"/>
                  </a:lnTo>
                  <a:close/>
                  <a:moveTo>
                    <a:pt x="1473" y="1115"/>
                  </a:moveTo>
                  <a:cubicBezTo>
                    <a:pt x="1474" y="1114"/>
                    <a:pt x="1474" y="1114"/>
                    <a:pt x="1474" y="1114"/>
                  </a:cubicBezTo>
                  <a:cubicBezTo>
                    <a:pt x="1474" y="1112"/>
                    <a:pt x="1474" y="1112"/>
                    <a:pt x="1474" y="1112"/>
                  </a:cubicBezTo>
                  <a:cubicBezTo>
                    <a:pt x="1475" y="1110"/>
                    <a:pt x="1475" y="1110"/>
                    <a:pt x="1475" y="1110"/>
                  </a:cubicBezTo>
                  <a:cubicBezTo>
                    <a:pt x="1476" y="1108"/>
                    <a:pt x="1476" y="1108"/>
                    <a:pt x="1476" y="1108"/>
                  </a:cubicBezTo>
                  <a:cubicBezTo>
                    <a:pt x="1477" y="1105"/>
                    <a:pt x="1477" y="1105"/>
                    <a:pt x="1477" y="1105"/>
                  </a:cubicBezTo>
                  <a:cubicBezTo>
                    <a:pt x="1479" y="1106"/>
                    <a:pt x="1479" y="1106"/>
                    <a:pt x="1479" y="1106"/>
                  </a:cubicBezTo>
                  <a:cubicBezTo>
                    <a:pt x="1480" y="1106"/>
                    <a:pt x="1481" y="1107"/>
                    <a:pt x="1482" y="1107"/>
                  </a:cubicBezTo>
                  <a:cubicBezTo>
                    <a:pt x="1481" y="1109"/>
                    <a:pt x="1481" y="1109"/>
                    <a:pt x="1481" y="1109"/>
                  </a:cubicBezTo>
                  <a:cubicBezTo>
                    <a:pt x="1480" y="1112"/>
                    <a:pt x="1480" y="1112"/>
                    <a:pt x="1480" y="1112"/>
                  </a:cubicBezTo>
                  <a:cubicBezTo>
                    <a:pt x="1479" y="1113"/>
                    <a:pt x="1479" y="1113"/>
                    <a:pt x="1479" y="1113"/>
                  </a:cubicBezTo>
                  <a:cubicBezTo>
                    <a:pt x="1478" y="1116"/>
                    <a:pt x="1478" y="1116"/>
                    <a:pt x="1478" y="1116"/>
                  </a:cubicBezTo>
                  <a:cubicBezTo>
                    <a:pt x="1477" y="1118"/>
                    <a:pt x="1477" y="1118"/>
                    <a:pt x="1477" y="1118"/>
                  </a:cubicBezTo>
                  <a:cubicBezTo>
                    <a:pt x="1477" y="1119"/>
                    <a:pt x="1477" y="1119"/>
                    <a:pt x="1477" y="1119"/>
                  </a:cubicBezTo>
                  <a:cubicBezTo>
                    <a:pt x="1475" y="1122"/>
                    <a:pt x="1475" y="1122"/>
                    <a:pt x="1475" y="1122"/>
                  </a:cubicBezTo>
                  <a:cubicBezTo>
                    <a:pt x="1474" y="1122"/>
                    <a:pt x="1473" y="1121"/>
                    <a:pt x="1471" y="1121"/>
                  </a:cubicBezTo>
                  <a:lnTo>
                    <a:pt x="1473" y="1115"/>
                  </a:lnTo>
                  <a:close/>
                  <a:moveTo>
                    <a:pt x="1481" y="1123"/>
                  </a:moveTo>
                  <a:cubicBezTo>
                    <a:pt x="1481" y="1121"/>
                    <a:pt x="1481" y="1121"/>
                    <a:pt x="1481" y="1121"/>
                  </a:cubicBezTo>
                  <a:cubicBezTo>
                    <a:pt x="1482" y="1120"/>
                    <a:pt x="1482" y="1120"/>
                    <a:pt x="1482" y="1120"/>
                  </a:cubicBezTo>
                  <a:cubicBezTo>
                    <a:pt x="1483" y="1117"/>
                    <a:pt x="1483" y="1117"/>
                    <a:pt x="1483" y="1117"/>
                  </a:cubicBezTo>
                  <a:cubicBezTo>
                    <a:pt x="1484" y="1116"/>
                    <a:pt x="1484" y="1116"/>
                    <a:pt x="1484" y="1116"/>
                  </a:cubicBezTo>
                  <a:cubicBezTo>
                    <a:pt x="1485" y="1112"/>
                    <a:pt x="1485" y="1112"/>
                    <a:pt x="1485" y="1112"/>
                  </a:cubicBezTo>
                  <a:cubicBezTo>
                    <a:pt x="1487" y="1109"/>
                    <a:pt x="1487" y="1109"/>
                    <a:pt x="1487" y="1109"/>
                  </a:cubicBezTo>
                  <a:cubicBezTo>
                    <a:pt x="1487" y="1109"/>
                    <a:pt x="1487" y="1109"/>
                    <a:pt x="1487" y="1109"/>
                  </a:cubicBezTo>
                  <a:cubicBezTo>
                    <a:pt x="1489" y="1109"/>
                    <a:pt x="1490" y="1110"/>
                    <a:pt x="1492" y="1111"/>
                  </a:cubicBezTo>
                  <a:cubicBezTo>
                    <a:pt x="1491" y="1112"/>
                    <a:pt x="1491" y="1112"/>
                    <a:pt x="1491" y="1112"/>
                  </a:cubicBezTo>
                  <a:cubicBezTo>
                    <a:pt x="1489" y="1116"/>
                    <a:pt x="1489" y="1116"/>
                    <a:pt x="1489" y="1116"/>
                  </a:cubicBezTo>
                  <a:cubicBezTo>
                    <a:pt x="1487" y="1119"/>
                    <a:pt x="1487" y="1119"/>
                    <a:pt x="1487" y="1119"/>
                  </a:cubicBezTo>
                  <a:cubicBezTo>
                    <a:pt x="1487" y="1121"/>
                    <a:pt x="1487" y="1121"/>
                    <a:pt x="1487" y="1121"/>
                  </a:cubicBezTo>
                  <a:cubicBezTo>
                    <a:pt x="1485" y="1123"/>
                    <a:pt x="1485" y="1123"/>
                    <a:pt x="1485" y="1123"/>
                  </a:cubicBezTo>
                  <a:cubicBezTo>
                    <a:pt x="1485" y="1124"/>
                    <a:pt x="1485" y="1124"/>
                    <a:pt x="1485" y="1124"/>
                  </a:cubicBezTo>
                  <a:cubicBezTo>
                    <a:pt x="1484" y="1125"/>
                    <a:pt x="1484" y="1125"/>
                    <a:pt x="1484" y="1125"/>
                  </a:cubicBezTo>
                  <a:cubicBezTo>
                    <a:pt x="1482" y="1124"/>
                    <a:pt x="1482" y="1124"/>
                    <a:pt x="1482" y="1124"/>
                  </a:cubicBezTo>
                  <a:cubicBezTo>
                    <a:pt x="1480" y="1124"/>
                    <a:pt x="1480" y="1124"/>
                    <a:pt x="1480" y="1124"/>
                  </a:cubicBezTo>
                  <a:lnTo>
                    <a:pt x="1481" y="1123"/>
                  </a:lnTo>
                  <a:close/>
                  <a:moveTo>
                    <a:pt x="1490" y="1124"/>
                  </a:moveTo>
                  <a:cubicBezTo>
                    <a:pt x="1491" y="1123"/>
                    <a:pt x="1491" y="1123"/>
                    <a:pt x="1491" y="1123"/>
                  </a:cubicBezTo>
                  <a:cubicBezTo>
                    <a:pt x="1493" y="1120"/>
                    <a:pt x="1493" y="1120"/>
                    <a:pt x="1493" y="1120"/>
                  </a:cubicBezTo>
                  <a:cubicBezTo>
                    <a:pt x="1495" y="1116"/>
                    <a:pt x="1495" y="1116"/>
                    <a:pt x="1495" y="1116"/>
                  </a:cubicBezTo>
                  <a:cubicBezTo>
                    <a:pt x="1496" y="1114"/>
                    <a:pt x="1496" y="1114"/>
                    <a:pt x="1496" y="1114"/>
                  </a:cubicBezTo>
                  <a:cubicBezTo>
                    <a:pt x="1497" y="1112"/>
                    <a:pt x="1497" y="1112"/>
                    <a:pt x="1497" y="1112"/>
                  </a:cubicBezTo>
                  <a:cubicBezTo>
                    <a:pt x="1498" y="1113"/>
                    <a:pt x="1499" y="1113"/>
                    <a:pt x="1500" y="1114"/>
                  </a:cubicBezTo>
                  <a:cubicBezTo>
                    <a:pt x="1501" y="1114"/>
                    <a:pt x="1501" y="1114"/>
                    <a:pt x="1502" y="1115"/>
                  </a:cubicBezTo>
                  <a:cubicBezTo>
                    <a:pt x="1501" y="1115"/>
                    <a:pt x="1501" y="1115"/>
                    <a:pt x="1501" y="1115"/>
                  </a:cubicBezTo>
                  <a:cubicBezTo>
                    <a:pt x="1500" y="1117"/>
                    <a:pt x="1500" y="1117"/>
                    <a:pt x="1500" y="1117"/>
                  </a:cubicBezTo>
                  <a:cubicBezTo>
                    <a:pt x="1498" y="1120"/>
                    <a:pt x="1498" y="1120"/>
                    <a:pt x="1498" y="1120"/>
                  </a:cubicBezTo>
                  <a:cubicBezTo>
                    <a:pt x="1496" y="1123"/>
                    <a:pt x="1496" y="1123"/>
                    <a:pt x="1496" y="1123"/>
                  </a:cubicBezTo>
                  <a:cubicBezTo>
                    <a:pt x="1494" y="1126"/>
                    <a:pt x="1494" y="1126"/>
                    <a:pt x="1494" y="1126"/>
                  </a:cubicBezTo>
                  <a:cubicBezTo>
                    <a:pt x="1494" y="1127"/>
                    <a:pt x="1494" y="1127"/>
                    <a:pt x="1494" y="1127"/>
                  </a:cubicBezTo>
                  <a:cubicBezTo>
                    <a:pt x="1493" y="1128"/>
                    <a:pt x="1493" y="1128"/>
                    <a:pt x="1493" y="1128"/>
                  </a:cubicBezTo>
                  <a:cubicBezTo>
                    <a:pt x="1492" y="1127"/>
                    <a:pt x="1490" y="1127"/>
                    <a:pt x="1489" y="1127"/>
                  </a:cubicBezTo>
                  <a:lnTo>
                    <a:pt x="1490" y="1124"/>
                  </a:lnTo>
                  <a:close/>
                  <a:moveTo>
                    <a:pt x="1498" y="1130"/>
                  </a:moveTo>
                  <a:cubicBezTo>
                    <a:pt x="1500" y="1127"/>
                    <a:pt x="1500" y="1127"/>
                    <a:pt x="1500" y="1127"/>
                  </a:cubicBezTo>
                  <a:cubicBezTo>
                    <a:pt x="1502" y="1123"/>
                    <a:pt x="1502" y="1123"/>
                    <a:pt x="1502" y="1123"/>
                  </a:cubicBezTo>
                  <a:cubicBezTo>
                    <a:pt x="1503" y="1121"/>
                    <a:pt x="1503" y="1121"/>
                    <a:pt x="1503" y="1121"/>
                  </a:cubicBezTo>
                  <a:cubicBezTo>
                    <a:pt x="1505" y="1119"/>
                    <a:pt x="1505" y="1119"/>
                    <a:pt x="1505" y="1119"/>
                  </a:cubicBezTo>
                  <a:cubicBezTo>
                    <a:pt x="1506" y="1117"/>
                    <a:pt x="1506" y="1117"/>
                    <a:pt x="1506" y="1117"/>
                  </a:cubicBezTo>
                  <a:cubicBezTo>
                    <a:pt x="1506" y="1117"/>
                    <a:pt x="1506" y="1117"/>
                    <a:pt x="1506" y="1117"/>
                  </a:cubicBezTo>
                  <a:cubicBezTo>
                    <a:pt x="1508" y="1118"/>
                    <a:pt x="1509" y="1118"/>
                    <a:pt x="1511" y="1119"/>
                  </a:cubicBezTo>
                  <a:cubicBezTo>
                    <a:pt x="1510" y="1121"/>
                    <a:pt x="1510" y="1121"/>
                    <a:pt x="1510" y="1121"/>
                  </a:cubicBezTo>
                  <a:cubicBezTo>
                    <a:pt x="1509" y="1122"/>
                    <a:pt x="1509" y="1122"/>
                    <a:pt x="1509" y="1122"/>
                  </a:cubicBezTo>
                  <a:cubicBezTo>
                    <a:pt x="1507" y="1124"/>
                    <a:pt x="1507" y="1124"/>
                    <a:pt x="1507" y="1124"/>
                  </a:cubicBezTo>
                  <a:cubicBezTo>
                    <a:pt x="1506" y="1126"/>
                    <a:pt x="1506" y="1126"/>
                    <a:pt x="1506" y="1126"/>
                  </a:cubicBezTo>
                  <a:cubicBezTo>
                    <a:pt x="1503" y="1130"/>
                    <a:pt x="1503" y="1130"/>
                    <a:pt x="1503" y="1130"/>
                  </a:cubicBezTo>
                  <a:cubicBezTo>
                    <a:pt x="1501" y="1132"/>
                    <a:pt x="1501" y="1132"/>
                    <a:pt x="1501" y="1132"/>
                  </a:cubicBezTo>
                  <a:cubicBezTo>
                    <a:pt x="1501" y="1131"/>
                    <a:pt x="1500" y="1131"/>
                    <a:pt x="1499" y="1131"/>
                  </a:cubicBezTo>
                  <a:cubicBezTo>
                    <a:pt x="1498" y="1130"/>
                    <a:pt x="1498" y="1130"/>
                    <a:pt x="1498" y="1130"/>
                  </a:cubicBezTo>
                  <a:close/>
                  <a:moveTo>
                    <a:pt x="1507" y="1133"/>
                  </a:moveTo>
                  <a:cubicBezTo>
                    <a:pt x="1509" y="1130"/>
                    <a:pt x="1509" y="1130"/>
                    <a:pt x="1509" y="1130"/>
                  </a:cubicBezTo>
                  <a:cubicBezTo>
                    <a:pt x="1511" y="1128"/>
                    <a:pt x="1511" y="1128"/>
                    <a:pt x="1511" y="1128"/>
                  </a:cubicBezTo>
                  <a:cubicBezTo>
                    <a:pt x="1512" y="1126"/>
                    <a:pt x="1512" y="1126"/>
                    <a:pt x="1512" y="1126"/>
                  </a:cubicBezTo>
                  <a:cubicBezTo>
                    <a:pt x="1513" y="1124"/>
                    <a:pt x="1513" y="1124"/>
                    <a:pt x="1513" y="1124"/>
                  </a:cubicBezTo>
                  <a:cubicBezTo>
                    <a:pt x="1515" y="1122"/>
                    <a:pt x="1515" y="1122"/>
                    <a:pt x="1515" y="1122"/>
                  </a:cubicBezTo>
                  <a:cubicBezTo>
                    <a:pt x="1515" y="1122"/>
                    <a:pt x="1515" y="1122"/>
                    <a:pt x="1515" y="1122"/>
                  </a:cubicBezTo>
                  <a:cubicBezTo>
                    <a:pt x="1517" y="1122"/>
                    <a:pt x="1518" y="1123"/>
                    <a:pt x="1519" y="1124"/>
                  </a:cubicBezTo>
                  <a:cubicBezTo>
                    <a:pt x="1520" y="1124"/>
                    <a:pt x="1520" y="1124"/>
                    <a:pt x="1520" y="1124"/>
                  </a:cubicBezTo>
                  <a:cubicBezTo>
                    <a:pt x="1520" y="1124"/>
                    <a:pt x="1520" y="1124"/>
                    <a:pt x="1520" y="1124"/>
                  </a:cubicBezTo>
                  <a:cubicBezTo>
                    <a:pt x="1520" y="1124"/>
                    <a:pt x="1520" y="1124"/>
                    <a:pt x="1520" y="1124"/>
                  </a:cubicBezTo>
                  <a:cubicBezTo>
                    <a:pt x="1520" y="1124"/>
                    <a:pt x="1520" y="1124"/>
                    <a:pt x="1520" y="1124"/>
                  </a:cubicBezTo>
                  <a:cubicBezTo>
                    <a:pt x="1518" y="1126"/>
                    <a:pt x="1518" y="1126"/>
                    <a:pt x="1518" y="1126"/>
                  </a:cubicBezTo>
                  <a:cubicBezTo>
                    <a:pt x="1517" y="1128"/>
                    <a:pt x="1517" y="1128"/>
                    <a:pt x="1517" y="1128"/>
                  </a:cubicBezTo>
                  <a:cubicBezTo>
                    <a:pt x="1516" y="1129"/>
                    <a:pt x="1516" y="1129"/>
                    <a:pt x="1516" y="1129"/>
                  </a:cubicBezTo>
                  <a:cubicBezTo>
                    <a:pt x="1514" y="1131"/>
                    <a:pt x="1514" y="1131"/>
                    <a:pt x="1514" y="1131"/>
                  </a:cubicBezTo>
                  <a:cubicBezTo>
                    <a:pt x="1512" y="1133"/>
                    <a:pt x="1512" y="1133"/>
                    <a:pt x="1512" y="1133"/>
                  </a:cubicBezTo>
                  <a:cubicBezTo>
                    <a:pt x="1510" y="1136"/>
                    <a:pt x="1510" y="1136"/>
                    <a:pt x="1510" y="1136"/>
                  </a:cubicBezTo>
                  <a:cubicBezTo>
                    <a:pt x="1509" y="1136"/>
                    <a:pt x="1509" y="1136"/>
                    <a:pt x="1509" y="1136"/>
                  </a:cubicBezTo>
                  <a:cubicBezTo>
                    <a:pt x="1508" y="1135"/>
                    <a:pt x="1508" y="1135"/>
                    <a:pt x="1508" y="1135"/>
                  </a:cubicBezTo>
                  <a:cubicBezTo>
                    <a:pt x="1508" y="1135"/>
                    <a:pt x="1507" y="1134"/>
                    <a:pt x="1506" y="1134"/>
                  </a:cubicBezTo>
                  <a:lnTo>
                    <a:pt x="1507" y="1133"/>
                  </a:lnTo>
                  <a:close/>
                  <a:moveTo>
                    <a:pt x="1516" y="1136"/>
                  </a:moveTo>
                  <a:cubicBezTo>
                    <a:pt x="1517" y="1135"/>
                    <a:pt x="1517" y="1135"/>
                    <a:pt x="1517" y="1135"/>
                  </a:cubicBezTo>
                  <a:cubicBezTo>
                    <a:pt x="1519" y="1132"/>
                    <a:pt x="1519" y="1132"/>
                    <a:pt x="1519" y="1132"/>
                  </a:cubicBezTo>
                  <a:cubicBezTo>
                    <a:pt x="1521" y="1131"/>
                    <a:pt x="1521" y="1131"/>
                    <a:pt x="1521" y="1131"/>
                  </a:cubicBezTo>
                  <a:cubicBezTo>
                    <a:pt x="1522" y="1129"/>
                    <a:pt x="1522" y="1129"/>
                    <a:pt x="1522" y="1129"/>
                  </a:cubicBezTo>
                  <a:cubicBezTo>
                    <a:pt x="1523" y="1128"/>
                    <a:pt x="1523" y="1128"/>
                    <a:pt x="1523" y="1128"/>
                  </a:cubicBezTo>
                  <a:cubicBezTo>
                    <a:pt x="1523" y="1128"/>
                    <a:pt x="1523" y="1128"/>
                    <a:pt x="1523" y="1128"/>
                  </a:cubicBezTo>
                  <a:cubicBezTo>
                    <a:pt x="1524" y="1127"/>
                    <a:pt x="1524" y="1127"/>
                    <a:pt x="1524" y="1127"/>
                  </a:cubicBezTo>
                  <a:cubicBezTo>
                    <a:pt x="1525" y="1128"/>
                    <a:pt x="1527" y="1129"/>
                    <a:pt x="1528" y="1130"/>
                  </a:cubicBezTo>
                  <a:cubicBezTo>
                    <a:pt x="1527" y="1131"/>
                    <a:pt x="1527" y="1131"/>
                    <a:pt x="1527" y="1131"/>
                  </a:cubicBezTo>
                  <a:cubicBezTo>
                    <a:pt x="1527" y="1131"/>
                    <a:pt x="1527" y="1131"/>
                    <a:pt x="1527" y="1131"/>
                  </a:cubicBezTo>
                  <a:cubicBezTo>
                    <a:pt x="1525" y="1133"/>
                    <a:pt x="1525" y="1133"/>
                    <a:pt x="1525" y="1133"/>
                  </a:cubicBezTo>
                  <a:cubicBezTo>
                    <a:pt x="1524" y="1134"/>
                    <a:pt x="1524" y="1134"/>
                    <a:pt x="1524" y="1134"/>
                  </a:cubicBezTo>
                  <a:cubicBezTo>
                    <a:pt x="1522" y="1136"/>
                    <a:pt x="1522" y="1136"/>
                    <a:pt x="1522" y="1136"/>
                  </a:cubicBezTo>
                  <a:cubicBezTo>
                    <a:pt x="1520" y="1137"/>
                    <a:pt x="1520" y="1137"/>
                    <a:pt x="1520" y="1137"/>
                  </a:cubicBezTo>
                  <a:cubicBezTo>
                    <a:pt x="1519" y="1139"/>
                    <a:pt x="1519" y="1139"/>
                    <a:pt x="1519" y="1139"/>
                  </a:cubicBezTo>
                  <a:cubicBezTo>
                    <a:pt x="1517" y="1140"/>
                    <a:pt x="1517" y="1140"/>
                    <a:pt x="1517" y="1140"/>
                  </a:cubicBezTo>
                  <a:cubicBezTo>
                    <a:pt x="1516" y="1140"/>
                    <a:pt x="1515" y="1139"/>
                    <a:pt x="1514" y="1138"/>
                  </a:cubicBezTo>
                  <a:lnTo>
                    <a:pt x="1516" y="1136"/>
                  </a:lnTo>
                  <a:close/>
                  <a:moveTo>
                    <a:pt x="1522" y="1143"/>
                  </a:moveTo>
                  <a:cubicBezTo>
                    <a:pt x="1524" y="1141"/>
                    <a:pt x="1524" y="1141"/>
                    <a:pt x="1524" y="1141"/>
                  </a:cubicBezTo>
                  <a:cubicBezTo>
                    <a:pt x="1526" y="1139"/>
                    <a:pt x="1526" y="1139"/>
                    <a:pt x="1526" y="1139"/>
                  </a:cubicBezTo>
                  <a:cubicBezTo>
                    <a:pt x="1527" y="1138"/>
                    <a:pt x="1527" y="1138"/>
                    <a:pt x="1527" y="1138"/>
                  </a:cubicBezTo>
                  <a:cubicBezTo>
                    <a:pt x="1529" y="1136"/>
                    <a:pt x="1529" y="1136"/>
                    <a:pt x="1529" y="1136"/>
                  </a:cubicBezTo>
                  <a:cubicBezTo>
                    <a:pt x="1530" y="1135"/>
                    <a:pt x="1530" y="1135"/>
                    <a:pt x="1530" y="1135"/>
                  </a:cubicBezTo>
                  <a:cubicBezTo>
                    <a:pt x="1530" y="1135"/>
                    <a:pt x="1530" y="1135"/>
                    <a:pt x="1530" y="1135"/>
                  </a:cubicBezTo>
                  <a:cubicBezTo>
                    <a:pt x="1532" y="1133"/>
                    <a:pt x="1532" y="1133"/>
                    <a:pt x="1532" y="1133"/>
                  </a:cubicBezTo>
                  <a:cubicBezTo>
                    <a:pt x="1533" y="1134"/>
                    <a:pt x="1535" y="1134"/>
                    <a:pt x="1536" y="1135"/>
                  </a:cubicBezTo>
                  <a:cubicBezTo>
                    <a:pt x="1536" y="1136"/>
                    <a:pt x="1536" y="1136"/>
                    <a:pt x="1536" y="1136"/>
                  </a:cubicBezTo>
                  <a:cubicBezTo>
                    <a:pt x="1536" y="1136"/>
                    <a:pt x="1536" y="1136"/>
                    <a:pt x="1536" y="1136"/>
                  </a:cubicBezTo>
                  <a:cubicBezTo>
                    <a:pt x="1534" y="1138"/>
                    <a:pt x="1534" y="1138"/>
                    <a:pt x="1534" y="1138"/>
                  </a:cubicBezTo>
                  <a:cubicBezTo>
                    <a:pt x="1534" y="1138"/>
                    <a:pt x="1534" y="1138"/>
                    <a:pt x="1534" y="1138"/>
                  </a:cubicBezTo>
                  <a:cubicBezTo>
                    <a:pt x="1532" y="1139"/>
                    <a:pt x="1532" y="1139"/>
                    <a:pt x="1532" y="1139"/>
                  </a:cubicBezTo>
                  <a:cubicBezTo>
                    <a:pt x="1531" y="1141"/>
                    <a:pt x="1531" y="1141"/>
                    <a:pt x="1531" y="1141"/>
                  </a:cubicBezTo>
                  <a:cubicBezTo>
                    <a:pt x="1529" y="1142"/>
                    <a:pt x="1529" y="1142"/>
                    <a:pt x="1529" y="1142"/>
                  </a:cubicBezTo>
                  <a:cubicBezTo>
                    <a:pt x="1527" y="1144"/>
                    <a:pt x="1527" y="1144"/>
                    <a:pt x="1527" y="1144"/>
                  </a:cubicBezTo>
                  <a:cubicBezTo>
                    <a:pt x="1525" y="1145"/>
                    <a:pt x="1525" y="1145"/>
                    <a:pt x="1525" y="1145"/>
                  </a:cubicBezTo>
                  <a:cubicBezTo>
                    <a:pt x="1525" y="1145"/>
                    <a:pt x="1525" y="1145"/>
                    <a:pt x="1525" y="1145"/>
                  </a:cubicBezTo>
                  <a:cubicBezTo>
                    <a:pt x="1524" y="1145"/>
                    <a:pt x="1523" y="1144"/>
                    <a:pt x="1522" y="1143"/>
                  </a:cubicBezTo>
                  <a:close/>
                  <a:moveTo>
                    <a:pt x="1531" y="1147"/>
                  </a:moveTo>
                  <a:cubicBezTo>
                    <a:pt x="1533" y="1145"/>
                    <a:pt x="1533" y="1145"/>
                    <a:pt x="1533" y="1145"/>
                  </a:cubicBezTo>
                  <a:cubicBezTo>
                    <a:pt x="1534" y="1144"/>
                    <a:pt x="1534" y="1144"/>
                    <a:pt x="1534" y="1144"/>
                  </a:cubicBezTo>
                  <a:cubicBezTo>
                    <a:pt x="1536" y="1143"/>
                    <a:pt x="1536" y="1143"/>
                    <a:pt x="1536" y="1143"/>
                  </a:cubicBezTo>
                  <a:cubicBezTo>
                    <a:pt x="1537" y="1142"/>
                    <a:pt x="1537" y="1142"/>
                    <a:pt x="1537" y="1142"/>
                  </a:cubicBezTo>
                  <a:cubicBezTo>
                    <a:pt x="1537" y="1141"/>
                    <a:pt x="1537" y="1141"/>
                    <a:pt x="1537" y="1141"/>
                  </a:cubicBezTo>
                  <a:cubicBezTo>
                    <a:pt x="1540" y="1139"/>
                    <a:pt x="1540" y="1139"/>
                    <a:pt x="1540" y="1139"/>
                  </a:cubicBezTo>
                  <a:cubicBezTo>
                    <a:pt x="1540" y="1139"/>
                    <a:pt x="1540" y="1139"/>
                    <a:pt x="1540" y="1139"/>
                  </a:cubicBezTo>
                  <a:cubicBezTo>
                    <a:pt x="1542" y="1140"/>
                    <a:pt x="1543" y="1141"/>
                    <a:pt x="1544" y="1142"/>
                  </a:cubicBezTo>
                  <a:cubicBezTo>
                    <a:pt x="1543" y="1143"/>
                    <a:pt x="1543" y="1143"/>
                    <a:pt x="1543" y="1143"/>
                  </a:cubicBezTo>
                  <a:cubicBezTo>
                    <a:pt x="1541" y="1145"/>
                    <a:pt x="1541" y="1145"/>
                    <a:pt x="1541" y="1145"/>
                  </a:cubicBezTo>
                  <a:cubicBezTo>
                    <a:pt x="1541" y="1145"/>
                    <a:pt x="1541" y="1145"/>
                    <a:pt x="1541" y="1145"/>
                  </a:cubicBezTo>
                  <a:cubicBezTo>
                    <a:pt x="1539" y="1146"/>
                    <a:pt x="1539" y="1146"/>
                    <a:pt x="1539" y="1146"/>
                  </a:cubicBezTo>
                  <a:cubicBezTo>
                    <a:pt x="1537" y="1147"/>
                    <a:pt x="1537" y="1147"/>
                    <a:pt x="1537" y="1147"/>
                  </a:cubicBezTo>
                  <a:cubicBezTo>
                    <a:pt x="1536" y="1148"/>
                    <a:pt x="1536" y="1148"/>
                    <a:pt x="1536" y="1148"/>
                  </a:cubicBezTo>
                  <a:cubicBezTo>
                    <a:pt x="1533" y="1150"/>
                    <a:pt x="1533" y="1150"/>
                    <a:pt x="1533" y="1150"/>
                  </a:cubicBezTo>
                  <a:cubicBezTo>
                    <a:pt x="1532" y="1151"/>
                    <a:pt x="1532" y="1151"/>
                    <a:pt x="1532" y="1151"/>
                  </a:cubicBezTo>
                  <a:cubicBezTo>
                    <a:pt x="1531" y="1150"/>
                    <a:pt x="1530" y="1149"/>
                    <a:pt x="1529" y="1148"/>
                  </a:cubicBezTo>
                  <a:lnTo>
                    <a:pt x="1531" y="1147"/>
                  </a:lnTo>
                  <a:close/>
                  <a:moveTo>
                    <a:pt x="1537" y="1153"/>
                  </a:moveTo>
                  <a:cubicBezTo>
                    <a:pt x="1539" y="1152"/>
                    <a:pt x="1539" y="1152"/>
                    <a:pt x="1539" y="1152"/>
                  </a:cubicBezTo>
                  <a:cubicBezTo>
                    <a:pt x="1541" y="1151"/>
                    <a:pt x="1541" y="1151"/>
                    <a:pt x="1541" y="1151"/>
                  </a:cubicBezTo>
                  <a:cubicBezTo>
                    <a:pt x="1543" y="1149"/>
                    <a:pt x="1543" y="1149"/>
                    <a:pt x="1543" y="1149"/>
                  </a:cubicBezTo>
                  <a:cubicBezTo>
                    <a:pt x="1544" y="1148"/>
                    <a:pt x="1544" y="1148"/>
                    <a:pt x="1544" y="1148"/>
                  </a:cubicBezTo>
                  <a:cubicBezTo>
                    <a:pt x="1544" y="1148"/>
                    <a:pt x="1544" y="1148"/>
                    <a:pt x="1544" y="1148"/>
                  </a:cubicBezTo>
                  <a:cubicBezTo>
                    <a:pt x="1547" y="1146"/>
                    <a:pt x="1547" y="1146"/>
                    <a:pt x="1547" y="1146"/>
                  </a:cubicBezTo>
                  <a:cubicBezTo>
                    <a:pt x="1548" y="1145"/>
                    <a:pt x="1548" y="1145"/>
                    <a:pt x="1548" y="1145"/>
                  </a:cubicBezTo>
                  <a:cubicBezTo>
                    <a:pt x="1549" y="1147"/>
                    <a:pt x="1550" y="1148"/>
                    <a:pt x="1551" y="1149"/>
                  </a:cubicBezTo>
                  <a:cubicBezTo>
                    <a:pt x="1550" y="1149"/>
                    <a:pt x="1550" y="1149"/>
                    <a:pt x="1550" y="1149"/>
                  </a:cubicBezTo>
                  <a:cubicBezTo>
                    <a:pt x="1548" y="1151"/>
                    <a:pt x="1548" y="1151"/>
                    <a:pt x="1548" y="1151"/>
                  </a:cubicBezTo>
                  <a:cubicBezTo>
                    <a:pt x="1547" y="1151"/>
                    <a:pt x="1547" y="1151"/>
                    <a:pt x="1547" y="1151"/>
                  </a:cubicBezTo>
                  <a:cubicBezTo>
                    <a:pt x="1546" y="1152"/>
                    <a:pt x="1546" y="1152"/>
                    <a:pt x="1546" y="1152"/>
                  </a:cubicBezTo>
                  <a:cubicBezTo>
                    <a:pt x="1544" y="1153"/>
                    <a:pt x="1544" y="1153"/>
                    <a:pt x="1544" y="1153"/>
                  </a:cubicBezTo>
                  <a:cubicBezTo>
                    <a:pt x="1542" y="1155"/>
                    <a:pt x="1542" y="1155"/>
                    <a:pt x="1542" y="1155"/>
                  </a:cubicBezTo>
                  <a:cubicBezTo>
                    <a:pt x="1540" y="1156"/>
                    <a:pt x="1540" y="1156"/>
                    <a:pt x="1540" y="1156"/>
                  </a:cubicBezTo>
                  <a:cubicBezTo>
                    <a:pt x="1539" y="1157"/>
                    <a:pt x="1539" y="1157"/>
                    <a:pt x="1539" y="1157"/>
                  </a:cubicBezTo>
                  <a:cubicBezTo>
                    <a:pt x="1538" y="1156"/>
                    <a:pt x="1537" y="1155"/>
                    <a:pt x="1536" y="1154"/>
                  </a:cubicBezTo>
                  <a:lnTo>
                    <a:pt x="1537" y="1153"/>
                  </a:lnTo>
                  <a:close/>
                  <a:moveTo>
                    <a:pt x="1543" y="1160"/>
                  </a:moveTo>
                  <a:cubicBezTo>
                    <a:pt x="1546" y="1158"/>
                    <a:pt x="1546" y="1158"/>
                    <a:pt x="1546" y="1158"/>
                  </a:cubicBezTo>
                  <a:cubicBezTo>
                    <a:pt x="1548" y="1157"/>
                    <a:pt x="1548" y="1157"/>
                    <a:pt x="1548" y="1157"/>
                  </a:cubicBezTo>
                  <a:cubicBezTo>
                    <a:pt x="1549" y="1156"/>
                    <a:pt x="1549" y="1156"/>
                    <a:pt x="1549" y="1156"/>
                  </a:cubicBezTo>
                  <a:cubicBezTo>
                    <a:pt x="1551" y="1155"/>
                    <a:pt x="1551" y="1155"/>
                    <a:pt x="1551" y="1155"/>
                  </a:cubicBezTo>
                  <a:cubicBezTo>
                    <a:pt x="1551" y="1155"/>
                    <a:pt x="1551" y="1155"/>
                    <a:pt x="1551" y="1155"/>
                  </a:cubicBezTo>
                  <a:cubicBezTo>
                    <a:pt x="1554" y="1153"/>
                    <a:pt x="1554" y="1153"/>
                    <a:pt x="1554" y="1153"/>
                  </a:cubicBezTo>
                  <a:cubicBezTo>
                    <a:pt x="1555" y="1152"/>
                    <a:pt x="1555" y="1152"/>
                    <a:pt x="1555" y="1152"/>
                  </a:cubicBezTo>
                  <a:cubicBezTo>
                    <a:pt x="1556" y="1153"/>
                    <a:pt x="1557" y="1155"/>
                    <a:pt x="1559" y="1156"/>
                  </a:cubicBezTo>
                  <a:cubicBezTo>
                    <a:pt x="1557" y="1156"/>
                    <a:pt x="1557" y="1156"/>
                    <a:pt x="1557" y="1156"/>
                  </a:cubicBezTo>
                  <a:cubicBezTo>
                    <a:pt x="1554" y="1158"/>
                    <a:pt x="1554" y="1158"/>
                    <a:pt x="1554" y="1158"/>
                  </a:cubicBezTo>
                  <a:cubicBezTo>
                    <a:pt x="1554" y="1158"/>
                    <a:pt x="1554" y="1158"/>
                    <a:pt x="1554" y="1158"/>
                  </a:cubicBezTo>
                  <a:cubicBezTo>
                    <a:pt x="1553" y="1159"/>
                    <a:pt x="1553" y="1159"/>
                    <a:pt x="1553" y="1159"/>
                  </a:cubicBezTo>
                  <a:cubicBezTo>
                    <a:pt x="1551" y="1160"/>
                    <a:pt x="1551" y="1160"/>
                    <a:pt x="1551" y="1160"/>
                  </a:cubicBezTo>
                  <a:cubicBezTo>
                    <a:pt x="1549" y="1161"/>
                    <a:pt x="1549" y="1161"/>
                    <a:pt x="1549" y="1161"/>
                  </a:cubicBezTo>
                  <a:cubicBezTo>
                    <a:pt x="1546" y="1162"/>
                    <a:pt x="1546" y="1162"/>
                    <a:pt x="1546" y="1162"/>
                  </a:cubicBezTo>
                  <a:cubicBezTo>
                    <a:pt x="1545" y="1163"/>
                    <a:pt x="1545" y="1163"/>
                    <a:pt x="1545" y="1163"/>
                  </a:cubicBezTo>
                  <a:cubicBezTo>
                    <a:pt x="1544" y="1162"/>
                    <a:pt x="1543" y="1161"/>
                    <a:pt x="1542" y="1160"/>
                  </a:cubicBezTo>
                  <a:lnTo>
                    <a:pt x="1543" y="1160"/>
                  </a:lnTo>
                  <a:close/>
                  <a:moveTo>
                    <a:pt x="1548" y="1167"/>
                  </a:moveTo>
                  <a:cubicBezTo>
                    <a:pt x="1550" y="1166"/>
                    <a:pt x="1550" y="1166"/>
                    <a:pt x="1550" y="1166"/>
                  </a:cubicBezTo>
                  <a:cubicBezTo>
                    <a:pt x="1553" y="1165"/>
                    <a:pt x="1553" y="1165"/>
                    <a:pt x="1553" y="1165"/>
                  </a:cubicBezTo>
                  <a:cubicBezTo>
                    <a:pt x="1554" y="1164"/>
                    <a:pt x="1554" y="1164"/>
                    <a:pt x="1554" y="1164"/>
                  </a:cubicBezTo>
                  <a:cubicBezTo>
                    <a:pt x="1556" y="1163"/>
                    <a:pt x="1556" y="1163"/>
                    <a:pt x="1556" y="1163"/>
                  </a:cubicBezTo>
                  <a:cubicBezTo>
                    <a:pt x="1558" y="1162"/>
                    <a:pt x="1558" y="1162"/>
                    <a:pt x="1558" y="1162"/>
                  </a:cubicBezTo>
                  <a:cubicBezTo>
                    <a:pt x="1558" y="1162"/>
                    <a:pt x="1558" y="1162"/>
                    <a:pt x="1558" y="1162"/>
                  </a:cubicBezTo>
                  <a:cubicBezTo>
                    <a:pt x="1561" y="1160"/>
                    <a:pt x="1561" y="1160"/>
                    <a:pt x="1561" y="1160"/>
                  </a:cubicBezTo>
                  <a:cubicBezTo>
                    <a:pt x="1562" y="1159"/>
                    <a:pt x="1562" y="1159"/>
                    <a:pt x="1562" y="1159"/>
                  </a:cubicBezTo>
                  <a:cubicBezTo>
                    <a:pt x="1563" y="1161"/>
                    <a:pt x="1564" y="1162"/>
                    <a:pt x="1565" y="1163"/>
                  </a:cubicBezTo>
                  <a:cubicBezTo>
                    <a:pt x="1565" y="1163"/>
                    <a:pt x="1565" y="1163"/>
                    <a:pt x="1565" y="1163"/>
                  </a:cubicBezTo>
                  <a:cubicBezTo>
                    <a:pt x="1562" y="1165"/>
                    <a:pt x="1562" y="1165"/>
                    <a:pt x="1562" y="1165"/>
                  </a:cubicBezTo>
                  <a:cubicBezTo>
                    <a:pt x="1561" y="1165"/>
                    <a:pt x="1561" y="1165"/>
                    <a:pt x="1561" y="1165"/>
                  </a:cubicBezTo>
                  <a:cubicBezTo>
                    <a:pt x="1560" y="1165"/>
                    <a:pt x="1560" y="1165"/>
                    <a:pt x="1560" y="1165"/>
                  </a:cubicBezTo>
                  <a:cubicBezTo>
                    <a:pt x="1556" y="1166"/>
                    <a:pt x="1553" y="1167"/>
                    <a:pt x="1549" y="1167"/>
                  </a:cubicBezTo>
                  <a:cubicBezTo>
                    <a:pt x="1549" y="1167"/>
                    <a:pt x="1548" y="1167"/>
                    <a:pt x="1548" y="1167"/>
                  </a:cubicBezTo>
                  <a:close/>
                  <a:moveTo>
                    <a:pt x="1582" y="1162"/>
                  </a:moveTo>
                  <a:cubicBezTo>
                    <a:pt x="1582" y="1162"/>
                    <a:pt x="1582" y="1162"/>
                    <a:pt x="1582" y="1162"/>
                  </a:cubicBezTo>
                  <a:cubicBezTo>
                    <a:pt x="1582" y="1162"/>
                    <a:pt x="1582" y="1162"/>
                    <a:pt x="1582" y="1162"/>
                  </a:cubicBezTo>
                  <a:cubicBezTo>
                    <a:pt x="1582" y="1162"/>
                    <a:pt x="1582" y="1162"/>
                    <a:pt x="1582" y="1162"/>
                  </a:cubicBezTo>
                  <a:cubicBezTo>
                    <a:pt x="1581" y="1159"/>
                    <a:pt x="1581" y="1159"/>
                    <a:pt x="1581" y="1159"/>
                  </a:cubicBezTo>
                  <a:cubicBezTo>
                    <a:pt x="1577" y="1153"/>
                    <a:pt x="1577" y="1153"/>
                    <a:pt x="1577" y="1153"/>
                  </a:cubicBezTo>
                  <a:cubicBezTo>
                    <a:pt x="1575" y="1149"/>
                    <a:pt x="1575" y="1149"/>
                    <a:pt x="1575" y="1149"/>
                  </a:cubicBezTo>
                  <a:cubicBezTo>
                    <a:pt x="1577" y="1149"/>
                    <a:pt x="1577" y="1149"/>
                    <a:pt x="1577" y="1149"/>
                  </a:cubicBezTo>
                  <a:cubicBezTo>
                    <a:pt x="1587" y="1154"/>
                    <a:pt x="1587" y="1154"/>
                    <a:pt x="1587" y="1154"/>
                  </a:cubicBezTo>
                  <a:cubicBezTo>
                    <a:pt x="1596" y="1158"/>
                    <a:pt x="1596" y="1158"/>
                    <a:pt x="1596" y="1158"/>
                  </a:cubicBezTo>
                  <a:cubicBezTo>
                    <a:pt x="1602" y="1160"/>
                    <a:pt x="1602" y="1160"/>
                    <a:pt x="1602" y="1160"/>
                  </a:cubicBezTo>
                  <a:cubicBezTo>
                    <a:pt x="1595" y="1161"/>
                    <a:pt x="1588" y="1161"/>
                    <a:pt x="1582" y="1162"/>
                  </a:cubicBezTo>
                  <a:close/>
                  <a:moveTo>
                    <a:pt x="1576" y="1162"/>
                  </a:moveTo>
                  <a:cubicBezTo>
                    <a:pt x="1576" y="1162"/>
                    <a:pt x="1576" y="1162"/>
                    <a:pt x="1576" y="1162"/>
                  </a:cubicBezTo>
                  <a:cubicBezTo>
                    <a:pt x="1574" y="1162"/>
                    <a:pt x="1574" y="1162"/>
                    <a:pt x="1574" y="1162"/>
                  </a:cubicBezTo>
                  <a:cubicBezTo>
                    <a:pt x="1572" y="1163"/>
                    <a:pt x="1572" y="1163"/>
                    <a:pt x="1572" y="1163"/>
                  </a:cubicBezTo>
                  <a:cubicBezTo>
                    <a:pt x="1572" y="1162"/>
                    <a:pt x="1572" y="1162"/>
                    <a:pt x="1572" y="1162"/>
                  </a:cubicBezTo>
                  <a:cubicBezTo>
                    <a:pt x="1572" y="1162"/>
                    <a:pt x="1572" y="1162"/>
                    <a:pt x="1572" y="1162"/>
                  </a:cubicBezTo>
                  <a:cubicBezTo>
                    <a:pt x="1571" y="1162"/>
                    <a:pt x="1571" y="1162"/>
                    <a:pt x="1571" y="1162"/>
                  </a:cubicBezTo>
                  <a:cubicBezTo>
                    <a:pt x="1571" y="1162"/>
                    <a:pt x="1571" y="1162"/>
                    <a:pt x="1571" y="1162"/>
                  </a:cubicBezTo>
                  <a:cubicBezTo>
                    <a:pt x="1569" y="1160"/>
                    <a:pt x="1567" y="1157"/>
                    <a:pt x="1565" y="1155"/>
                  </a:cubicBezTo>
                  <a:cubicBezTo>
                    <a:pt x="1565" y="1155"/>
                    <a:pt x="1564" y="1155"/>
                    <a:pt x="1564" y="1154"/>
                  </a:cubicBezTo>
                  <a:cubicBezTo>
                    <a:pt x="1563" y="1153"/>
                    <a:pt x="1562" y="1152"/>
                    <a:pt x="1560" y="1150"/>
                  </a:cubicBezTo>
                  <a:cubicBezTo>
                    <a:pt x="1561" y="1150"/>
                    <a:pt x="1561" y="1150"/>
                    <a:pt x="1561" y="1150"/>
                  </a:cubicBezTo>
                  <a:cubicBezTo>
                    <a:pt x="1563" y="1149"/>
                    <a:pt x="1563" y="1149"/>
                    <a:pt x="1563" y="1149"/>
                  </a:cubicBezTo>
                  <a:cubicBezTo>
                    <a:pt x="1568" y="1147"/>
                    <a:pt x="1568" y="1147"/>
                    <a:pt x="1568" y="1147"/>
                  </a:cubicBezTo>
                  <a:cubicBezTo>
                    <a:pt x="1568" y="1147"/>
                    <a:pt x="1568" y="1147"/>
                    <a:pt x="1568" y="1147"/>
                  </a:cubicBezTo>
                  <a:cubicBezTo>
                    <a:pt x="1569" y="1148"/>
                    <a:pt x="1569" y="1148"/>
                    <a:pt x="1569" y="1148"/>
                  </a:cubicBezTo>
                  <a:lnTo>
                    <a:pt x="1576" y="1162"/>
                  </a:lnTo>
                  <a:close/>
                  <a:moveTo>
                    <a:pt x="1564" y="1143"/>
                  </a:moveTo>
                  <a:cubicBezTo>
                    <a:pt x="1559" y="1145"/>
                    <a:pt x="1559" y="1145"/>
                    <a:pt x="1559" y="1145"/>
                  </a:cubicBezTo>
                  <a:cubicBezTo>
                    <a:pt x="1557" y="1146"/>
                    <a:pt x="1557" y="1146"/>
                    <a:pt x="1557" y="1146"/>
                  </a:cubicBezTo>
                  <a:cubicBezTo>
                    <a:pt x="1556" y="1146"/>
                    <a:pt x="1556" y="1146"/>
                    <a:pt x="1556" y="1146"/>
                  </a:cubicBezTo>
                  <a:cubicBezTo>
                    <a:pt x="1554" y="1144"/>
                    <a:pt x="1552" y="1142"/>
                    <a:pt x="1550" y="1140"/>
                  </a:cubicBezTo>
                  <a:cubicBezTo>
                    <a:pt x="1550" y="1140"/>
                    <a:pt x="1550" y="1140"/>
                    <a:pt x="1550" y="1140"/>
                  </a:cubicBezTo>
                  <a:cubicBezTo>
                    <a:pt x="1549" y="1140"/>
                    <a:pt x="1548" y="1139"/>
                    <a:pt x="1547" y="1138"/>
                  </a:cubicBezTo>
                  <a:cubicBezTo>
                    <a:pt x="1546" y="1137"/>
                    <a:pt x="1544" y="1136"/>
                    <a:pt x="1543" y="1135"/>
                  </a:cubicBezTo>
                  <a:cubicBezTo>
                    <a:pt x="1544" y="1134"/>
                    <a:pt x="1544" y="1134"/>
                    <a:pt x="1544" y="1134"/>
                  </a:cubicBezTo>
                  <a:cubicBezTo>
                    <a:pt x="1545" y="1133"/>
                    <a:pt x="1545" y="1133"/>
                    <a:pt x="1545" y="1133"/>
                  </a:cubicBezTo>
                  <a:cubicBezTo>
                    <a:pt x="1550" y="1130"/>
                    <a:pt x="1550" y="1130"/>
                    <a:pt x="1550" y="1130"/>
                  </a:cubicBezTo>
                  <a:cubicBezTo>
                    <a:pt x="1551" y="1128"/>
                    <a:pt x="1551" y="1128"/>
                    <a:pt x="1551" y="1128"/>
                  </a:cubicBezTo>
                  <a:cubicBezTo>
                    <a:pt x="1553" y="1127"/>
                    <a:pt x="1553" y="1127"/>
                    <a:pt x="1553" y="1127"/>
                  </a:cubicBezTo>
                  <a:cubicBezTo>
                    <a:pt x="1554" y="1126"/>
                    <a:pt x="1554" y="1126"/>
                    <a:pt x="1554" y="1126"/>
                  </a:cubicBezTo>
                  <a:cubicBezTo>
                    <a:pt x="1556" y="1128"/>
                    <a:pt x="1558" y="1130"/>
                    <a:pt x="1561" y="1132"/>
                  </a:cubicBezTo>
                  <a:cubicBezTo>
                    <a:pt x="1562" y="1136"/>
                    <a:pt x="1562" y="1136"/>
                    <a:pt x="1562" y="1136"/>
                  </a:cubicBezTo>
                  <a:cubicBezTo>
                    <a:pt x="1566" y="1142"/>
                    <a:pt x="1566" y="1142"/>
                    <a:pt x="1566" y="1142"/>
                  </a:cubicBezTo>
                  <a:cubicBezTo>
                    <a:pt x="1566" y="1142"/>
                    <a:pt x="1566" y="1142"/>
                    <a:pt x="1566" y="1142"/>
                  </a:cubicBezTo>
                  <a:lnTo>
                    <a:pt x="1564" y="1143"/>
                  </a:lnTo>
                  <a:close/>
                  <a:moveTo>
                    <a:pt x="1554" y="1120"/>
                  </a:moveTo>
                  <a:cubicBezTo>
                    <a:pt x="1552" y="1118"/>
                    <a:pt x="1549" y="1116"/>
                    <a:pt x="1547" y="1115"/>
                  </a:cubicBezTo>
                  <a:cubicBezTo>
                    <a:pt x="1545" y="1113"/>
                    <a:pt x="1543" y="1112"/>
                    <a:pt x="1541" y="1111"/>
                  </a:cubicBezTo>
                  <a:cubicBezTo>
                    <a:pt x="1542" y="1110"/>
                    <a:pt x="1542" y="1110"/>
                    <a:pt x="1542" y="1110"/>
                  </a:cubicBezTo>
                  <a:cubicBezTo>
                    <a:pt x="1544" y="1108"/>
                    <a:pt x="1544" y="1108"/>
                    <a:pt x="1544" y="1108"/>
                  </a:cubicBezTo>
                  <a:cubicBezTo>
                    <a:pt x="1547" y="1106"/>
                    <a:pt x="1547" y="1106"/>
                    <a:pt x="1547" y="1106"/>
                  </a:cubicBezTo>
                  <a:cubicBezTo>
                    <a:pt x="1547" y="1105"/>
                    <a:pt x="1547" y="1105"/>
                    <a:pt x="1547" y="1105"/>
                  </a:cubicBezTo>
                  <a:cubicBezTo>
                    <a:pt x="1547" y="1107"/>
                    <a:pt x="1547" y="1107"/>
                    <a:pt x="1547" y="1107"/>
                  </a:cubicBezTo>
                  <a:cubicBezTo>
                    <a:pt x="1552" y="1115"/>
                    <a:pt x="1552" y="1115"/>
                    <a:pt x="1552" y="1115"/>
                  </a:cubicBezTo>
                  <a:cubicBezTo>
                    <a:pt x="1554" y="1120"/>
                    <a:pt x="1554" y="1120"/>
                    <a:pt x="1554" y="1120"/>
                  </a:cubicBezTo>
                  <a:close/>
                  <a:moveTo>
                    <a:pt x="1549" y="1123"/>
                  </a:moveTo>
                  <a:cubicBezTo>
                    <a:pt x="1550" y="1123"/>
                    <a:pt x="1550" y="1123"/>
                    <a:pt x="1550" y="1123"/>
                  </a:cubicBezTo>
                  <a:cubicBezTo>
                    <a:pt x="1550" y="1123"/>
                    <a:pt x="1550" y="1123"/>
                    <a:pt x="1550" y="1123"/>
                  </a:cubicBezTo>
                  <a:cubicBezTo>
                    <a:pt x="1548" y="1125"/>
                    <a:pt x="1548" y="1125"/>
                    <a:pt x="1548" y="1125"/>
                  </a:cubicBezTo>
                  <a:cubicBezTo>
                    <a:pt x="1546" y="1126"/>
                    <a:pt x="1546" y="1126"/>
                    <a:pt x="1546" y="1126"/>
                  </a:cubicBezTo>
                  <a:cubicBezTo>
                    <a:pt x="1542" y="1129"/>
                    <a:pt x="1542" y="1129"/>
                    <a:pt x="1542" y="1129"/>
                  </a:cubicBezTo>
                  <a:cubicBezTo>
                    <a:pt x="1541" y="1130"/>
                    <a:pt x="1541" y="1130"/>
                    <a:pt x="1541" y="1130"/>
                  </a:cubicBezTo>
                  <a:cubicBezTo>
                    <a:pt x="1539" y="1131"/>
                    <a:pt x="1539" y="1131"/>
                    <a:pt x="1539" y="1131"/>
                  </a:cubicBezTo>
                  <a:cubicBezTo>
                    <a:pt x="1538" y="1131"/>
                    <a:pt x="1537" y="1130"/>
                    <a:pt x="1536" y="112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34" y="1128"/>
                    <a:pt x="1534" y="1127"/>
                    <a:pt x="1533" y="1127"/>
                  </a:cubicBezTo>
                  <a:cubicBezTo>
                    <a:pt x="1532" y="1126"/>
                    <a:pt x="1530" y="1125"/>
                    <a:pt x="1528" y="1124"/>
                  </a:cubicBezTo>
                  <a:cubicBezTo>
                    <a:pt x="1529" y="1123"/>
                    <a:pt x="1529" y="1123"/>
                    <a:pt x="1529" y="1123"/>
                  </a:cubicBezTo>
                  <a:cubicBezTo>
                    <a:pt x="1531" y="1121"/>
                    <a:pt x="1531" y="1121"/>
                    <a:pt x="1531" y="1121"/>
                  </a:cubicBezTo>
                  <a:cubicBezTo>
                    <a:pt x="1532" y="1120"/>
                    <a:pt x="1532" y="1120"/>
                    <a:pt x="1532" y="1120"/>
                  </a:cubicBezTo>
                  <a:cubicBezTo>
                    <a:pt x="1536" y="1116"/>
                    <a:pt x="1536" y="1116"/>
                    <a:pt x="1536" y="1116"/>
                  </a:cubicBezTo>
                  <a:cubicBezTo>
                    <a:pt x="1537" y="1115"/>
                    <a:pt x="1537" y="1115"/>
                    <a:pt x="1537" y="1115"/>
                  </a:cubicBezTo>
                  <a:cubicBezTo>
                    <a:pt x="1538" y="1115"/>
                    <a:pt x="1538" y="1115"/>
                    <a:pt x="1538" y="1115"/>
                  </a:cubicBezTo>
                  <a:cubicBezTo>
                    <a:pt x="1541" y="1117"/>
                    <a:pt x="1545" y="1120"/>
                    <a:pt x="1549" y="1123"/>
                  </a:cubicBezTo>
                  <a:close/>
                  <a:moveTo>
                    <a:pt x="1532" y="1113"/>
                  </a:moveTo>
                  <a:cubicBezTo>
                    <a:pt x="1528" y="1116"/>
                    <a:pt x="1528" y="1116"/>
                    <a:pt x="1528" y="1116"/>
                  </a:cubicBezTo>
                  <a:cubicBezTo>
                    <a:pt x="1527" y="1117"/>
                    <a:pt x="1527" y="1117"/>
                    <a:pt x="1527" y="1117"/>
                  </a:cubicBezTo>
                  <a:cubicBezTo>
                    <a:pt x="1526" y="1119"/>
                    <a:pt x="1526" y="1119"/>
                    <a:pt x="1526" y="1119"/>
                  </a:cubicBezTo>
                  <a:cubicBezTo>
                    <a:pt x="1524" y="1121"/>
                    <a:pt x="1524" y="1121"/>
                    <a:pt x="1524" y="1121"/>
                  </a:cubicBezTo>
                  <a:cubicBezTo>
                    <a:pt x="1523" y="1120"/>
                    <a:pt x="1523" y="1120"/>
                    <a:pt x="1523" y="1120"/>
                  </a:cubicBezTo>
                  <a:cubicBezTo>
                    <a:pt x="1521" y="1119"/>
                    <a:pt x="1518" y="1118"/>
                    <a:pt x="1516" y="1116"/>
                  </a:cubicBezTo>
                  <a:cubicBezTo>
                    <a:pt x="1516" y="1116"/>
                    <a:pt x="1516" y="1116"/>
                    <a:pt x="1516" y="1116"/>
                  </a:cubicBezTo>
                  <a:cubicBezTo>
                    <a:pt x="1516" y="1116"/>
                    <a:pt x="1516" y="1116"/>
                    <a:pt x="1516" y="1116"/>
                  </a:cubicBezTo>
                  <a:cubicBezTo>
                    <a:pt x="1516" y="1116"/>
                    <a:pt x="1516" y="1116"/>
                    <a:pt x="1516" y="1116"/>
                  </a:cubicBezTo>
                  <a:cubicBezTo>
                    <a:pt x="1516" y="1116"/>
                    <a:pt x="1516" y="1116"/>
                    <a:pt x="1516" y="1116"/>
                  </a:cubicBezTo>
                  <a:cubicBezTo>
                    <a:pt x="1515" y="1116"/>
                    <a:pt x="1515" y="1116"/>
                    <a:pt x="1515" y="1116"/>
                  </a:cubicBezTo>
                  <a:cubicBezTo>
                    <a:pt x="1515" y="1115"/>
                    <a:pt x="1515" y="1115"/>
                    <a:pt x="1515" y="1115"/>
                  </a:cubicBezTo>
                  <a:cubicBezTo>
                    <a:pt x="1516" y="1114"/>
                    <a:pt x="1516" y="1114"/>
                    <a:pt x="1516" y="1114"/>
                  </a:cubicBezTo>
                  <a:cubicBezTo>
                    <a:pt x="1518" y="1111"/>
                    <a:pt x="1518" y="1111"/>
                    <a:pt x="1518" y="1111"/>
                  </a:cubicBezTo>
                  <a:cubicBezTo>
                    <a:pt x="1519" y="1109"/>
                    <a:pt x="1519" y="1109"/>
                    <a:pt x="1519" y="1109"/>
                  </a:cubicBezTo>
                  <a:cubicBezTo>
                    <a:pt x="1520" y="1108"/>
                    <a:pt x="1520" y="1108"/>
                    <a:pt x="1520" y="1108"/>
                  </a:cubicBezTo>
                  <a:cubicBezTo>
                    <a:pt x="1522" y="1105"/>
                    <a:pt x="1522" y="1105"/>
                    <a:pt x="1522" y="1105"/>
                  </a:cubicBezTo>
                  <a:cubicBezTo>
                    <a:pt x="1524" y="1106"/>
                    <a:pt x="1526" y="1107"/>
                    <a:pt x="1528" y="1109"/>
                  </a:cubicBezTo>
                  <a:cubicBezTo>
                    <a:pt x="1530" y="1110"/>
                    <a:pt x="1531" y="1111"/>
                    <a:pt x="1533" y="1112"/>
                  </a:cubicBezTo>
                  <a:lnTo>
                    <a:pt x="1532" y="1113"/>
                  </a:lnTo>
                  <a:close/>
                  <a:moveTo>
                    <a:pt x="1522" y="1097"/>
                  </a:moveTo>
                  <a:cubicBezTo>
                    <a:pt x="1521" y="1099"/>
                    <a:pt x="1521" y="1099"/>
                    <a:pt x="1521" y="1099"/>
                  </a:cubicBezTo>
                  <a:cubicBezTo>
                    <a:pt x="1521" y="1099"/>
                    <a:pt x="1521" y="1099"/>
                    <a:pt x="1521" y="1099"/>
                  </a:cubicBezTo>
                  <a:cubicBezTo>
                    <a:pt x="1519" y="1098"/>
                    <a:pt x="1517" y="1097"/>
                    <a:pt x="1515" y="1096"/>
                  </a:cubicBezTo>
                  <a:cubicBezTo>
                    <a:pt x="1513" y="1095"/>
                    <a:pt x="1511" y="1095"/>
                    <a:pt x="1509" y="1094"/>
                  </a:cubicBezTo>
                  <a:cubicBezTo>
                    <a:pt x="1510" y="1092"/>
                    <a:pt x="1510" y="1092"/>
                    <a:pt x="1510" y="1092"/>
                  </a:cubicBezTo>
                  <a:cubicBezTo>
                    <a:pt x="1512" y="1090"/>
                    <a:pt x="1512" y="1090"/>
                    <a:pt x="1512" y="1090"/>
                  </a:cubicBezTo>
                  <a:cubicBezTo>
                    <a:pt x="1513" y="1088"/>
                    <a:pt x="1513" y="1088"/>
                    <a:pt x="1513" y="1088"/>
                  </a:cubicBezTo>
                  <a:cubicBezTo>
                    <a:pt x="1515" y="1084"/>
                    <a:pt x="1515" y="1084"/>
                    <a:pt x="1515" y="1084"/>
                  </a:cubicBezTo>
                  <a:cubicBezTo>
                    <a:pt x="1516" y="1083"/>
                    <a:pt x="1516" y="1083"/>
                    <a:pt x="1516" y="1083"/>
                  </a:cubicBezTo>
                  <a:cubicBezTo>
                    <a:pt x="1519" y="1083"/>
                    <a:pt x="1519" y="1083"/>
                    <a:pt x="1519" y="1083"/>
                  </a:cubicBezTo>
                  <a:cubicBezTo>
                    <a:pt x="1523" y="1083"/>
                    <a:pt x="1523" y="1083"/>
                    <a:pt x="1523" y="1083"/>
                  </a:cubicBezTo>
                  <a:cubicBezTo>
                    <a:pt x="1526" y="1083"/>
                    <a:pt x="1526" y="1083"/>
                    <a:pt x="1526" y="1083"/>
                  </a:cubicBezTo>
                  <a:cubicBezTo>
                    <a:pt x="1528" y="1083"/>
                    <a:pt x="1528" y="1083"/>
                    <a:pt x="1528" y="1083"/>
                  </a:cubicBezTo>
                  <a:cubicBezTo>
                    <a:pt x="1532" y="1083"/>
                    <a:pt x="1532" y="1083"/>
                    <a:pt x="1532" y="1083"/>
                  </a:cubicBezTo>
                  <a:cubicBezTo>
                    <a:pt x="1531" y="1085"/>
                    <a:pt x="1531" y="1085"/>
                    <a:pt x="1531" y="1085"/>
                  </a:cubicBezTo>
                  <a:cubicBezTo>
                    <a:pt x="1530" y="1087"/>
                    <a:pt x="1530" y="1087"/>
                    <a:pt x="1530" y="1087"/>
                  </a:cubicBezTo>
                  <a:cubicBezTo>
                    <a:pt x="1528" y="1088"/>
                    <a:pt x="1528" y="1088"/>
                    <a:pt x="1528" y="1088"/>
                  </a:cubicBezTo>
                  <a:cubicBezTo>
                    <a:pt x="1527" y="1091"/>
                    <a:pt x="1527" y="1091"/>
                    <a:pt x="1527" y="1091"/>
                  </a:cubicBezTo>
                  <a:cubicBezTo>
                    <a:pt x="1525" y="1093"/>
                    <a:pt x="1525" y="1093"/>
                    <a:pt x="1525" y="1093"/>
                  </a:cubicBezTo>
                  <a:lnTo>
                    <a:pt x="1522" y="1097"/>
                  </a:lnTo>
                  <a:close/>
                  <a:moveTo>
                    <a:pt x="1530" y="1063"/>
                  </a:moveTo>
                  <a:cubicBezTo>
                    <a:pt x="1530" y="1062"/>
                    <a:pt x="1530" y="1062"/>
                    <a:pt x="1530" y="1062"/>
                  </a:cubicBezTo>
                  <a:cubicBezTo>
                    <a:pt x="1537" y="1067"/>
                    <a:pt x="1537" y="1067"/>
                    <a:pt x="1537" y="1067"/>
                  </a:cubicBezTo>
                  <a:cubicBezTo>
                    <a:pt x="1537" y="1069"/>
                    <a:pt x="1537" y="1069"/>
                    <a:pt x="1537" y="1069"/>
                  </a:cubicBezTo>
                  <a:cubicBezTo>
                    <a:pt x="1536" y="1071"/>
                    <a:pt x="1536" y="1071"/>
                    <a:pt x="1536" y="1071"/>
                  </a:cubicBezTo>
                  <a:cubicBezTo>
                    <a:pt x="1536" y="1072"/>
                    <a:pt x="1536" y="1072"/>
                    <a:pt x="1536" y="1072"/>
                  </a:cubicBezTo>
                  <a:cubicBezTo>
                    <a:pt x="1536" y="1073"/>
                    <a:pt x="1536" y="1073"/>
                    <a:pt x="1536" y="1073"/>
                  </a:cubicBezTo>
                  <a:cubicBezTo>
                    <a:pt x="1535" y="1071"/>
                    <a:pt x="1535" y="1071"/>
                    <a:pt x="1535" y="1071"/>
                  </a:cubicBezTo>
                  <a:cubicBezTo>
                    <a:pt x="1534" y="1069"/>
                    <a:pt x="1534" y="1069"/>
                    <a:pt x="1534" y="1069"/>
                  </a:cubicBezTo>
                  <a:lnTo>
                    <a:pt x="1530" y="1063"/>
                  </a:lnTo>
                  <a:close/>
                  <a:moveTo>
                    <a:pt x="1529" y="1054"/>
                  </a:moveTo>
                  <a:cubicBezTo>
                    <a:pt x="1530" y="1054"/>
                    <a:pt x="1530" y="1054"/>
                    <a:pt x="1530" y="1054"/>
                  </a:cubicBezTo>
                  <a:cubicBezTo>
                    <a:pt x="1534" y="1054"/>
                    <a:pt x="1534" y="1054"/>
                    <a:pt x="1534" y="1054"/>
                  </a:cubicBezTo>
                  <a:cubicBezTo>
                    <a:pt x="1537" y="1054"/>
                    <a:pt x="1537" y="1054"/>
                    <a:pt x="1537" y="1054"/>
                  </a:cubicBezTo>
                  <a:cubicBezTo>
                    <a:pt x="1539" y="1055"/>
                    <a:pt x="1539" y="1055"/>
                    <a:pt x="1539" y="1055"/>
                  </a:cubicBezTo>
                  <a:cubicBezTo>
                    <a:pt x="1539" y="1055"/>
                    <a:pt x="1539" y="1055"/>
                    <a:pt x="1539" y="1055"/>
                  </a:cubicBezTo>
                  <a:cubicBezTo>
                    <a:pt x="1539" y="1055"/>
                    <a:pt x="1539" y="1055"/>
                    <a:pt x="1539" y="1055"/>
                  </a:cubicBezTo>
                  <a:cubicBezTo>
                    <a:pt x="1539" y="1056"/>
                    <a:pt x="1539" y="1056"/>
                    <a:pt x="1539" y="1056"/>
                  </a:cubicBezTo>
                  <a:cubicBezTo>
                    <a:pt x="1538" y="1058"/>
                    <a:pt x="1538" y="1058"/>
                    <a:pt x="1538" y="1058"/>
                  </a:cubicBezTo>
                  <a:cubicBezTo>
                    <a:pt x="1538" y="1062"/>
                    <a:pt x="1538" y="1062"/>
                    <a:pt x="1538" y="1062"/>
                  </a:cubicBezTo>
                  <a:cubicBezTo>
                    <a:pt x="1537" y="1061"/>
                    <a:pt x="1537" y="1061"/>
                    <a:pt x="1537" y="1061"/>
                  </a:cubicBezTo>
                  <a:lnTo>
                    <a:pt x="1529" y="1054"/>
                  </a:lnTo>
                  <a:close/>
                  <a:moveTo>
                    <a:pt x="1529" y="1046"/>
                  </a:moveTo>
                  <a:cubicBezTo>
                    <a:pt x="1532" y="1042"/>
                    <a:pt x="1532" y="1042"/>
                    <a:pt x="1532" y="1042"/>
                  </a:cubicBezTo>
                  <a:cubicBezTo>
                    <a:pt x="1532" y="1042"/>
                    <a:pt x="1532" y="1042"/>
                    <a:pt x="1532" y="1042"/>
                  </a:cubicBezTo>
                  <a:cubicBezTo>
                    <a:pt x="1533" y="1044"/>
                    <a:pt x="1533" y="1044"/>
                    <a:pt x="1533" y="1044"/>
                  </a:cubicBezTo>
                  <a:cubicBezTo>
                    <a:pt x="1537" y="1049"/>
                    <a:pt x="1537" y="1049"/>
                    <a:pt x="1537" y="1049"/>
                  </a:cubicBezTo>
                  <a:cubicBezTo>
                    <a:pt x="1533" y="1049"/>
                    <a:pt x="1533" y="1049"/>
                    <a:pt x="1533" y="1049"/>
                  </a:cubicBezTo>
                  <a:cubicBezTo>
                    <a:pt x="1532" y="1049"/>
                    <a:pt x="1532" y="1049"/>
                    <a:pt x="1532" y="1049"/>
                  </a:cubicBezTo>
                  <a:cubicBezTo>
                    <a:pt x="1529" y="1049"/>
                    <a:pt x="1529" y="1049"/>
                    <a:pt x="1529" y="1049"/>
                  </a:cubicBezTo>
                  <a:cubicBezTo>
                    <a:pt x="1527" y="1049"/>
                    <a:pt x="1527" y="1049"/>
                    <a:pt x="1527" y="1049"/>
                  </a:cubicBezTo>
                  <a:cubicBezTo>
                    <a:pt x="1528" y="1048"/>
                    <a:pt x="1528" y="1048"/>
                    <a:pt x="1528" y="1048"/>
                  </a:cubicBezTo>
                  <a:cubicBezTo>
                    <a:pt x="1529" y="1046"/>
                    <a:pt x="1529" y="1046"/>
                    <a:pt x="1529" y="1046"/>
                  </a:cubicBezTo>
                  <a:close/>
                  <a:moveTo>
                    <a:pt x="1527" y="1026"/>
                  </a:moveTo>
                  <a:cubicBezTo>
                    <a:pt x="1528" y="1026"/>
                    <a:pt x="1528" y="1026"/>
                    <a:pt x="1528" y="1026"/>
                  </a:cubicBezTo>
                  <a:cubicBezTo>
                    <a:pt x="1529" y="1026"/>
                    <a:pt x="1529" y="1026"/>
                    <a:pt x="1529" y="1026"/>
                  </a:cubicBezTo>
                  <a:cubicBezTo>
                    <a:pt x="1535" y="1026"/>
                    <a:pt x="1535" y="1026"/>
                    <a:pt x="1535" y="1026"/>
                  </a:cubicBezTo>
                  <a:cubicBezTo>
                    <a:pt x="1537" y="1026"/>
                    <a:pt x="1537" y="1026"/>
                    <a:pt x="1537" y="1026"/>
                  </a:cubicBezTo>
                  <a:cubicBezTo>
                    <a:pt x="1537" y="1026"/>
                    <a:pt x="1537" y="1026"/>
                    <a:pt x="1537" y="1026"/>
                  </a:cubicBezTo>
                  <a:cubicBezTo>
                    <a:pt x="1537" y="1026"/>
                    <a:pt x="1537" y="1026"/>
                    <a:pt x="1537" y="1026"/>
                  </a:cubicBezTo>
                  <a:cubicBezTo>
                    <a:pt x="1536" y="1027"/>
                    <a:pt x="1536" y="1027"/>
                    <a:pt x="1536" y="1027"/>
                  </a:cubicBezTo>
                  <a:cubicBezTo>
                    <a:pt x="1534" y="1031"/>
                    <a:pt x="1534" y="1031"/>
                    <a:pt x="1534" y="1031"/>
                  </a:cubicBezTo>
                  <a:cubicBezTo>
                    <a:pt x="1533" y="1031"/>
                    <a:pt x="1533" y="1031"/>
                    <a:pt x="1533" y="1031"/>
                  </a:cubicBezTo>
                  <a:cubicBezTo>
                    <a:pt x="1532" y="1033"/>
                    <a:pt x="1532" y="1033"/>
                    <a:pt x="1532" y="1033"/>
                  </a:cubicBezTo>
                  <a:cubicBezTo>
                    <a:pt x="1532" y="1033"/>
                    <a:pt x="1532" y="1033"/>
                    <a:pt x="1532" y="1033"/>
                  </a:cubicBezTo>
                  <a:cubicBezTo>
                    <a:pt x="1531" y="1032"/>
                    <a:pt x="1531" y="1032"/>
                    <a:pt x="1531" y="1032"/>
                  </a:cubicBezTo>
                  <a:lnTo>
                    <a:pt x="1527" y="1026"/>
                  </a:lnTo>
                  <a:close/>
                  <a:moveTo>
                    <a:pt x="1528" y="1011"/>
                  </a:moveTo>
                  <a:cubicBezTo>
                    <a:pt x="1527" y="1012"/>
                    <a:pt x="1527" y="1012"/>
                    <a:pt x="1527" y="1012"/>
                  </a:cubicBezTo>
                  <a:cubicBezTo>
                    <a:pt x="1525" y="1014"/>
                    <a:pt x="1525" y="1014"/>
                    <a:pt x="1525" y="1014"/>
                  </a:cubicBezTo>
                  <a:cubicBezTo>
                    <a:pt x="1525" y="1015"/>
                    <a:pt x="1525" y="1015"/>
                    <a:pt x="1525" y="1015"/>
                  </a:cubicBezTo>
                  <a:cubicBezTo>
                    <a:pt x="1525" y="1014"/>
                    <a:pt x="1525" y="1014"/>
                    <a:pt x="1525" y="1014"/>
                  </a:cubicBezTo>
                  <a:cubicBezTo>
                    <a:pt x="1525" y="1010"/>
                    <a:pt x="1525" y="1010"/>
                    <a:pt x="1525" y="1010"/>
                  </a:cubicBezTo>
                  <a:cubicBezTo>
                    <a:pt x="1525" y="1008"/>
                    <a:pt x="1525" y="1008"/>
                    <a:pt x="1525" y="1008"/>
                  </a:cubicBezTo>
                  <a:cubicBezTo>
                    <a:pt x="1525" y="1003"/>
                    <a:pt x="1525" y="1003"/>
                    <a:pt x="1525" y="1003"/>
                  </a:cubicBezTo>
                  <a:cubicBezTo>
                    <a:pt x="1529" y="1009"/>
                    <a:pt x="1529" y="1009"/>
                    <a:pt x="1529" y="1009"/>
                  </a:cubicBezTo>
                  <a:lnTo>
                    <a:pt x="1528" y="1011"/>
                  </a:lnTo>
                  <a:close/>
                  <a:moveTo>
                    <a:pt x="1529" y="1038"/>
                  </a:moveTo>
                  <a:cubicBezTo>
                    <a:pt x="1528" y="1039"/>
                    <a:pt x="1528" y="1039"/>
                    <a:pt x="1528" y="1039"/>
                  </a:cubicBezTo>
                  <a:cubicBezTo>
                    <a:pt x="1526" y="1042"/>
                    <a:pt x="1526" y="1042"/>
                    <a:pt x="1526" y="1042"/>
                  </a:cubicBezTo>
                  <a:cubicBezTo>
                    <a:pt x="1525" y="1043"/>
                    <a:pt x="1525" y="1043"/>
                    <a:pt x="1525" y="1043"/>
                  </a:cubicBezTo>
                  <a:cubicBezTo>
                    <a:pt x="1525" y="1044"/>
                    <a:pt x="1525" y="1044"/>
                    <a:pt x="1525" y="1044"/>
                  </a:cubicBezTo>
                  <a:cubicBezTo>
                    <a:pt x="1525" y="1042"/>
                    <a:pt x="1525" y="1042"/>
                    <a:pt x="1525" y="1042"/>
                  </a:cubicBezTo>
                  <a:cubicBezTo>
                    <a:pt x="1525" y="1041"/>
                    <a:pt x="1525" y="1041"/>
                    <a:pt x="1525" y="1041"/>
                  </a:cubicBezTo>
                  <a:cubicBezTo>
                    <a:pt x="1525" y="1035"/>
                    <a:pt x="1525" y="1035"/>
                    <a:pt x="1525" y="1035"/>
                  </a:cubicBezTo>
                  <a:cubicBezTo>
                    <a:pt x="1525" y="1031"/>
                    <a:pt x="1525" y="1031"/>
                    <a:pt x="1525" y="1031"/>
                  </a:cubicBezTo>
                  <a:lnTo>
                    <a:pt x="1529" y="1038"/>
                  </a:lnTo>
                  <a:close/>
                  <a:moveTo>
                    <a:pt x="1526" y="1066"/>
                  </a:moveTo>
                  <a:cubicBezTo>
                    <a:pt x="1529" y="1071"/>
                    <a:pt x="1529" y="1071"/>
                    <a:pt x="1529" y="1071"/>
                  </a:cubicBezTo>
                  <a:cubicBezTo>
                    <a:pt x="1521" y="1065"/>
                    <a:pt x="1521" y="1065"/>
                    <a:pt x="1521" y="1065"/>
                  </a:cubicBezTo>
                  <a:cubicBezTo>
                    <a:pt x="1522" y="1062"/>
                    <a:pt x="1522" y="1062"/>
                    <a:pt x="1522" y="1062"/>
                  </a:cubicBezTo>
                  <a:cubicBezTo>
                    <a:pt x="1523" y="1060"/>
                    <a:pt x="1523" y="1060"/>
                    <a:pt x="1523" y="1060"/>
                  </a:cubicBezTo>
                  <a:cubicBezTo>
                    <a:pt x="1523" y="1059"/>
                    <a:pt x="1523" y="1059"/>
                    <a:pt x="1523" y="1059"/>
                  </a:cubicBezTo>
                  <a:cubicBezTo>
                    <a:pt x="1524" y="1061"/>
                    <a:pt x="1524" y="1061"/>
                    <a:pt x="1524" y="1061"/>
                  </a:cubicBezTo>
                  <a:lnTo>
                    <a:pt x="1526" y="1066"/>
                  </a:lnTo>
                  <a:close/>
                  <a:moveTo>
                    <a:pt x="1524" y="1073"/>
                  </a:moveTo>
                  <a:cubicBezTo>
                    <a:pt x="1530" y="1078"/>
                    <a:pt x="1530" y="1078"/>
                    <a:pt x="1530" y="1078"/>
                  </a:cubicBezTo>
                  <a:cubicBezTo>
                    <a:pt x="1529" y="1078"/>
                    <a:pt x="1529" y="1078"/>
                    <a:pt x="1529" y="1078"/>
                  </a:cubicBezTo>
                  <a:cubicBezTo>
                    <a:pt x="1523" y="1078"/>
                    <a:pt x="1523" y="1078"/>
                    <a:pt x="1523" y="1078"/>
                  </a:cubicBezTo>
                  <a:cubicBezTo>
                    <a:pt x="1521" y="1078"/>
                    <a:pt x="1521" y="1078"/>
                    <a:pt x="1521" y="1078"/>
                  </a:cubicBezTo>
                  <a:cubicBezTo>
                    <a:pt x="1518" y="1078"/>
                    <a:pt x="1518" y="1078"/>
                    <a:pt x="1518" y="1078"/>
                  </a:cubicBezTo>
                  <a:cubicBezTo>
                    <a:pt x="1518" y="1078"/>
                    <a:pt x="1518" y="1078"/>
                    <a:pt x="1518" y="1078"/>
                  </a:cubicBezTo>
                  <a:cubicBezTo>
                    <a:pt x="1518" y="1078"/>
                    <a:pt x="1518" y="1078"/>
                    <a:pt x="1518" y="1078"/>
                  </a:cubicBezTo>
                  <a:cubicBezTo>
                    <a:pt x="1518" y="1076"/>
                    <a:pt x="1518" y="1076"/>
                    <a:pt x="1518" y="1076"/>
                  </a:cubicBezTo>
                  <a:cubicBezTo>
                    <a:pt x="1519" y="1074"/>
                    <a:pt x="1519" y="1074"/>
                    <a:pt x="1519" y="1074"/>
                  </a:cubicBezTo>
                  <a:cubicBezTo>
                    <a:pt x="1520" y="1070"/>
                    <a:pt x="1520" y="1070"/>
                    <a:pt x="1520" y="1070"/>
                  </a:cubicBezTo>
                  <a:lnTo>
                    <a:pt x="1524" y="1073"/>
                  </a:lnTo>
                  <a:close/>
                  <a:moveTo>
                    <a:pt x="1520" y="1009"/>
                  </a:moveTo>
                  <a:cubicBezTo>
                    <a:pt x="1520" y="1011"/>
                    <a:pt x="1520" y="1011"/>
                    <a:pt x="1520" y="1011"/>
                  </a:cubicBezTo>
                  <a:cubicBezTo>
                    <a:pt x="1520" y="1015"/>
                    <a:pt x="1520" y="1015"/>
                    <a:pt x="1520" y="1015"/>
                  </a:cubicBezTo>
                  <a:cubicBezTo>
                    <a:pt x="1515" y="1009"/>
                    <a:pt x="1515" y="1009"/>
                    <a:pt x="1515" y="1009"/>
                  </a:cubicBezTo>
                  <a:cubicBezTo>
                    <a:pt x="1516" y="1008"/>
                    <a:pt x="1516" y="1008"/>
                    <a:pt x="1516" y="1008"/>
                  </a:cubicBezTo>
                  <a:cubicBezTo>
                    <a:pt x="1516" y="1007"/>
                    <a:pt x="1516" y="1007"/>
                    <a:pt x="1516" y="1007"/>
                  </a:cubicBezTo>
                  <a:cubicBezTo>
                    <a:pt x="1517" y="1007"/>
                    <a:pt x="1517" y="1007"/>
                    <a:pt x="1517" y="1007"/>
                  </a:cubicBezTo>
                  <a:cubicBezTo>
                    <a:pt x="1519" y="1005"/>
                    <a:pt x="1519" y="1005"/>
                    <a:pt x="1519" y="1005"/>
                  </a:cubicBezTo>
                  <a:cubicBezTo>
                    <a:pt x="1520" y="1005"/>
                    <a:pt x="1520" y="1005"/>
                    <a:pt x="1520" y="1005"/>
                  </a:cubicBezTo>
                  <a:cubicBezTo>
                    <a:pt x="1520" y="1005"/>
                    <a:pt x="1520" y="1005"/>
                    <a:pt x="1520" y="1005"/>
                  </a:cubicBezTo>
                  <a:lnTo>
                    <a:pt x="1520" y="1009"/>
                  </a:lnTo>
                  <a:close/>
                  <a:moveTo>
                    <a:pt x="1516" y="999"/>
                  </a:moveTo>
                  <a:cubicBezTo>
                    <a:pt x="1515" y="1001"/>
                    <a:pt x="1515" y="1001"/>
                    <a:pt x="1515" y="1001"/>
                  </a:cubicBezTo>
                  <a:cubicBezTo>
                    <a:pt x="1513" y="1003"/>
                    <a:pt x="1513" y="1003"/>
                    <a:pt x="1513" y="1003"/>
                  </a:cubicBezTo>
                  <a:cubicBezTo>
                    <a:pt x="1513" y="1004"/>
                    <a:pt x="1513" y="1004"/>
                    <a:pt x="1513" y="1004"/>
                  </a:cubicBezTo>
                  <a:cubicBezTo>
                    <a:pt x="1512" y="1004"/>
                    <a:pt x="1512" y="1004"/>
                    <a:pt x="1512" y="1004"/>
                  </a:cubicBezTo>
                  <a:cubicBezTo>
                    <a:pt x="1512" y="1004"/>
                    <a:pt x="1512" y="1004"/>
                    <a:pt x="1512" y="1004"/>
                  </a:cubicBezTo>
                  <a:cubicBezTo>
                    <a:pt x="1511" y="1003"/>
                    <a:pt x="1511" y="1003"/>
                    <a:pt x="1511" y="1003"/>
                  </a:cubicBezTo>
                  <a:cubicBezTo>
                    <a:pt x="1507" y="997"/>
                    <a:pt x="1507" y="997"/>
                    <a:pt x="1507" y="997"/>
                  </a:cubicBezTo>
                  <a:cubicBezTo>
                    <a:pt x="1507" y="997"/>
                    <a:pt x="1507" y="997"/>
                    <a:pt x="1507" y="997"/>
                  </a:cubicBezTo>
                  <a:cubicBezTo>
                    <a:pt x="1511" y="997"/>
                    <a:pt x="1511" y="997"/>
                    <a:pt x="1511" y="997"/>
                  </a:cubicBezTo>
                  <a:cubicBezTo>
                    <a:pt x="1514" y="997"/>
                    <a:pt x="1514" y="997"/>
                    <a:pt x="1514" y="997"/>
                  </a:cubicBezTo>
                  <a:cubicBezTo>
                    <a:pt x="1517" y="997"/>
                    <a:pt x="1517" y="997"/>
                    <a:pt x="1517" y="997"/>
                  </a:cubicBezTo>
                  <a:lnTo>
                    <a:pt x="1516" y="999"/>
                  </a:lnTo>
                  <a:close/>
                  <a:moveTo>
                    <a:pt x="1508" y="992"/>
                  </a:moveTo>
                  <a:cubicBezTo>
                    <a:pt x="1506" y="992"/>
                    <a:pt x="1506" y="992"/>
                    <a:pt x="1506" y="992"/>
                  </a:cubicBezTo>
                  <a:cubicBezTo>
                    <a:pt x="1502" y="992"/>
                    <a:pt x="1502" y="992"/>
                    <a:pt x="1502" y="992"/>
                  </a:cubicBezTo>
                  <a:cubicBezTo>
                    <a:pt x="1502" y="992"/>
                    <a:pt x="1502" y="992"/>
                    <a:pt x="1502" y="992"/>
                  </a:cubicBezTo>
                  <a:cubicBezTo>
                    <a:pt x="1502" y="992"/>
                    <a:pt x="1502" y="992"/>
                    <a:pt x="1502" y="992"/>
                  </a:cubicBezTo>
                  <a:cubicBezTo>
                    <a:pt x="1502" y="992"/>
                    <a:pt x="1502" y="992"/>
                    <a:pt x="1502" y="992"/>
                  </a:cubicBezTo>
                  <a:cubicBezTo>
                    <a:pt x="1500" y="992"/>
                    <a:pt x="1500" y="992"/>
                    <a:pt x="1500" y="992"/>
                  </a:cubicBezTo>
                  <a:cubicBezTo>
                    <a:pt x="1494" y="992"/>
                    <a:pt x="1494" y="992"/>
                    <a:pt x="1494" y="992"/>
                  </a:cubicBezTo>
                  <a:cubicBezTo>
                    <a:pt x="1493" y="992"/>
                    <a:pt x="1493" y="992"/>
                    <a:pt x="1493" y="992"/>
                  </a:cubicBezTo>
                  <a:cubicBezTo>
                    <a:pt x="1490" y="992"/>
                    <a:pt x="1490" y="992"/>
                    <a:pt x="1490" y="992"/>
                  </a:cubicBezTo>
                  <a:cubicBezTo>
                    <a:pt x="1488" y="992"/>
                    <a:pt x="1488" y="992"/>
                    <a:pt x="1488" y="992"/>
                  </a:cubicBezTo>
                  <a:cubicBezTo>
                    <a:pt x="1486" y="992"/>
                    <a:pt x="1486" y="992"/>
                    <a:pt x="1486" y="992"/>
                  </a:cubicBezTo>
                  <a:cubicBezTo>
                    <a:pt x="1485" y="992"/>
                    <a:pt x="1485" y="992"/>
                    <a:pt x="1485" y="992"/>
                  </a:cubicBezTo>
                  <a:cubicBezTo>
                    <a:pt x="1485" y="991"/>
                    <a:pt x="1485" y="991"/>
                    <a:pt x="1485" y="991"/>
                  </a:cubicBezTo>
                  <a:cubicBezTo>
                    <a:pt x="1484" y="989"/>
                    <a:pt x="1484" y="989"/>
                    <a:pt x="1484" y="989"/>
                  </a:cubicBezTo>
                  <a:cubicBezTo>
                    <a:pt x="1484" y="986"/>
                    <a:pt x="1484" y="986"/>
                    <a:pt x="1484" y="986"/>
                  </a:cubicBezTo>
                  <a:cubicBezTo>
                    <a:pt x="1483" y="982"/>
                    <a:pt x="1483" y="982"/>
                    <a:pt x="1483" y="982"/>
                  </a:cubicBezTo>
                  <a:cubicBezTo>
                    <a:pt x="1482" y="981"/>
                    <a:pt x="1482" y="981"/>
                    <a:pt x="1482" y="981"/>
                  </a:cubicBezTo>
                  <a:cubicBezTo>
                    <a:pt x="1482" y="978"/>
                    <a:pt x="1482" y="978"/>
                    <a:pt x="1482" y="978"/>
                  </a:cubicBezTo>
                  <a:cubicBezTo>
                    <a:pt x="1489" y="982"/>
                    <a:pt x="1489" y="982"/>
                    <a:pt x="1489" y="982"/>
                  </a:cubicBezTo>
                  <a:cubicBezTo>
                    <a:pt x="1494" y="984"/>
                    <a:pt x="1494" y="984"/>
                    <a:pt x="1494" y="984"/>
                  </a:cubicBezTo>
                  <a:cubicBezTo>
                    <a:pt x="1501" y="988"/>
                    <a:pt x="1501" y="988"/>
                    <a:pt x="1501" y="988"/>
                  </a:cubicBezTo>
                  <a:cubicBezTo>
                    <a:pt x="1506" y="990"/>
                    <a:pt x="1506" y="990"/>
                    <a:pt x="1506" y="990"/>
                  </a:cubicBezTo>
                  <a:cubicBezTo>
                    <a:pt x="1511" y="992"/>
                    <a:pt x="1511" y="992"/>
                    <a:pt x="1511" y="992"/>
                  </a:cubicBezTo>
                  <a:lnTo>
                    <a:pt x="1508" y="992"/>
                  </a:lnTo>
                  <a:close/>
                  <a:moveTo>
                    <a:pt x="1481" y="968"/>
                  </a:moveTo>
                  <a:cubicBezTo>
                    <a:pt x="1480" y="970"/>
                    <a:pt x="1480" y="970"/>
                    <a:pt x="1480" y="970"/>
                  </a:cubicBezTo>
                  <a:cubicBezTo>
                    <a:pt x="1479" y="966"/>
                    <a:pt x="1479" y="966"/>
                    <a:pt x="1479" y="966"/>
                  </a:cubicBezTo>
                  <a:cubicBezTo>
                    <a:pt x="1478" y="963"/>
                    <a:pt x="1478" y="963"/>
                    <a:pt x="1478" y="963"/>
                  </a:cubicBezTo>
                  <a:cubicBezTo>
                    <a:pt x="1478" y="961"/>
                    <a:pt x="1477" y="959"/>
                    <a:pt x="1477" y="956"/>
                  </a:cubicBezTo>
                  <a:cubicBezTo>
                    <a:pt x="1477" y="954"/>
                    <a:pt x="1476" y="952"/>
                    <a:pt x="1476" y="949"/>
                  </a:cubicBezTo>
                  <a:cubicBezTo>
                    <a:pt x="1475" y="947"/>
                    <a:pt x="1475" y="945"/>
                    <a:pt x="1474" y="943"/>
                  </a:cubicBezTo>
                  <a:cubicBezTo>
                    <a:pt x="1474" y="941"/>
                    <a:pt x="1474" y="939"/>
                    <a:pt x="1473" y="937"/>
                  </a:cubicBezTo>
                  <a:cubicBezTo>
                    <a:pt x="1473" y="934"/>
                    <a:pt x="1473" y="934"/>
                    <a:pt x="1473" y="934"/>
                  </a:cubicBezTo>
                  <a:cubicBezTo>
                    <a:pt x="1479" y="937"/>
                    <a:pt x="1479" y="937"/>
                    <a:pt x="1479" y="937"/>
                  </a:cubicBezTo>
                  <a:cubicBezTo>
                    <a:pt x="1487" y="941"/>
                    <a:pt x="1487" y="941"/>
                    <a:pt x="1487" y="941"/>
                  </a:cubicBezTo>
                  <a:cubicBezTo>
                    <a:pt x="1499" y="947"/>
                    <a:pt x="1499" y="947"/>
                    <a:pt x="1499" y="947"/>
                  </a:cubicBezTo>
                  <a:cubicBezTo>
                    <a:pt x="1506" y="951"/>
                    <a:pt x="1506" y="951"/>
                    <a:pt x="1506" y="951"/>
                  </a:cubicBezTo>
                  <a:cubicBezTo>
                    <a:pt x="1504" y="952"/>
                    <a:pt x="1504" y="952"/>
                    <a:pt x="1504" y="952"/>
                  </a:cubicBezTo>
                  <a:cubicBezTo>
                    <a:pt x="1500" y="954"/>
                    <a:pt x="1500" y="954"/>
                    <a:pt x="1500" y="954"/>
                  </a:cubicBezTo>
                  <a:cubicBezTo>
                    <a:pt x="1498" y="956"/>
                    <a:pt x="1498" y="956"/>
                    <a:pt x="1498" y="956"/>
                  </a:cubicBezTo>
                  <a:cubicBezTo>
                    <a:pt x="1495" y="958"/>
                    <a:pt x="1495" y="958"/>
                    <a:pt x="1495" y="958"/>
                  </a:cubicBezTo>
                  <a:cubicBezTo>
                    <a:pt x="1492" y="960"/>
                    <a:pt x="1492" y="960"/>
                    <a:pt x="1492" y="960"/>
                  </a:cubicBezTo>
                  <a:cubicBezTo>
                    <a:pt x="1489" y="963"/>
                    <a:pt x="1489" y="963"/>
                    <a:pt x="1489" y="963"/>
                  </a:cubicBezTo>
                  <a:cubicBezTo>
                    <a:pt x="1486" y="965"/>
                    <a:pt x="1486" y="965"/>
                    <a:pt x="1486" y="965"/>
                  </a:cubicBezTo>
                  <a:cubicBezTo>
                    <a:pt x="1483" y="967"/>
                    <a:pt x="1483" y="967"/>
                    <a:pt x="1483" y="967"/>
                  </a:cubicBezTo>
                  <a:lnTo>
                    <a:pt x="1481" y="968"/>
                  </a:lnTo>
                  <a:close/>
                  <a:moveTo>
                    <a:pt x="1474" y="922"/>
                  </a:moveTo>
                  <a:cubicBezTo>
                    <a:pt x="1471" y="925"/>
                    <a:pt x="1471" y="925"/>
                    <a:pt x="1471" y="925"/>
                  </a:cubicBezTo>
                  <a:cubicBezTo>
                    <a:pt x="1471" y="923"/>
                    <a:pt x="1470" y="921"/>
                    <a:pt x="1470" y="919"/>
                  </a:cubicBezTo>
                  <a:cubicBezTo>
                    <a:pt x="1469" y="915"/>
                    <a:pt x="1469" y="915"/>
                    <a:pt x="1469" y="915"/>
                  </a:cubicBezTo>
                  <a:cubicBezTo>
                    <a:pt x="1469" y="913"/>
                    <a:pt x="1469" y="913"/>
                    <a:pt x="1469" y="913"/>
                  </a:cubicBezTo>
                  <a:cubicBezTo>
                    <a:pt x="1469" y="909"/>
                    <a:pt x="1469" y="909"/>
                    <a:pt x="1469" y="909"/>
                  </a:cubicBezTo>
                  <a:cubicBezTo>
                    <a:pt x="1468" y="906"/>
                    <a:pt x="1468" y="903"/>
                    <a:pt x="1467" y="900"/>
                  </a:cubicBezTo>
                  <a:cubicBezTo>
                    <a:pt x="1467" y="898"/>
                    <a:pt x="1466" y="896"/>
                    <a:pt x="1466" y="893"/>
                  </a:cubicBezTo>
                  <a:cubicBezTo>
                    <a:pt x="1466" y="892"/>
                    <a:pt x="1466" y="890"/>
                    <a:pt x="1465" y="888"/>
                  </a:cubicBezTo>
                  <a:cubicBezTo>
                    <a:pt x="1480" y="897"/>
                    <a:pt x="1480" y="897"/>
                    <a:pt x="1480" y="897"/>
                  </a:cubicBezTo>
                  <a:cubicBezTo>
                    <a:pt x="1488" y="902"/>
                    <a:pt x="1488" y="902"/>
                    <a:pt x="1488" y="902"/>
                  </a:cubicBezTo>
                  <a:cubicBezTo>
                    <a:pt x="1493" y="905"/>
                    <a:pt x="1493" y="905"/>
                    <a:pt x="1493" y="905"/>
                  </a:cubicBezTo>
                  <a:cubicBezTo>
                    <a:pt x="1492" y="906"/>
                    <a:pt x="1492" y="906"/>
                    <a:pt x="1492" y="906"/>
                  </a:cubicBezTo>
                  <a:cubicBezTo>
                    <a:pt x="1491" y="907"/>
                    <a:pt x="1491" y="907"/>
                    <a:pt x="1491" y="907"/>
                  </a:cubicBezTo>
                  <a:cubicBezTo>
                    <a:pt x="1485" y="912"/>
                    <a:pt x="1485" y="912"/>
                    <a:pt x="1485" y="912"/>
                  </a:cubicBezTo>
                  <a:cubicBezTo>
                    <a:pt x="1482" y="915"/>
                    <a:pt x="1482" y="915"/>
                    <a:pt x="1482" y="915"/>
                  </a:cubicBezTo>
                  <a:cubicBezTo>
                    <a:pt x="1478" y="918"/>
                    <a:pt x="1478" y="918"/>
                    <a:pt x="1478" y="918"/>
                  </a:cubicBezTo>
                  <a:cubicBezTo>
                    <a:pt x="1476" y="920"/>
                    <a:pt x="1476" y="920"/>
                    <a:pt x="1476" y="920"/>
                  </a:cubicBezTo>
                  <a:cubicBezTo>
                    <a:pt x="1475" y="921"/>
                    <a:pt x="1475" y="921"/>
                    <a:pt x="1475" y="921"/>
                  </a:cubicBezTo>
                  <a:lnTo>
                    <a:pt x="1474" y="922"/>
                  </a:lnTo>
                  <a:close/>
                  <a:moveTo>
                    <a:pt x="1464" y="878"/>
                  </a:moveTo>
                  <a:cubicBezTo>
                    <a:pt x="1464" y="877"/>
                    <a:pt x="1464" y="875"/>
                    <a:pt x="1464" y="873"/>
                  </a:cubicBezTo>
                  <a:cubicBezTo>
                    <a:pt x="1463" y="871"/>
                    <a:pt x="1463" y="871"/>
                    <a:pt x="1463" y="871"/>
                  </a:cubicBezTo>
                  <a:cubicBezTo>
                    <a:pt x="1463" y="871"/>
                    <a:pt x="1463" y="871"/>
                    <a:pt x="1463" y="871"/>
                  </a:cubicBezTo>
                  <a:cubicBezTo>
                    <a:pt x="1463" y="871"/>
                    <a:pt x="1463" y="870"/>
                    <a:pt x="1463" y="870"/>
                  </a:cubicBezTo>
                  <a:cubicBezTo>
                    <a:pt x="1463" y="867"/>
                    <a:pt x="1463" y="867"/>
                    <a:pt x="1463" y="867"/>
                  </a:cubicBezTo>
                  <a:cubicBezTo>
                    <a:pt x="1462" y="861"/>
                    <a:pt x="1462" y="861"/>
                    <a:pt x="1462" y="861"/>
                  </a:cubicBezTo>
                  <a:cubicBezTo>
                    <a:pt x="1462" y="860"/>
                    <a:pt x="1462" y="860"/>
                    <a:pt x="1462" y="860"/>
                  </a:cubicBezTo>
                  <a:cubicBezTo>
                    <a:pt x="1462" y="860"/>
                    <a:pt x="1462" y="860"/>
                    <a:pt x="1462" y="860"/>
                  </a:cubicBezTo>
                  <a:cubicBezTo>
                    <a:pt x="1462" y="859"/>
                    <a:pt x="1462" y="859"/>
                    <a:pt x="1462" y="858"/>
                  </a:cubicBezTo>
                  <a:cubicBezTo>
                    <a:pt x="1462" y="856"/>
                    <a:pt x="1461" y="854"/>
                    <a:pt x="1461" y="852"/>
                  </a:cubicBezTo>
                  <a:cubicBezTo>
                    <a:pt x="1461" y="848"/>
                    <a:pt x="1461" y="848"/>
                    <a:pt x="1461" y="848"/>
                  </a:cubicBezTo>
                  <a:cubicBezTo>
                    <a:pt x="1470" y="854"/>
                    <a:pt x="1470" y="854"/>
                    <a:pt x="1470" y="854"/>
                  </a:cubicBezTo>
                  <a:cubicBezTo>
                    <a:pt x="1482" y="861"/>
                    <a:pt x="1482" y="861"/>
                    <a:pt x="1482" y="861"/>
                  </a:cubicBezTo>
                  <a:cubicBezTo>
                    <a:pt x="1484" y="862"/>
                    <a:pt x="1484" y="862"/>
                    <a:pt x="1484" y="862"/>
                  </a:cubicBezTo>
                  <a:cubicBezTo>
                    <a:pt x="1484" y="863"/>
                    <a:pt x="1484" y="863"/>
                    <a:pt x="1484" y="863"/>
                  </a:cubicBezTo>
                  <a:cubicBezTo>
                    <a:pt x="1481" y="865"/>
                    <a:pt x="1481" y="865"/>
                    <a:pt x="1481" y="865"/>
                  </a:cubicBezTo>
                  <a:cubicBezTo>
                    <a:pt x="1477" y="868"/>
                    <a:pt x="1477" y="868"/>
                    <a:pt x="1477" y="868"/>
                  </a:cubicBezTo>
                  <a:cubicBezTo>
                    <a:pt x="1473" y="871"/>
                    <a:pt x="1473" y="871"/>
                    <a:pt x="1473" y="871"/>
                  </a:cubicBezTo>
                  <a:cubicBezTo>
                    <a:pt x="1470" y="874"/>
                    <a:pt x="1470" y="874"/>
                    <a:pt x="1470" y="874"/>
                  </a:cubicBezTo>
                  <a:cubicBezTo>
                    <a:pt x="1467" y="876"/>
                    <a:pt x="1467" y="876"/>
                    <a:pt x="1467" y="876"/>
                  </a:cubicBezTo>
                  <a:lnTo>
                    <a:pt x="1464" y="878"/>
                  </a:lnTo>
                  <a:close/>
                  <a:moveTo>
                    <a:pt x="1461" y="894"/>
                  </a:moveTo>
                  <a:cubicBezTo>
                    <a:pt x="1462" y="897"/>
                    <a:pt x="1462" y="900"/>
                    <a:pt x="1463" y="904"/>
                  </a:cubicBezTo>
                  <a:cubicBezTo>
                    <a:pt x="1463" y="908"/>
                    <a:pt x="1463" y="908"/>
                    <a:pt x="1463" y="908"/>
                  </a:cubicBezTo>
                  <a:cubicBezTo>
                    <a:pt x="1463" y="910"/>
                    <a:pt x="1463" y="910"/>
                    <a:pt x="1463" y="910"/>
                  </a:cubicBezTo>
                  <a:cubicBezTo>
                    <a:pt x="1464" y="913"/>
                    <a:pt x="1464" y="913"/>
                    <a:pt x="1464" y="913"/>
                  </a:cubicBezTo>
                  <a:cubicBezTo>
                    <a:pt x="1464" y="916"/>
                    <a:pt x="1465" y="918"/>
                    <a:pt x="1465" y="920"/>
                  </a:cubicBezTo>
                  <a:cubicBezTo>
                    <a:pt x="1466" y="925"/>
                    <a:pt x="1466" y="925"/>
                    <a:pt x="1466" y="925"/>
                  </a:cubicBezTo>
                  <a:cubicBezTo>
                    <a:pt x="1467" y="930"/>
                    <a:pt x="1467" y="930"/>
                    <a:pt x="1467" y="930"/>
                  </a:cubicBezTo>
                  <a:cubicBezTo>
                    <a:pt x="1467" y="930"/>
                    <a:pt x="1467" y="930"/>
                    <a:pt x="1467" y="930"/>
                  </a:cubicBezTo>
                  <a:cubicBezTo>
                    <a:pt x="1467" y="930"/>
                    <a:pt x="1467" y="930"/>
                    <a:pt x="1467" y="930"/>
                  </a:cubicBezTo>
                  <a:cubicBezTo>
                    <a:pt x="1467" y="931"/>
                    <a:pt x="1467" y="931"/>
                    <a:pt x="1467" y="931"/>
                  </a:cubicBezTo>
                  <a:cubicBezTo>
                    <a:pt x="1467" y="933"/>
                    <a:pt x="1468" y="935"/>
                    <a:pt x="1468" y="937"/>
                  </a:cubicBezTo>
                  <a:cubicBezTo>
                    <a:pt x="1468" y="939"/>
                    <a:pt x="1469" y="941"/>
                    <a:pt x="1469" y="943"/>
                  </a:cubicBezTo>
                  <a:cubicBezTo>
                    <a:pt x="1470" y="946"/>
                    <a:pt x="1470" y="948"/>
                    <a:pt x="1471" y="950"/>
                  </a:cubicBezTo>
                  <a:cubicBezTo>
                    <a:pt x="1471" y="952"/>
                    <a:pt x="1472" y="955"/>
                    <a:pt x="1472" y="957"/>
                  </a:cubicBezTo>
                  <a:cubicBezTo>
                    <a:pt x="1473" y="960"/>
                    <a:pt x="1473" y="960"/>
                    <a:pt x="1473" y="960"/>
                  </a:cubicBezTo>
                  <a:cubicBezTo>
                    <a:pt x="1474" y="964"/>
                    <a:pt x="1474" y="964"/>
                    <a:pt x="1474" y="964"/>
                  </a:cubicBezTo>
                  <a:cubicBezTo>
                    <a:pt x="1474" y="967"/>
                    <a:pt x="1474" y="967"/>
                    <a:pt x="1474" y="967"/>
                  </a:cubicBezTo>
                  <a:cubicBezTo>
                    <a:pt x="1475" y="970"/>
                    <a:pt x="1475" y="972"/>
                    <a:pt x="1476" y="974"/>
                  </a:cubicBezTo>
                  <a:cubicBezTo>
                    <a:pt x="1476" y="974"/>
                    <a:pt x="1476" y="974"/>
                    <a:pt x="1476" y="975"/>
                  </a:cubicBezTo>
                  <a:cubicBezTo>
                    <a:pt x="1476" y="975"/>
                    <a:pt x="1476" y="975"/>
                    <a:pt x="1476" y="975"/>
                  </a:cubicBezTo>
                  <a:cubicBezTo>
                    <a:pt x="1476" y="976"/>
                    <a:pt x="1476" y="976"/>
                    <a:pt x="1476" y="976"/>
                  </a:cubicBezTo>
                  <a:cubicBezTo>
                    <a:pt x="1477" y="980"/>
                    <a:pt x="1477" y="980"/>
                    <a:pt x="1477" y="980"/>
                  </a:cubicBezTo>
                  <a:cubicBezTo>
                    <a:pt x="1478" y="982"/>
                    <a:pt x="1478" y="982"/>
                    <a:pt x="1478" y="982"/>
                  </a:cubicBezTo>
                  <a:cubicBezTo>
                    <a:pt x="1478" y="985"/>
                    <a:pt x="1478" y="985"/>
                    <a:pt x="1478" y="985"/>
                  </a:cubicBezTo>
                  <a:cubicBezTo>
                    <a:pt x="1479" y="987"/>
                    <a:pt x="1479" y="990"/>
                    <a:pt x="1480" y="992"/>
                  </a:cubicBezTo>
                  <a:cubicBezTo>
                    <a:pt x="1480" y="992"/>
                    <a:pt x="1480" y="992"/>
                    <a:pt x="1480" y="992"/>
                  </a:cubicBezTo>
                  <a:cubicBezTo>
                    <a:pt x="1474" y="992"/>
                    <a:pt x="1474" y="992"/>
                    <a:pt x="1474" y="992"/>
                  </a:cubicBezTo>
                  <a:cubicBezTo>
                    <a:pt x="1473" y="992"/>
                    <a:pt x="1473" y="992"/>
                    <a:pt x="1473" y="992"/>
                  </a:cubicBezTo>
                  <a:cubicBezTo>
                    <a:pt x="1470" y="992"/>
                    <a:pt x="1470" y="992"/>
                    <a:pt x="1470" y="992"/>
                  </a:cubicBezTo>
                  <a:cubicBezTo>
                    <a:pt x="1466" y="992"/>
                    <a:pt x="1466" y="992"/>
                    <a:pt x="1466" y="992"/>
                  </a:cubicBezTo>
                  <a:cubicBezTo>
                    <a:pt x="1463" y="992"/>
                    <a:pt x="1463" y="992"/>
                    <a:pt x="1463" y="992"/>
                  </a:cubicBezTo>
                  <a:cubicBezTo>
                    <a:pt x="1462" y="992"/>
                    <a:pt x="1462" y="992"/>
                    <a:pt x="1462" y="992"/>
                  </a:cubicBezTo>
                  <a:cubicBezTo>
                    <a:pt x="1462" y="992"/>
                    <a:pt x="1462" y="992"/>
                    <a:pt x="1462" y="992"/>
                  </a:cubicBezTo>
                  <a:cubicBezTo>
                    <a:pt x="1462" y="992"/>
                    <a:pt x="1462" y="992"/>
                    <a:pt x="1462" y="992"/>
                  </a:cubicBezTo>
                  <a:cubicBezTo>
                    <a:pt x="1460" y="992"/>
                    <a:pt x="1460" y="992"/>
                    <a:pt x="1460" y="992"/>
                  </a:cubicBezTo>
                  <a:cubicBezTo>
                    <a:pt x="1457" y="992"/>
                    <a:pt x="1457" y="992"/>
                    <a:pt x="1457" y="992"/>
                  </a:cubicBezTo>
                  <a:cubicBezTo>
                    <a:pt x="1454" y="992"/>
                    <a:pt x="1454" y="992"/>
                    <a:pt x="1454" y="992"/>
                  </a:cubicBezTo>
                  <a:cubicBezTo>
                    <a:pt x="1453" y="992"/>
                    <a:pt x="1453" y="992"/>
                    <a:pt x="1453" y="992"/>
                  </a:cubicBezTo>
                  <a:cubicBezTo>
                    <a:pt x="1450" y="992"/>
                    <a:pt x="1450" y="992"/>
                    <a:pt x="1450" y="992"/>
                  </a:cubicBezTo>
                  <a:cubicBezTo>
                    <a:pt x="1445" y="992"/>
                    <a:pt x="1445" y="992"/>
                    <a:pt x="1445" y="992"/>
                  </a:cubicBezTo>
                  <a:cubicBezTo>
                    <a:pt x="1442" y="992"/>
                    <a:pt x="1442" y="992"/>
                    <a:pt x="1442" y="992"/>
                  </a:cubicBezTo>
                  <a:cubicBezTo>
                    <a:pt x="1442" y="992"/>
                    <a:pt x="1442" y="992"/>
                    <a:pt x="1442" y="992"/>
                  </a:cubicBezTo>
                  <a:cubicBezTo>
                    <a:pt x="1442" y="992"/>
                    <a:pt x="1442" y="992"/>
                    <a:pt x="1442" y="992"/>
                  </a:cubicBezTo>
                  <a:cubicBezTo>
                    <a:pt x="1440" y="992"/>
                    <a:pt x="1440" y="992"/>
                    <a:pt x="1440" y="992"/>
                  </a:cubicBezTo>
                  <a:cubicBezTo>
                    <a:pt x="1434" y="992"/>
                    <a:pt x="1434" y="992"/>
                    <a:pt x="1434" y="992"/>
                  </a:cubicBezTo>
                  <a:cubicBezTo>
                    <a:pt x="1431" y="992"/>
                    <a:pt x="1431" y="992"/>
                    <a:pt x="1431" y="992"/>
                  </a:cubicBezTo>
                  <a:cubicBezTo>
                    <a:pt x="1429" y="992"/>
                    <a:pt x="1429" y="992"/>
                    <a:pt x="1429" y="992"/>
                  </a:cubicBezTo>
                  <a:cubicBezTo>
                    <a:pt x="1424" y="992"/>
                    <a:pt x="1424" y="992"/>
                    <a:pt x="1424" y="992"/>
                  </a:cubicBezTo>
                  <a:cubicBezTo>
                    <a:pt x="1422" y="992"/>
                    <a:pt x="1422" y="992"/>
                    <a:pt x="1422" y="992"/>
                  </a:cubicBezTo>
                  <a:cubicBezTo>
                    <a:pt x="1422" y="992"/>
                    <a:pt x="1422" y="992"/>
                    <a:pt x="1422" y="992"/>
                  </a:cubicBezTo>
                  <a:cubicBezTo>
                    <a:pt x="1422" y="992"/>
                    <a:pt x="1422" y="992"/>
                    <a:pt x="1422" y="992"/>
                  </a:cubicBezTo>
                  <a:cubicBezTo>
                    <a:pt x="1420" y="992"/>
                    <a:pt x="1420" y="992"/>
                    <a:pt x="1420" y="992"/>
                  </a:cubicBezTo>
                  <a:cubicBezTo>
                    <a:pt x="1414" y="992"/>
                    <a:pt x="1414" y="992"/>
                    <a:pt x="1414" y="992"/>
                  </a:cubicBezTo>
                  <a:cubicBezTo>
                    <a:pt x="1410" y="992"/>
                    <a:pt x="1410" y="992"/>
                    <a:pt x="1410" y="992"/>
                  </a:cubicBezTo>
                  <a:cubicBezTo>
                    <a:pt x="1407" y="992"/>
                    <a:pt x="1407" y="992"/>
                    <a:pt x="1407" y="992"/>
                  </a:cubicBezTo>
                  <a:cubicBezTo>
                    <a:pt x="1402" y="992"/>
                    <a:pt x="1402" y="992"/>
                    <a:pt x="1402" y="992"/>
                  </a:cubicBezTo>
                  <a:cubicBezTo>
                    <a:pt x="1402" y="992"/>
                    <a:pt x="1402" y="992"/>
                    <a:pt x="1402" y="992"/>
                  </a:cubicBezTo>
                  <a:cubicBezTo>
                    <a:pt x="1402" y="992"/>
                    <a:pt x="1402" y="992"/>
                    <a:pt x="1402" y="992"/>
                  </a:cubicBezTo>
                  <a:cubicBezTo>
                    <a:pt x="1400" y="992"/>
                    <a:pt x="1400" y="992"/>
                    <a:pt x="1400" y="992"/>
                  </a:cubicBezTo>
                  <a:cubicBezTo>
                    <a:pt x="1397" y="992"/>
                    <a:pt x="1397" y="992"/>
                    <a:pt x="1397" y="992"/>
                  </a:cubicBezTo>
                  <a:cubicBezTo>
                    <a:pt x="1394" y="992"/>
                    <a:pt x="1394" y="992"/>
                    <a:pt x="1394" y="992"/>
                  </a:cubicBezTo>
                  <a:cubicBezTo>
                    <a:pt x="1390" y="992"/>
                    <a:pt x="1390" y="992"/>
                    <a:pt x="1390" y="992"/>
                  </a:cubicBezTo>
                  <a:cubicBezTo>
                    <a:pt x="1387" y="992"/>
                    <a:pt x="1387" y="992"/>
                    <a:pt x="1387" y="992"/>
                  </a:cubicBezTo>
                  <a:cubicBezTo>
                    <a:pt x="1384" y="992"/>
                    <a:pt x="1384" y="992"/>
                    <a:pt x="1384" y="992"/>
                  </a:cubicBezTo>
                  <a:cubicBezTo>
                    <a:pt x="1385" y="989"/>
                    <a:pt x="1385" y="989"/>
                    <a:pt x="1385" y="989"/>
                  </a:cubicBezTo>
                  <a:cubicBezTo>
                    <a:pt x="1385" y="987"/>
                    <a:pt x="1385" y="987"/>
                    <a:pt x="1385" y="987"/>
                  </a:cubicBezTo>
                  <a:cubicBezTo>
                    <a:pt x="1386" y="984"/>
                    <a:pt x="1386" y="984"/>
                    <a:pt x="1386" y="984"/>
                  </a:cubicBezTo>
                  <a:cubicBezTo>
                    <a:pt x="1387" y="981"/>
                    <a:pt x="1387" y="981"/>
                    <a:pt x="1387" y="981"/>
                  </a:cubicBezTo>
                  <a:cubicBezTo>
                    <a:pt x="1387" y="980"/>
                    <a:pt x="1387" y="980"/>
                    <a:pt x="1387" y="980"/>
                  </a:cubicBezTo>
                  <a:cubicBezTo>
                    <a:pt x="1388" y="974"/>
                    <a:pt x="1388" y="974"/>
                    <a:pt x="1388" y="974"/>
                  </a:cubicBezTo>
                  <a:cubicBezTo>
                    <a:pt x="1388" y="974"/>
                    <a:pt x="1388" y="974"/>
                    <a:pt x="1388" y="974"/>
                  </a:cubicBezTo>
                  <a:cubicBezTo>
                    <a:pt x="1388" y="974"/>
                    <a:pt x="1388" y="974"/>
                    <a:pt x="1388" y="974"/>
                  </a:cubicBezTo>
                  <a:cubicBezTo>
                    <a:pt x="1388" y="974"/>
                    <a:pt x="1388" y="974"/>
                    <a:pt x="1388" y="974"/>
                  </a:cubicBezTo>
                  <a:cubicBezTo>
                    <a:pt x="1389" y="971"/>
                    <a:pt x="1389" y="971"/>
                    <a:pt x="1389" y="971"/>
                  </a:cubicBezTo>
                  <a:cubicBezTo>
                    <a:pt x="1390" y="968"/>
                    <a:pt x="1390" y="968"/>
                    <a:pt x="1390" y="968"/>
                  </a:cubicBezTo>
                  <a:cubicBezTo>
                    <a:pt x="1391" y="964"/>
                    <a:pt x="1391" y="964"/>
                    <a:pt x="1391" y="964"/>
                  </a:cubicBezTo>
                  <a:cubicBezTo>
                    <a:pt x="1391" y="960"/>
                    <a:pt x="1391" y="960"/>
                    <a:pt x="1391" y="960"/>
                  </a:cubicBezTo>
                  <a:cubicBezTo>
                    <a:pt x="1392" y="957"/>
                    <a:pt x="1392" y="957"/>
                    <a:pt x="1392" y="957"/>
                  </a:cubicBezTo>
                  <a:cubicBezTo>
                    <a:pt x="1393" y="954"/>
                    <a:pt x="1393" y="954"/>
                    <a:pt x="1393" y="954"/>
                  </a:cubicBezTo>
                  <a:cubicBezTo>
                    <a:pt x="1393" y="952"/>
                    <a:pt x="1393" y="952"/>
                    <a:pt x="1393" y="952"/>
                  </a:cubicBezTo>
                  <a:cubicBezTo>
                    <a:pt x="1394" y="948"/>
                    <a:pt x="1394" y="948"/>
                    <a:pt x="1394" y="948"/>
                  </a:cubicBezTo>
                  <a:cubicBezTo>
                    <a:pt x="1395" y="943"/>
                    <a:pt x="1395" y="943"/>
                    <a:pt x="1395" y="943"/>
                  </a:cubicBezTo>
                  <a:cubicBezTo>
                    <a:pt x="1396" y="940"/>
                    <a:pt x="1396" y="940"/>
                    <a:pt x="1396" y="940"/>
                  </a:cubicBezTo>
                  <a:cubicBezTo>
                    <a:pt x="1396" y="937"/>
                    <a:pt x="1396" y="937"/>
                    <a:pt x="1396" y="937"/>
                  </a:cubicBezTo>
                  <a:cubicBezTo>
                    <a:pt x="1396" y="936"/>
                    <a:pt x="1396" y="936"/>
                    <a:pt x="1396" y="936"/>
                  </a:cubicBezTo>
                  <a:cubicBezTo>
                    <a:pt x="1397" y="934"/>
                    <a:pt x="1397" y="934"/>
                    <a:pt x="1397" y="934"/>
                  </a:cubicBezTo>
                  <a:cubicBezTo>
                    <a:pt x="1397" y="932"/>
                    <a:pt x="1397" y="932"/>
                    <a:pt x="1397" y="932"/>
                  </a:cubicBezTo>
                  <a:cubicBezTo>
                    <a:pt x="1397" y="930"/>
                    <a:pt x="1397" y="930"/>
                    <a:pt x="1397" y="930"/>
                  </a:cubicBezTo>
                  <a:cubicBezTo>
                    <a:pt x="1397" y="930"/>
                    <a:pt x="1397" y="930"/>
                    <a:pt x="1397" y="930"/>
                  </a:cubicBezTo>
                  <a:cubicBezTo>
                    <a:pt x="1397" y="930"/>
                    <a:pt x="1397" y="930"/>
                    <a:pt x="1397" y="930"/>
                  </a:cubicBezTo>
                  <a:cubicBezTo>
                    <a:pt x="1397" y="930"/>
                    <a:pt x="1397" y="930"/>
                    <a:pt x="1397" y="930"/>
                  </a:cubicBezTo>
                  <a:cubicBezTo>
                    <a:pt x="1397" y="930"/>
                    <a:pt x="1397" y="930"/>
                    <a:pt x="1397" y="930"/>
                  </a:cubicBezTo>
                  <a:cubicBezTo>
                    <a:pt x="1397" y="929"/>
                    <a:pt x="1397" y="929"/>
                    <a:pt x="1397" y="929"/>
                  </a:cubicBezTo>
                  <a:cubicBezTo>
                    <a:pt x="1398" y="927"/>
                    <a:pt x="1398" y="927"/>
                    <a:pt x="1398" y="927"/>
                  </a:cubicBezTo>
                  <a:cubicBezTo>
                    <a:pt x="1399" y="923"/>
                    <a:pt x="1399" y="923"/>
                    <a:pt x="1399" y="923"/>
                  </a:cubicBezTo>
                  <a:cubicBezTo>
                    <a:pt x="1399" y="921"/>
                    <a:pt x="1399" y="921"/>
                    <a:pt x="1399" y="921"/>
                  </a:cubicBezTo>
                  <a:cubicBezTo>
                    <a:pt x="1399" y="920"/>
                    <a:pt x="1399" y="920"/>
                    <a:pt x="1399" y="920"/>
                  </a:cubicBezTo>
                  <a:cubicBezTo>
                    <a:pt x="1399" y="918"/>
                    <a:pt x="1400" y="917"/>
                    <a:pt x="1400" y="915"/>
                  </a:cubicBezTo>
                  <a:cubicBezTo>
                    <a:pt x="1401" y="910"/>
                    <a:pt x="1401" y="910"/>
                    <a:pt x="1401" y="910"/>
                  </a:cubicBezTo>
                  <a:cubicBezTo>
                    <a:pt x="1401" y="908"/>
                    <a:pt x="1401" y="908"/>
                    <a:pt x="1401" y="908"/>
                  </a:cubicBezTo>
                  <a:cubicBezTo>
                    <a:pt x="1401" y="907"/>
                    <a:pt x="1401" y="907"/>
                    <a:pt x="1401" y="907"/>
                  </a:cubicBezTo>
                  <a:cubicBezTo>
                    <a:pt x="1402" y="904"/>
                    <a:pt x="1402" y="904"/>
                    <a:pt x="1402" y="904"/>
                  </a:cubicBezTo>
                  <a:cubicBezTo>
                    <a:pt x="1402" y="903"/>
                    <a:pt x="1402" y="903"/>
                    <a:pt x="1402" y="903"/>
                  </a:cubicBezTo>
                  <a:cubicBezTo>
                    <a:pt x="1403" y="898"/>
                    <a:pt x="1403" y="898"/>
                    <a:pt x="1403" y="898"/>
                  </a:cubicBezTo>
                  <a:cubicBezTo>
                    <a:pt x="1403" y="896"/>
                    <a:pt x="1403" y="896"/>
                    <a:pt x="1403" y="896"/>
                  </a:cubicBezTo>
                  <a:cubicBezTo>
                    <a:pt x="1403" y="893"/>
                    <a:pt x="1403" y="893"/>
                    <a:pt x="1403" y="893"/>
                  </a:cubicBezTo>
                  <a:cubicBezTo>
                    <a:pt x="1404" y="891"/>
                    <a:pt x="1404" y="891"/>
                    <a:pt x="1404" y="891"/>
                  </a:cubicBezTo>
                  <a:cubicBezTo>
                    <a:pt x="1404" y="886"/>
                    <a:pt x="1404" y="886"/>
                    <a:pt x="1404" y="886"/>
                  </a:cubicBezTo>
                  <a:cubicBezTo>
                    <a:pt x="1405" y="884"/>
                    <a:pt x="1405" y="884"/>
                    <a:pt x="1405" y="884"/>
                  </a:cubicBezTo>
                  <a:cubicBezTo>
                    <a:pt x="1405" y="884"/>
                    <a:pt x="1405" y="884"/>
                    <a:pt x="1405" y="884"/>
                  </a:cubicBezTo>
                  <a:cubicBezTo>
                    <a:pt x="1405" y="883"/>
                    <a:pt x="1405" y="883"/>
                    <a:pt x="1405" y="883"/>
                  </a:cubicBezTo>
                  <a:cubicBezTo>
                    <a:pt x="1405" y="881"/>
                    <a:pt x="1405" y="881"/>
                    <a:pt x="1405" y="881"/>
                  </a:cubicBezTo>
                  <a:cubicBezTo>
                    <a:pt x="1406" y="876"/>
                    <a:pt x="1406" y="876"/>
                    <a:pt x="1406" y="876"/>
                  </a:cubicBezTo>
                  <a:cubicBezTo>
                    <a:pt x="1406" y="873"/>
                    <a:pt x="1406" y="873"/>
                    <a:pt x="1406" y="873"/>
                  </a:cubicBezTo>
                  <a:cubicBezTo>
                    <a:pt x="1407" y="873"/>
                    <a:pt x="1407" y="873"/>
                    <a:pt x="1407" y="873"/>
                  </a:cubicBezTo>
                  <a:cubicBezTo>
                    <a:pt x="1413" y="873"/>
                    <a:pt x="1413" y="873"/>
                    <a:pt x="1413" y="873"/>
                  </a:cubicBezTo>
                  <a:cubicBezTo>
                    <a:pt x="1416" y="873"/>
                    <a:pt x="1416" y="873"/>
                    <a:pt x="1416" y="873"/>
                  </a:cubicBezTo>
                  <a:cubicBezTo>
                    <a:pt x="1423" y="873"/>
                    <a:pt x="1423" y="873"/>
                    <a:pt x="1423" y="873"/>
                  </a:cubicBezTo>
                  <a:cubicBezTo>
                    <a:pt x="1426" y="873"/>
                    <a:pt x="1426" y="873"/>
                    <a:pt x="1426" y="873"/>
                  </a:cubicBezTo>
                  <a:cubicBezTo>
                    <a:pt x="1428" y="873"/>
                    <a:pt x="1428" y="873"/>
                    <a:pt x="1428" y="873"/>
                  </a:cubicBezTo>
                  <a:cubicBezTo>
                    <a:pt x="1431" y="873"/>
                    <a:pt x="1431" y="873"/>
                    <a:pt x="1431" y="873"/>
                  </a:cubicBezTo>
                  <a:cubicBezTo>
                    <a:pt x="1439" y="873"/>
                    <a:pt x="1439" y="873"/>
                    <a:pt x="1439" y="873"/>
                  </a:cubicBezTo>
                  <a:cubicBezTo>
                    <a:pt x="1445" y="873"/>
                    <a:pt x="1445" y="873"/>
                    <a:pt x="1445" y="873"/>
                  </a:cubicBezTo>
                  <a:cubicBezTo>
                    <a:pt x="1456" y="873"/>
                    <a:pt x="1456" y="873"/>
                    <a:pt x="1456" y="873"/>
                  </a:cubicBezTo>
                  <a:cubicBezTo>
                    <a:pt x="1458" y="873"/>
                    <a:pt x="1458" y="873"/>
                    <a:pt x="1458" y="873"/>
                  </a:cubicBezTo>
                  <a:cubicBezTo>
                    <a:pt x="1459" y="873"/>
                    <a:pt x="1459" y="873"/>
                    <a:pt x="1459" y="873"/>
                  </a:cubicBezTo>
                  <a:cubicBezTo>
                    <a:pt x="1459" y="873"/>
                    <a:pt x="1459" y="873"/>
                    <a:pt x="1459" y="873"/>
                  </a:cubicBezTo>
                  <a:cubicBezTo>
                    <a:pt x="1459" y="876"/>
                    <a:pt x="1459" y="876"/>
                    <a:pt x="1459" y="876"/>
                  </a:cubicBezTo>
                  <a:cubicBezTo>
                    <a:pt x="1459" y="879"/>
                    <a:pt x="1459" y="881"/>
                    <a:pt x="1460" y="883"/>
                  </a:cubicBezTo>
                  <a:cubicBezTo>
                    <a:pt x="1460" y="884"/>
                    <a:pt x="1460" y="884"/>
                    <a:pt x="1460" y="884"/>
                  </a:cubicBezTo>
                  <a:cubicBezTo>
                    <a:pt x="1460" y="888"/>
                    <a:pt x="1460" y="888"/>
                    <a:pt x="1460" y="888"/>
                  </a:cubicBezTo>
                  <a:cubicBezTo>
                    <a:pt x="1461" y="890"/>
                    <a:pt x="1461" y="892"/>
                    <a:pt x="1461" y="894"/>
                  </a:cubicBezTo>
                  <a:close/>
                  <a:moveTo>
                    <a:pt x="1437" y="1094"/>
                  </a:moveTo>
                  <a:cubicBezTo>
                    <a:pt x="1435" y="1094"/>
                    <a:pt x="1435" y="1094"/>
                    <a:pt x="1435" y="1094"/>
                  </a:cubicBezTo>
                  <a:cubicBezTo>
                    <a:pt x="1434" y="1094"/>
                    <a:pt x="1433" y="1094"/>
                    <a:pt x="1431" y="1094"/>
                  </a:cubicBezTo>
                  <a:cubicBezTo>
                    <a:pt x="1431" y="1094"/>
                    <a:pt x="1431" y="1094"/>
                    <a:pt x="1431" y="1094"/>
                  </a:cubicBezTo>
                  <a:cubicBezTo>
                    <a:pt x="1429" y="1094"/>
                    <a:pt x="1427" y="1094"/>
                    <a:pt x="1426" y="1094"/>
                  </a:cubicBezTo>
                  <a:cubicBezTo>
                    <a:pt x="1423" y="1094"/>
                    <a:pt x="1423" y="1094"/>
                    <a:pt x="1423" y="1094"/>
                  </a:cubicBezTo>
                  <a:cubicBezTo>
                    <a:pt x="1423" y="1094"/>
                    <a:pt x="1423" y="1094"/>
                    <a:pt x="1423" y="1094"/>
                  </a:cubicBezTo>
                  <a:cubicBezTo>
                    <a:pt x="1423" y="1094"/>
                    <a:pt x="1423" y="1094"/>
                    <a:pt x="1423" y="1094"/>
                  </a:cubicBezTo>
                  <a:cubicBezTo>
                    <a:pt x="1423" y="1092"/>
                    <a:pt x="1423" y="1092"/>
                    <a:pt x="1423" y="1092"/>
                  </a:cubicBezTo>
                  <a:cubicBezTo>
                    <a:pt x="1423" y="1087"/>
                    <a:pt x="1423" y="1087"/>
                    <a:pt x="1423" y="1087"/>
                  </a:cubicBezTo>
                  <a:cubicBezTo>
                    <a:pt x="1423" y="1083"/>
                    <a:pt x="1423" y="1083"/>
                    <a:pt x="1423" y="1083"/>
                  </a:cubicBezTo>
                  <a:cubicBezTo>
                    <a:pt x="1424" y="1083"/>
                    <a:pt x="1424" y="1083"/>
                    <a:pt x="1424" y="1083"/>
                  </a:cubicBezTo>
                  <a:cubicBezTo>
                    <a:pt x="1426" y="1083"/>
                    <a:pt x="1426" y="1083"/>
                    <a:pt x="1426" y="1083"/>
                  </a:cubicBezTo>
                  <a:cubicBezTo>
                    <a:pt x="1428" y="1083"/>
                    <a:pt x="1428" y="1083"/>
                    <a:pt x="1428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1" y="1083"/>
                    <a:pt x="1431" y="1083"/>
                    <a:pt x="1431" y="1083"/>
                  </a:cubicBezTo>
                  <a:cubicBezTo>
                    <a:pt x="1432" y="1083"/>
                    <a:pt x="1432" y="1083"/>
                    <a:pt x="1432" y="1083"/>
                  </a:cubicBezTo>
                  <a:cubicBezTo>
                    <a:pt x="1432" y="1083"/>
                    <a:pt x="1432" y="1083"/>
                    <a:pt x="1432" y="1083"/>
                  </a:cubicBezTo>
                  <a:cubicBezTo>
                    <a:pt x="1435" y="1083"/>
                    <a:pt x="1437" y="1083"/>
                    <a:pt x="1440" y="1083"/>
                  </a:cubicBezTo>
                  <a:cubicBezTo>
                    <a:pt x="1441" y="1083"/>
                    <a:pt x="1441" y="1083"/>
                    <a:pt x="1441" y="1083"/>
                  </a:cubicBezTo>
                  <a:cubicBezTo>
                    <a:pt x="1441" y="1084"/>
                    <a:pt x="1441" y="1084"/>
                    <a:pt x="1441" y="1084"/>
                  </a:cubicBezTo>
                  <a:cubicBezTo>
                    <a:pt x="1440" y="1095"/>
                    <a:pt x="1440" y="1095"/>
                    <a:pt x="1440" y="1095"/>
                  </a:cubicBezTo>
                  <a:cubicBezTo>
                    <a:pt x="1440" y="1095"/>
                    <a:pt x="1440" y="1095"/>
                    <a:pt x="1440" y="1095"/>
                  </a:cubicBezTo>
                  <a:cubicBezTo>
                    <a:pt x="1439" y="1094"/>
                    <a:pt x="1438" y="1094"/>
                    <a:pt x="1437" y="1094"/>
                  </a:cubicBezTo>
                  <a:close/>
                  <a:moveTo>
                    <a:pt x="1440" y="1100"/>
                  </a:moveTo>
                  <a:cubicBezTo>
                    <a:pt x="1440" y="1103"/>
                    <a:pt x="1440" y="1103"/>
                    <a:pt x="1440" y="1103"/>
                  </a:cubicBezTo>
                  <a:cubicBezTo>
                    <a:pt x="1439" y="1107"/>
                    <a:pt x="1439" y="1107"/>
                    <a:pt x="1439" y="1107"/>
                  </a:cubicBezTo>
                  <a:cubicBezTo>
                    <a:pt x="1439" y="1109"/>
                    <a:pt x="1439" y="1109"/>
                    <a:pt x="1439" y="1109"/>
                  </a:cubicBezTo>
                  <a:cubicBezTo>
                    <a:pt x="1439" y="1111"/>
                    <a:pt x="1439" y="1111"/>
                    <a:pt x="1439" y="1111"/>
                  </a:cubicBezTo>
                  <a:cubicBezTo>
                    <a:pt x="1439" y="1113"/>
                    <a:pt x="1439" y="1113"/>
                    <a:pt x="1439" y="1113"/>
                  </a:cubicBezTo>
                  <a:cubicBezTo>
                    <a:pt x="1439" y="1117"/>
                    <a:pt x="1439" y="1117"/>
                    <a:pt x="1439" y="1117"/>
                  </a:cubicBezTo>
                  <a:cubicBezTo>
                    <a:pt x="1438" y="1116"/>
                    <a:pt x="1438" y="1116"/>
                    <a:pt x="1438" y="1116"/>
                  </a:cubicBezTo>
                  <a:cubicBezTo>
                    <a:pt x="1437" y="1116"/>
                    <a:pt x="1436" y="1116"/>
                    <a:pt x="1435" y="1116"/>
                  </a:cubicBezTo>
                  <a:cubicBezTo>
                    <a:pt x="1434" y="1116"/>
                    <a:pt x="1434" y="1116"/>
                    <a:pt x="1434" y="1116"/>
                  </a:cubicBezTo>
                  <a:cubicBezTo>
                    <a:pt x="1434" y="1116"/>
                    <a:pt x="1434" y="1116"/>
                    <a:pt x="1434" y="1116"/>
                  </a:cubicBezTo>
                  <a:cubicBezTo>
                    <a:pt x="1434" y="1113"/>
                    <a:pt x="1434" y="1113"/>
                    <a:pt x="1434" y="1113"/>
                  </a:cubicBezTo>
                  <a:cubicBezTo>
                    <a:pt x="1434" y="1108"/>
                    <a:pt x="1434" y="1108"/>
                    <a:pt x="1434" y="1108"/>
                  </a:cubicBezTo>
                  <a:cubicBezTo>
                    <a:pt x="1434" y="1106"/>
                    <a:pt x="1434" y="1106"/>
                    <a:pt x="1434" y="1106"/>
                  </a:cubicBezTo>
                  <a:cubicBezTo>
                    <a:pt x="1434" y="1105"/>
                    <a:pt x="1434" y="1105"/>
                    <a:pt x="1434" y="1105"/>
                  </a:cubicBezTo>
                  <a:cubicBezTo>
                    <a:pt x="1434" y="1102"/>
                    <a:pt x="1434" y="1102"/>
                    <a:pt x="1434" y="1102"/>
                  </a:cubicBezTo>
                  <a:cubicBezTo>
                    <a:pt x="1434" y="1099"/>
                    <a:pt x="1434" y="1099"/>
                    <a:pt x="1434" y="1099"/>
                  </a:cubicBezTo>
                  <a:cubicBezTo>
                    <a:pt x="1436" y="1099"/>
                    <a:pt x="1436" y="1099"/>
                    <a:pt x="1436" y="1099"/>
                  </a:cubicBezTo>
                  <a:cubicBezTo>
                    <a:pt x="1437" y="1099"/>
                    <a:pt x="1438" y="1099"/>
                    <a:pt x="1440" y="1100"/>
                  </a:cubicBezTo>
                  <a:close/>
                  <a:moveTo>
                    <a:pt x="1429" y="1116"/>
                  </a:moveTo>
                  <a:cubicBezTo>
                    <a:pt x="1428" y="1116"/>
                    <a:pt x="1428" y="1116"/>
                    <a:pt x="1428" y="1116"/>
                  </a:cubicBezTo>
                  <a:cubicBezTo>
                    <a:pt x="1427" y="1116"/>
                    <a:pt x="1425" y="1116"/>
                    <a:pt x="1424" y="1116"/>
                  </a:cubicBezTo>
                  <a:cubicBezTo>
                    <a:pt x="1424" y="1112"/>
                    <a:pt x="1424" y="1112"/>
                    <a:pt x="1424" y="1112"/>
                  </a:cubicBezTo>
                  <a:cubicBezTo>
                    <a:pt x="1423" y="1110"/>
                    <a:pt x="1423" y="1110"/>
                    <a:pt x="1423" y="1110"/>
                  </a:cubicBezTo>
                  <a:cubicBezTo>
                    <a:pt x="1423" y="1107"/>
                    <a:pt x="1423" y="1107"/>
                    <a:pt x="1423" y="1107"/>
                  </a:cubicBezTo>
                  <a:cubicBezTo>
                    <a:pt x="1423" y="1105"/>
                    <a:pt x="1423" y="1105"/>
                    <a:pt x="1423" y="1105"/>
                  </a:cubicBezTo>
                  <a:cubicBezTo>
                    <a:pt x="1423" y="1102"/>
                    <a:pt x="1423" y="1102"/>
                    <a:pt x="1423" y="1102"/>
                  </a:cubicBezTo>
                  <a:cubicBezTo>
                    <a:pt x="1423" y="1100"/>
                    <a:pt x="1423" y="1100"/>
                    <a:pt x="1423" y="1100"/>
                  </a:cubicBezTo>
                  <a:cubicBezTo>
                    <a:pt x="1424" y="1099"/>
                    <a:pt x="1424" y="1099"/>
                    <a:pt x="1425" y="1099"/>
                  </a:cubicBezTo>
                  <a:cubicBezTo>
                    <a:pt x="1427" y="1099"/>
                    <a:pt x="1427" y="1099"/>
                    <a:pt x="1427" y="1099"/>
                  </a:cubicBezTo>
                  <a:cubicBezTo>
                    <a:pt x="1429" y="1099"/>
                    <a:pt x="1429" y="1099"/>
                    <a:pt x="1429" y="1099"/>
                  </a:cubicBezTo>
                  <a:cubicBezTo>
                    <a:pt x="1429" y="1099"/>
                    <a:pt x="1429" y="1099"/>
                    <a:pt x="1429" y="1099"/>
                  </a:cubicBezTo>
                  <a:cubicBezTo>
                    <a:pt x="1429" y="1100"/>
                    <a:pt x="1429" y="1100"/>
                    <a:pt x="1429" y="1100"/>
                  </a:cubicBezTo>
                  <a:cubicBezTo>
                    <a:pt x="1429" y="1101"/>
                    <a:pt x="1429" y="1101"/>
                    <a:pt x="1429" y="1101"/>
                  </a:cubicBezTo>
                  <a:cubicBezTo>
                    <a:pt x="1429" y="1103"/>
                    <a:pt x="1429" y="1103"/>
                    <a:pt x="1429" y="1103"/>
                  </a:cubicBezTo>
                  <a:cubicBezTo>
                    <a:pt x="1429" y="1108"/>
                    <a:pt x="1429" y="1108"/>
                    <a:pt x="1429" y="1108"/>
                  </a:cubicBezTo>
                  <a:cubicBezTo>
                    <a:pt x="1429" y="1111"/>
                    <a:pt x="1429" y="1111"/>
                    <a:pt x="1429" y="1111"/>
                  </a:cubicBezTo>
                  <a:cubicBezTo>
                    <a:pt x="1429" y="1113"/>
                    <a:pt x="1429" y="1113"/>
                    <a:pt x="1429" y="1113"/>
                  </a:cubicBezTo>
                  <a:cubicBezTo>
                    <a:pt x="1429" y="1115"/>
                    <a:pt x="1429" y="1115"/>
                    <a:pt x="1429" y="1115"/>
                  </a:cubicBezTo>
                  <a:lnTo>
                    <a:pt x="1429" y="1116"/>
                  </a:lnTo>
                  <a:close/>
                  <a:moveTo>
                    <a:pt x="1424" y="1031"/>
                  </a:moveTo>
                  <a:cubicBezTo>
                    <a:pt x="1427" y="1034"/>
                    <a:pt x="1427" y="1034"/>
                    <a:pt x="1427" y="1034"/>
                  </a:cubicBezTo>
                  <a:cubicBezTo>
                    <a:pt x="1427" y="1035"/>
                    <a:pt x="1427" y="1035"/>
                    <a:pt x="1427" y="1035"/>
                  </a:cubicBezTo>
                  <a:cubicBezTo>
                    <a:pt x="1429" y="1037"/>
                    <a:pt x="1429" y="1037"/>
                    <a:pt x="1429" y="1037"/>
                  </a:cubicBezTo>
                  <a:cubicBezTo>
                    <a:pt x="1428" y="1039"/>
                    <a:pt x="1428" y="1039"/>
                    <a:pt x="1428" y="1039"/>
                  </a:cubicBezTo>
                  <a:cubicBezTo>
                    <a:pt x="1427" y="1040"/>
                    <a:pt x="1427" y="1040"/>
                    <a:pt x="1427" y="1040"/>
                  </a:cubicBezTo>
                  <a:cubicBezTo>
                    <a:pt x="1426" y="1042"/>
                    <a:pt x="1426" y="1042"/>
                    <a:pt x="1426" y="1042"/>
                  </a:cubicBezTo>
                  <a:cubicBezTo>
                    <a:pt x="1424" y="1044"/>
                    <a:pt x="1424" y="1044"/>
                    <a:pt x="1424" y="1044"/>
                  </a:cubicBezTo>
                  <a:cubicBezTo>
                    <a:pt x="1424" y="1041"/>
                    <a:pt x="1424" y="1041"/>
                    <a:pt x="1424" y="1041"/>
                  </a:cubicBezTo>
                  <a:cubicBezTo>
                    <a:pt x="1424" y="1038"/>
                    <a:pt x="1424" y="1038"/>
                    <a:pt x="1424" y="1038"/>
                  </a:cubicBezTo>
                  <a:cubicBezTo>
                    <a:pt x="1424" y="1035"/>
                    <a:pt x="1424" y="1035"/>
                    <a:pt x="1424" y="1035"/>
                  </a:cubicBezTo>
                  <a:cubicBezTo>
                    <a:pt x="1424" y="1032"/>
                    <a:pt x="1424" y="1032"/>
                    <a:pt x="1424" y="1032"/>
                  </a:cubicBezTo>
                  <a:cubicBezTo>
                    <a:pt x="1424" y="1032"/>
                    <a:pt x="1424" y="1032"/>
                    <a:pt x="1424" y="1032"/>
                  </a:cubicBezTo>
                  <a:lnTo>
                    <a:pt x="1424" y="1031"/>
                  </a:lnTo>
                  <a:close/>
                  <a:moveTo>
                    <a:pt x="1429" y="1026"/>
                  </a:moveTo>
                  <a:cubicBezTo>
                    <a:pt x="1432" y="1026"/>
                    <a:pt x="1432" y="1026"/>
                    <a:pt x="1432" y="1026"/>
                  </a:cubicBezTo>
                  <a:cubicBezTo>
                    <a:pt x="1434" y="1026"/>
                    <a:pt x="1434" y="1026"/>
                    <a:pt x="1434" y="1026"/>
                  </a:cubicBezTo>
                  <a:cubicBezTo>
                    <a:pt x="1437" y="1026"/>
                    <a:pt x="1437" y="1026"/>
                    <a:pt x="1437" y="1026"/>
                  </a:cubicBezTo>
                  <a:cubicBezTo>
                    <a:pt x="1436" y="1027"/>
                    <a:pt x="1436" y="1027"/>
                    <a:pt x="1436" y="1027"/>
                  </a:cubicBezTo>
                  <a:cubicBezTo>
                    <a:pt x="1435" y="1028"/>
                    <a:pt x="1435" y="1028"/>
                    <a:pt x="1435" y="1028"/>
                  </a:cubicBezTo>
                  <a:cubicBezTo>
                    <a:pt x="1434" y="1030"/>
                    <a:pt x="1434" y="1030"/>
                    <a:pt x="1434" y="1030"/>
                  </a:cubicBezTo>
                  <a:cubicBezTo>
                    <a:pt x="1432" y="1033"/>
                    <a:pt x="1432" y="1033"/>
                    <a:pt x="1432" y="1033"/>
                  </a:cubicBezTo>
                  <a:cubicBezTo>
                    <a:pt x="1432" y="1033"/>
                    <a:pt x="1432" y="1033"/>
                    <a:pt x="1432" y="1033"/>
                  </a:cubicBezTo>
                  <a:cubicBezTo>
                    <a:pt x="1430" y="1031"/>
                    <a:pt x="1430" y="1031"/>
                    <a:pt x="1430" y="1031"/>
                  </a:cubicBezTo>
                  <a:cubicBezTo>
                    <a:pt x="1427" y="1026"/>
                    <a:pt x="1427" y="1026"/>
                    <a:pt x="1427" y="1026"/>
                  </a:cubicBezTo>
                  <a:lnTo>
                    <a:pt x="1429" y="1026"/>
                  </a:lnTo>
                  <a:close/>
                  <a:moveTo>
                    <a:pt x="1427" y="1021"/>
                  </a:moveTo>
                  <a:cubicBezTo>
                    <a:pt x="1427" y="1020"/>
                    <a:pt x="1427" y="1020"/>
                    <a:pt x="1427" y="1020"/>
                  </a:cubicBezTo>
                  <a:cubicBezTo>
                    <a:pt x="1428" y="1019"/>
                    <a:pt x="1428" y="1019"/>
                    <a:pt x="1428" y="1019"/>
                  </a:cubicBezTo>
                  <a:cubicBezTo>
                    <a:pt x="1431" y="1015"/>
                    <a:pt x="1431" y="1015"/>
                    <a:pt x="1431" y="1015"/>
                  </a:cubicBezTo>
                  <a:cubicBezTo>
                    <a:pt x="1432" y="1013"/>
                    <a:pt x="1432" y="1013"/>
                    <a:pt x="1432" y="1013"/>
                  </a:cubicBezTo>
                  <a:cubicBezTo>
                    <a:pt x="1437" y="1021"/>
                    <a:pt x="1437" y="1021"/>
                    <a:pt x="1437" y="1021"/>
                  </a:cubicBezTo>
                  <a:cubicBezTo>
                    <a:pt x="1437" y="1021"/>
                    <a:pt x="1437" y="1021"/>
                    <a:pt x="1437" y="1021"/>
                  </a:cubicBezTo>
                  <a:cubicBezTo>
                    <a:pt x="1429" y="1021"/>
                    <a:pt x="1429" y="1021"/>
                    <a:pt x="1429" y="1021"/>
                  </a:cubicBezTo>
                  <a:cubicBezTo>
                    <a:pt x="1427" y="1021"/>
                    <a:pt x="1427" y="1021"/>
                    <a:pt x="1427" y="1021"/>
                  </a:cubicBezTo>
                  <a:close/>
                  <a:moveTo>
                    <a:pt x="1437" y="1034"/>
                  </a:moveTo>
                  <a:cubicBezTo>
                    <a:pt x="1439" y="1032"/>
                    <a:pt x="1439" y="1032"/>
                    <a:pt x="1439" y="1032"/>
                  </a:cubicBezTo>
                  <a:cubicBezTo>
                    <a:pt x="1439" y="1031"/>
                    <a:pt x="1439" y="1031"/>
                    <a:pt x="1439" y="1031"/>
                  </a:cubicBezTo>
                  <a:cubicBezTo>
                    <a:pt x="1439" y="1032"/>
                    <a:pt x="1439" y="1032"/>
                    <a:pt x="1439" y="1032"/>
                  </a:cubicBezTo>
                  <a:cubicBezTo>
                    <a:pt x="1439" y="1036"/>
                    <a:pt x="1439" y="1036"/>
                    <a:pt x="1439" y="1036"/>
                  </a:cubicBezTo>
                  <a:cubicBezTo>
                    <a:pt x="1439" y="1040"/>
                    <a:pt x="1439" y="1040"/>
                    <a:pt x="1439" y="1040"/>
                  </a:cubicBezTo>
                  <a:cubicBezTo>
                    <a:pt x="1439" y="1042"/>
                    <a:pt x="1439" y="1042"/>
                    <a:pt x="1439" y="1042"/>
                  </a:cubicBezTo>
                  <a:cubicBezTo>
                    <a:pt x="1439" y="1044"/>
                    <a:pt x="1439" y="1044"/>
                    <a:pt x="1439" y="1044"/>
                  </a:cubicBezTo>
                  <a:cubicBezTo>
                    <a:pt x="1436" y="1039"/>
                    <a:pt x="1436" y="1039"/>
                    <a:pt x="1436" y="1039"/>
                  </a:cubicBezTo>
                  <a:cubicBezTo>
                    <a:pt x="1435" y="1037"/>
                    <a:pt x="1435" y="1037"/>
                    <a:pt x="1435" y="1037"/>
                  </a:cubicBezTo>
                  <a:cubicBezTo>
                    <a:pt x="1436" y="1036"/>
                    <a:pt x="1436" y="1036"/>
                    <a:pt x="1436" y="1036"/>
                  </a:cubicBezTo>
                  <a:lnTo>
                    <a:pt x="1437" y="1034"/>
                  </a:lnTo>
                  <a:close/>
                  <a:moveTo>
                    <a:pt x="1430" y="1044"/>
                  </a:moveTo>
                  <a:cubicBezTo>
                    <a:pt x="1432" y="1042"/>
                    <a:pt x="1432" y="1042"/>
                    <a:pt x="1432" y="1042"/>
                  </a:cubicBezTo>
                  <a:cubicBezTo>
                    <a:pt x="1432" y="1042"/>
                    <a:pt x="1432" y="1042"/>
                    <a:pt x="1432" y="1042"/>
                  </a:cubicBezTo>
                  <a:cubicBezTo>
                    <a:pt x="1433" y="1043"/>
                    <a:pt x="1433" y="1043"/>
                    <a:pt x="1433" y="1043"/>
                  </a:cubicBezTo>
                  <a:cubicBezTo>
                    <a:pt x="1437" y="1049"/>
                    <a:pt x="1437" y="1049"/>
                    <a:pt x="1437" y="1049"/>
                  </a:cubicBezTo>
                  <a:cubicBezTo>
                    <a:pt x="1436" y="1049"/>
                    <a:pt x="1436" y="1049"/>
                    <a:pt x="1436" y="1049"/>
                  </a:cubicBezTo>
                  <a:cubicBezTo>
                    <a:pt x="1433" y="1049"/>
                    <a:pt x="1433" y="1049"/>
                    <a:pt x="1433" y="1049"/>
                  </a:cubicBezTo>
                  <a:cubicBezTo>
                    <a:pt x="1429" y="1049"/>
                    <a:pt x="1429" y="1049"/>
                    <a:pt x="1429" y="1049"/>
                  </a:cubicBezTo>
                  <a:cubicBezTo>
                    <a:pt x="1427" y="1049"/>
                    <a:pt x="1427" y="1049"/>
                    <a:pt x="1427" y="1049"/>
                  </a:cubicBezTo>
                  <a:cubicBezTo>
                    <a:pt x="1428" y="1048"/>
                    <a:pt x="1428" y="1048"/>
                    <a:pt x="1428" y="1048"/>
                  </a:cubicBezTo>
                  <a:cubicBezTo>
                    <a:pt x="1429" y="1045"/>
                    <a:pt x="1429" y="1045"/>
                    <a:pt x="1429" y="1045"/>
                  </a:cubicBezTo>
                  <a:lnTo>
                    <a:pt x="1430" y="1044"/>
                  </a:lnTo>
                  <a:close/>
                  <a:moveTo>
                    <a:pt x="1431" y="1054"/>
                  </a:moveTo>
                  <a:cubicBezTo>
                    <a:pt x="1434" y="1054"/>
                    <a:pt x="1434" y="1054"/>
                    <a:pt x="1434" y="1054"/>
                  </a:cubicBezTo>
                  <a:cubicBezTo>
                    <a:pt x="1437" y="1054"/>
                    <a:pt x="1437" y="1054"/>
                    <a:pt x="1437" y="1054"/>
                  </a:cubicBezTo>
                  <a:cubicBezTo>
                    <a:pt x="1436" y="1056"/>
                    <a:pt x="1436" y="1056"/>
                    <a:pt x="1436" y="1056"/>
                  </a:cubicBezTo>
                  <a:cubicBezTo>
                    <a:pt x="1434" y="1058"/>
                    <a:pt x="1434" y="1058"/>
                    <a:pt x="1434" y="1058"/>
                  </a:cubicBezTo>
                  <a:cubicBezTo>
                    <a:pt x="1432" y="1061"/>
                    <a:pt x="1432" y="1061"/>
                    <a:pt x="1432" y="1061"/>
                  </a:cubicBezTo>
                  <a:cubicBezTo>
                    <a:pt x="1432" y="1061"/>
                    <a:pt x="1432" y="1061"/>
                    <a:pt x="1432" y="1061"/>
                  </a:cubicBezTo>
                  <a:cubicBezTo>
                    <a:pt x="1431" y="1060"/>
                    <a:pt x="1431" y="1060"/>
                    <a:pt x="1431" y="1060"/>
                  </a:cubicBezTo>
                  <a:cubicBezTo>
                    <a:pt x="1427" y="1054"/>
                    <a:pt x="1427" y="1054"/>
                    <a:pt x="1427" y="1054"/>
                  </a:cubicBezTo>
                  <a:lnTo>
                    <a:pt x="1431" y="1054"/>
                  </a:lnTo>
                  <a:close/>
                  <a:moveTo>
                    <a:pt x="1430" y="1072"/>
                  </a:moveTo>
                  <a:cubicBezTo>
                    <a:pt x="1431" y="1070"/>
                    <a:pt x="1431" y="1070"/>
                    <a:pt x="1431" y="1070"/>
                  </a:cubicBezTo>
                  <a:cubicBezTo>
                    <a:pt x="1432" y="1069"/>
                    <a:pt x="1432" y="1069"/>
                    <a:pt x="1432" y="1069"/>
                  </a:cubicBezTo>
                  <a:cubicBezTo>
                    <a:pt x="1438" y="1077"/>
                    <a:pt x="1438" y="1077"/>
                    <a:pt x="1438" y="1077"/>
                  </a:cubicBezTo>
                  <a:cubicBezTo>
                    <a:pt x="1438" y="1078"/>
                    <a:pt x="1438" y="1078"/>
                    <a:pt x="1438" y="1078"/>
                  </a:cubicBezTo>
                  <a:cubicBezTo>
                    <a:pt x="1437" y="1078"/>
                    <a:pt x="1437" y="1078"/>
                    <a:pt x="1437" y="1078"/>
                  </a:cubicBezTo>
                  <a:cubicBezTo>
                    <a:pt x="1435" y="1078"/>
                    <a:pt x="1435" y="1078"/>
                    <a:pt x="1435" y="1078"/>
                  </a:cubicBezTo>
                  <a:cubicBezTo>
                    <a:pt x="1432" y="1078"/>
                    <a:pt x="1432" y="1078"/>
                    <a:pt x="1432" y="1078"/>
                  </a:cubicBezTo>
                  <a:cubicBezTo>
                    <a:pt x="1432" y="1078"/>
                    <a:pt x="1432" y="1078"/>
                    <a:pt x="1432" y="1078"/>
                  </a:cubicBezTo>
                  <a:cubicBezTo>
                    <a:pt x="1432" y="1078"/>
                    <a:pt x="1432" y="1078"/>
                    <a:pt x="1432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31" y="1078"/>
                    <a:pt x="1431" y="1078"/>
                    <a:pt x="1431" y="1078"/>
                  </a:cubicBezTo>
                  <a:cubicBezTo>
                    <a:pt x="1425" y="1078"/>
                    <a:pt x="1425" y="1078"/>
                    <a:pt x="1425" y="1078"/>
                  </a:cubicBezTo>
                  <a:cubicBezTo>
                    <a:pt x="1429" y="1073"/>
                    <a:pt x="1429" y="1073"/>
                    <a:pt x="1429" y="1073"/>
                  </a:cubicBezTo>
                  <a:lnTo>
                    <a:pt x="1430" y="1072"/>
                  </a:lnTo>
                  <a:close/>
                  <a:moveTo>
                    <a:pt x="1435" y="1065"/>
                  </a:moveTo>
                  <a:cubicBezTo>
                    <a:pt x="1435" y="1064"/>
                    <a:pt x="1435" y="1064"/>
                    <a:pt x="1435" y="1064"/>
                  </a:cubicBezTo>
                  <a:cubicBezTo>
                    <a:pt x="1438" y="1061"/>
                    <a:pt x="1438" y="1061"/>
                    <a:pt x="1438" y="1061"/>
                  </a:cubicBezTo>
                  <a:cubicBezTo>
                    <a:pt x="1439" y="1059"/>
                    <a:pt x="1439" y="1059"/>
                    <a:pt x="1439" y="1059"/>
                  </a:cubicBezTo>
                  <a:cubicBezTo>
                    <a:pt x="1440" y="1059"/>
                    <a:pt x="1440" y="1059"/>
                    <a:pt x="1440" y="1059"/>
                  </a:cubicBezTo>
                  <a:cubicBezTo>
                    <a:pt x="1440" y="1060"/>
                    <a:pt x="1440" y="1060"/>
                    <a:pt x="1440" y="1060"/>
                  </a:cubicBezTo>
                  <a:cubicBezTo>
                    <a:pt x="1440" y="1063"/>
                    <a:pt x="1440" y="1063"/>
                    <a:pt x="1440" y="1063"/>
                  </a:cubicBezTo>
                  <a:cubicBezTo>
                    <a:pt x="1440" y="1069"/>
                    <a:pt x="1440" y="1069"/>
                    <a:pt x="1440" y="1069"/>
                  </a:cubicBezTo>
                  <a:cubicBezTo>
                    <a:pt x="1441" y="1072"/>
                    <a:pt x="1441" y="1072"/>
                    <a:pt x="1441" y="1072"/>
                  </a:cubicBezTo>
                  <a:lnTo>
                    <a:pt x="1435" y="1065"/>
                  </a:lnTo>
                  <a:close/>
                  <a:moveTo>
                    <a:pt x="1439" y="1006"/>
                  </a:moveTo>
                  <a:cubicBezTo>
                    <a:pt x="1439" y="1011"/>
                    <a:pt x="1439" y="1011"/>
                    <a:pt x="1439" y="1011"/>
                  </a:cubicBezTo>
                  <a:cubicBezTo>
                    <a:pt x="1439" y="1015"/>
                    <a:pt x="1439" y="1015"/>
                    <a:pt x="1439" y="1015"/>
                  </a:cubicBezTo>
                  <a:cubicBezTo>
                    <a:pt x="1435" y="1009"/>
                    <a:pt x="1435" y="1009"/>
                    <a:pt x="1435" y="1009"/>
                  </a:cubicBezTo>
                  <a:cubicBezTo>
                    <a:pt x="1436" y="1008"/>
                    <a:pt x="1436" y="1008"/>
                    <a:pt x="1436" y="1008"/>
                  </a:cubicBezTo>
                  <a:cubicBezTo>
                    <a:pt x="1438" y="1005"/>
                    <a:pt x="1438" y="1005"/>
                    <a:pt x="1438" y="1005"/>
                  </a:cubicBezTo>
                  <a:cubicBezTo>
                    <a:pt x="1439" y="1002"/>
                    <a:pt x="1439" y="1002"/>
                    <a:pt x="1439" y="1002"/>
                  </a:cubicBezTo>
                  <a:lnTo>
                    <a:pt x="1439" y="1006"/>
                  </a:lnTo>
                  <a:close/>
                  <a:moveTo>
                    <a:pt x="1437" y="997"/>
                  </a:moveTo>
                  <a:cubicBezTo>
                    <a:pt x="1436" y="999"/>
                    <a:pt x="1436" y="999"/>
                    <a:pt x="1436" y="999"/>
                  </a:cubicBezTo>
                  <a:cubicBezTo>
                    <a:pt x="1434" y="1001"/>
                    <a:pt x="1434" y="1001"/>
                    <a:pt x="1434" y="1001"/>
                  </a:cubicBezTo>
                  <a:cubicBezTo>
                    <a:pt x="1432" y="1004"/>
                    <a:pt x="1432" y="1004"/>
                    <a:pt x="1432" y="1004"/>
                  </a:cubicBezTo>
                  <a:cubicBezTo>
                    <a:pt x="1432" y="1004"/>
                    <a:pt x="1432" y="1004"/>
                    <a:pt x="1432" y="1004"/>
                  </a:cubicBezTo>
                  <a:cubicBezTo>
                    <a:pt x="1431" y="1003"/>
                    <a:pt x="1431" y="1003"/>
                    <a:pt x="1431" y="1003"/>
                  </a:cubicBezTo>
                  <a:cubicBezTo>
                    <a:pt x="1427" y="997"/>
                    <a:pt x="1427" y="997"/>
                    <a:pt x="1427" y="997"/>
                  </a:cubicBezTo>
                  <a:cubicBezTo>
                    <a:pt x="1430" y="997"/>
                    <a:pt x="1430" y="997"/>
                    <a:pt x="1430" y="997"/>
                  </a:cubicBezTo>
                  <a:cubicBezTo>
                    <a:pt x="1434" y="997"/>
                    <a:pt x="1434" y="997"/>
                    <a:pt x="1434" y="997"/>
                  </a:cubicBezTo>
                  <a:cubicBezTo>
                    <a:pt x="1437" y="997"/>
                    <a:pt x="1437" y="997"/>
                    <a:pt x="1437" y="997"/>
                  </a:cubicBezTo>
                  <a:cubicBezTo>
                    <a:pt x="1437" y="997"/>
                    <a:pt x="1437" y="997"/>
                    <a:pt x="1437" y="997"/>
                  </a:cubicBezTo>
                  <a:close/>
                  <a:moveTo>
                    <a:pt x="1429" y="1009"/>
                  </a:moveTo>
                  <a:cubicBezTo>
                    <a:pt x="1428" y="1009"/>
                    <a:pt x="1428" y="1009"/>
                    <a:pt x="1428" y="1009"/>
                  </a:cubicBezTo>
                  <a:cubicBezTo>
                    <a:pt x="1427" y="1011"/>
                    <a:pt x="1427" y="1011"/>
                    <a:pt x="1427" y="1011"/>
                  </a:cubicBezTo>
                  <a:cubicBezTo>
                    <a:pt x="1424" y="1015"/>
                    <a:pt x="1424" y="1015"/>
                    <a:pt x="1424" y="1015"/>
                  </a:cubicBezTo>
                  <a:cubicBezTo>
                    <a:pt x="1424" y="1009"/>
                    <a:pt x="1424" y="1009"/>
                    <a:pt x="1424" y="1009"/>
                  </a:cubicBezTo>
                  <a:cubicBezTo>
                    <a:pt x="1424" y="1006"/>
                    <a:pt x="1424" y="1006"/>
                    <a:pt x="1424" y="1006"/>
                  </a:cubicBezTo>
                  <a:cubicBezTo>
                    <a:pt x="1424" y="1002"/>
                    <a:pt x="1424" y="1002"/>
                    <a:pt x="1424" y="1002"/>
                  </a:cubicBezTo>
                  <a:lnTo>
                    <a:pt x="1429" y="1009"/>
                  </a:lnTo>
                  <a:close/>
                  <a:moveTo>
                    <a:pt x="1427" y="1063"/>
                  </a:moveTo>
                  <a:cubicBezTo>
                    <a:pt x="1429" y="1065"/>
                    <a:pt x="1429" y="1065"/>
                    <a:pt x="1429" y="1065"/>
                  </a:cubicBezTo>
                  <a:cubicBezTo>
                    <a:pt x="1427" y="1067"/>
                    <a:pt x="1427" y="1067"/>
                    <a:pt x="1427" y="1067"/>
                  </a:cubicBezTo>
                  <a:cubicBezTo>
                    <a:pt x="1426" y="1068"/>
                    <a:pt x="1426" y="1068"/>
                    <a:pt x="1426" y="1068"/>
                  </a:cubicBezTo>
                  <a:cubicBezTo>
                    <a:pt x="1425" y="1069"/>
                    <a:pt x="1425" y="1069"/>
                    <a:pt x="1425" y="1069"/>
                  </a:cubicBezTo>
                  <a:cubicBezTo>
                    <a:pt x="1423" y="1072"/>
                    <a:pt x="1423" y="1072"/>
                    <a:pt x="1423" y="1072"/>
                  </a:cubicBezTo>
                  <a:cubicBezTo>
                    <a:pt x="1423" y="1067"/>
                    <a:pt x="1423" y="1067"/>
                    <a:pt x="1423" y="1067"/>
                  </a:cubicBezTo>
                  <a:cubicBezTo>
                    <a:pt x="1423" y="1065"/>
                    <a:pt x="1423" y="1065"/>
                    <a:pt x="1423" y="1065"/>
                  </a:cubicBezTo>
                  <a:cubicBezTo>
                    <a:pt x="1424" y="1063"/>
                    <a:pt x="1424" y="1063"/>
                    <a:pt x="1424" y="1063"/>
                  </a:cubicBezTo>
                  <a:cubicBezTo>
                    <a:pt x="1424" y="1060"/>
                    <a:pt x="1424" y="1060"/>
                    <a:pt x="1424" y="1060"/>
                  </a:cubicBezTo>
                  <a:cubicBezTo>
                    <a:pt x="1424" y="1059"/>
                    <a:pt x="1424" y="1059"/>
                    <a:pt x="1424" y="1059"/>
                  </a:cubicBezTo>
                  <a:lnTo>
                    <a:pt x="1427" y="1063"/>
                  </a:lnTo>
                  <a:close/>
                  <a:moveTo>
                    <a:pt x="1409" y="1096"/>
                  </a:moveTo>
                  <a:cubicBezTo>
                    <a:pt x="1407" y="1096"/>
                    <a:pt x="1407" y="1096"/>
                    <a:pt x="1407" y="1096"/>
                  </a:cubicBezTo>
                  <a:cubicBezTo>
                    <a:pt x="1405" y="1096"/>
                    <a:pt x="1404" y="1096"/>
                    <a:pt x="1402" y="1097"/>
                  </a:cubicBezTo>
                  <a:cubicBezTo>
                    <a:pt x="1402" y="1097"/>
                    <a:pt x="1402" y="1097"/>
                    <a:pt x="1402" y="1097"/>
                  </a:cubicBezTo>
                  <a:cubicBezTo>
                    <a:pt x="1402" y="1096"/>
                    <a:pt x="1402" y="1096"/>
                    <a:pt x="1402" y="1096"/>
                  </a:cubicBezTo>
                  <a:cubicBezTo>
                    <a:pt x="1401" y="1089"/>
                    <a:pt x="1401" y="1089"/>
                    <a:pt x="1401" y="1089"/>
                  </a:cubicBezTo>
                  <a:cubicBezTo>
                    <a:pt x="1400" y="1087"/>
                    <a:pt x="1400" y="1087"/>
                    <a:pt x="1400" y="1087"/>
                  </a:cubicBezTo>
                  <a:cubicBezTo>
                    <a:pt x="1400" y="1085"/>
                    <a:pt x="1400" y="1085"/>
                    <a:pt x="1400" y="1085"/>
                  </a:cubicBezTo>
                  <a:cubicBezTo>
                    <a:pt x="1400" y="1085"/>
                    <a:pt x="1400" y="1085"/>
                    <a:pt x="1400" y="1085"/>
                  </a:cubicBezTo>
                  <a:cubicBezTo>
                    <a:pt x="1402" y="1085"/>
                    <a:pt x="1402" y="1085"/>
                    <a:pt x="1402" y="1085"/>
                  </a:cubicBezTo>
                  <a:cubicBezTo>
                    <a:pt x="1403" y="1085"/>
                    <a:pt x="1404" y="1085"/>
                    <a:pt x="1405" y="1085"/>
                  </a:cubicBezTo>
                  <a:cubicBezTo>
                    <a:pt x="1406" y="1085"/>
                    <a:pt x="1408" y="1084"/>
                    <a:pt x="1409" y="1084"/>
                  </a:cubicBezTo>
                  <a:cubicBezTo>
                    <a:pt x="1411" y="1084"/>
                    <a:pt x="1411" y="1084"/>
                    <a:pt x="1411" y="1084"/>
                  </a:cubicBezTo>
                  <a:cubicBezTo>
                    <a:pt x="1413" y="1084"/>
                    <a:pt x="1413" y="1084"/>
                    <a:pt x="1413" y="1084"/>
                  </a:cubicBezTo>
                  <a:cubicBezTo>
                    <a:pt x="1415" y="1084"/>
                    <a:pt x="1415" y="1084"/>
                    <a:pt x="1415" y="1084"/>
                  </a:cubicBezTo>
                  <a:cubicBezTo>
                    <a:pt x="1416" y="1084"/>
                    <a:pt x="1417" y="1084"/>
                    <a:pt x="1418" y="1084"/>
                  </a:cubicBezTo>
                  <a:cubicBezTo>
                    <a:pt x="1418" y="1087"/>
                    <a:pt x="1418" y="1087"/>
                    <a:pt x="1418" y="1087"/>
                  </a:cubicBezTo>
                  <a:cubicBezTo>
                    <a:pt x="1418" y="1089"/>
                    <a:pt x="1418" y="1089"/>
                    <a:pt x="1418" y="1089"/>
                  </a:cubicBezTo>
                  <a:cubicBezTo>
                    <a:pt x="1418" y="1090"/>
                    <a:pt x="1418" y="1090"/>
                    <a:pt x="1418" y="1090"/>
                  </a:cubicBezTo>
                  <a:cubicBezTo>
                    <a:pt x="1418" y="1093"/>
                    <a:pt x="1418" y="1093"/>
                    <a:pt x="1418" y="1093"/>
                  </a:cubicBezTo>
                  <a:cubicBezTo>
                    <a:pt x="1418" y="1095"/>
                    <a:pt x="1418" y="1095"/>
                    <a:pt x="1418" y="1095"/>
                  </a:cubicBezTo>
                  <a:cubicBezTo>
                    <a:pt x="1417" y="1095"/>
                    <a:pt x="1416" y="1095"/>
                    <a:pt x="1416" y="1095"/>
                  </a:cubicBezTo>
                  <a:cubicBezTo>
                    <a:pt x="1415" y="1095"/>
                    <a:pt x="1414" y="1095"/>
                    <a:pt x="1413" y="1095"/>
                  </a:cubicBezTo>
                  <a:cubicBezTo>
                    <a:pt x="1411" y="1095"/>
                    <a:pt x="1411" y="1095"/>
                    <a:pt x="1411" y="1095"/>
                  </a:cubicBezTo>
                  <a:lnTo>
                    <a:pt x="1409" y="1096"/>
                  </a:lnTo>
                  <a:close/>
                  <a:moveTo>
                    <a:pt x="1410" y="1118"/>
                  </a:moveTo>
                  <a:cubicBezTo>
                    <a:pt x="1408" y="1118"/>
                    <a:pt x="1407" y="1118"/>
                    <a:pt x="1406" y="1118"/>
                  </a:cubicBezTo>
                  <a:cubicBezTo>
                    <a:pt x="1405" y="1118"/>
                    <a:pt x="1405" y="1118"/>
                    <a:pt x="1405" y="1118"/>
                  </a:cubicBezTo>
                  <a:cubicBezTo>
                    <a:pt x="1405" y="1117"/>
                    <a:pt x="1405" y="1117"/>
                    <a:pt x="1405" y="1117"/>
                  </a:cubicBezTo>
                  <a:cubicBezTo>
                    <a:pt x="1404" y="1112"/>
                    <a:pt x="1404" y="1112"/>
                    <a:pt x="1404" y="1112"/>
                  </a:cubicBezTo>
                  <a:cubicBezTo>
                    <a:pt x="1403" y="1111"/>
                    <a:pt x="1403" y="1111"/>
                    <a:pt x="1403" y="1111"/>
                  </a:cubicBezTo>
                  <a:cubicBezTo>
                    <a:pt x="1403" y="1108"/>
                    <a:pt x="1403" y="1108"/>
                    <a:pt x="1403" y="1108"/>
                  </a:cubicBezTo>
                  <a:cubicBezTo>
                    <a:pt x="1401" y="1102"/>
                    <a:pt x="1401" y="1102"/>
                    <a:pt x="1401" y="1102"/>
                  </a:cubicBezTo>
                  <a:cubicBezTo>
                    <a:pt x="1401" y="1102"/>
                    <a:pt x="1401" y="1102"/>
                    <a:pt x="1401" y="1102"/>
                  </a:cubicBezTo>
                  <a:cubicBezTo>
                    <a:pt x="1402" y="1102"/>
                    <a:pt x="1402" y="1102"/>
                    <a:pt x="1402" y="1102"/>
                  </a:cubicBezTo>
                  <a:cubicBezTo>
                    <a:pt x="1404" y="1101"/>
                    <a:pt x="1404" y="1101"/>
                    <a:pt x="1404" y="1101"/>
                  </a:cubicBezTo>
                  <a:cubicBezTo>
                    <a:pt x="1405" y="1101"/>
                    <a:pt x="1406" y="1101"/>
                    <a:pt x="1407" y="1101"/>
                  </a:cubicBezTo>
                  <a:cubicBezTo>
                    <a:pt x="1407" y="1101"/>
                    <a:pt x="1407" y="1101"/>
                    <a:pt x="1407" y="1101"/>
                  </a:cubicBezTo>
                  <a:cubicBezTo>
                    <a:pt x="1407" y="1101"/>
                    <a:pt x="1407" y="1101"/>
                    <a:pt x="1407" y="1101"/>
                  </a:cubicBezTo>
                  <a:cubicBezTo>
                    <a:pt x="1408" y="1105"/>
                    <a:pt x="1408" y="1105"/>
                    <a:pt x="1408" y="1105"/>
                  </a:cubicBezTo>
                  <a:cubicBezTo>
                    <a:pt x="1408" y="1107"/>
                    <a:pt x="1408" y="1107"/>
                    <a:pt x="1408" y="1107"/>
                  </a:cubicBezTo>
                  <a:cubicBezTo>
                    <a:pt x="1408" y="1108"/>
                    <a:pt x="1408" y="1108"/>
                    <a:pt x="1408" y="1108"/>
                  </a:cubicBezTo>
                  <a:cubicBezTo>
                    <a:pt x="1409" y="1114"/>
                    <a:pt x="1409" y="1114"/>
                    <a:pt x="1409" y="1114"/>
                  </a:cubicBezTo>
                  <a:cubicBezTo>
                    <a:pt x="1409" y="1116"/>
                    <a:pt x="1409" y="1116"/>
                    <a:pt x="1409" y="1116"/>
                  </a:cubicBezTo>
                  <a:cubicBezTo>
                    <a:pt x="1409" y="1117"/>
                    <a:pt x="1409" y="1117"/>
                    <a:pt x="1409" y="1117"/>
                  </a:cubicBezTo>
                  <a:lnTo>
                    <a:pt x="1410" y="1118"/>
                  </a:lnTo>
                  <a:close/>
                  <a:moveTo>
                    <a:pt x="1331" y="1150"/>
                  </a:moveTo>
                  <a:cubicBezTo>
                    <a:pt x="1331" y="1150"/>
                    <a:pt x="1331" y="1150"/>
                    <a:pt x="1331" y="1150"/>
                  </a:cubicBezTo>
                  <a:cubicBezTo>
                    <a:pt x="1328" y="1146"/>
                    <a:pt x="1325" y="1142"/>
                    <a:pt x="1322" y="1139"/>
                  </a:cubicBezTo>
                  <a:cubicBezTo>
                    <a:pt x="1322" y="1139"/>
                    <a:pt x="1322" y="1139"/>
                    <a:pt x="1322" y="1139"/>
                  </a:cubicBezTo>
                  <a:cubicBezTo>
                    <a:pt x="1333" y="1148"/>
                    <a:pt x="1333" y="1148"/>
                    <a:pt x="1333" y="1148"/>
                  </a:cubicBezTo>
                  <a:cubicBezTo>
                    <a:pt x="1333" y="1148"/>
                    <a:pt x="1332" y="1149"/>
                    <a:pt x="1331" y="1150"/>
                  </a:cubicBezTo>
                  <a:close/>
                  <a:moveTo>
                    <a:pt x="1326" y="1135"/>
                  </a:moveTo>
                  <a:cubicBezTo>
                    <a:pt x="1327" y="1135"/>
                    <a:pt x="1327" y="1134"/>
                    <a:pt x="1328" y="1134"/>
                  </a:cubicBezTo>
                  <a:cubicBezTo>
                    <a:pt x="1329" y="1133"/>
                    <a:pt x="1329" y="1133"/>
                    <a:pt x="1330" y="1132"/>
                  </a:cubicBezTo>
                  <a:cubicBezTo>
                    <a:pt x="1341" y="1143"/>
                    <a:pt x="1341" y="1143"/>
                    <a:pt x="1341" y="1143"/>
                  </a:cubicBezTo>
                  <a:cubicBezTo>
                    <a:pt x="1340" y="1143"/>
                    <a:pt x="1339" y="1144"/>
                    <a:pt x="1339" y="1144"/>
                  </a:cubicBezTo>
                  <a:cubicBezTo>
                    <a:pt x="1337" y="1145"/>
                    <a:pt x="1337" y="1145"/>
                    <a:pt x="1337" y="1145"/>
                  </a:cubicBezTo>
                  <a:lnTo>
                    <a:pt x="1326" y="1135"/>
                  </a:lnTo>
                  <a:close/>
                  <a:moveTo>
                    <a:pt x="1334" y="1129"/>
                  </a:moveTo>
                  <a:cubicBezTo>
                    <a:pt x="1335" y="1129"/>
                    <a:pt x="1336" y="1128"/>
                    <a:pt x="1336" y="1128"/>
                  </a:cubicBezTo>
                  <a:cubicBezTo>
                    <a:pt x="1337" y="1128"/>
                    <a:pt x="1338" y="1127"/>
                    <a:pt x="1338" y="1127"/>
                  </a:cubicBezTo>
                  <a:cubicBezTo>
                    <a:pt x="1348" y="1138"/>
                    <a:pt x="1348" y="1138"/>
                    <a:pt x="1348" y="1138"/>
                  </a:cubicBezTo>
                  <a:cubicBezTo>
                    <a:pt x="1347" y="1139"/>
                    <a:pt x="1347" y="1139"/>
                    <a:pt x="1347" y="1139"/>
                  </a:cubicBezTo>
                  <a:cubicBezTo>
                    <a:pt x="1346" y="1139"/>
                    <a:pt x="1346" y="1139"/>
                    <a:pt x="1345" y="1140"/>
                  </a:cubicBezTo>
                  <a:lnTo>
                    <a:pt x="1334" y="1129"/>
                  </a:lnTo>
                  <a:close/>
                  <a:moveTo>
                    <a:pt x="1343" y="1124"/>
                  </a:moveTo>
                  <a:cubicBezTo>
                    <a:pt x="1343" y="1124"/>
                    <a:pt x="1343" y="1124"/>
                    <a:pt x="1343" y="1124"/>
                  </a:cubicBezTo>
                  <a:cubicBezTo>
                    <a:pt x="1344" y="1123"/>
                    <a:pt x="1345" y="1123"/>
                    <a:pt x="1346" y="1122"/>
                  </a:cubicBezTo>
                  <a:cubicBezTo>
                    <a:pt x="1347" y="1121"/>
                    <a:pt x="1347" y="1121"/>
                    <a:pt x="1347" y="1121"/>
                  </a:cubicBezTo>
                  <a:cubicBezTo>
                    <a:pt x="1353" y="1130"/>
                    <a:pt x="1353" y="1130"/>
                    <a:pt x="1353" y="1130"/>
                  </a:cubicBezTo>
                  <a:cubicBezTo>
                    <a:pt x="1356" y="1133"/>
                    <a:pt x="1356" y="1133"/>
                    <a:pt x="1356" y="1133"/>
                  </a:cubicBezTo>
                  <a:cubicBezTo>
                    <a:pt x="1356" y="1134"/>
                    <a:pt x="1355" y="1134"/>
                    <a:pt x="1354" y="1135"/>
                  </a:cubicBezTo>
                  <a:cubicBezTo>
                    <a:pt x="1354" y="1135"/>
                    <a:pt x="1354" y="1135"/>
                    <a:pt x="1354" y="1135"/>
                  </a:cubicBezTo>
                  <a:cubicBezTo>
                    <a:pt x="1353" y="1135"/>
                    <a:pt x="1353" y="1135"/>
                    <a:pt x="1353" y="1135"/>
                  </a:cubicBezTo>
                  <a:lnTo>
                    <a:pt x="1343" y="1124"/>
                  </a:lnTo>
                  <a:close/>
                  <a:moveTo>
                    <a:pt x="1352" y="1119"/>
                  </a:moveTo>
                  <a:cubicBezTo>
                    <a:pt x="1353" y="1118"/>
                    <a:pt x="1353" y="1118"/>
                    <a:pt x="1353" y="1118"/>
                  </a:cubicBezTo>
                  <a:cubicBezTo>
                    <a:pt x="1354" y="1118"/>
                    <a:pt x="1355" y="1117"/>
                    <a:pt x="1356" y="1116"/>
                  </a:cubicBezTo>
                  <a:cubicBezTo>
                    <a:pt x="1365" y="1130"/>
                    <a:pt x="1365" y="1130"/>
                    <a:pt x="1365" y="1130"/>
                  </a:cubicBezTo>
                  <a:cubicBezTo>
                    <a:pt x="1365" y="1130"/>
                    <a:pt x="1365" y="1130"/>
                    <a:pt x="1365" y="1130"/>
                  </a:cubicBezTo>
                  <a:cubicBezTo>
                    <a:pt x="1363" y="1130"/>
                    <a:pt x="1362" y="1131"/>
                    <a:pt x="1361" y="1131"/>
                  </a:cubicBezTo>
                  <a:lnTo>
                    <a:pt x="1352" y="1119"/>
                  </a:lnTo>
                  <a:close/>
                  <a:moveTo>
                    <a:pt x="1364" y="1037"/>
                  </a:moveTo>
                  <a:cubicBezTo>
                    <a:pt x="1364" y="1035"/>
                    <a:pt x="1364" y="1035"/>
                    <a:pt x="1364" y="1035"/>
                  </a:cubicBezTo>
                  <a:cubicBezTo>
                    <a:pt x="1364" y="1031"/>
                    <a:pt x="1364" y="1031"/>
                    <a:pt x="1364" y="1031"/>
                  </a:cubicBezTo>
                  <a:cubicBezTo>
                    <a:pt x="1369" y="1037"/>
                    <a:pt x="1369" y="1037"/>
                    <a:pt x="1369" y="1037"/>
                  </a:cubicBezTo>
                  <a:cubicBezTo>
                    <a:pt x="1368" y="1038"/>
                    <a:pt x="1368" y="1038"/>
                    <a:pt x="1368" y="1038"/>
                  </a:cubicBezTo>
                  <a:cubicBezTo>
                    <a:pt x="1367" y="1040"/>
                    <a:pt x="1367" y="1040"/>
                    <a:pt x="1367" y="1040"/>
                  </a:cubicBezTo>
                  <a:cubicBezTo>
                    <a:pt x="1366" y="1040"/>
                    <a:pt x="1366" y="1040"/>
                    <a:pt x="1366" y="1040"/>
                  </a:cubicBezTo>
                  <a:cubicBezTo>
                    <a:pt x="1365" y="1042"/>
                    <a:pt x="1365" y="1042"/>
                    <a:pt x="1365" y="1042"/>
                  </a:cubicBezTo>
                  <a:cubicBezTo>
                    <a:pt x="1364" y="1044"/>
                    <a:pt x="1364" y="1044"/>
                    <a:pt x="1364" y="1044"/>
                  </a:cubicBezTo>
                  <a:cubicBezTo>
                    <a:pt x="1364" y="1041"/>
                    <a:pt x="1364" y="1041"/>
                    <a:pt x="1364" y="1041"/>
                  </a:cubicBezTo>
                  <a:cubicBezTo>
                    <a:pt x="1364" y="1038"/>
                    <a:pt x="1364" y="1038"/>
                    <a:pt x="1364" y="1038"/>
                  </a:cubicBezTo>
                  <a:lnTo>
                    <a:pt x="1364" y="1037"/>
                  </a:lnTo>
                  <a:close/>
                  <a:moveTo>
                    <a:pt x="1364" y="1002"/>
                  </a:moveTo>
                  <a:cubicBezTo>
                    <a:pt x="1365" y="1003"/>
                    <a:pt x="1365" y="1003"/>
                    <a:pt x="1365" y="1003"/>
                  </a:cubicBezTo>
                  <a:cubicBezTo>
                    <a:pt x="1369" y="1009"/>
                    <a:pt x="1369" y="1009"/>
                    <a:pt x="1369" y="1009"/>
                  </a:cubicBezTo>
                  <a:cubicBezTo>
                    <a:pt x="1368" y="1010"/>
                    <a:pt x="1368" y="1010"/>
                    <a:pt x="1368" y="1010"/>
                  </a:cubicBezTo>
                  <a:cubicBezTo>
                    <a:pt x="1367" y="1011"/>
                    <a:pt x="1367" y="1011"/>
                    <a:pt x="1367" y="1011"/>
                  </a:cubicBezTo>
                  <a:cubicBezTo>
                    <a:pt x="1366" y="1012"/>
                    <a:pt x="1366" y="1012"/>
                    <a:pt x="1366" y="1012"/>
                  </a:cubicBezTo>
                  <a:cubicBezTo>
                    <a:pt x="1365" y="1014"/>
                    <a:pt x="1365" y="1014"/>
                    <a:pt x="1365" y="1014"/>
                  </a:cubicBezTo>
                  <a:cubicBezTo>
                    <a:pt x="1364" y="1013"/>
                    <a:pt x="1364" y="1013"/>
                    <a:pt x="1364" y="1013"/>
                  </a:cubicBezTo>
                  <a:cubicBezTo>
                    <a:pt x="1364" y="1010"/>
                    <a:pt x="1364" y="1010"/>
                    <a:pt x="1364" y="1010"/>
                  </a:cubicBezTo>
                  <a:cubicBezTo>
                    <a:pt x="1364" y="1008"/>
                    <a:pt x="1364" y="1008"/>
                    <a:pt x="1364" y="1008"/>
                  </a:cubicBezTo>
                  <a:cubicBezTo>
                    <a:pt x="1364" y="1006"/>
                    <a:pt x="1364" y="1006"/>
                    <a:pt x="1364" y="1006"/>
                  </a:cubicBezTo>
                  <a:cubicBezTo>
                    <a:pt x="1364" y="1002"/>
                    <a:pt x="1364" y="1002"/>
                    <a:pt x="1364" y="1002"/>
                  </a:cubicBezTo>
                  <a:close/>
                  <a:moveTo>
                    <a:pt x="1399" y="1008"/>
                  </a:moveTo>
                  <a:cubicBezTo>
                    <a:pt x="1399" y="1011"/>
                    <a:pt x="1399" y="1011"/>
                    <a:pt x="1399" y="1011"/>
                  </a:cubicBezTo>
                  <a:cubicBezTo>
                    <a:pt x="1399" y="1014"/>
                    <a:pt x="1399" y="1014"/>
                    <a:pt x="1399" y="1014"/>
                  </a:cubicBezTo>
                  <a:cubicBezTo>
                    <a:pt x="1399" y="1015"/>
                    <a:pt x="1399" y="1015"/>
                    <a:pt x="1399" y="1015"/>
                  </a:cubicBezTo>
                  <a:cubicBezTo>
                    <a:pt x="1397" y="1011"/>
                    <a:pt x="1397" y="1011"/>
                    <a:pt x="1397" y="1011"/>
                  </a:cubicBezTo>
                  <a:cubicBezTo>
                    <a:pt x="1395" y="1009"/>
                    <a:pt x="1395" y="1009"/>
                    <a:pt x="1395" y="1009"/>
                  </a:cubicBezTo>
                  <a:cubicBezTo>
                    <a:pt x="1396" y="1007"/>
                    <a:pt x="1396" y="1007"/>
                    <a:pt x="1396" y="1007"/>
                  </a:cubicBezTo>
                  <a:cubicBezTo>
                    <a:pt x="1397" y="1006"/>
                    <a:pt x="1397" y="1006"/>
                    <a:pt x="1397" y="1006"/>
                  </a:cubicBezTo>
                  <a:cubicBezTo>
                    <a:pt x="1397" y="1006"/>
                    <a:pt x="1397" y="1006"/>
                    <a:pt x="1397" y="1006"/>
                  </a:cubicBezTo>
                  <a:cubicBezTo>
                    <a:pt x="1399" y="1003"/>
                    <a:pt x="1399" y="1003"/>
                    <a:pt x="1399" y="1003"/>
                  </a:cubicBezTo>
                  <a:cubicBezTo>
                    <a:pt x="1399" y="1002"/>
                    <a:pt x="1399" y="1002"/>
                    <a:pt x="1399" y="1002"/>
                  </a:cubicBezTo>
                  <a:cubicBezTo>
                    <a:pt x="1399" y="1004"/>
                    <a:pt x="1399" y="1004"/>
                    <a:pt x="1399" y="1004"/>
                  </a:cubicBezTo>
                  <a:cubicBezTo>
                    <a:pt x="1399" y="1008"/>
                    <a:pt x="1399" y="1008"/>
                    <a:pt x="1399" y="1008"/>
                  </a:cubicBezTo>
                  <a:close/>
                  <a:moveTo>
                    <a:pt x="1373" y="1025"/>
                  </a:moveTo>
                  <a:cubicBezTo>
                    <a:pt x="1374" y="1025"/>
                    <a:pt x="1374" y="1025"/>
                    <a:pt x="1374" y="1025"/>
                  </a:cubicBezTo>
                  <a:cubicBezTo>
                    <a:pt x="1377" y="1025"/>
                    <a:pt x="1377" y="1025"/>
                    <a:pt x="1377" y="1025"/>
                  </a:cubicBezTo>
                  <a:cubicBezTo>
                    <a:pt x="1373" y="1030"/>
                    <a:pt x="1373" y="1030"/>
                    <a:pt x="1373" y="1030"/>
                  </a:cubicBezTo>
                  <a:cubicBezTo>
                    <a:pt x="1372" y="1032"/>
                    <a:pt x="1372" y="1032"/>
                    <a:pt x="1372" y="1032"/>
                  </a:cubicBezTo>
                  <a:cubicBezTo>
                    <a:pt x="1372" y="1033"/>
                    <a:pt x="1372" y="1033"/>
                    <a:pt x="1372" y="1033"/>
                  </a:cubicBezTo>
                  <a:cubicBezTo>
                    <a:pt x="1368" y="1027"/>
                    <a:pt x="1368" y="1027"/>
                    <a:pt x="1368" y="1027"/>
                  </a:cubicBezTo>
                  <a:cubicBezTo>
                    <a:pt x="1366" y="1025"/>
                    <a:pt x="1366" y="1025"/>
                    <a:pt x="1366" y="1025"/>
                  </a:cubicBezTo>
                  <a:cubicBezTo>
                    <a:pt x="1368" y="1025"/>
                    <a:pt x="1368" y="1025"/>
                    <a:pt x="1368" y="1025"/>
                  </a:cubicBezTo>
                  <a:lnTo>
                    <a:pt x="1373" y="1025"/>
                  </a:lnTo>
                  <a:close/>
                  <a:moveTo>
                    <a:pt x="1369" y="1017"/>
                  </a:moveTo>
                  <a:cubicBezTo>
                    <a:pt x="1370" y="1016"/>
                    <a:pt x="1370" y="1016"/>
                    <a:pt x="1370" y="1016"/>
                  </a:cubicBezTo>
                  <a:cubicBezTo>
                    <a:pt x="1371" y="1014"/>
                    <a:pt x="1371" y="1014"/>
                    <a:pt x="1371" y="1014"/>
                  </a:cubicBezTo>
                  <a:cubicBezTo>
                    <a:pt x="1372" y="1013"/>
                    <a:pt x="1372" y="1013"/>
                    <a:pt x="1372" y="1013"/>
                  </a:cubicBezTo>
                  <a:cubicBezTo>
                    <a:pt x="1372" y="1013"/>
                    <a:pt x="1372" y="1013"/>
                    <a:pt x="1372" y="1013"/>
                  </a:cubicBezTo>
                  <a:cubicBezTo>
                    <a:pt x="1373" y="1014"/>
                    <a:pt x="1373" y="1014"/>
                    <a:pt x="1373" y="1014"/>
                  </a:cubicBezTo>
                  <a:cubicBezTo>
                    <a:pt x="1373" y="1015"/>
                    <a:pt x="1373" y="1015"/>
                    <a:pt x="1373" y="1015"/>
                  </a:cubicBezTo>
                  <a:cubicBezTo>
                    <a:pt x="1373" y="1016"/>
                    <a:pt x="1373" y="1016"/>
                    <a:pt x="1373" y="1016"/>
                  </a:cubicBezTo>
                  <a:cubicBezTo>
                    <a:pt x="1372" y="1018"/>
                    <a:pt x="1372" y="1018"/>
                    <a:pt x="1372" y="1018"/>
                  </a:cubicBezTo>
                  <a:cubicBezTo>
                    <a:pt x="1372" y="1019"/>
                    <a:pt x="1372" y="1019"/>
                    <a:pt x="1372" y="1019"/>
                  </a:cubicBezTo>
                  <a:lnTo>
                    <a:pt x="1369" y="1017"/>
                  </a:lnTo>
                  <a:close/>
                  <a:moveTo>
                    <a:pt x="1377" y="1020"/>
                  </a:moveTo>
                  <a:cubicBezTo>
                    <a:pt x="1377" y="1020"/>
                    <a:pt x="1377" y="1020"/>
                    <a:pt x="1377" y="1020"/>
                  </a:cubicBezTo>
                  <a:cubicBezTo>
                    <a:pt x="1377" y="1020"/>
                    <a:pt x="1377" y="1020"/>
                    <a:pt x="1377" y="1020"/>
                  </a:cubicBezTo>
                  <a:cubicBezTo>
                    <a:pt x="1377" y="1020"/>
                    <a:pt x="1377" y="1020"/>
                    <a:pt x="1377" y="1020"/>
                  </a:cubicBezTo>
                  <a:cubicBezTo>
                    <a:pt x="1377" y="1020"/>
                    <a:pt x="1377" y="1020"/>
                    <a:pt x="1377" y="1020"/>
                  </a:cubicBezTo>
                  <a:close/>
                  <a:moveTo>
                    <a:pt x="1370" y="1044"/>
                  </a:moveTo>
                  <a:cubicBezTo>
                    <a:pt x="1370" y="1043"/>
                    <a:pt x="1370" y="1043"/>
                    <a:pt x="1370" y="1043"/>
                  </a:cubicBezTo>
                  <a:cubicBezTo>
                    <a:pt x="1371" y="1042"/>
                    <a:pt x="1371" y="1042"/>
                    <a:pt x="1371" y="1042"/>
                  </a:cubicBezTo>
                  <a:cubicBezTo>
                    <a:pt x="1372" y="1042"/>
                    <a:pt x="1372" y="1042"/>
                    <a:pt x="1372" y="1042"/>
                  </a:cubicBezTo>
                  <a:cubicBezTo>
                    <a:pt x="1373" y="1043"/>
                    <a:pt x="1373" y="1043"/>
                    <a:pt x="1373" y="1043"/>
                  </a:cubicBezTo>
                  <a:cubicBezTo>
                    <a:pt x="1377" y="1049"/>
                    <a:pt x="1377" y="1049"/>
                    <a:pt x="1377" y="1049"/>
                  </a:cubicBezTo>
                  <a:cubicBezTo>
                    <a:pt x="1376" y="1049"/>
                    <a:pt x="1376" y="1049"/>
                    <a:pt x="1376" y="1049"/>
                  </a:cubicBezTo>
                  <a:cubicBezTo>
                    <a:pt x="1375" y="1049"/>
                    <a:pt x="1375" y="1049"/>
                    <a:pt x="1375" y="1049"/>
                  </a:cubicBezTo>
                  <a:cubicBezTo>
                    <a:pt x="1373" y="1049"/>
                    <a:pt x="1373" y="1049"/>
                    <a:pt x="1373" y="1049"/>
                  </a:cubicBezTo>
                  <a:cubicBezTo>
                    <a:pt x="1368" y="1049"/>
                    <a:pt x="1368" y="1049"/>
                    <a:pt x="1368" y="1049"/>
                  </a:cubicBezTo>
                  <a:cubicBezTo>
                    <a:pt x="1366" y="1049"/>
                    <a:pt x="1366" y="1049"/>
                    <a:pt x="1366" y="1049"/>
                  </a:cubicBezTo>
                  <a:cubicBezTo>
                    <a:pt x="1367" y="1048"/>
                    <a:pt x="1367" y="1048"/>
                    <a:pt x="1367" y="1048"/>
                  </a:cubicBezTo>
                  <a:cubicBezTo>
                    <a:pt x="1369" y="1045"/>
                    <a:pt x="1369" y="1045"/>
                    <a:pt x="1369" y="1045"/>
                  </a:cubicBezTo>
                  <a:lnTo>
                    <a:pt x="1370" y="1044"/>
                  </a:lnTo>
                  <a:close/>
                  <a:moveTo>
                    <a:pt x="1368" y="1054"/>
                  </a:moveTo>
                  <a:cubicBezTo>
                    <a:pt x="1370" y="1054"/>
                    <a:pt x="1370" y="1054"/>
                    <a:pt x="1370" y="1054"/>
                  </a:cubicBezTo>
                  <a:cubicBezTo>
                    <a:pt x="1373" y="1054"/>
                    <a:pt x="1373" y="1054"/>
                    <a:pt x="1373" y="1054"/>
                  </a:cubicBezTo>
                  <a:cubicBezTo>
                    <a:pt x="1375" y="1054"/>
                    <a:pt x="1375" y="1054"/>
                    <a:pt x="1375" y="1054"/>
                  </a:cubicBezTo>
                  <a:cubicBezTo>
                    <a:pt x="1374" y="1055"/>
                    <a:pt x="1374" y="1055"/>
                    <a:pt x="1374" y="1055"/>
                  </a:cubicBezTo>
                  <a:cubicBezTo>
                    <a:pt x="1372" y="1056"/>
                    <a:pt x="1372" y="1056"/>
                    <a:pt x="1372" y="1056"/>
                  </a:cubicBezTo>
                  <a:cubicBezTo>
                    <a:pt x="1371" y="1057"/>
                    <a:pt x="1371" y="1057"/>
                    <a:pt x="1371" y="1057"/>
                  </a:cubicBezTo>
                  <a:cubicBezTo>
                    <a:pt x="1370" y="1058"/>
                    <a:pt x="1370" y="1058"/>
                    <a:pt x="1370" y="1058"/>
                  </a:cubicBezTo>
                  <a:cubicBezTo>
                    <a:pt x="1369" y="1059"/>
                    <a:pt x="1369" y="1059"/>
                    <a:pt x="1369" y="1059"/>
                  </a:cubicBezTo>
                  <a:cubicBezTo>
                    <a:pt x="1368" y="1060"/>
                    <a:pt x="1368" y="1060"/>
                    <a:pt x="1368" y="1060"/>
                  </a:cubicBezTo>
                  <a:cubicBezTo>
                    <a:pt x="1366" y="1056"/>
                    <a:pt x="1366" y="1056"/>
                    <a:pt x="1366" y="1056"/>
                  </a:cubicBezTo>
                  <a:cubicBezTo>
                    <a:pt x="1365" y="1054"/>
                    <a:pt x="1365" y="1054"/>
                    <a:pt x="1365" y="1054"/>
                  </a:cubicBezTo>
                  <a:cubicBezTo>
                    <a:pt x="1366" y="1054"/>
                    <a:pt x="1366" y="1054"/>
                    <a:pt x="1366" y="1054"/>
                  </a:cubicBezTo>
                  <a:lnTo>
                    <a:pt x="1368" y="1054"/>
                  </a:lnTo>
                  <a:close/>
                  <a:moveTo>
                    <a:pt x="1370" y="1065"/>
                  </a:moveTo>
                  <a:cubicBezTo>
                    <a:pt x="1373" y="1063"/>
                    <a:pt x="1373" y="1063"/>
                    <a:pt x="1373" y="1063"/>
                  </a:cubicBezTo>
                  <a:cubicBezTo>
                    <a:pt x="1374" y="1062"/>
                    <a:pt x="1374" y="1062"/>
                    <a:pt x="1374" y="1062"/>
                  </a:cubicBezTo>
                  <a:cubicBezTo>
                    <a:pt x="1375" y="1061"/>
                    <a:pt x="1375" y="1061"/>
                    <a:pt x="1375" y="1061"/>
                  </a:cubicBezTo>
                  <a:cubicBezTo>
                    <a:pt x="1376" y="1060"/>
                    <a:pt x="1376" y="1060"/>
                    <a:pt x="1376" y="1060"/>
                  </a:cubicBezTo>
                  <a:cubicBezTo>
                    <a:pt x="1377" y="1059"/>
                    <a:pt x="1377" y="1059"/>
                    <a:pt x="1377" y="1059"/>
                  </a:cubicBezTo>
                  <a:cubicBezTo>
                    <a:pt x="1376" y="1060"/>
                    <a:pt x="1376" y="1060"/>
                    <a:pt x="1376" y="1060"/>
                  </a:cubicBezTo>
                  <a:cubicBezTo>
                    <a:pt x="1376" y="1062"/>
                    <a:pt x="1376" y="1062"/>
                    <a:pt x="1376" y="1062"/>
                  </a:cubicBezTo>
                  <a:cubicBezTo>
                    <a:pt x="1375" y="1063"/>
                    <a:pt x="1375" y="1063"/>
                    <a:pt x="1375" y="1063"/>
                  </a:cubicBezTo>
                  <a:cubicBezTo>
                    <a:pt x="1375" y="1065"/>
                    <a:pt x="1375" y="1065"/>
                    <a:pt x="1375" y="1065"/>
                  </a:cubicBezTo>
                  <a:cubicBezTo>
                    <a:pt x="1374" y="1069"/>
                    <a:pt x="1374" y="1069"/>
                    <a:pt x="1374" y="1069"/>
                  </a:cubicBezTo>
                  <a:cubicBezTo>
                    <a:pt x="1373" y="1072"/>
                    <a:pt x="1373" y="1072"/>
                    <a:pt x="1373" y="1072"/>
                  </a:cubicBezTo>
                  <a:cubicBezTo>
                    <a:pt x="1372" y="1073"/>
                    <a:pt x="1372" y="1073"/>
                    <a:pt x="1372" y="1073"/>
                  </a:cubicBezTo>
                  <a:cubicBezTo>
                    <a:pt x="1372" y="1073"/>
                    <a:pt x="1372" y="1073"/>
                    <a:pt x="1372" y="1073"/>
                  </a:cubicBezTo>
                  <a:cubicBezTo>
                    <a:pt x="1372" y="1073"/>
                    <a:pt x="1372" y="1073"/>
                    <a:pt x="1372" y="1073"/>
                  </a:cubicBezTo>
                  <a:cubicBezTo>
                    <a:pt x="1371" y="1070"/>
                    <a:pt x="1371" y="1070"/>
                    <a:pt x="1371" y="1070"/>
                  </a:cubicBezTo>
                  <a:cubicBezTo>
                    <a:pt x="1370" y="1066"/>
                    <a:pt x="1370" y="1066"/>
                    <a:pt x="1370" y="1066"/>
                  </a:cubicBezTo>
                  <a:lnTo>
                    <a:pt x="1370" y="1065"/>
                  </a:lnTo>
                  <a:close/>
                  <a:moveTo>
                    <a:pt x="1373" y="1091"/>
                  </a:moveTo>
                  <a:cubicBezTo>
                    <a:pt x="1374" y="1091"/>
                    <a:pt x="1374" y="1091"/>
                    <a:pt x="1374" y="1091"/>
                  </a:cubicBezTo>
                  <a:cubicBezTo>
                    <a:pt x="1374" y="1092"/>
                    <a:pt x="1374" y="1092"/>
                    <a:pt x="1374" y="1092"/>
                  </a:cubicBezTo>
                  <a:cubicBezTo>
                    <a:pt x="1375" y="1096"/>
                    <a:pt x="1375" y="1096"/>
                    <a:pt x="1375" y="1096"/>
                  </a:cubicBezTo>
                  <a:cubicBezTo>
                    <a:pt x="1377" y="1102"/>
                    <a:pt x="1377" y="1102"/>
                    <a:pt x="1377" y="1102"/>
                  </a:cubicBezTo>
                  <a:cubicBezTo>
                    <a:pt x="1375" y="1103"/>
                    <a:pt x="1373" y="1104"/>
                    <a:pt x="1371" y="1105"/>
                  </a:cubicBezTo>
                  <a:cubicBezTo>
                    <a:pt x="1370" y="1105"/>
                    <a:pt x="1369" y="1105"/>
                    <a:pt x="1368" y="1106"/>
                  </a:cubicBezTo>
                  <a:cubicBezTo>
                    <a:pt x="1362" y="1097"/>
                    <a:pt x="1362" y="1097"/>
                    <a:pt x="1362" y="1097"/>
                  </a:cubicBezTo>
                  <a:cubicBezTo>
                    <a:pt x="1361" y="1095"/>
                    <a:pt x="1361" y="1095"/>
                    <a:pt x="1361" y="1095"/>
                  </a:cubicBezTo>
                  <a:cubicBezTo>
                    <a:pt x="1365" y="1094"/>
                    <a:pt x="1368" y="1093"/>
                    <a:pt x="1371" y="1092"/>
                  </a:cubicBezTo>
                  <a:lnTo>
                    <a:pt x="1373" y="1091"/>
                  </a:lnTo>
                  <a:close/>
                  <a:moveTo>
                    <a:pt x="1377" y="1085"/>
                  </a:moveTo>
                  <a:cubicBezTo>
                    <a:pt x="1377" y="1085"/>
                    <a:pt x="1377" y="1085"/>
                    <a:pt x="1377" y="1085"/>
                  </a:cubicBezTo>
                  <a:cubicBezTo>
                    <a:pt x="1377" y="1085"/>
                    <a:pt x="1377" y="1085"/>
                    <a:pt x="1377" y="1085"/>
                  </a:cubicBezTo>
                  <a:cubicBezTo>
                    <a:pt x="1376" y="1083"/>
                    <a:pt x="1376" y="1083"/>
                    <a:pt x="1376" y="1083"/>
                  </a:cubicBezTo>
                  <a:cubicBezTo>
                    <a:pt x="1377" y="1083"/>
                    <a:pt x="1377" y="1083"/>
                    <a:pt x="1377" y="1083"/>
                  </a:cubicBezTo>
                  <a:cubicBezTo>
                    <a:pt x="1382" y="1083"/>
                    <a:pt x="1382" y="1083"/>
                    <a:pt x="1382" y="1083"/>
                  </a:cubicBezTo>
                  <a:cubicBezTo>
                    <a:pt x="1383" y="1083"/>
                    <a:pt x="1383" y="1083"/>
                    <a:pt x="1383" y="1083"/>
                  </a:cubicBezTo>
                  <a:cubicBezTo>
                    <a:pt x="1385" y="1083"/>
                    <a:pt x="1385" y="1083"/>
                    <a:pt x="1385" y="1083"/>
                  </a:cubicBezTo>
                  <a:cubicBezTo>
                    <a:pt x="1385" y="1083"/>
                    <a:pt x="1385" y="1083"/>
                    <a:pt x="1385" y="1083"/>
                  </a:cubicBezTo>
                  <a:cubicBezTo>
                    <a:pt x="1385" y="1083"/>
                    <a:pt x="1385" y="1083"/>
                    <a:pt x="1385" y="1083"/>
                  </a:cubicBezTo>
                  <a:cubicBezTo>
                    <a:pt x="1384" y="1083"/>
                    <a:pt x="1384" y="1083"/>
                    <a:pt x="1384" y="1083"/>
                  </a:cubicBezTo>
                  <a:cubicBezTo>
                    <a:pt x="1382" y="1084"/>
                    <a:pt x="1382" y="1084"/>
                    <a:pt x="1382" y="1084"/>
                  </a:cubicBezTo>
                  <a:cubicBezTo>
                    <a:pt x="1381" y="1084"/>
                    <a:pt x="1380" y="1084"/>
                    <a:pt x="1379" y="1085"/>
                  </a:cubicBezTo>
                  <a:lnTo>
                    <a:pt x="1377" y="1085"/>
                  </a:lnTo>
                  <a:close/>
                  <a:moveTo>
                    <a:pt x="1388" y="1025"/>
                  </a:moveTo>
                  <a:cubicBezTo>
                    <a:pt x="1390" y="1025"/>
                    <a:pt x="1390" y="1025"/>
                    <a:pt x="1390" y="1025"/>
                  </a:cubicBezTo>
                  <a:cubicBezTo>
                    <a:pt x="1395" y="1025"/>
                    <a:pt x="1395" y="1025"/>
                    <a:pt x="1395" y="1025"/>
                  </a:cubicBezTo>
                  <a:cubicBezTo>
                    <a:pt x="1397" y="1025"/>
                    <a:pt x="1397" y="1025"/>
                    <a:pt x="1397" y="1025"/>
                  </a:cubicBezTo>
                  <a:cubicBezTo>
                    <a:pt x="1396" y="1026"/>
                    <a:pt x="1396" y="1026"/>
                    <a:pt x="1396" y="1026"/>
                  </a:cubicBezTo>
                  <a:cubicBezTo>
                    <a:pt x="1394" y="1029"/>
                    <a:pt x="1394" y="1029"/>
                    <a:pt x="1394" y="1029"/>
                  </a:cubicBezTo>
                  <a:cubicBezTo>
                    <a:pt x="1393" y="1031"/>
                    <a:pt x="1393" y="1031"/>
                    <a:pt x="1393" y="1031"/>
                  </a:cubicBezTo>
                  <a:cubicBezTo>
                    <a:pt x="1392" y="1033"/>
                    <a:pt x="1392" y="1033"/>
                    <a:pt x="1392" y="1033"/>
                  </a:cubicBezTo>
                  <a:cubicBezTo>
                    <a:pt x="1392" y="1033"/>
                    <a:pt x="1392" y="1033"/>
                    <a:pt x="1392" y="1033"/>
                  </a:cubicBezTo>
                  <a:cubicBezTo>
                    <a:pt x="1391" y="1032"/>
                    <a:pt x="1391" y="1032"/>
                    <a:pt x="1391" y="1032"/>
                  </a:cubicBezTo>
                  <a:cubicBezTo>
                    <a:pt x="1387" y="1025"/>
                    <a:pt x="1387" y="1025"/>
                    <a:pt x="1387" y="1025"/>
                  </a:cubicBezTo>
                  <a:lnTo>
                    <a:pt x="1388" y="1025"/>
                  </a:lnTo>
                  <a:close/>
                  <a:moveTo>
                    <a:pt x="1387" y="1020"/>
                  </a:moveTo>
                  <a:cubicBezTo>
                    <a:pt x="1388" y="1018"/>
                    <a:pt x="1388" y="1018"/>
                    <a:pt x="1388" y="1018"/>
                  </a:cubicBezTo>
                  <a:cubicBezTo>
                    <a:pt x="1390" y="1015"/>
                    <a:pt x="1390" y="1015"/>
                    <a:pt x="1390" y="1015"/>
                  </a:cubicBezTo>
                  <a:cubicBezTo>
                    <a:pt x="1392" y="1013"/>
                    <a:pt x="1392" y="1013"/>
                    <a:pt x="1392" y="1013"/>
                  </a:cubicBezTo>
                  <a:cubicBezTo>
                    <a:pt x="1392" y="1013"/>
                    <a:pt x="1392" y="1013"/>
                    <a:pt x="1392" y="1013"/>
                  </a:cubicBezTo>
                  <a:cubicBezTo>
                    <a:pt x="1392" y="1013"/>
                    <a:pt x="1392" y="1013"/>
                    <a:pt x="1392" y="1013"/>
                  </a:cubicBezTo>
                  <a:cubicBezTo>
                    <a:pt x="1397" y="1020"/>
                    <a:pt x="1397" y="1020"/>
                    <a:pt x="1397" y="1020"/>
                  </a:cubicBezTo>
                  <a:cubicBezTo>
                    <a:pt x="1396" y="1020"/>
                    <a:pt x="1396" y="1020"/>
                    <a:pt x="1396" y="1020"/>
                  </a:cubicBezTo>
                  <a:cubicBezTo>
                    <a:pt x="1390" y="1020"/>
                    <a:pt x="1390" y="1020"/>
                    <a:pt x="1390" y="1020"/>
                  </a:cubicBezTo>
                  <a:lnTo>
                    <a:pt x="1387" y="1020"/>
                  </a:lnTo>
                  <a:close/>
                  <a:moveTo>
                    <a:pt x="1392" y="1042"/>
                  </a:moveTo>
                  <a:cubicBezTo>
                    <a:pt x="1397" y="1049"/>
                    <a:pt x="1397" y="1049"/>
                    <a:pt x="1397" y="1049"/>
                  </a:cubicBezTo>
                  <a:cubicBezTo>
                    <a:pt x="1393" y="1049"/>
                    <a:pt x="1393" y="1049"/>
                    <a:pt x="1393" y="1049"/>
                  </a:cubicBezTo>
                  <a:cubicBezTo>
                    <a:pt x="1390" y="1049"/>
                    <a:pt x="1390" y="1049"/>
                    <a:pt x="1390" y="1049"/>
                  </a:cubicBezTo>
                  <a:cubicBezTo>
                    <a:pt x="1388" y="1049"/>
                    <a:pt x="1388" y="1049"/>
                    <a:pt x="1388" y="1049"/>
                  </a:cubicBezTo>
                  <a:cubicBezTo>
                    <a:pt x="1386" y="1049"/>
                    <a:pt x="1386" y="1049"/>
                    <a:pt x="1386" y="1049"/>
                  </a:cubicBezTo>
                  <a:cubicBezTo>
                    <a:pt x="1387" y="1048"/>
                    <a:pt x="1387" y="1048"/>
                    <a:pt x="1387" y="1048"/>
                  </a:cubicBezTo>
                  <a:cubicBezTo>
                    <a:pt x="1388" y="1047"/>
                    <a:pt x="1388" y="1047"/>
                    <a:pt x="1388" y="1047"/>
                  </a:cubicBezTo>
                  <a:cubicBezTo>
                    <a:pt x="1389" y="1045"/>
                    <a:pt x="1389" y="1045"/>
                    <a:pt x="1389" y="1045"/>
                  </a:cubicBezTo>
                  <a:lnTo>
                    <a:pt x="1392" y="1042"/>
                  </a:lnTo>
                  <a:close/>
                  <a:moveTo>
                    <a:pt x="1389" y="1054"/>
                  </a:moveTo>
                  <a:cubicBezTo>
                    <a:pt x="1394" y="1054"/>
                    <a:pt x="1394" y="1054"/>
                    <a:pt x="1394" y="1054"/>
                  </a:cubicBezTo>
                  <a:cubicBezTo>
                    <a:pt x="1396" y="1054"/>
                    <a:pt x="1396" y="1054"/>
                    <a:pt x="1396" y="1054"/>
                  </a:cubicBezTo>
                  <a:cubicBezTo>
                    <a:pt x="1395" y="1055"/>
                    <a:pt x="1395" y="1055"/>
                    <a:pt x="1395" y="1055"/>
                  </a:cubicBezTo>
                  <a:cubicBezTo>
                    <a:pt x="1392" y="1057"/>
                    <a:pt x="1392" y="1057"/>
                    <a:pt x="1392" y="1057"/>
                  </a:cubicBezTo>
                  <a:cubicBezTo>
                    <a:pt x="1390" y="1060"/>
                    <a:pt x="1390" y="1060"/>
                    <a:pt x="1390" y="1060"/>
                  </a:cubicBezTo>
                  <a:cubicBezTo>
                    <a:pt x="1389" y="1061"/>
                    <a:pt x="1389" y="1061"/>
                    <a:pt x="1389" y="1061"/>
                  </a:cubicBezTo>
                  <a:cubicBezTo>
                    <a:pt x="1387" y="1057"/>
                    <a:pt x="1387" y="1057"/>
                    <a:pt x="1387" y="1057"/>
                  </a:cubicBezTo>
                  <a:cubicBezTo>
                    <a:pt x="1386" y="1054"/>
                    <a:pt x="1386" y="1054"/>
                    <a:pt x="1386" y="1054"/>
                  </a:cubicBezTo>
                  <a:lnTo>
                    <a:pt x="1389" y="1054"/>
                  </a:lnTo>
                  <a:close/>
                  <a:moveTo>
                    <a:pt x="1387" y="1070"/>
                  </a:moveTo>
                  <a:cubicBezTo>
                    <a:pt x="1388" y="1069"/>
                    <a:pt x="1388" y="1069"/>
                    <a:pt x="1388" y="1069"/>
                  </a:cubicBezTo>
                  <a:cubicBezTo>
                    <a:pt x="1390" y="1073"/>
                    <a:pt x="1390" y="1073"/>
                    <a:pt x="1390" y="1073"/>
                  </a:cubicBezTo>
                  <a:cubicBezTo>
                    <a:pt x="1392" y="1077"/>
                    <a:pt x="1392" y="1077"/>
                    <a:pt x="1392" y="1077"/>
                  </a:cubicBezTo>
                  <a:cubicBezTo>
                    <a:pt x="1392" y="1078"/>
                    <a:pt x="1392" y="1078"/>
                    <a:pt x="1392" y="1078"/>
                  </a:cubicBezTo>
                  <a:cubicBezTo>
                    <a:pt x="1391" y="1078"/>
                    <a:pt x="1391" y="1078"/>
                    <a:pt x="1391" y="1078"/>
                  </a:cubicBezTo>
                  <a:cubicBezTo>
                    <a:pt x="1389" y="1078"/>
                    <a:pt x="1389" y="1078"/>
                    <a:pt x="1389" y="1078"/>
                  </a:cubicBezTo>
                  <a:cubicBezTo>
                    <a:pt x="1383" y="1078"/>
                    <a:pt x="1383" y="1078"/>
                    <a:pt x="1383" y="1078"/>
                  </a:cubicBezTo>
                  <a:cubicBezTo>
                    <a:pt x="1379" y="1078"/>
                    <a:pt x="1379" y="1078"/>
                    <a:pt x="1379" y="1078"/>
                  </a:cubicBezTo>
                  <a:cubicBezTo>
                    <a:pt x="1379" y="1078"/>
                    <a:pt x="1379" y="1078"/>
                    <a:pt x="1379" y="1078"/>
                  </a:cubicBezTo>
                  <a:cubicBezTo>
                    <a:pt x="1379" y="1078"/>
                    <a:pt x="1379" y="1078"/>
                    <a:pt x="1379" y="1078"/>
                  </a:cubicBezTo>
                  <a:cubicBezTo>
                    <a:pt x="1381" y="1076"/>
                    <a:pt x="1381" y="1076"/>
                    <a:pt x="1381" y="1076"/>
                  </a:cubicBezTo>
                  <a:cubicBezTo>
                    <a:pt x="1384" y="1073"/>
                    <a:pt x="1384" y="1073"/>
                    <a:pt x="1384" y="1073"/>
                  </a:cubicBezTo>
                  <a:cubicBezTo>
                    <a:pt x="1385" y="1072"/>
                    <a:pt x="1385" y="1072"/>
                    <a:pt x="1385" y="1072"/>
                  </a:cubicBezTo>
                  <a:cubicBezTo>
                    <a:pt x="1386" y="1071"/>
                    <a:pt x="1386" y="1071"/>
                    <a:pt x="1386" y="1071"/>
                  </a:cubicBezTo>
                  <a:lnTo>
                    <a:pt x="1387" y="1070"/>
                  </a:lnTo>
                  <a:close/>
                  <a:moveTo>
                    <a:pt x="1380" y="1089"/>
                  </a:moveTo>
                  <a:cubicBezTo>
                    <a:pt x="1381" y="1089"/>
                    <a:pt x="1381" y="1089"/>
                    <a:pt x="1381" y="1089"/>
                  </a:cubicBezTo>
                  <a:cubicBezTo>
                    <a:pt x="1383" y="1089"/>
                    <a:pt x="1383" y="1089"/>
                    <a:pt x="1383" y="1089"/>
                  </a:cubicBezTo>
                  <a:cubicBezTo>
                    <a:pt x="1384" y="1088"/>
                    <a:pt x="1386" y="1088"/>
                    <a:pt x="1387" y="1088"/>
                  </a:cubicBezTo>
                  <a:cubicBezTo>
                    <a:pt x="1388" y="1088"/>
                    <a:pt x="1388" y="1088"/>
                    <a:pt x="1388" y="1088"/>
                  </a:cubicBezTo>
                  <a:cubicBezTo>
                    <a:pt x="1389" y="1087"/>
                    <a:pt x="1389" y="1087"/>
                    <a:pt x="1389" y="1087"/>
                  </a:cubicBezTo>
                  <a:cubicBezTo>
                    <a:pt x="1390" y="1087"/>
                    <a:pt x="1391" y="1087"/>
                    <a:pt x="1392" y="1087"/>
                  </a:cubicBezTo>
                  <a:cubicBezTo>
                    <a:pt x="1393" y="1087"/>
                    <a:pt x="1394" y="1086"/>
                    <a:pt x="1395" y="1086"/>
                  </a:cubicBezTo>
                  <a:cubicBezTo>
                    <a:pt x="1396" y="1090"/>
                    <a:pt x="1396" y="1090"/>
                    <a:pt x="1396" y="1090"/>
                  </a:cubicBezTo>
                  <a:cubicBezTo>
                    <a:pt x="1396" y="1094"/>
                    <a:pt x="1396" y="1094"/>
                    <a:pt x="1396" y="1094"/>
                  </a:cubicBezTo>
                  <a:cubicBezTo>
                    <a:pt x="1397" y="1096"/>
                    <a:pt x="1397" y="1096"/>
                    <a:pt x="1397" y="1096"/>
                  </a:cubicBezTo>
                  <a:cubicBezTo>
                    <a:pt x="1397" y="1097"/>
                    <a:pt x="1397" y="1097"/>
                    <a:pt x="1397" y="1097"/>
                  </a:cubicBezTo>
                  <a:cubicBezTo>
                    <a:pt x="1397" y="1097"/>
                    <a:pt x="1397" y="1097"/>
                    <a:pt x="1397" y="1097"/>
                  </a:cubicBezTo>
                  <a:cubicBezTo>
                    <a:pt x="1395" y="1098"/>
                    <a:pt x="1394" y="1098"/>
                    <a:pt x="1393" y="1098"/>
                  </a:cubicBezTo>
                  <a:cubicBezTo>
                    <a:pt x="1391" y="1099"/>
                    <a:pt x="1391" y="1099"/>
                    <a:pt x="1391" y="1099"/>
                  </a:cubicBezTo>
                  <a:cubicBezTo>
                    <a:pt x="1390" y="1099"/>
                    <a:pt x="1390" y="1099"/>
                    <a:pt x="1390" y="1099"/>
                  </a:cubicBezTo>
                  <a:cubicBezTo>
                    <a:pt x="1389" y="1099"/>
                    <a:pt x="1388" y="1099"/>
                    <a:pt x="1387" y="1100"/>
                  </a:cubicBezTo>
                  <a:cubicBezTo>
                    <a:pt x="1386" y="1100"/>
                    <a:pt x="1384" y="1100"/>
                    <a:pt x="1383" y="1101"/>
                  </a:cubicBezTo>
                  <a:cubicBezTo>
                    <a:pt x="1382" y="1101"/>
                    <a:pt x="1382" y="1101"/>
                    <a:pt x="1382" y="1101"/>
                  </a:cubicBezTo>
                  <a:cubicBezTo>
                    <a:pt x="1382" y="1100"/>
                    <a:pt x="1382" y="1100"/>
                    <a:pt x="1382" y="1100"/>
                  </a:cubicBezTo>
                  <a:cubicBezTo>
                    <a:pt x="1379" y="1092"/>
                    <a:pt x="1379" y="1092"/>
                    <a:pt x="1379" y="1092"/>
                  </a:cubicBezTo>
                  <a:cubicBezTo>
                    <a:pt x="1379" y="1090"/>
                    <a:pt x="1379" y="1090"/>
                    <a:pt x="1379" y="1090"/>
                  </a:cubicBezTo>
                  <a:lnTo>
                    <a:pt x="1380" y="1089"/>
                  </a:lnTo>
                  <a:close/>
                  <a:moveTo>
                    <a:pt x="1396" y="1066"/>
                  </a:moveTo>
                  <a:cubicBezTo>
                    <a:pt x="1396" y="1068"/>
                    <a:pt x="1396" y="1068"/>
                    <a:pt x="1396" y="1068"/>
                  </a:cubicBezTo>
                  <a:cubicBezTo>
                    <a:pt x="1396" y="1069"/>
                    <a:pt x="1396" y="1069"/>
                    <a:pt x="1396" y="1069"/>
                  </a:cubicBezTo>
                  <a:cubicBezTo>
                    <a:pt x="1396" y="1071"/>
                    <a:pt x="1396" y="1071"/>
                    <a:pt x="1396" y="1071"/>
                  </a:cubicBezTo>
                  <a:cubicBezTo>
                    <a:pt x="1395" y="1073"/>
                    <a:pt x="1395" y="1073"/>
                    <a:pt x="1395" y="1073"/>
                  </a:cubicBezTo>
                  <a:cubicBezTo>
                    <a:pt x="1393" y="1068"/>
                    <a:pt x="1393" y="1068"/>
                    <a:pt x="1393" y="1068"/>
                  </a:cubicBezTo>
                  <a:cubicBezTo>
                    <a:pt x="1391" y="1065"/>
                    <a:pt x="1391" y="1065"/>
                    <a:pt x="1391" y="1065"/>
                  </a:cubicBezTo>
                  <a:cubicBezTo>
                    <a:pt x="1392" y="1065"/>
                    <a:pt x="1392" y="1065"/>
                    <a:pt x="1392" y="1065"/>
                  </a:cubicBezTo>
                  <a:cubicBezTo>
                    <a:pt x="1392" y="1064"/>
                    <a:pt x="1392" y="1064"/>
                    <a:pt x="1392" y="1064"/>
                  </a:cubicBezTo>
                  <a:cubicBezTo>
                    <a:pt x="1394" y="1063"/>
                    <a:pt x="1394" y="1063"/>
                    <a:pt x="1394" y="1063"/>
                  </a:cubicBezTo>
                  <a:cubicBezTo>
                    <a:pt x="1396" y="1061"/>
                    <a:pt x="1396" y="1061"/>
                    <a:pt x="1396" y="1061"/>
                  </a:cubicBezTo>
                  <a:cubicBezTo>
                    <a:pt x="1398" y="1059"/>
                    <a:pt x="1398" y="1059"/>
                    <a:pt x="1398" y="1059"/>
                  </a:cubicBezTo>
                  <a:cubicBezTo>
                    <a:pt x="1397" y="1062"/>
                    <a:pt x="1397" y="1062"/>
                    <a:pt x="1397" y="1062"/>
                  </a:cubicBezTo>
                  <a:lnTo>
                    <a:pt x="1396" y="1066"/>
                  </a:lnTo>
                  <a:close/>
                  <a:moveTo>
                    <a:pt x="1396" y="1039"/>
                  </a:moveTo>
                  <a:cubicBezTo>
                    <a:pt x="1395" y="1037"/>
                    <a:pt x="1395" y="1037"/>
                    <a:pt x="1395" y="1037"/>
                  </a:cubicBezTo>
                  <a:cubicBezTo>
                    <a:pt x="1395" y="1036"/>
                    <a:pt x="1395" y="1036"/>
                    <a:pt x="1395" y="1036"/>
                  </a:cubicBezTo>
                  <a:cubicBezTo>
                    <a:pt x="1397" y="1034"/>
                    <a:pt x="1397" y="1034"/>
                    <a:pt x="1397" y="1034"/>
                  </a:cubicBezTo>
                  <a:cubicBezTo>
                    <a:pt x="1398" y="1033"/>
                    <a:pt x="1398" y="1033"/>
                    <a:pt x="1398" y="1033"/>
                  </a:cubicBezTo>
                  <a:cubicBezTo>
                    <a:pt x="1399" y="1031"/>
                    <a:pt x="1399" y="1031"/>
                    <a:pt x="1399" y="1031"/>
                  </a:cubicBezTo>
                  <a:cubicBezTo>
                    <a:pt x="1399" y="1034"/>
                    <a:pt x="1399" y="1034"/>
                    <a:pt x="1399" y="1034"/>
                  </a:cubicBezTo>
                  <a:cubicBezTo>
                    <a:pt x="1399" y="1036"/>
                    <a:pt x="1399" y="1036"/>
                    <a:pt x="1399" y="1036"/>
                  </a:cubicBezTo>
                  <a:cubicBezTo>
                    <a:pt x="1399" y="1040"/>
                    <a:pt x="1399" y="1040"/>
                    <a:pt x="1399" y="1040"/>
                  </a:cubicBezTo>
                  <a:cubicBezTo>
                    <a:pt x="1399" y="1042"/>
                    <a:pt x="1399" y="1042"/>
                    <a:pt x="1399" y="1042"/>
                  </a:cubicBezTo>
                  <a:cubicBezTo>
                    <a:pt x="1399" y="1044"/>
                    <a:pt x="1399" y="1044"/>
                    <a:pt x="1399" y="1044"/>
                  </a:cubicBezTo>
                  <a:lnTo>
                    <a:pt x="1396" y="1039"/>
                  </a:lnTo>
                  <a:close/>
                  <a:moveTo>
                    <a:pt x="1396" y="998"/>
                  </a:moveTo>
                  <a:cubicBezTo>
                    <a:pt x="1395" y="1000"/>
                    <a:pt x="1395" y="1000"/>
                    <a:pt x="1395" y="1000"/>
                  </a:cubicBezTo>
                  <a:cubicBezTo>
                    <a:pt x="1393" y="1002"/>
                    <a:pt x="1393" y="1002"/>
                    <a:pt x="1393" y="1002"/>
                  </a:cubicBezTo>
                  <a:cubicBezTo>
                    <a:pt x="1393" y="1002"/>
                    <a:pt x="1393" y="1002"/>
                    <a:pt x="1393" y="1002"/>
                  </a:cubicBezTo>
                  <a:cubicBezTo>
                    <a:pt x="1392" y="1004"/>
                    <a:pt x="1392" y="1004"/>
                    <a:pt x="1392" y="1004"/>
                  </a:cubicBezTo>
                  <a:cubicBezTo>
                    <a:pt x="1392" y="1004"/>
                    <a:pt x="1392" y="1004"/>
                    <a:pt x="1392" y="1004"/>
                  </a:cubicBezTo>
                  <a:cubicBezTo>
                    <a:pt x="1391" y="1003"/>
                    <a:pt x="1391" y="1003"/>
                    <a:pt x="1391" y="1003"/>
                  </a:cubicBezTo>
                  <a:cubicBezTo>
                    <a:pt x="1387" y="997"/>
                    <a:pt x="1387" y="997"/>
                    <a:pt x="1387" y="997"/>
                  </a:cubicBezTo>
                  <a:cubicBezTo>
                    <a:pt x="1387" y="997"/>
                    <a:pt x="1387" y="997"/>
                    <a:pt x="1387" y="997"/>
                  </a:cubicBezTo>
                  <a:cubicBezTo>
                    <a:pt x="1388" y="997"/>
                    <a:pt x="1388" y="997"/>
                    <a:pt x="1388" y="997"/>
                  </a:cubicBezTo>
                  <a:cubicBezTo>
                    <a:pt x="1392" y="997"/>
                    <a:pt x="1392" y="997"/>
                    <a:pt x="1392" y="997"/>
                  </a:cubicBezTo>
                  <a:cubicBezTo>
                    <a:pt x="1395" y="997"/>
                    <a:pt x="1395" y="997"/>
                    <a:pt x="1395" y="997"/>
                  </a:cubicBezTo>
                  <a:cubicBezTo>
                    <a:pt x="1397" y="997"/>
                    <a:pt x="1397" y="997"/>
                    <a:pt x="1397" y="997"/>
                  </a:cubicBezTo>
                  <a:lnTo>
                    <a:pt x="1396" y="998"/>
                  </a:lnTo>
                  <a:close/>
                  <a:moveTo>
                    <a:pt x="1389" y="1009"/>
                  </a:moveTo>
                  <a:cubicBezTo>
                    <a:pt x="1388" y="1010"/>
                    <a:pt x="1388" y="1010"/>
                    <a:pt x="1388" y="1010"/>
                  </a:cubicBezTo>
                  <a:cubicBezTo>
                    <a:pt x="1387" y="1012"/>
                    <a:pt x="1387" y="1012"/>
                    <a:pt x="1387" y="1012"/>
                  </a:cubicBezTo>
                  <a:cubicBezTo>
                    <a:pt x="1384" y="1015"/>
                    <a:pt x="1384" y="1015"/>
                    <a:pt x="1384" y="1015"/>
                  </a:cubicBezTo>
                  <a:cubicBezTo>
                    <a:pt x="1384" y="1015"/>
                    <a:pt x="1384" y="1015"/>
                    <a:pt x="1384" y="1015"/>
                  </a:cubicBezTo>
                  <a:cubicBezTo>
                    <a:pt x="1384" y="1015"/>
                    <a:pt x="1384" y="1015"/>
                    <a:pt x="1384" y="1015"/>
                  </a:cubicBezTo>
                  <a:cubicBezTo>
                    <a:pt x="1384" y="1009"/>
                    <a:pt x="1384" y="1009"/>
                    <a:pt x="1384" y="1009"/>
                  </a:cubicBezTo>
                  <a:cubicBezTo>
                    <a:pt x="1384" y="1006"/>
                    <a:pt x="1384" y="1006"/>
                    <a:pt x="1384" y="1006"/>
                  </a:cubicBezTo>
                  <a:cubicBezTo>
                    <a:pt x="1384" y="1002"/>
                    <a:pt x="1384" y="1002"/>
                    <a:pt x="1384" y="1002"/>
                  </a:cubicBezTo>
                  <a:lnTo>
                    <a:pt x="1389" y="1009"/>
                  </a:lnTo>
                  <a:close/>
                  <a:moveTo>
                    <a:pt x="1389" y="1037"/>
                  </a:moveTo>
                  <a:cubicBezTo>
                    <a:pt x="1385" y="1042"/>
                    <a:pt x="1385" y="1042"/>
                    <a:pt x="1385" y="1042"/>
                  </a:cubicBezTo>
                  <a:cubicBezTo>
                    <a:pt x="1384" y="1043"/>
                    <a:pt x="1384" y="1043"/>
                    <a:pt x="1384" y="1043"/>
                  </a:cubicBezTo>
                  <a:cubicBezTo>
                    <a:pt x="1384" y="1044"/>
                    <a:pt x="1384" y="1044"/>
                    <a:pt x="1384" y="1044"/>
                  </a:cubicBezTo>
                  <a:cubicBezTo>
                    <a:pt x="1384" y="1043"/>
                    <a:pt x="1384" y="1043"/>
                    <a:pt x="1384" y="1043"/>
                  </a:cubicBezTo>
                  <a:cubicBezTo>
                    <a:pt x="1384" y="1041"/>
                    <a:pt x="1384" y="1041"/>
                    <a:pt x="1384" y="1041"/>
                  </a:cubicBezTo>
                  <a:cubicBezTo>
                    <a:pt x="1384" y="1031"/>
                    <a:pt x="1384" y="1031"/>
                    <a:pt x="1384" y="1031"/>
                  </a:cubicBezTo>
                  <a:lnTo>
                    <a:pt x="1389" y="1037"/>
                  </a:lnTo>
                  <a:close/>
                  <a:moveTo>
                    <a:pt x="1385" y="1064"/>
                  </a:moveTo>
                  <a:cubicBezTo>
                    <a:pt x="1385" y="1065"/>
                    <a:pt x="1385" y="1065"/>
                    <a:pt x="1385" y="1065"/>
                  </a:cubicBezTo>
                  <a:cubicBezTo>
                    <a:pt x="1383" y="1067"/>
                    <a:pt x="1383" y="1067"/>
                    <a:pt x="1383" y="1067"/>
                  </a:cubicBezTo>
                  <a:cubicBezTo>
                    <a:pt x="1382" y="1068"/>
                    <a:pt x="1382" y="1068"/>
                    <a:pt x="1382" y="1068"/>
                  </a:cubicBezTo>
                  <a:cubicBezTo>
                    <a:pt x="1381" y="1069"/>
                    <a:pt x="1381" y="1069"/>
                    <a:pt x="1381" y="1069"/>
                  </a:cubicBezTo>
                  <a:cubicBezTo>
                    <a:pt x="1380" y="1070"/>
                    <a:pt x="1380" y="1070"/>
                    <a:pt x="1380" y="1070"/>
                  </a:cubicBezTo>
                  <a:cubicBezTo>
                    <a:pt x="1378" y="1072"/>
                    <a:pt x="1378" y="1072"/>
                    <a:pt x="1378" y="1072"/>
                  </a:cubicBezTo>
                  <a:cubicBezTo>
                    <a:pt x="1379" y="1069"/>
                    <a:pt x="1379" y="1069"/>
                    <a:pt x="1379" y="1069"/>
                  </a:cubicBezTo>
                  <a:cubicBezTo>
                    <a:pt x="1379" y="1067"/>
                    <a:pt x="1379" y="1067"/>
                    <a:pt x="1379" y="1067"/>
                  </a:cubicBezTo>
                  <a:cubicBezTo>
                    <a:pt x="1380" y="1066"/>
                    <a:pt x="1380" y="1066"/>
                    <a:pt x="1380" y="1066"/>
                  </a:cubicBezTo>
                  <a:cubicBezTo>
                    <a:pt x="1380" y="1064"/>
                    <a:pt x="1380" y="1064"/>
                    <a:pt x="1380" y="1064"/>
                  </a:cubicBezTo>
                  <a:cubicBezTo>
                    <a:pt x="1381" y="1062"/>
                    <a:pt x="1381" y="1062"/>
                    <a:pt x="1381" y="1062"/>
                  </a:cubicBezTo>
                  <a:cubicBezTo>
                    <a:pt x="1382" y="1058"/>
                    <a:pt x="1382" y="1058"/>
                    <a:pt x="1382" y="1058"/>
                  </a:cubicBezTo>
                  <a:lnTo>
                    <a:pt x="1385" y="1064"/>
                  </a:lnTo>
                  <a:close/>
                  <a:moveTo>
                    <a:pt x="1379" y="1015"/>
                  </a:moveTo>
                  <a:cubicBezTo>
                    <a:pt x="1379" y="1015"/>
                    <a:pt x="1379" y="1015"/>
                    <a:pt x="1379" y="1015"/>
                  </a:cubicBezTo>
                  <a:cubicBezTo>
                    <a:pt x="1379" y="1014"/>
                    <a:pt x="1379" y="1014"/>
                    <a:pt x="1379" y="1014"/>
                  </a:cubicBezTo>
                  <a:cubicBezTo>
                    <a:pt x="1378" y="1014"/>
                    <a:pt x="1378" y="1014"/>
                    <a:pt x="1378" y="1014"/>
                  </a:cubicBezTo>
                  <a:cubicBezTo>
                    <a:pt x="1379" y="1011"/>
                    <a:pt x="1379" y="1011"/>
                    <a:pt x="1379" y="1011"/>
                  </a:cubicBezTo>
                  <a:lnTo>
                    <a:pt x="1379" y="1015"/>
                  </a:lnTo>
                  <a:close/>
                  <a:moveTo>
                    <a:pt x="1379" y="1031"/>
                  </a:moveTo>
                  <a:cubicBezTo>
                    <a:pt x="1379" y="1036"/>
                    <a:pt x="1379" y="1036"/>
                    <a:pt x="1379" y="1036"/>
                  </a:cubicBezTo>
                  <a:cubicBezTo>
                    <a:pt x="1379" y="1038"/>
                    <a:pt x="1379" y="1038"/>
                    <a:pt x="1379" y="1038"/>
                  </a:cubicBezTo>
                  <a:cubicBezTo>
                    <a:pt x="1379" y="1040"/>
                    <a:pt x="1379" y="1040"/>
                    <a:pt x="1379" y="1040"/>
                  </a:cubicBezTo>
                  <a:cubicBezTo>
                    <a:pt x="1379" y="1044"/>
                    <a:pt x="1379" y="1044"/>
                    <a:pt x="1379" y="1044"/>
                  </a:cubicBezTo>
                  <a:cubicBezTo>
                    <a:pt x="1375" y="1037"/>
                    <a:pt x="1375" y="1037"/>
                    <a:pt x="1375" y="1037"/>
                  </a:cubicBezTo>
                  <a:cubicBezTo>
                    <a:pt x="1375" y="1036"/>
                    <a:pt x="1375" y="1036"/>
                    <a:pt x="1375" y="1036"/>
                  </a:cubicBezTo>
                  <a:cubicBezTo>
                    <a:pt x="1376" y="1035"/>
                    <a:pt x="1376" y="1035"/>
                    <a:pt x="1376" y="1035"/>
                  </a:cubicBezTo>
                  <a:cubicBezTo>
                    <a:pt x="1377" y="1034"/>
                    <a:pt x="1377" y="1034"/>
                    <a:pt x="1377" y="1034"/>
                  </a:cubicBezTo>
                  <a:lnTo>
                    <a:pt x="1379" y="1031"/>
                  </a:lnTo>
                  <a:close/>
                  <a:moveTo>
                    <a:pt x="1376" y="998"/>
                  </a:moveTo>
                  <a:cubicBezTo>
                    <a:pt x="1375" y="1000"/>
                    <a:pt x="1375" y="1000"/>
                    <a:pt x="1375" y="1000"/>
                  </a:cubicBezTo>
                  <a:cubicBezTo>
                    <a:pt x="1372" y="1003"/>
                    <a:pt x="1372" y="1003"/>
                    <a:pt x="1372" y="1003"/>
                  </a:cubicBezTo>
                  <a:cubicBezTo>
                    <a:pt x="1372" y="1004"/>
                    <a:pt x="1372" y="1004"/>
                    <a:pt x="1372" y="1004"/>
                  </a:cubicBezTo>
                  <a:cubicBezTo>
                    <a:pt x="1368" y="999"/>
                    <a:pt x="1368" y="999"/>
                    <a:pt x="1368" y="999"/>
                  </a:cubicBezTo>
                  <a:cubicBezTo>
                    <a:pt x="1367" y="997"/>
                    <a:pt x="1367" y="997"/>
                    <a:pt x="1367" y="997"/>
                  </a:cubicBezTo>
                  <a:cubicBezTo>
                    <a:pt x="1371" y="997"/>
                    <a:pt x="1371" y="997"/>
                    <a:pt x="1371" y="997"/>
                  </a:cubicBezTo>
                  <a:cubicBezTo>
                    <a:pt x="1375" y="997"/>
                    <a:pt x="1375" y="997"/>
                    <a:pt x="1375" y="997"/>
                  </a:cubicBezTo>
                  <a:cubicBezTo>
                    <a:pt x="1377" y="997"/>
                    <a:pt x="1377" y="997"/>
                    <a:pt x="1377" y="997"/>
                  </a:cubicBezTo>
                  <a:lnTo>
                    <a:pt x="1376" y="998"/>
                  </a:lnTo>
                  <a:close/>
                  <a:moveTo>
                    <a:pt x="1366" y="1069"/>
                  </a:moveTo>
                  <a:cubicBezTo>
                    <a:pt x="1367" y="1074"/>
                    <a:pt x="1367" y="1074"/>
                    <a:pt x="1367" y="1074"/>
                  </a:cubicBezTo>
                  <a:cubicBezTo>
                    <a:pt x="1369" y="1077"/>
                    <a:pt x="1369" y="1077"/>
                    <a:pt x="1369" y="1077"/>
                  </a:cubicBezTo>
                  <a:cubicBezTo>
                    <a:pt x="1369" y="1078"/>
                    <a:pt x="1369" y="1078"/>
                    <a:pt x="1369" y="1078"/>
                  </a:cubicBezTo>
                  <a:cubicBezTo>
                    <a:pt x="1369" y="1078"/>
                    <a:pt x="1369" y="1078"/>
                    <a:pt x="1369" y="1078"/>
                  </a:cubicBezTo>
                  <a:cubicBezTo>
                    <a:pt x="1365" y="1078"/>
                    <a:pt x="1365" y="1078"/>
                    <a:pt x="1365" y="1078"/>
                  </a:cubicBezTo>
                  <a:cubicBezTo>
                    <a:pt x="1359" y="1078"/>
                    <a:pt x="1359" y="1078"/>
                    <a:pt x="1359" y="1078"/>
                  </a:cubicBezTo>
                  <a:cubicBezTo>
                    <a:pt x="1357" y="1078"/>
                    <a:pt x="1357" y="1078"/>
                    <a:pt x="1357" y="1078"/>
                  </a:cubicBezTo>
                  <a:cubicBezTo>
                    <a:pt x="1356" y="1078"/>
                    <a:pt x="1356" y="1078"/>
                    <a:pt x="1356" y="1078"/>
                  </a:cubicBezTo>
                  <a:cubicBezTo>
                    <a:pt x="1356" y="1077"/>
                    <a:pt x="1356" y="1077"/>
                    <a:pt x="1356" y="1077"/>
                  </a:cubicBezTo>
                  <a:cubicBezTo>
                    <a:pt x="1357" y="1076"/>
                    <a:pt x="1357" y="1076"/>
                    <a:pt x="1357" y="1076"/>
                  </a:cubicBezTo>
                  <a:cubicBezTo>
                    <a:pt x="1360" y="1074"/>
                    <a:pt x="1360" y="1074"/>
                    <a:pt x="1360" y="1074"/>
                  </a:cubicBezTo>
                  <a:cubicBezTo>
                    <a:pt x="1362" y="1072"/>
                    <a:pt x="1362" y="1072"/>
                    <a:pt x="1362" y="1072"/>
                  </a:cubicBezTo>
                  <a:cubicBezTo>
                    <a:pt x="1363" y="1071"/>
                    <a:pt x="1363" y="1071"/>
                    <a:pt x="1363" y="1071"/>
                  </a:cubicBezTo>
                  <a:cubicBezTo>
                    <a:pt x="1364" y="1070"/>
                    <a:pt x="1364" y="1070"/>
                    <a:pt x="1364" y="1070"/>
                  </a:cubicBezTo>
                  <a:lnTo>
                    <a:pt x="1366" y="1069"/>
                  </a:lnTo>
                  <a:close/>
                  <a:moveTo>
                    <a:pt x="1364" y="1064"/>
                  </a:moveTo>
                  <a:cubicBezTo>
                    <a:pt x="1363" y="1065"/>
                    <a:pt x="1363" y="1065"/>
                    <a:pt x="1363" y="1065"/>
                  </a:cubicBezTo>
                  <a:cubicBezTo>
                    <a:pt x="1360" y="1067"/>
                    <a:pt x="1360" y="1067"/>
                    <a:pt x="1360" y="1067"/>
                  </a:cubicBezTo>
                  <a:cubicBezTo>
                    <a:pt x="1359" y="1068"/>
                    <a:pt x="1359" y="1068"/>
                    <a:pt x="1359" y="1068"/>
                  </a:cubicBezTo>
                  <a:cubicBezTo>
                    <a:pt x="1359" y="1068"/>
                    <a:pt x="1359" y="1068"/>
                    <a:pt x="1359" y="1068"/>
                  </a:cubicBezTo>
                  <a:cubicBezTo>
                    <a:pt x="1357" y="1070"/>
                    <a:pt x="1357" y="1070"/>
                    <a:pt x="1357" y="1070"/>
                  </a:cubicBezTo>
                  <a:cubicBezTo>
                    <a:pt x="1356" y="1071"/>
                    <a:pt x="1356" y="1071"/>
                    <a:pt x="1356" y="1071"/>
                  </a:cubicBezTo>
                  <a:cubicBezTo>
                    <a:pt x="1356" y="1070"/>
                    <a:pt x="1356" y="1070"/>
                    <a:pt x="1356" y="1070"/>
                  </a:cubicBezTo>
                  <a:cubicBezTo>
                    <a:pt x="1357" y="1067"/>
                    <a:pt x="1357" y="1067"/>
                    <a:pt x="1357" y="1067"/>
                  </a:cubicBezTo>
                  <a:cubicBezTo>
                    <a:pt x="1358" y="1066"/>
                    <a:pt x="1358" y="1066"/>
                    <a:pt x="1358" y="1066"/>
                  </a:cubicBezTo>
                  <a:cubicBezTo>
                    <a:pt x="1358" y="1065"/>
                    <a:pt x="1358" y="1065"/>
                    <a:pt x="1358" y="1065"/>
                  </a:cubicBezTo>
                  <a:cubicBezTo>
                    <a:pt x="1360" y="1062"/>
                    <a:pt x="1360" y="1062"/>
                    <a:pt x="1360" y="1062"/>
                  </a:cubicBezTo>
                  <a:cubicBezTo>
                    <a:pt x="1360" y="1061"/>
                    <a:pt x="1360" y="1061"/>
                    <a:pt x="1360" y="1061"/>
                  </a:cubicBezTo>
                  <a:cubicBezTo>
                    <a:pt x="1361" y="1060"/>
                    <a:pt x="1361" y="1060"/>
                    <a:pt x="1361" y="1060"/>
                  </a:cubicBezTo>
                  <a:cubicBezTo>
                    <a:pt x="1361" y="1058"/>
                    <a:pt x="1361" y="1058"/>
                    <a:pt x="1361" y="1058"/>
                  </a:cubicBezTo>
                  <a:cubicBezTo>
                    <a:pt x="1363" y="1062"/>
                    <a:pt x="1363" y="1062"/>
                    <a:pt x="1363" y="1062"/>
                  </a:cubicBezTo>
                  <a:cubicBezTo>
                    <a:pt x="1364" y="1064"/>
                    <a:pt x="1364" y="1064"/>
                    <a:pt x="1364" y="1064"/>
                  </a:cubicBezTo>
                  <a:close/>
                  <a:moveTo>
                    <a:pt x="1359" y="1036"/>
                  </a:moveTo>
                  <a:cubicBezTo>
                    <a:pt x="1359" y="1040"/>
                    <a:pt x="1359" y="1040"/>
                    <a:pt x="1359" y="1040"/>
                  </a:cubicBezTo>
                  <a:cubicBezTo>
                    <a:pt x="1359" y="1043"/>
                    <a:pt x="1359" y="1043"/>
                    <a:pt x="1359" y="1043"/>
                  </a:cubicBezTo>
                  <a:cubicBezTo>
                    <a:pt x="1359" y="1043"/>
                    <a:pt x="1359" y="1043"/>
                    <a:pt x="1359" y="1043"/>
                  </a:cubicBezTo>
                  <a:cubicBezTo>
                    <a:pt x="1359" y="1043"/>
                    <a:pt x="1359" y="1043"/>
                    <a:pt x="1359" y="1043"/>
                  </a:cubicBezTo>
                  <a:cubicBezTo>
                    <a:pt x="1355" y="1037"/>
                    <a:pt x="1355" y="1037"/>
                    <a:pt x="1355" y="1037"/>
                  </a:cubicBezTo>
                  <a:cubicBezTo>
                    <a:pt x="1355" y="1036"/>
                    <a:pt x="1355" y="1036"/>
                    <a:pt x="1355" y="1036"/>
                  </a:cubicBezTo>
                  <a:cubicBezTo>
                    <a:pt x="1357" y="1034"/>
                    <a:pt x="1357" y="1034"/>
                    <a:pt x="1357" y="1034"/>
                  </a:cubicBezTo>
                  <a:cubicBezTo>
                    <a:pt x="1358" y="1032"/>
                    <a:pt x="1358" y="1032"/>
                    <a:pt x="1358" y="1032"/>
                  </a:cubicBezTo>
                  <a:cubicBezTo>
                    <a:pt x="1359" y="1032"/>
                    <a:pt x="1359" y="1032"/>
                    <a:pt x="1359" y="1032"/>
                  </a:cubicBezTo>
                  <a:cubicBezTo>
                    <a:pt x="1359" y="1031"/>
                    <a:pt x="1359" y="1031"/>
                    <a:pt x="1359" y="1031"/>
                  </a:cubicBezTo>
                  <a:cubicBezTo>
                    <a:pt x="1359" y="1032"/>
                    <a:pt x="1359" y="1032"/>
                    <a:pt x="1359" y="1032"/>
                  </a:cubicBezTo>
                  <a:cubicBezTo>
                    <a:pt x="1359" y="1034"/>
                    <a:pt x="1359" y="1034"/>
                    <a:pt x="1359" y="1034"/>
                  </a:cubicBezTo>
                  <a:lnTo>
                    <a:pt x="1359" y="1036"/>
                  </a:lnTo>
                  <a:close/>
                  <a:moveTo>
                    <a:pt x="1359" y="1003"/>
                  </a:moveTo>
                  <a:cubicBezTo>
                    <a:pt x="1359" y="1005"/>
                    <a:pt x="1359" y="1005"/>
                    <a:pt x="1359" y="1005"/>
                  </a:cubicBezTo>
                  <a:cubicBezTo>
                    <a:pt x="1359" y="1009"/>
                    <a:pt x="1359" y="1009"/>
                    <a:pt x="1359" y="1009"/>
                  </a:cubicBezTo>
                  <a:cubicBezTo>
                    <a:pt x="1356" y="1007"/>
                    <a:pt x="1356" y="1007"/>
                    <a:pt x="1356" y="1007"/>
                  </a:cubicBezTo>
                  <a:cubicBezTo>
                    <a:pt x="1358" y="1004"/>
                    <a:pt x="1358" y="1004"/>
                    <a:pt x="1358" y="1004"/>
                  </a:cubicBezTo>
                  <a:cubicBezTo>
                    <a:pt x="1359" y="1003"/>
                    <a:pt x="1359" y="1003"/>
                    <a:pt x="1359" y="1003"/>
                  </a:cubicBezTo>
                  <a:cubicBezTo>
                    <a:pt x="1359" y="1002"/>
                    <a:pt x="1359" y="1002"/>
                    <a:pt x="1359" y="1002"/>
                  </a:cubicBezTo>
                  <a:lnTo>
                    <a:pt x="1359" y="1003"/>
                  </a:lnTo>
                  <a:close/>
                  <a:moveTo>
                    <a:pt x="1357" y="1020"/>
                  </a:moveTo>
                  <a:cubicBezTo>
                    <a:pt x="1354" y="1020"/>
                    <a:pt x="1354" y="1020"/>
                    <a:pt x="1354" y="1020"/>
                  </a:cubicBezTo>
                  <a:cubicBezTo>
                    <a:pt x="1349" y="1020"/>
                    <a:pt x="1349" y="1020"/>
                    <a:pt x="1349" y="1020"/>
                  </a:cubicBezTo>
                  <a:cubicBezTo>
                    <a:pt x="1347" y="1020"/>
                    <a:pt x="1347" y="1020"/>
                    <a:pt x="1347" y="1020"/>
                  </a:cubicBezTo>
                  <a:cubicBezTo>
                    <a:pt x="1346" y="1020"/>
                    <a:pt x="1346" y="1020"/>
                    <a:pt x="1346" y="1020"/>
                  </a:cubicBezTo>
                  <a:cubicBezTo>
                    <a:pt x="1347" y="1020"/>
                    <a:pt x="1347" y="1020"/>
                    <a:pt x="1347" y="1020"/>
                  </a:cubicBezTo>
                  <a:cubicBezTo>
                    <a:pt x="1347" y="1019"/>
                    <a:pt x="1347" y="1019"/>
                    <a:pt x="1347" y="1019"/>
                  </a:cubicBezTo>
                  <a:cubicBezTo>
                    <a:pt x="1349" y="1016"/>
                    <a:pt x="1349" y="1016"/>
                    <a:pt x="1349" y="1016"/>
                  </a:cubicBezTo>
                  <a:cubicBezTo>
                    <a:pt x="1351" y="1013"/>
                    <a:pt x="1351" y="1013"/>
                    <a:pt x="1351" y="1013"/>
                  </a:cubicBezTo>
                  <a:cubicBezTo>
                    <a:pt x="1352" y="1013"/>
                    <a:pt x="1352" y="1013"/>
                    <a:pt x="1352" y="1013"/>
                  </a:cubicBezTo>
                  <a:cubicBezTo>
                    <a:pt x="1353" y="1015"/>
                    <a:pt x="1353" y="1015"/>
                    <a:pt x="1353" y="1015"/>
                  </a:cubicBezTo>
                  <a:lnTo>
                    <a:pt x="1357" y="1020"/>
                  </a:lnTo>
                  <a:close/>
                  <a:moveTo>
                    <a:pt x="1348" y="1025"/>
                  </a:moveTo>
                  <a:cubicBezTo>
                    <a:pt x="1351" y="1025"/>
                    <a:pt x="1351" y="1025"/>
                    <a:pt x="1351" y="1025"/>
                  </a:cubicBezTo>
                  <a:cubicBezTo>
                    <a:pt x="1352" y="1025"/>
                    <a:pt x="1352" y="1025"/>
                    <a:pt x="1352" y="1025"/>
                  </a:cubicBezTo>
                  <a:cubicBezTo>
                    <a:pt x="1354" y="1025"/>
                    <a:pt x="1354" y="1025"/>
                    <a:pt x="1354" y="1025"/>
                  </a:cubicBezTo>
                  <a:cubicBezTo>
                    <a:pt x="1357" y="1025"/>
                    <a:pt x="1357" y="1025"/>
                    <a:pt x="1357" y="1025"/>
                  </a:cubicBezTo>
                  <a:cubicBezTo>
                    <a:pt x="1356" y="1027"/>
                    <a:pt x="1356" y="1027"/>
                    <a:pt x="1356" y="1027"/>
                  </a:cubicBezTo>
                  <a:cubicBezTo>
                    <a:pt x="1355" y="1028"/>
                    <a:pt x="1355" y="1028"/>
                    <a:pt x="1355" y="1028"/>
                  </a:cubicBezTo>
                  <a:cubicBezTo>
                    <a:pt x="1354" y="1029"/>
                    <a:pt x="1354" y="1029"/>
                    <a:pt x="1354" y="1029"/>
                  </a:cubicBezTo>
                  <a:cubicBezTo>
                    <a:pt x="1353" y="1030"/>
                    <a:pt x="1353" y="1030"/>
                    <a:pt x="1353" y="1030"/>
                  </a:cubicBezTo>
                  <a:cubicBezTo>
                    <a:pt x="1352" y="1033"/>
                    <a:pt x="1352" y="1033"/>
                    <a:pt x="1352" y="1033"/>
                  </a:cubicBezTo>
                  <a:cubicBezTo>
                    <a:pt x="1346" y="1025"/>
                    <a:pt x="1346" y="1025"/>
                    <a:pt x="1346" y="1025"/>
                  </a:cubicBezTo>
                  <a:lnTo>
                    <a:pt x="1348" y="1025"/>
                  </a:lnTo>
                  <a:close/>
                  <a:moveTo>
                    <a:pt x="1351" y="1042"/>
                  </a:moveTo>
                  <a:cubicBezTo>
                    <a:pt x="1352" y="1042"/>
                    <a:pt x="1352" y="1042"/>
                    <a:pt x="1352" y="1042"/>
                  </a:cubicBezTo>
                  <a:cubicBezTo>
                    <a:pt x="1353" y="1043"/>
                    <a:pt x="1353" y="1043"/>
                    <a:pt x="1353" y="1043"/>
                  </a:cubicBezTo>
                  <a:cubicBezTo>
                    <a:pt x="1357" y="1049"/>
                    <a:pt x="1357" y="1049"/>
                    <a:pt x="1357" y="1049"/>
                  </a:cubicBezTo>
                  <a:cubicBezTo>
                    <a:pt x="1353" y="1049"/>
                    <a:pt x="1353" y="1049"/>
                    <a:pt x="1353" y="1049"/>
                  </a:cubicBezTo>
                  <a:cubicBezTo>
                    <a:pt x="1349" y="1049"/>
                    <a:pt x="1349" y="1049"/>
                    <a:pt x="1349" y="1049"/>
                  </a:cubicBezTo>
                  <a:cubicBezTo>
                    <a:pt x="1348" y="1049"/>
                    <a:pt x="1348" y="1049"/>
                    <a:pt x="1348" y="1049"/>
                  </a:cubicBezTo>
                  <a:cubicBezTo>
                    <a:pt x="1347" y="1049"/>
                    <a:pt x="1347" y="1049"/>
                    <a:pt x="1347" y="1049"/>
                  </a:cubicBezTo>
                  <a:cubicBezTo>
                    <a:pt x="1346" y="1049"/>
                    <a:pt x="1346" y="1049"/>
                    <a:pt x="1346" y="1049"/>
                  </a:cubicBezTo>
                  <a:cubicBezTo>
                    <a:pt x="1346" y="1049"/>
                    <a:pt x="1346" y="1049"/>
                    <a:pt x="1346" y="1049"/>
                  </a:cubicBezTo>
                  <a:cubicBezTo>
                    <a:pt x="1347" y="1048"/>
                    <a:pt x="1347" y="1048"/>
                    <a:pt x="1347" y="1048"/>
                  </a:cubicBezTo>
                  <a:cubicBezTo>
                    <a:pt x="1348" y="1047"/>
                    <a:pt x="1348" y="1047"/>
                    <a:pt x="1348" y="1047"/>
                  </a:cubicBezTo>
                  <a:cubicBezTo>
                    <a:pt x="1349" y="1045"/>
                    <a:pt x="1349" y="1045"/>
                    <a:pt x="1349" y="1045"/>
                  </a:cubicBezTo>
                  <a:lnTo>
                    <a:pt x="1351" y="1042"/>
                  </a:lnTo>
                  <a:close/>
                  <a:moveTo>
                    <a:pt x="1347" y="1054"/>
                  </a:moveTo>
                  <a:cubicBezTo>
                    <a:pt x="1352" y="1054"/>
                    <a:pt x="1352" y="1054"/>
                    <a:pt x="1352" y="1054"/>
                  </a:cubicBezTo>
                  <a:cubicBezTo>
                    <a:pt x="1353" y="1054"/>
                    <a:pt x="1353" y="1054"/>
                    <a:pt x="1353" y="1054"/>
                  </a:cubicBezTo>
                  <a:cubicBezTo>
                    <a:pt x="1355" y="1054"/>
                    <a:pt x="1355" y="1054"/>
                    <a:pt x="1355" y="1054"/>
                  </a:cubicBezTo>
                  <a:cubicBezTo>
                    <a:pt x="1354" y="1055"/>
                    <a:pt x="1354" y="1055"/>
                    <a:pt x="1354" y="1055"/>
                  </a:cubicBezTo>
                  <a:cubicBezTo>
                    <a:pt x="1353" y="1055"/>
                    <a:pt x="1353" y="1055"/>
                    <a:pt x="1353" y="1055"/>
                  </a:cubicBezTo>
                  <a:cubicBezTo>
                    <a:pt x="1351" y="1057"/>
                    <a:pt x="1351" y="1057"/>
                    <a:pt x="1351" y="1057"/>
                  </a:cubicBezTo>
                  <a:cubicBezTo>
                    <a:pt x="1349" y="1058"/>
                    <a:pt x="1349" y="1058"/>
                    <a:pt x="1349" y="1058"/>
                  </a:cubicBezTo>
                  <a:cubicBezTo>
                    <a:pt x="1349" y="1059"/>
                    <a:pt x="1349" y="1059"/>
                    <a:pt x="1349" y="1059"/>
                  </a:cubicBezTo>
                  <a:cubicBezTo>
                    <a:pt x="1347" y="1060"/>
                    <a:pt x="1347" y="1060"/>
                    <a:pt x="1347" y="1060"/>
                  </a:cubicBezTo>
                  <a:cubicBezTo>
                    <a:pt x="1346" y="1061"/>
                    <a:pt x="1346" y="1061"/>
                    <a:pt x="1346" y="1061"/>
                  </a:cubicBezTo>
                  <a:cubicBezTo>
                    <a:pt x="1346" y="1060"/>
                    <a:pt x="1346" y="1060"/>
                    <a:pt x="1346" y="1060"/>
                  </a:cubicBezTo>
                  <a:cubicBezTo>
                    <a:pt x="1345" y="1055"/>
                    <a:pt x="1345" y="1055"/>
                    <a:pt x="1345" y="1055"/>
                  </a:cubicBezTo>
                  <a:cubicBezTo>
                    <a:pt x="1345" y="1054"/>
                    <a:pt x="1345" y="1054"/>
                    <a:pt x="1345" y="1054"/>
                  </a:cubicBezTo>
                  <a:cubicBezTo>
                    <a:pt x="1345" y="1054"/>
                    <a:pt x="1345" y="1054"/>
                    <a:pt x="1345" y="1054"/>
                  </a:cubicBezTo>
                  <a:lnTo>
                    <a:pt x="1347" y="1054"/>
                  </a:lnTo>
                  <a:close/>
                  <a:moveTo>
                    <a:pt x="1350" y="1064"/>
                  </a:moveTo>
                  <a:cubicBezTo>
                    <a:pt x="1352" y="1062"/>
                    <a:pt x="1352" y="1062"/>
                    <a:pt x="1352" y="1062"/>
                  </a:cubicBezTo>
                  <a:cubicBezTo>
                    <a:pt x="1353" y="1062"/>
                    <a:pt x="1353" y="1062"/>
                    <a:pt x="1353" y="1062"/>
                  </a:cubicBezTo>
                  <a:cubicBezTo>
                    <a:pt x="1354" y="1061"/>
                    <a:pt x="1354" y="1061"/>
                    <a:pt x="1354" y="1061"/>
                  </a:cubicBezTo>
                  <a:cubicBezTo>
                    <a:pt x="1355" y="1060"/>
                    <a:pt x="1355" y="1060"/>
                    <a:pt x="1355" y="1060"/>
                  </a:cubicBezTo>
                  <a:cubicBezTo>
                    <a:pt x="1355" y="1061"/>
                    <a:pt x="1355" y="1061"/>
                    <a:pt x="1355" y="1061"/>
                  </a:cubicBezTo>
                  <a:cubicBezTo>
                    <a:pt x="1354" y="1063"/>
                    <a:pt x="1354" y="1063"/>
                    <a:pt x="1354" y="1063"/>
                  </a:cubicBezTo>
                  <a:cubicBezTo>
                    <a:pt x="1354" y="1063"/>
                    <a:pt x="1354" y="1063"/>
                    <a:pt x="1354" y="1063"/>
                  </a:cubicBezTo>
                  <a:cubicBezTo>
                    <a:pt x="1352" y="1066"/>
                    <a:pt x="1352" y="1066"/>
                    <a:pt x="1352" y="1066"/>
                  </a:cubicBezTo>
                  <a:cubicBezTo>
                    <a:pt x="1351" y="1070"/>
                    <a:pt x="1351" y="1070"/>
                    <a:pt x="1351" y="1070"/>
                  </a:cubicBezTo>
                  <a:cubicBezTo>
                    <a:pt x="1350" y="1072"/>
                    <a:pt x="1350" y="1072"/>
                    <a:pt x="1350" y="1072"/>
                  </a:cubicBezTo>
                  <a:cubicBezTo>
                    <a:pt x="1350" y="1073"/>
                    <a:pt x="1350" y="1073"/>
                    <a:pt x="1350" y="1073"/>
                  </a:cubicBezTo>
                  <a:cubicBezTo>
                    <a:pt x="1349" y="1071"/>
                    <a:pt x="1349" y="1071"/>
                    <a:pt x="1349" y="1071"/>
                  </a:cubicBezTo>
                  <a:cubicBezTo>
                    <a:pt x="1348" y="1067"/>
                    <a:pt x="1348" y="1067"/>
                    <a:pt x="1348" y="1067"/>
                  </a:cubicBezTo>
                  <a:cubicBezTo>
                    <a:pt x="1348" y="1066"/>
                    <a:pt x="1348" y="1066"/>
                    <a:pt x="1348" y="1066"/>
                  </a:cubicBezTo>
                  <a:lnTo>
                    <a:pt x="1350" y="1064"/>
                  </a:lnTo>
                  <a:close/>
                  <a:moveTo>
                    <a:pt x="1362" y="1083"/>
                  </a:moveTo>
                  <a:cubicBezTo>
                    <a:pt x="1364" y="1083"/>
                    <a:pt x="1364" y="1083"/>
                    <a:pt x="1364" y="1083"/>
                  </a:cubicBezTo>
                  <a:cubicBezTo>
                    <a:pt x="1370" y="1083"/>
                    <a:pt x="1370" y="1083"/>
                    <a:pt x="1370" y="1083"/>
                  </a:cubicBezTo>
                  <a:cubicBezTo>
                    <a:pt x="1371" y="1083"/>
                    <a:pt x="1371" y="1083"/>
                    <a:pt x="1371" y="1083"/>
                  </a:cubicBezTo>
                  <a:cubicBezTo>
                    <a:pt x="1371" y="1084"/>
                    <a:pt x="1371" y="1084"/>
                    <a:pt x="1371" y="1084"/>
                  </a:cubicBezTo>
                  <a:cubicBezTo>
                    <a:pt x="1372" y="1087"/>
                    <a:pt x="1372" y="1087"/>
                    <a:pt x="1372" y="1087"/>
                  </a:cubicBezTo>
                  <a:cubicBezTo>
                    <a:pt x="1371" y="1087"/>
                    <a:pt x="1370" y="1087"/>
                    <a:pt x="1369" y="1087"/>
                  </a:cubicBezTo>
                  <a:cubicBezTo>
                    <a:pt x="1367" y="1088"/>
                    <a:pt x="1367" y="1088"/>
                    <a:pt x="1367" y="1088"/>
                  </a:cubicBezTo>
                  <a:cubicBezTo>
                    <a:pt x="1364" y="1089"/>
                    <a:pt x="1361" y="1090"/>
                    <a:pt x="1359" y="1091"/>
                  </a:cubicBezTo>
                  <a:cubicBezTo>
                    <a:pt x="1354" y="1083"/>
                    <a:pt x="1354" y="1083"/>
                    <a:pt x="1354" y="1083"/>
                  </a:cubicBezTo>
                  <a:lnTo>
                    <a:pt x="1362" y="1083"/>
                  </a:lnTo>
                  <a:close/>
                  <a:moveTo>
                    <a:pt x="1363" y="1108"/>
                  </a:moveTo>
                  <a:cubicBezTo>
                    <a:pt x="1362" y="1108"/>
                    <a:pt x="1362" y="1108"/>
                    <a:pt x="1362" y="1108"/>
                  </a:cubicBezTo>
                  <a:cubicBezTo>
                    <a:pt x="1361" y="1109"/>
                    <a:pt x="1360" y="1109"/>
                    <a:pt x="1359" y="1110"/>
                  </a:cubicBezTo>
                  <a:cubicBezTo>
                    <a:pt x="1357" y="1111"/>
                    <a:pt x="1355" y="1111"/>
                    <a:pt x="1353" y="1112"/>
                  </a:cubicBezTo>
                  <a:cubicBezTo>
                    <a:pt x="1353" y="1112"/>
                    <a:pt x="1353" y="1112"/>
                    <a:pt x="1353" y="1112"/>
                  </a:cubicBezTo>
                  <a:cubicBezTo>
                    <a:pt x="1352" y="1112"/>
                    <a:pt x="1352" y="1112"/>
                    <a:pt x="1352" y="1112"/>
                  </a:cubicBezTo>
                  <a:cubicBezTo>
                    <a:pt x="1346" y="1102"/>
                    <a:pt x="1346" y="1102"/>
                    <a:pt x="1346" y="1102"/>
                  </a:cubicBezTo>
                  <a:cubicBezTo>
                    <a:pt x="1347" y="1102"/>
                    <a:pt x="1348" y="1101"/>
                    <a:pt x="1349" y="1101"/>
                  </a:cubicBezTo>
                  <a:cubicBezTo>
                    <a:pt x="1350" y="1100"/>
                    <a:pt x="1351" y="1100"/>
                    <a:pt x="1352" y="1099"/>
                  </a:cubicBezTo>
                  <a:cubicBezTo>
                    <a:pt x="1354" y="1099"/>
                    <a:pt x="1355" y="1098"/>
                    <a:pt x="1357" y="1097"/>
                  </a:cubicBezTo>
                  <a:lnTo>
                    <a:pt x="1363" y="1108"/>
                  </a:lnTo>
                  <a:close/>
                  <a:moveTo>
                    <a:pt x="1361" y="1114"/>
                  </a:moveTo>
                  <a:cubicBezTo>
                    <a:pt x="1363" y="1113"/>
                    <a:pt x="1363" y="1113"/>
                    <a:pt x="1363" y="1113"/>
                  </a:cubicBezTo>
                  <a:cubicBezTo>
                    <a:pt x="1364" y="1113"/>
                    <a:pt x="1365" y="1113"/>
                    <a:pt x="1366" y="1112"/>
                  </a:cubicBezTo>
                  <a:cubicBezTo>
                    <a:pt x="1366" y="1112"/>
                    <a:pt x="1366" y="1112"/>
                    <a:pt x="1366" y="1112"/>
                  </a:cubicBezTo>
                  <a:cubicBezTo>
                    <a:pt x="1366" y="1113"/>
                    <a:pt x="1366" y="1113"/>
                    <a:pt x="1366" y="1113"/>
                  </a:cubicBezTo>
                  <a:cubicBezTo>
                    <a:pt x="1371" y="1121"/>
                    <a:pt x="1371" y="1121"/>
                    <a:pt x="1371" y="1121"/>
                  </a:cubicBezTo>
                  <a:cubicBezTo>
                    <a:pt x="1373" y="1126"/>
                    <a:pt x="1373" y="1126"/>
                    <a:pt x="1373" y="1126"/>
                  </a:cubicBezTo>
                  <a:cubicBezTo>
                    <a:pt x="1372" y="1127"/>
                    <a:pt x="1371" y="1127"/>
                    <a:pt x="1369" y="1128"/>
                  </a:cubicBezTo>
                  <a:lnTo>
                    <a:pt x="1361" y="1114"/>
                  </a:lnTo>
                  <a:close/>
                  <a:moveTo>
                    <a:pt x="1370" y="1110"/>
                  </a:moveTo>
                  <a:cubicBezTo>
                    <a:pt x="1371" y="1110"/>
                    <a:pt x="1371" y="1110"/>
                    <a:pt x="1371" y="1110"/>
                  </a:cubicBezTo>
                  <a:cubicBezTo>
                    <a:pt x="1372" y="1110"/>
                    <a:pt x="1373" y="1109"/>
                    <a:pt x="1375" y="1109"/>
                  </a:cubicBezTo>
                  <a:cubicBezTo>
                    <a:pt x="1376" y="1108"/>
                    <a:pt x="1376" y="1108"/>
                    <a:pt x="1376" y="1108"/>
                  </a:cubicBezTo>
                  <a:cubicBezTo>
                    <a:pt x="1377" y="1111"/>
                    <a:pt x="1377" y="1111"/>
                    <a:pt x="1377" y="1111"/>
                  </a:cubicBezTo>
                  <a:cubicBezTo>
                    <a:pt x="1380" y="1119"/>
                    <a:pt x="1380" y="1119"/>
                    <a:pt x="1380" y="1119"/>
                  </a:cubicBezTo>
                  <a:cubicBezTo>
                    <a:pt x="1382" y="1123"/>
                    <a:pt x="1382" y="1123"/>
                    <a:pt x="1382" y="1123"/>
                  </a:cubicBezTo>
                  <a:cubicBezTo>
                    <a:pt x="1381" y="1124"/>
                    <a:pt x="1380" y="1124"/>
                    <a:pt x="1378" y="1124"/>
                  </a:cubicBezTo>
                  <a:cubicBezTo>
                    <a:pt x="1378" y="1125"/>
                    <a:pt x="1378" y="1125"/>
                    <a:pt x="1378" y="1125"/>
                  </a:cubicBezTo>
                  <a:cubicBezTo>
                    <a:pt x="1378" y="1124"/>
                    <a:pt x="1378" y="1124"/>
                    <a:pt x="1378" y="1124"/>
                  </a:cubicBezTo>
                  <a:lnTo>
                    <a:pt x="1370" y="1110"/>
                  </a:lnTo>
                  <a:close/>
                  <a:moveTo>
                    <a:pt x="1380" y="1107"/>
                  </a:moveTo>
                  <a:cubicBezTo>
                    <a:pt x="1382" y="1106"/>
                    <a:pt x="1384" y="1106"/>
                    <a:pt x="1385" y="1105"/>
                  </a:cubicBezTo>
                  <a:cubicBezTo>
                    <a:pt x="1386" y="1105"/>
                    <a:pt x="1386" y="1105"/>
                    <a:pt x="1386" y="1105"/>
                  </a:cubicBezTo>
                  <a:cubicBezTo>
                    <a:pt x="1386" y="1106"/>
                    <a:pt x="1386" y="1106"/>
                    <a:pt x="1386" y="1106"/>
                  </a:cubicBezTo>
                  <a:cubicBezTo>
                    <a:pt x="1391" y="1121"/>
                    <a:pt x="1391" y="1121"/>
                    <a:pt x="1391" y="1121"/>
                  </a:cubicBezTo>
                  <a:cubicBezTo>
                    <a:pt x="1390" y="1121"/>
                    <a:pt x="1389" y="1121"/>
                    <a:pt x="1388" y="1122"/>
                  </a:cubicBezTo>
                  <a:cubicBezTo>
                    <a:pt x="1387" y="1122"/>
                    <a:pt x="1387" y="1122"/>
                    <a:pt x="1387" y="1122"/>
                  </a:cubicBezTo>
                  <a:cubicBezTo>
                    <a:pt x="1386" y="1120"/>
                    <a:pt x="1386" y="1120"/>
                    <a:pt x="1386" y="1120"/>
                  </a:cubicBezTo>
                  <a:lnTo>
                    <a:pt x="1380" y="1107"/>
                  </a:lnTo>
                  <a:close/>
                  <a:moveTo>
                    <a:pt x="1391" y="1104"/>
                  </a:moveTo>
                  <a:cubicBezTo>
                    <a:pt x="1392" y="1104"/>
                    <a:pt x="1392" y="1104"/>
                    <a:pt x="1392" y="1104"/>
                  </a:cubicBezTo>
                  <a:cubicBezTo>
                    <a:pt x="1393" y="1104"/>
                    <a:pt x="1394" y="1103"/>
                    <a:pt x="1395" y="1103"/>
                  </a:cubicBezTo>
                  <a:cubicBezTo>
                    <a:pt x="1395" y="1103"/>
                    <a:pt x="1395" y="1103"/>
                    <a:pt x="1395" y="1103"/>
                  </a:cubicBezTo>
                  <a:cubicBezTo>
                    <a:pt x="1396" y="1103"/>
                    <a:pt x="1396" y="1103"/>
                    <a:pt x="1396" y="1103"/>
                  </a:cubicBezTo>
                  <a:cubicBezTo>
                    <a:pt x="1397" y="1104"/>
                    <a:pt x="1397" y="1104"/>
                    <a:pt x="1397" y="1104"/>
                  </a:cubicBezTo>
                  <a:cubicBezTo>
                    <a:pt x="1397" y="1105"/>
                    <a:pt x="1397" y="1105"/>
                    <a:pt x="1397" y="1105"/>
                  </a:cubicBezTo>
                  <a:cubicBezTo>
                    <a:pt x="1398" y="1110"/>
                    <a:pt x="1398" y="1110"/>
                    <a:pt x="1398" y="1110"/>
                  </a:cubicBezTo>
                  <a:cubicBezTo>
                    <a:pt x="1400" y="1117"/>
                    <a:pt x="1400" y="1117"/>
                    <a:pt x="1400" y="1117"/>
                  </a:cubicBezTo>
                  <a:cubicBezTo>
                    <a:pt x="1400" y="1119"/>
                    <a:pt x="1400" y="1119"/>
                    <a:pt x="1400" y="1119"/>
                  </a:cubicBezTo>
                  <a:cubicBezTo>
                    <a:pt x="1399" y="1119"/>
                    <a:pt x="1399" y="1119"/>
                    <a:pt x="1399" y="1119"/>
                  </a:cubicBezTo>
                  <a:cubicBezTo>
                    <a:pt x="1398" y="1119"/>
                    <a:pt x="1397" y="1120"/>
                    <a:pt x="1396" y="1120"/>
                  </a:cubicBezTo>
                  <a:cubicBezTo>
                    <a:pt x="1394" y="1114"/>
                    <a:pt x="1394" y="1114"/>
                    <a:pt x="1394" y="1114"/>
                  </a:cubicBezTo>
                  <a:cubicBezTo>
                    <a:pt x="1393" y="1110"/>
                    <a:pt x="1393" y="1110"/>
                    <a:pt x="1393" y="1110"/>
                  </a:cubicBezTo>
                  <a:lnTo>
                    <a:pt x="1391" y="1104"/>
                  </a:lnTo>
                  <a:close/>
                  <a:moveTo>
                    <a:pt x="1409" y="1069"/>
                  </a:moveTo>
                  <a:cubicBezTo>
                    <a:pt x="1410" y="1069"/>
                    <a:pt x="1410" y="1069"/>
                    <a:pt x="1410" y="1069"/>
                  </a:cubicBezTo>
                  <a:cubicBezTo>
                    <a:pt x="1411" y="1070"/>
                    <a:pt x="1411" y="1070"/>
                    <a:pt x="1411" y="1070"/>
                  </a:cubicBezTo>
                  <a:cubicBezTo>
                    <a:pt x="1415" y="1078"/>
                    <a:pt x="1415" y="1078"/>
                    <a:pt x="1415" y="1078"/>
                  </a:cubicBezTo>
                  <a:cubicBezTo>
                    <a:pt x="1414" y="1078"/>
                    <a:pt x="1414" y="1078"/>
                    <a:pt x="1414" y="1078"/>
                  </a:cubicBezTo>
                  <a:cubicBezTo>
                    <a:pt x="1409" y="1078"/>
                    <a:pt x="1409" y="1078"/>
                    <a:pt x="1409" y="1078"/>
                  </a:cubicBezTo>
                  <a:cubicBezTo>
                    <a:pt x="1406" y="1078"/>
                    <a:pt x="1406" y="1078"/>
                    <a:pt x="1406" y="1078"/>
                  </a:cubicBezTo>
                  <a:cubicBezTo>
                    <a:pt x="1405" y="1078"/>
                    <a:pt x="1405" y="1078"/>
                    <a:pt x="1405" y="1078"/>
                  </a:cubicBezTo>
                  <a:cubicBezTo>
                    <a:pt x="1403" y="1078"/>
                    <a:pt x="1403" y="1078"/>
                    <a:pt x="1403" y="1078"/>
                  </a:cubicBezTo>
                  <a:cubicBezTo>
                    <a:pt x="1402" y="1078"/>
                    <a:pt x="1402" y="1078"/>
                    <a:pt x="1402" y="1078"/>
                  </a:cubicBezTo>
                  <a:cubicBezTo>
                    <a:pt x="1402" y="1077"/>
                    <a:pt x="1402" y="1077"/>
                    <a:pt x="1402" y="1077"/>
                  </a:cubicBezTo>
                  <a:cubicBezTo>
                    <a:pt x="1403" y="1076"/>
                    <a:pt x="1403" y="1076"/>
                    <a:pt x="1403" y="1076"/>
                  </a:cubicBezTo>
                  <a:cubicBezTo>
                    <a:pt x="1404" y="1076"/>
                    <a:pt x="1404" y="1076"/>
                    <a:pt x="1404" y="1076"/>
                  </a:cubicBezTo>
                  <a:cubicBezTo>
                    <a:pt x="1405" y="1074"/>
                    <a:pt x="1405" y="1074"/>
                    <a:pt x="1405" y="1074"/>
                  </a:cubicBezTo>
                  <a:cubicBezTo>
                    <a:pt x="1407" y="1072"/>
                    <a:pt x="1407" y="1072"/>
                    <a:pt x="1407" y="1072"/>
                  </a:cubicBezTo>
                  <a:lnTo>
                    <a:pt x="1409" y="1069"/>
                  </a:lnTo>
                  <a:close/>
                  <a:moveTo>
                    <a:pt x="1406" y="1054"/>
                  </a:moveTo>
                  <a:cubicBezTo>
                    <a:pt x="1410" y="1054"/>
                    <a:pt x="1410" y="1054"/>
                    <a:pt x="1410" y="1054"/>
                  </a:cubicBezTo>
                  <a:cubicBezTo>
                    <a:pt x="1412" y="1054"/>
                    <a:pt x="1412" y="1054"/>
                    <a:pt x="1412" y="1054"/>
                  </a:cubicBezTo>
                  <a:cubicBezTo>
                    <a:pt x="1414" y="1054"/>
                    <a:pt x="1414" y="1054"/>
                    <a:pt x="1414" y="1054"/>
                  </a:cubicBezTo>
                  <a:cubicBezTo>
                    <a:pt x="1416" y="1054"/>
                    <a:pt x="1416" y="1054"/>
                    <a:pt x="1416" y="1054"/>
                  </a:cubicBezTo>
                  <a:cubicBezTo>
                    <a:pt x="1415" y="1055"/>
                    <a:pt x="1415" y="1055"/>
                    <a:pt x="1415" y="1055"/>
                  </a:cubicBezTo>
                  <a:cubicBezTo>
                    <a:pt x="1414" y="1056"/>
                    <a:pt x="1414" y="1056"/>
                    <a:pt x="1414" y="1056"/>
                  </a:cubicBezTo>
                  <a:cubicBezTo>
                    <a:pt x="1413" y="1057"/>
                    <a:pt x="1413" y="1057"/>
                    <a:pt x="1413" y="1057"/>
                  </a:cubicBezTo>
                  <a:cubicBezTo>
                    <a:pt x="1410" y="1061"/>
                    <a:pt x="1410" y="1061"/>
                    <a:pt x="1410" y="1061"/>
                  </a:cubicBezTo>
                  <a:lnTo>
                    <a:pt x="1406" y="1054"/>
                  </a:lnTo>
                  <a:close/>
                  <a:moveTo>
                    <a:pt x="1413" y="1065"/>
                  </a:moveTo>
                  <a:cubicBezTo>
                    <a:pt x="1417" y="1061"/>
                    <a:pt x="1417" y="1061"/>
                    <a:pt x="1417" y="1061"/>
                  </a:cubicBezTo>
                  <a:cubicBezTo>
                    <a:pt x="1418" y="1060"/>
                    <a:pt x="1418" y="1060"/>
                    <a:pt x="1418" y="1060"/>
                  </a:cubicBezTo>
                  <a:cubicBezTo>
                    <a:pt x="1419" y="1059"/>
                    <a:pt x="1419" y="1059"/>
                    <a:pt x="1419" y="1059"/>
                  </a:cubicBezTo>
                  <a:cubicBezTo>
                    <a:pt x="1419" y="1061"/>
                    <a:pt x="1419" y="1061"/>
                    <a:pt x="1419" y="1061"/>
                  </a:cubicBezTo>
                  <a:cubicBezTo>
                    <a:pt x="1419" y="1063"/>
                    <a:pt x="1419" y="1063"/>
                    <a:pt x="1419" y="1063"/>
                  </a:cubicBezTo>
                  <a:cubicBezTo>
                    <a:pt x="1418" y="1073"/>
                    <a:pt x="1418" y="1073"/>
                    <a:pt x="1418" y="1073"/>
                  </a:cubicBezTo>
                  <a:lnTo>
                    <a:pt x="1413" y="1065"/>
                  </a:lnTo>
                  <a:close/>
                  <a:moveTo>
                    <a:pt x="1415" y="1049"/>
                  </a:moveTo>
                  <a:cubicBezTo>
                    <a:pt x="1413" y="1049"/>
                    <a:pt x="1413" y="1049"/>
                    <a:pt x="1413" y="1049"/>
                  </a:cubicBezTo>
                  <a:cubicBezTo>
                    <a:pt x="1409" y="1049"/>
                    <a:pt x="1409" y="1049"/>
                    <a:pt x="1409" y="1049"/>
                  </a:cubicBezTo>
                  <a:cubicBezTo>
                    <a:pt x="1407" y="1049"/>
                    <a:pt x="1407" y="1049"/>
                    <a:pt x="1407" y="1049"/>
                  </a:cubicBezTo>
                  <a:cubicBezTo>
                    <a:pt x="1407" y="1049"/>
                    <a:pt x="1407" y="1049"/>
                    <a:pt x="1407" y="1049"/>
                  </a:cubicBezTo>
                  <a:cubicBezTo>
                    <a:pt x="1407" y="1049"/>
                    <a:pt x="1407" y="1049"/>
                    <a:pt x="1407" y="1049"/>
                  </a:cubicBezTo>
                  <a:cubicBezTo>
                    <a:pt x="1407" y="1048"/>
                    <a:pt x="1407" y="1048"/>
                    <a:pt x="1407" y="1048"/>
                  </a:cubicBezTo>
                  <a:cubicBezTo>
                    <a:pt x="1409" y="1046"/>
                    <a:pt x="1409" y="1046"/>
                    <a:pt x="1409" y="1046"/>
                  </a:cubicBezTo>
                  <a:cubicBezTo>
                    <a:pt x="1410" y="1044"/>
                    <a:pt x="1410" y="1044"/>
                    <a:pt x="1410" y="1044"/>
                  </a:cubicBezTo>
                  <a:cubicBezTo>
                    <a:pt x="1412" y="1042"/>
                    <a:pt x="1412" y="1042"/>
                    <a:pt x="1412" y="1042"/>
                  </a:cubicBezTo>
                  <a:cubicBezTo>
                    <a:pt x="1417" y="1049"/>
                    <a:pt x="1417" y="1049"/>
                    <a:pt x="1417" y="1049"/>
                  </a:cubicBezTo>
                  <a:lnTo>
                    <a:pt x="1415" y="1049"/>
                  </a:lnTo>
                  <a:close/>
                  <a:moveTo>
                    <a:pt x="1414" y="1030"/>
                  </a:moveTo>
                  <a:cubicBezTo>
                    <a:pt x="1412" y="1033"/>
                    <a:pt x="1412" y="1033"/>
                    <a:pt x="1412" y="1033"/>
                  </a:cubicBezTo>
                  <a:cubicBezTo>
                    <a:pt x="1412" y="1033"/>
                    <a:pt x="1412" y="1033"/>
                    <a:pt x="1412" y="1033"/>
                  </a:cubicBezTo>
                  <a:cubicBezTo>
                    <a:pt x="1411" y="1032"/>
                    <a:pt x="1411" y="1032"/>
                    <a:pt x="1411" y="1032"/>
                  </a:cubicBezTo>
                  <a:cubicBezTo>
                    <a:pt x="1407" y="1026"/>
                    <a:pt x="1407" y="1026"/>
                    <a:pt x="1407" y="1026"/>
                  </a:cubicBezTo>
                  <a:cubicBezTo>
                    <a:pt x="1409" y="1026"/>
                    <a:pt x="1409" y="1026"/>
                    <a:pt x="1409" y="1026"/>
                  </a:cubicBezTo>
                  <a:cubicBezTo>
                    <a:pt x="1411" y="1026"/>
                    <a:pt x="1411" y="1026"/>
                    <a:pt x="1411" y="1026"/>
                  </a:cubicBezTo>
                  <a:cubicBezTo>
                    <a:pt x="1414" y="1026"/>
                    <a:pt x="1414" y="1026"/>
                    <a:pt x="1414" y="1026"/>
                  </a:cubicBezTo>
                  <a:cubicBezTo>
                    <a:pt x="1417" y="1026"/>
                    <a:pt x="1417" y="1026"/>
                    <a:pt x="1417" y="1026"/>
                  </a:cubicBezTo>
                  <a:cubicBezTo>
                    <a:pt x="1416" y="1027"/>
                    <a:pt x="1416" y="1027"/>
                    <a:pt x="1416" y="1027"/>
                  </a:cubicBezTo>
                  <a:cubicBezTo>
                    <a:pt x="1415" y="1029"/>
                    <a:pt x="1415" y="1029"/>
                    <a:pt x="1415" y="1029"/>
                  </a:cubicBezTo>
                  <a:lnTo>
                    <a:pt x="1414" y="1030"/>
                  </a:lnTo>
                  <a:close/>
                  <a:moveTo>
                    <a:pt x="1417" y="1020"/>
                  </a:moveTo>
                  <a:cubicBezTo>
                    <a:pt x="1412" y="1020"/>
                    <a:pt x="1412" y="1020"/>
                    <a:pt x="1412" y="1020"/>
                  </a:cubicBezTo>
                  <a:cubicBezTo>
                    <a:pt x="1412" y="1020"/>
                    <a:pt x="1412" y="1020"/>
                    <a:pt x="1412" y="1020"/>
                  </a:cubicBezTo>
                  <a:cubicBezTo>
                    <a:pt x="1409" y="1020"/>
                    <a:pt x="1409" y="1020"/>
                    <a:pt x="1409" y="1020"/>
                  </a:cubicBezTo>
                  <a:cubicBezTo>
                    <a:pt x="1407" y="1020"/>
                    <a:pt x="1407" y="1020"/>
                    <a:pt x="1407" y="1020"/>
                  </a:cubicBezTo>
                  <a:cubicBezTo>
                    <a:pt x="1408" y="1019"/>
                    <a:pt x="1408" y="1019"/>
                    <a:pt x="1408" y="1019"/>
                  </a:cubicBezTo>
                  <a:cubicBezTo>
                    <a:pt x="1409" y="1017"/>
                    <a:pt x="1409" y="1017"/>
                    <a:pt x="1409" y="1017"/>
                  </a:cubicBezTo>
                  <a:cubicBezTo>
                    <a:pt x="1409" y="1017"/>
                    <a:pt x="1409" y="1017"/>
                    <a:pt x="1409" y="1017"/>
                  </a:cubicBezTo>
                  <a:cubicBezTo>
                    <a:pt x="1411" y="1015"/>
                    <a:pt x="1411" y="1015"/>
                    <a:pt x="1411" y="1015"/>
                  </a:cubicBezTo>
                  <a:cubicBezTo>
                    <a:pt x="1412" y="1013"/>
                    <a:pt x="1412" y="1013"/>
                    <a:pt x="1412" y="1013"/>
                  </a:cubicBezTo>
                  <a:cubicBezTo>
                    <a:pt x="1417" y="1020"/>
                    <a:pt x="1417" y="1020"/>
                    <a:pt x="1417" y="1020"/>
                  </a:cubicBezTo>
                  <a:close/>
                  <a:moveTo>
                    <a:pt x="1412" y="1004"/>
                  </a:moveTo>
                  <a:cubicBezTo>
                    <a:pt x="1411" y="1003"/>
                    <a:pt x="1411" y="1003"/>
                    <a:pt x="1411" y="1003"/>
                  </a:cubicBezTo>
                  <a:cubicBezTo>
                    <a:pt x="1407" y="997"/>
                    <a:pt x="1407" y="997"/>
                    <a:pt x="1407" y="997"/>
                  </a:cubicBezTo>
                  <a:cubicBezTo>
                    <a:pt x="1412" y="997"/>
                    <a:pt x="1412" y="997"/>
                    <a:pt x="1412" y="997"/>
                  </a:cubicBezTo>
                  <a:cubicBezTo>
                    <a:pt x="1415" y="997"/>
                    <a:pt x="1415" y="997"/>
                    <a:pt x="1415" y="997"/>
                  </a:cubicBezTo>
                  <a:cubicBezTo>
                    <a:pt x="1417" y="997"/>
                    <a:pt x="1417" y="997"/>
                    <a:pt x="1417" y="997"/>
                  </a:cubicBezTo>
                  <a:cubicBezTo>
                    <a:pt x="1416" y="998"/>
                    <a:pt x="1416" y="998"/>
                    <a:pt x="1416" y="998"/>
                  </a:cubicBezTo>
                  <a:cubicBezTo>
                    <a:pt x="1415" y="1000"/>
                    <a:pt x="1415" y="1000"/>
                    <a:pt x="1415" y="1000"/>
                  </a:cubicBezTo>
                  <a:cubicBezTo>
                    <a:pt x="1412" y="1004"/>
                    <a:pt x="1412" y="1004"/>
                    <a:pt x="1412" y="1004"/>
                  </a:cubicBezTo>
                  <a:close/>
                  <a:moveTo>
                    <a:pt x="1409" y="1009"/>
                  </a:moveTo>
                  <a:cubicBezTo>
                    <a:pt x="1408" y="1009"/>
                    <a:pt x="1408" y="1009"/>
                    <a:pt x="1408" y="1009"/>
                  </a:cubicBezTo>
                  <a:cubicBezTo>
                    <a:pt x="1407" y="1011"/>
                    <a:pt x="1407" y="1011"/>
                    <a:pt x="1407" y="1011"/>
                  </a:cubicBezTo>
                  <a:cubicBezTo>
                    <a:pt x="1405" y="1014"/>
                    <a:pt x="1405" y="1014"/>
                    <a:pt x="1405" y="1014"/>
                  </a:cubicBezTo>
                  <a:cubicBezTo>
                    <a:pt x="1405" y="1014"/>
                    <a:pt x="1405" y="1014"/>
                    <a:pt x="1405" y="1014"/>
                  </a:cubicBezTo>
                  <a:cubicBezTo>
                    <a:pt x="1404" y="1015"/>
                    <a:pt x="1404" y="1015"/>
                    <a:pt x="1404" y="1015"/>
                  </a:cubicBezTo>
                  <a:cubicBezTo>
                    <a:pt x="1404" y="1013"/>
                    <a:pt x="1404" y="1013"/>
                    <a:pt x="1404" y="1013"/>
                  </a:cubicBezTo>
                  <a:cubicBezTo>
                    <a:pt x="1404" y="1013"/>
                    <a:pt x="1404" y="1013"/>
                    <a:pt x="1404" y="1013"/>
                  </a:cubicBezTo>
                  <a:cubicBezTo>
                    <a:pt x="1404" y="1008"/>
                    <a:pt x="1404" y="1008"/>
                    <a:pt x="1404" y="1008"/>
                  </a:cubicBezTo>
                  <a:cubicBezTo>
                    <a:pt x="1404" y="1006"/>
                    <a:pt x="1404" y="1006"/>
                    <a:pt x="1404" y="1006"/>
                  </a:cubicBezTo>
                  <a:cubicBezTo>
                    <a:pt x="1404" y="1002"/>
                    <a:pt x="1404" y="1002"/>
                    <a:pt x="1404" y="1002"/>
                  </a:cubicBezTo>
                  <a:lnTo>
                    <a:pt x="1409" y="1009"/>
                  </a:lnTo>
                  <a:close/>
                  <a:moveTo>
                    <a:pt x="1409" y="1037"/>
                  </a:moveTo>
                  <a:cubicBezTo>
                    <a:pt x="1408" y="1038"/>
                    <a:pt x="1408" y="1038"/>
                    <a:pt x="1408" y="1038"/>
                  </a:cubicBezTo>
                  <a:cubicBezTo>
                    <a:pt x="1406" y="1041"/>
                    <a:pt x="1406" y="1041"/>
                    <a:pt x="1406" y="1041"/>
                  </a:cubicBezTo>
                  <a:cubicBezTo>
                    <a:pt x="1405" y="1042"/>
                    <a:pt x="1405" y="1042"/>
                    <a:pt x="1405" y="1042"/>
                  </a:cubicBezTo>
                  <a:cubicBezTo>
                    <a:pt x="1404" y="1044"/>
                    <a:pt x="1404" y="1044"/>
                    <a:pt x="1404" y="1044"/>
                  </a:cubicBezTo>
                  <a:cubicBezTo>
                    <a:pt x="1404" y="1041"/>
                    <a:pt x="1404" y="1041"/>
                    <a:pt x="1404" y="1041"/>
                  </a:cubicBezTo>
                  <a:cubicBezTo>
                    <a:pt x="1404" y="1039"/>
                    <a:pt x="1404" y="1039"/>
                    <a:pt x="1404" y="1039"/>
                  </a:cubicBezTo>
                  <a:cubicBezTo>
                    <a:pt x="1404" y="1034"/>
                    <a:pt x="1404" y="1034"/>
                    <a:pt x="1404" y="1034"/>
                  </a:cubicBezTo>
                  <a:cubicBezTo>
                    <a:pt x="1404" y="1031"/>
                    <a:pt x="1404" y="1031"/>
                    <a:pt x="1404" y="1031"/>
                  </a:cubicBezTo>
                  <a:lnTo>
                    <a:pt x="1409" y="1037"/>
                  </a:lnTo>
                  <a:close/>
                  <a:moveTo>
                    <a:pt x="1407" y="1065"/>
                  </a:moveTo>
                  <a:cubicBezTo>
                    <a:pt x="1407" y="1065"/>
                    <a:pt x="1407" y="1065"/>
                    <a:pt x="1407" y="1065"/>
                  </a:cubicBezTo>
                  <a:cubicBezTo>
                    <a:pt x="1406" y="1066"/>
                    <a:pt x="1406" y="1066"/>
                    <a:pt x="1406" y="1066"/>
                  </a:cubicBezTo>
                  <a:cubicBezTo>
                    <a:pt x="1404" y="1068"/>
                    <a:pt x="1404" y="1068"/>
                    <a:pt x="1404" y="1068"/>
                  </a:cubicBezTo>
                  <a:cubicBezTo>
                    <a:pt x="1401" y="1071"/>
                    <a:pt x="1401" y="1071"/>
                    <a:pt x="1401" y="1071"/>
                  </a:cubicBezTo>
                  <a:cubicBezTo>
                    <a:pt x="1400" y="1072"/>
                    <a:pt x="1400" y="1072"/>
                    <a:pt x="1400" y="1072"/>
                  </a:cubicBezTo>
                  <a:cubicBezTo>
                    <a:pt x="1401" y="1070"/>
                    <a:pt x="1401" y="1070"/>
                    <a:pt x="1401" y="1070"/>
                  </a:cubicBezTo>
                  <a:cubicBezTo>
                    <a:pt x="1402" y="1066"/>
                    <a:pt x="1402" y="1066"/>
                    <a:pt x="1402" y="1066"/>
                  </a:cubicBezTo>
                  <a:cubicBezTo>
                    <a:pt x="1402" y="1062"/>
                    <a:pt x="1402" y="1062"/>
                    <a:pt x="1402" y="1062"/>
                  </a:cubicBezTo>
                  <a:cubicBezTo>
                    <a:pt x="1403" y="1061"/>
                    <a:pt x="1403" y="1061"/>
                    <a:pt x="1403" y="1061"/>
                  </a:cubicBezTo>
                  <a:cubicBezTo>
                    <a:pt x="1403" y="1059"/>
                    <a:pt x="1403" y="1059"/>
                    <a:pt x="1403" y="1059"/>
                  </a:cubicBezTo>
                  <a:cubicBezTo>
                    <a:pt x="1403" y="1058"/>
                    <a:pt x="1403" y="1058"/>
                    <a:pt x="1403" y="1058"/>
                  </a:cubicBezTo>
                  <a:cubicBezTo>
                    <a:pt x="1404" y="1059"/>
                    <a:pt x="1404" y="1059"/>
                    <a:pt x="1404" y="1059"/>
                  </a:cubicBezTo>
                  <a:lnTo>
                    <a:pt x="1407" y="1065"/>
                  </a:lnTo>
                  <a:close/>
                  <a:moveTo>
                    <a:pt x="1414" y="1100"/>
                  </a:moveTo>
                  <a:cubicBezTo>
                    <a:pt x="1416" y="1100"/>
                    <a:pt x="1416" y="1100"/>
                    <a:pt x="1416" y="1100"/>
                  </a:cubicBezTo>
                  <a:cubicBezTo>
                    <a:pt x="1417" y="1100"/>
                    <a:pt x="1417" y="1100"/>
                    <a:pt x="1417" y="1100"/>
                  </a:cubicBezTo>
                  <a:cubicBezTo>
                    <a:pt x="1418" y="1100"/>
                    <a:pt x="1418" y="1100"/>
                    <a:pt x="1418" y="1100"/>
                  </a:cubicBezTo>
                  <a:cubicBezTo>
                    <a:pt x="1418" y="1100"/>
                    <a:pt x="1418" y="1100"/>
                    <a:pt x="1418" y="1100"/>
                  </a:cubicBezTo>
                  <a:cubicBezTo>
                    <a:pt x="1418" y="1102"/>
                    <a:pt x="1418" y="1102"/>
                    <a:pt x="1418" y="1102"/>
                  </a:cubicBezTo>
                  <a:cubicBezTo>
                    <a:pt x="1418" y="1104"/>
                    <a:pt x="1418" y="1104"/>
                    <a:pt x="1418" y="1104"/>
                  </a:cubicBezTo>
                  <a:cubicBezTo>
                    <a:pt x="1418" y="1106"/>
                    <a:pt x="1418" y="1106"/>
                    <a:pt x="1418" y="1106"/>
                  </a:cubicBezTo>
                  <a:cubicBezTo>
                    <a:pt x="1419" y="1112"/>
                    <a:pt x="1419" y="1112"/>
                    <a:pt x="1419" y="1112"/>
                  </a:cubicBezTo>
                  <a:cubicBezTo>
                    <a:pt x="1419" y="1116"/>
                    <a:pt x="1419" y="1116"/>
                    <a:pt x="1419" y="1116"/>
                  </a:cubicBezTo>
                  <a:cubicBezTo>
                    <a:pt x="1419" y="1117"/>
                    <a:pt x="1419" y="1117"/>
                    <a:pt x="1419" y="1117"/>
                  </a:cubicBezTo>
                  <a:cubicBezTo>
                    <a:pt x="1418" y="1117"/>
                    <a:pt x="1418" y="1117"/>
                    <a:pt x="1418" y="1117"/>
                  </a:cubicBezTo>
                  <a:cubicBezTo>
                    <a:pt x="1417" y="1117"/>
                    <a:pt x="1417" y="1117"/>
                    <a:pt x="1417" y="1117"/>
                  </a:cubicBezTo>
                  <a:cubicBezTo>
                    <a:pt x="1416" y="1117"/>
                    <a:pt x="1415" y="1117"/>
                    <a:pt x="1415" y="1117"/>
                  </a:cubicBezTo>
                  <a:cubicBezTo>
                    <a:pt x="1414" y="1114"/>
                    <a:pt x="1414" y="1114"/>
                    <a:pt x="1414" y="1114"/>
                  </a:cubicBezTo>
                  <a:cubicBezTo>
                    <a:pt x="1414" y="1113"/>
                    <a:pt x="1414" y="1113"/>
                    <a:pt x="1414" y="1113"/>
                  </a:cubicBezTo>
                  <a:cubicBezTo>
                    <a:pt x="1414" y="1111"/>
                    <a:pt x="1414" y="1111"/>
                    <a:pt x="1414" y="1111"/>
                  </a:cubicBezTo>
                  <a:cubicBezTo>
                    <a:pt x="1413" y="1107"/>
                    <a:pt x="1413" y="1107"/>
                    <a:pt x="1413" y="1107"/>
                  </a:cubicBezTo>
                  <a:cubicBezTo>
                    <a:pt x="1412" y="1100"/>
                    <a:pt x="1412" y="1100"/>
                    <a:pt x="1412" y="1100"/>
                  </a:cubicBezTo>
                  <a:cubicBezTo>
                    <a:pt x="1412" y="1100"/>
                    <a:pt x="1412" y="1100"/>
                    <a:pt x="1412" y="1100"/>
                  </a:cubicBezTo>
                  <a:lnTo>
                    <a:pt x="1414" y="1100"/>
                  </a:lnTo>
                  <a:close/>
                  <a:moveTo>
                    <a:pt x="1418" y="1042"/>
                  </a:moveTo>
                  <a:cubicBezTo>
                    <a:pt x="1415" y="1037"/>
                    <a:pt x="1415" y="1037"/>
                    <a:pt x="1415" y="1037"/>
                  </a:cubicBezTo>
                  <a:cubicBezTo>
                    <a:pt x="1416" y="1036"/>
                    <a:pt x="1416" y="1036"/>
                    <a:pt x="1416" y="1036"/>
                  </a:cubicBezTo>
                  <a:cubicBezTo>
                    <a:pt x="1417" y="1034"/>
                    <a:pt x="1417" y="1034"/>
                    <a:pt x="1417" y="1034"/>
                  </a:cubicBezTo>
                  <a:cubicBezTo>
                    <a:pt x="1418" y="1032"/>
                    <a:pt x="1418" y="1032"/>
                    <a:pt x="1418" y="1032"/>
                  </a:cubicBezTo>
                  <a:cubicBezTo>
                    <a:pt x="1419" y="1031"/>
                    <a:pt x="1419" y="1031"/>
                    <a:pt x="1419" y="1031"/>
                  </a:cubicBezTo>
                  <a:cubicBezTo>
                    <a:pt x="1419" y="1033"/>
                    <a:pt x="1419" y="1033"/>
                    <a:pt x="1419" y="1033"/>
                  </a:cubicBezTo>
                  <a:cubicBezTo>
                    <a:pt x="1419" y="1036"/>
                    <a:pt x="1419" y="1036"/>
                    <a:pt x="1419" y="1036"/>
                  </a:cubicBezTo>
                  <a:cubicBezTo>
                    <a:pt x="1419" y="1040"/>
                    <a:pt x="1419" y="1040"/>
                    <a:pt x="1419" y="1040"/>
                  </a:cubicBezTo>
                  <a:cubicBezTo>
                    <a:pt x="1419" y="1043"/>
                    <a:pt x="1419" y="1043"/>
                    <a:pt x="1419" y="1043"/>
                  </a:cubicBezTo>
                  <a:cubicBezTo>
                    <a:pt x="1419" y="1044"/>
                    <a:pt x="1419" y="1044"/>
                    <a:pt x="1419" y="1044"/>
                  </a:cubicBezTo>
                  <a:lnTo>
                    <a:pt x="1418" y="1042"/>
                  </a:lnTo>
                  <a:close/>
                  <a:moveTo>
                    <a:pt x="1415" y="1009"/>
                  </a:moveTo>
                  <a:cubicBezTo>
                    <a:pt x="1415" y="1009"/>
                    <a:pt x="1415" y="1009"/>
                    <a:pt x="1415" y="1009"/>
                  </a:cubicBezTo>
                  <a:cubicBezTo>
                    <a:pt x="1416" y="1008"/>
                    <a:pt x="1416" y="1008"/>
                    <a:pt x="1416" y="1008"/>
                  </a:cubicBezTo>
                  <a:cubicBezTo>
                    <a:pt x="1419" y="1003"/>
                    <a:pt x="1419" y="1003"/>
                    <a:pt x="1419" y="1003"/>
                  </a:cubicBezTo>
                  <a:cubicBezTo>
                    <a:pt x="1419" y="1002"/>
                    <a:pt x="1419" y="1002"/>
                    <a:pt x="1419" y="1002"/>
                  </a:cubicBezTo>
                  <a:cubicBezTo>
                    <a:pt x="1419" y="1004"/>
                    <a:pt x="1419" y="1004"/>
                    <a:pt x="1419" y="1004"/>
                  </a:cubicBezTo>
                  <a:cubicBezTo>
                    <a:pt x="1419" y="1011"/>
                    <a:pt x="1419" y="1011"/>
                    <a:pt x="1419" y="1011"/>
                  </a:cubicBezTo>
                  <a:cubicBezTo>
                    <a:pt x="1419" y="1013"/>
                    <a:pt x="1419" y="1013"/>
                    <a:pt x="1419" y="1013"/>
                  </a:cubicBezTo>
                  <a:cubicBezTo>
                    <a:pt x="1419" y="1015"/>
                    <a:pt x="1419" y="1015"/>
                    <a:pt x="1419" y="1015"/>
                  </a:cubicBezTo>
                  <a:lnTo>
                    <a:pt x="1415" y="1009"/>
                  </a:lnTo>
                  <a:close/>
                  <a:moveTo>
                    <a:pt x="1404" y="850"/>
                  </a:moveTo>
                  <a:cubicBezTo>
                    <a:pt x="1403" y="852"/>
                    <a:pt x="1403" y="852"/>
                    <a:pt x="1403" y="852"/>
                  </a:cubicBezTo>
                  <a:cubicBezTo>
                    <a:pt x="1403" y="854"/>
                    <a:pt x="1403" y="854"/>
                    <a:pt x="1403" y="854"/>
                  </a:cubicBezTo>
                  <a:cubicBezTo>
                    <a:pt x="1403" y="859"/>
                    <a:pt x="1403" y="859"/>
                    <a:pt x="1403" y="859"/>
                  </a:cubicBezTo>
                  <a:cubicBezTo>
                    <a:pt x="1403" y="859"/>
                    <a:pt x="1403" y="859"/>
                    <a:pt x="1403" y="859"/>
                  </a:cubicBezTo>
                  <a:cubicBezTo>
                    <a:pt x="1403" y="859"/>
                    <a:pt x="1403" y="859"/>
                    <a:pt x="1403" y="859"/>
                  </a:cubicBezTo>
                  <a:cubicBezTo>
                    <a:pt x="1403" y="860"/>
                    <a:pt x="1403" y="860"/>
                    <a:pt x="1403" y="860"/>
                  </a:cubicBezTo>
                  <a:cubicBezTo>
                    <a:pt x="1402" y="863"/>
                    <a:pt x="1402" y="863"/>
                    <a:pt x="1402" y="863"/>
                  </a:cubicBezTo>
                  <a:cubicBezTo>
                    <a:pt x="1402" y="868"/>
                    <a:pt x="1402" y="868"/>
                    <a:pt x="1402" y="868"/>
                  </a:cubicBezTo>
                  <a:cubicBezTo>
                    <a:pt x="1401" y="870"/>
                    <a:pt x="1401" y="870"/>
                    <a:pt x="1401" y="870"/>
                  </a:cubicBezTo>
                  <a:cubicBezTo>
                    <a:pt x="1401" y="870"/>
                    <a:pt x="1401" y="870"/>
                    <a:pt x="1401" y="871"/>
                  </a:cubicBezTo>
                  <a:cubicBezTo>
                    <a:pt x="1401" y="872"/>
                    <a:pt x="1401" y="872"/>
                    <a:pt x="1401" y="872"/>
                  </a:cubicBezTo>
                  <a:cubicBezTo>
                    <a:pt x="1400" y="877"/>
                    <a:pt x="1400" y="877"/>
                    <a:pt x="1400" y="877"/>
                  </a:cubicBezTo>
                  <a:cubicBezTo>
                    <a:pt x="1400" y="878"/>
                    <a:pt x="1400" y="878"/>
                    <a:pt x="1400" y="878"/>
                  </a:cubicBezTo>
                  <a:cubicBezTo>
                    <a:pt x="1381" y="862"/>
                    <a:pt x="1381" y="862"/>
                    <a:pt x="1381" y="862"/>
                  </a:cubicBezTo>
                  <a:cubicBezTo>
                    <a:pt x="1383" y="860"/>
                    <a:pt x="1383" y="860"/>
                    <a:pt x="1383" y="860"/>
                  </a:cubicBezTo>
                  <a:cubicBezTo>
                    <a:pt x="1387" y="858"/>
                    <a:pt x="1387" y="858"/>
                    <a:pt x="1387" y="858"/>
                  </a:cubicBezTo>
                  <a:cubicBezTo>
                    <a:pt x="1390" y="857"/>
                    <a:pt x="1390" y="857"/>
                    <a:pt x="1390" y="857"/>
                  </a:cubicBezTo>
                  <a:cubicBezTo>
                    <a:pt x="1393" y="854"/>
                    <a:pt x="1393" y="854"/>
                    <a:pt x="1393" y="854"/>
                  </a:cubicBezTo>
                  <a:cubicBezTo>
                    <a:pt x="1395" y="853"/>
                    <a:pt x="1395" y="853"/>
                    <a:pt x="1395" y="853"/>
                  </a:cubicBezTo>
                  <a:cubicBezTo>
                    <a:pt x="1399" y="851"/>
                    <a:pt x="1399" y="851"/>
                    <a:pt x="1399" y="851"/>
                  </a:cubicBezTo>
                  <a:cubicBezTo>
                    <a:pt x="1401" y="849"/>
                    <a:pt x="1401" y="849"/>
                    <a:pt x="1401" y="849"/>
                  </a:cubicBezTo>
                  <a:cubicBezTo>
                    <a:pt x="1402" y="849"/>
                    <a:pt x="1402" y="849"/>
                    <a:pt x="1402" y="849"/>
                  </a:cubicBezTo>
                  <a:cubicBezTo>
                    <a:pt x="1404" y="848"/>
                    <a:pt x="1404" y="848"/>
                    <a:pt x="1404" y="848"/>
                  </a:cubicBezTo>
                  <a:lnTo>
                    <a:pt x="1404" y="850"/>
                  </a:lnTo>
                  <a:close/>
                  <a:moveTo>
                    <a:pt x="1399" y="888"/>
                  </a:moveTo>
                  <a:cubicBezTo>
                    <a:pt x="1399" y="888"/>
                    <a:pt x="1399" y="888"/>
                    <a:pt x="1399" y="888"/>
                  </a:cubicBezTo>
                  <a:cubicBezTo>
                    <a:pt x="1399" y="889"/>
                    <a:pt x="1399" y="889"/>
                    <a:pt x="1399" y="889"/>
                  </a:cubicBezTo>
                  <a:cubicBezTo>
                    <a:pt x="1398" y="892"/>
                    <a:pt x="1398" y="892"/>
                    <a:pt x="1398" y="892"/>
                  </a:cubicBezTo>
                  <a:cubicBezTo>
                    <a:pt x="1398" y="894"/>
                    <a:pt x="1398" y="894"/>
                    <a:pt x="1398" y="894"/>
                  </a:cubicBezTo>
                  <a:cubicBezTo>
                    <a:pt x="1397" y="899"/>
                    <a:pt x="1397" y="899"/>
                    <a:pt x="1397" y="899"/>
                  </a:cubicBezTo>
                  <a:cubicBezTo>
                    <a:pt x="1397" y="900"/>
                    <a:pt x="1397" y="900"/>
                    <a:pt x="1397" y="900"/>
                  </a:cubicBezTo>
                  <a:cubicBezTo>
                    <a:pt x="1397" y="902"/>
                    <a:pt x="1397" y="902"/>
                    <a:pt x="1397" y="902"/>
                  </a:cubicBezTo>
                  <a:cubicBezTo>
                    <a:pt x="1397" y="904"/>
                    <a:pt x="1397" y="904"/>
                    <a:pt x="1397" y="904"/>
                  </a:cubicBezTo>
                  <a:cubicBezTo>
                    <a:pt x="1396" y="906"/>
                    <a:pt x="1396" y="906"/>
                    <a:pt x="1396" y="906"/>
                  </a:cubicBezTo>
                  <a:cubicBezTo>
                    <a:pt x="1396" y="907"/>
                    <a:pt x="1396" y="909"/>
                    <a:pt x="1396" y="911"/>
                  </a:cubicBezTo>
                  <a:cubicBezTo>
                    <a:pt x="1395" y="916"/>
                    <a:pt x="1395" y="916"/>
                    <a:pt x="1395" y="916"/>
                  </a:cubicBezTo>
                  <a:cubicBezTo>
                    <a:pt x="1395" y="916"/>
                    <a:pt x="1395" y="916"/>
                    <a:pt x="1395" y="916"/>
                  </a:cubicBezTo>
                  <a:cubicBezTo>
                    <a:pt x="1394" y="919"/>
                    <a:pt x="1394" y="919"/>
                    <a:pt x="1394" y="919"/>
                  </a:cubicBezTo>
                  <a:cubicBezTo>
                    <a:pt x="1394" y="922"/>
                    <a:pt x="1394" y="922"/>
                    <a:pt x="1394" y="922"/>
                  </a:cubicBezTo>
                  <a:cubicBezTo>
                    <a:pt x="1393" y="924"/>
                    <a:pt x="1393" y="924"/>
                    <a:pt x="1393" y="924"/>
                  </a:cubicBezTo>
                  <a:cubicBezTo>
                    <a:pt x="1386" y="918"/>
                    <a:pt x="1386" y="918"/>
                    <a:pt x="1386" y="918"/>
                  </a:cubicBezTo>
                  <a:cubicBezTo>
                    <a:pt x="1371" y="905"/>
                    <a:pt x="1371" y="905"/>
                    <a:pt x="1371" y="905"/>
                  </a:cubicBezTo>
                  <a:cubicBezTo>
                    <a:pt x="1372" y="904"/>
                    <a:pt x="1372" y="904"/>
                    <a:pt x="1372" y="904"/>
                  </a:cubicBezTo>
                  <a:cubicBezTo>
                    <a:pt x="1374" y="903"/>
                    <a:pt x="1374" y="903"/>
                    <a:pt x="1374" y="903"/>
                  </a:cubicBezTo>
                  <a:cubicBezTo>
                    <a:pt x="1376" y="902"/>
                    <a:pt x="1376" y="902"/>
                    <a:pt x="1376" y="902"/>
                  </a:cubicBezTo>
                  <a:cubicBezTo>
                    <a:pt x="1378" y="901"/>
                    <a:pt x="1378" y="901"/>
                    <a:pt x="1378" y="901"/>
                  </a:cubicBezTo>
                  <a:cubicBezTo>
                    <a:pt x="1379" y="900"/>
                    <a:pt x="1379" y="900"/>
                    <a:pt x="1379" y="900"/>
                  </a:cubicBezTo>
                  <a:cubicBezTo>
                    <a:pt x="1382" y="898"/>
                    <a:pt x="1382" y="898"/>
                    <a:pt x="1382" y="898"/>
                  </a:cubicBezTo>
                  <a:cubicBezTo>
                    <a:pt x="1386" y="896"/>
                    <a:pt x="1386" y="896"/>
                    <a:pt x="1386" y="896"/>
                  </a:cubicBezTo>
                  <a:cubicBezTo>
                    <a:pt x="1387" y="895"/>
                    <a:pt x="1387" y="895"/>
                    <a:pt x="1387" y="895"/>
                  </a:cubicBezTo>
                  <a:cubicBezTo>
                    <a:pt x="1389" y="894"/>
                    <a:pt x="1389" y="894"/>
                    <a:pt x="1389" y="894"/>
                  </a:cubicBezTo>
                  <a:cubicBezTo>
                    <a:pt x="1390" y="893"/>
                    <a:pt x="1390" y="893"/>
                    <a:pt x="1390" y="893"/>
                  </a:cubicBezTo>
                  <a:cubicBezTo>
                    <a:pt x="1391" y="893"/>
                    <a:pt x="1391" y="893"/>
                    <a:pt x="1391" y="893"/>
                  </a:cubicBezTo>
                  <a:cubicBezTo>
                    <a:pt x="1395" y="891"/>
                    <a:pt x="1395" y="891"/>
                    <a:pt x="1395" y="891"/>
                  </a:cubicBezTo>
                  <a:cubicBezTo>
                    <a:pt x="1396" y="890"/>
                    <a:pt x="1396" y="890"/>
                    <a:pt x="1396" y="890"/>
                  </a:cubicBezTo>
                  <a:lnTo>
                    <a:pt x="1399" y="888"/>
                  </a:lnTo>
                  <a:close/>
                  <a:moveTo>
                    <a:pt x="1392" y="934"/>
                  </a:moveTo>
                  <a:cubicBezTo>
                    <a:pt x="1391" y="935"/>
                    <a:pt x="1391" y="935"/>
                    <a:pt x="1391" y="935"/>
                  </a:cubicBezTo>
                  <a:cubicBezTo>
                    <a:pt x="1391" y="939"/>
                    <a:pt x="1391" y="939"/>
                    <a:pt x="1391" y="939"/>
                  </a:cubicBezTo>
                  <a:cubicBezTo>
                    <a:pt x="1390" y="944"/>
                    <a:pt x="1390" y="944"/>
                    <a:pt x="1390" y="944"/>
                  </a:cubicBezTo>
                  <a:cubicBezTo>
                    <a:pt x="1389" y="948"/>
                    <a:pt x="1389" y="948"/>
                    <a:pt x="1389" y="948"/>
                  </a:cubicBezTo>
                  <a:cubicBezTo>
                    <a:pt x="1388" y="950"/>
                    <a:pt x="1388" y="950"/>
                    <a:pt x="1388" y="950"/>
                  </a:cubicBezTo>
                  <a:cubicBezTo>
                    <a:pt x="1388" y="952"/>
                    <a:pt x="1388" y="952"/>
                    <a:pt x="1388" y="952"/>
                  </a:cubicBezTo>
                  <a:cubicBezTo>
                    <a:pt x="1387" y="956"/>
                    <a:pt x="1387" y="956"/>
                    <a:pt x="1387" y="956"/>
                  </a:cubicBezTo>
                  <a:cubicBezTo>
                    <a:pt x="1386" y="960"/>
                    <a:pt x="1386" y="960"/>
                    <a:pt x="1386" y="960"/>
                  </a:cubicBezTo>
                  <a:cubicBezTo>
                    <a:pt x="1385" y="964"/>
                    <a:pt x="1385" y="964"/>
                    <a:pt x="1385" y="964"/>
                  </a:cubicBezTo>
                  <a:cubicBezTo>
                    <a:pt x="1385" y="967"/>
                    <a:pt x="1385" y="967"/>
                    <a:pt x="1385" y="967"/>
                  </a:cubicBezTo>
                  <a:cubicBezTo>
                    <a:pt x="1384" y="969"/>
                    <a:pt x="1384" y="969"/>
                    <a:pt x="1384" y="969"/>
                  </a:cubicBezTo>
                  <a:cubicBezTo>
                    <a:pt x="1382" y="968"/>
                    <a:pt x="1382" y="968"/>
                    <a:pt x="1382" y="968"/>
                  </a:cubicBezTo>
                  <a:cubicBezTo>
                    <a:pt x="1359" y="950"/>
                    <a:pt x="1359" y="950"/>
                    <a:pt x="1359" y="950"/>
                  </a:cubicBezTo>
                  <a:cubicBezTo>
                    <a:pt x="1362" y="948"/>
                    <a:pt x="1362" y="948"/>
                    <a:pt x="1362" y="948"/>
                  </a:cubicBezTo>
                  <a:cubicBezTo>
                    <a:pt x="1364" y="947"/>
                    <a:pt x="1364" y="947"/>
                    <a:pt x="1364" y="947"/>
                  </a:cubicBezTo>
                  <a:cubicBezTo>
                    <a:pt x="1366" y="946"/>
                    <a:pt x="1366" y="946"/>
                    <a:pt x="1366" y="946"/>
                  </a:cubicBezTo>
                  <a:cubicBezTo>
                    <a:pt x="1370" y="944"/>
                    <a:pt x="1370" y="944"/>
                    <a:pt x="1370" y="944"/>
                  </a:cubicBezTo>
                  <a:cubicBezTo>
                    <a:pt x="1374" y="943"/>
                    <a:pt x="1374" y="943"/>
                    <a:pt x="1374" y="943"/>
                  </a:cubicBezTo>
                  <a:cubicBezTo>
                    <a:pt x="1376" y="941"/>
                    <a:pt x="1376" y="941"/>
                    <a:pt x="1376" y="941"/>
                  </a:cubicBezTo>
                  <a:cubicBezTo>
                    <a:pt x="1378" y="940"/>
                    <a:pt x="1378" y="940"/>
                    <a:pt x="1378" y="940"/>
                  </a:cubicBezTo>
                  <a:cubicBezTo>
                    <a:pt x="1380" y="940"/>
                    <a:pt x="1380" y="940"/>
                    <a:pt x="1380" y="940"/>
                  </a:cubicBezTo>
                  <a:cubicBezTo>
                    <a:pt x="1384" y="938"/>
                    <a:pt x="1384" y="938"/>
                    <a:pt x="1384" y="938"/>
                  </a:cubicBezTo>
                  <a:cubicBezTo>
                    <a:pt x="1387" y="936"/>
                    <a:pt x="1387" y="936"/>
                    <a:pt x="1387" y="936"/>
                  </a:cubicBezTo>
                  <a:cubicBezTo>
                    <a:pt x="1390" y="934"/>
                    <a:pt x="1390" y="934"/>
                    <a:pt x="1390" y="934"/>
                  </a:cubicBezTo>
                  <a:lnTo>
                    <a:pt x="1392" y="934"/>
                  </a:lnTo>
                  <a:close/>
                  <a:moveTo>
                    <a:pt x="1382" y="978"/>
                  </a:moveTo>
                  <a:cubicBezTo>
                    <a:pt x="1382" y="980"/>
                    <a:pt x="1382" y="980"/>
                    <a:pt x="1382" y="980"/>
                  </a:cubicBezTo>
                  <a:cubicBezTo>
                    <a:pt x="1381" y="983"/>
                    <a:pt x="1381" y="983"/>
                    <a:pt x="1381" y="983"/>
                  </a:cubicBezTo>
                  <a:cubicBezTo>
                    <a:pt x="1380" y="985"/>
                    <a:pt x="1380" y="985"/>
                    <a:pt x="1380" y="985"/>
                  </a:cubicBezTo>
                  <a:cubicBezTo>
                    <a:pt x="1380" y="989"/>
                    <a:pt x="1380" y="989"/>
                    <a:pt x="1380" y="989"/>
                  </a:cubicBezTo>
                  <a:cubicBezTo>
                    <a:pt x="1380" y="989"/>
                    <a:pt x="1380" y="989"/>
                    <a:pt x="1380" y="989"/>
                  </a:cubicBezTo>
                  <a:cubicBezTo>
                    <a:pt x="1379" y="991"/>
                    <a:pt x="1379" y="991"/>
                    <a:pt x="1379" y="991"/>
                  </a:cubicBezTo>
                  <a:cubicBezTo>
                    <a:pt x="1379" y="992"/>
                    <a:pt x="1379" y="992"/>
                    <a:pt x="1379" y="992"/>
                  </a:cubicBezTo>
                  <a:cubicBezTo>
                    <a:pt x="1376" y="992"/>
                    <a:pt x="1376" y="992"/>
                    <a:pt x="1376" y="992"/>
                  </a:cubicBezTo>
                  <a:cubicBezTo>
                    <a:pt x="1374" y="992"/>
                    <a:pt x="1374" y="992"/>
                    <a:pt x="1374" y="992"/>
                  </a:cubicBezTo>
                  <a:cubicBezTo>
                    <a:pt x="1370" y="992"/>
                    <a:pt x="1370" y="992"/>
                    <a:pt x="1370" y="992"/>
                  </a:cubicBezTo>
                  <a:cubicBezTo>
                    <a:pt x="1366" y="992"/>
                    <a:pt x="1366" y="992"/>
                    <a:pt x="1366" y="992"/>
                  </a:cubicBezTo>
                  <a:cubicBezTo>
                    <a:pt x="1362" y="992"/>
                    <a:pt x="1362" y="992"/>
                    <a:pt x="1362" y="992"/>
                  </a:cubicBezTo>
                  <a:cubicBezTo>
                    <a:pt x="1362" y="992"/>
                    <a:pt x="1362" y="992"/>
                    <a:pt x="1362" y="992"/>
                  </a:cubicBezTo>
                  <a:cubicBezTo>
                    <a:pt x="1362" y="992"/>
                    <a:pt x="1362" y="992"/>
                    <a:pt x="1362" y="992"/>
                  </a:cubicBezTo>
                  <a:cubicBezTo>
                    <a:pt x="1360" y="992"/>
                    <a:pt x="1360" y="992"/>
                    <a:pt x="1360" y="992"/>
                  </a:cubicBezTo>
                  <a:cubicBezTo>
                    <a:pt x="1355" y="992"/>
                    <a:pt x="1355" y="992"/>
                    <a:pt x="1355" y="992"/>
                  </a:cubicBezTo>
                  <a:cubicBezTo>
                    <a:pt x="1353" y="992"/>
                    <a:pt x="1353" y="992"/>
                    <a:pt x="1353" y="992"/>
                  </a:cubicBezTo>
                  <a:cubicBezTo>
                    <a:pt x="1353" y="992"/>
                    <a:pt x="1353" y="992"/>
                    <a:pt x="1353" y="992"/>
                  </a:cubicBezTo>
                  <a:cubicBezTo>
                    <a:pt x="1353" y="992"/>
                    <a:pt x="1353" y="992"/>
                    <a:pt x="1353" y="992"/>
                  </a:cubicBezTo>
                  <a:cubicBezTo>
                    <a:pt x="1355" y="991"/>
                    <a:pt x="1355" y="991"/>
                    <a:pt x="1355" y="991"/>
                  </a:cubicBezTo>
                  <a:cubicBezTo>
                    <a:pt x="1358" y="989"/>
                    <a:pt x="1358" y="989"/>
                    <a:pt x="1358" y="989"/>
                  </a:cubicBezTo>
                  <a:cubicBezTo>
                    <a:pt x="1362" y="988"/>
                    <a:pt x="1362" y="988"/>
                    <a:pt x="1362" y="988"/>
                  </a:cubicBezTo>
                  <a:cubicBezTo>
                    <a:pt x="1364" y="986"/>
                    <a:pt x="1364" y="986"/>
                    <a:pt x="1364" y="986"/>
                  </a:cubicBezTo>
                  <a:cubicBezTo>
                    <a:pt x="1367" y="985"/>
                    <a:pt x="1367" y="985"/>
                    <a:pt x="1367" y="985"/>
                  </a:cubicBezTo>
                  <a:cubicBezTo>
                    <a:pt x="1369" y="984"/>
                    <a:pt x="1369" y="984"/>
                    <a:pt x="1369" y="984"/>
                  </a:cubicBezTo>
                  <a:cubicBezTo>
                    <a:pt x="1371" y="983"/>
                    <a:pt x="1371" y="983"/>
                    <a:pt x="1371" y="983"/>
                  </a:cubicBezTo>
                  <a:cubicBezTo>
                    <a:pt x="1373" y="983"/>
                    <a:pt x="1373" y="983"/>
                    <a:pt x="1373" y="983"/>
                  </a:cubicBezTo>
                  <a:cubicBezTo>
                    <a:pt x="1373" y="982"/>
                    <a:pt x="1373" y="982"/>
                    <a:pt x="1373" y="982"/>
                  </a:cubicBezTo>
                  <a:cubicBezTo>
                    <a:pt x="1376" y="981"/>
                    <a:pt x="1376" y="981"/>
                    <a:pt x="1376" y="981"/>
                  </a:cubicBezTo>
                  <a:cubicBezTo>
                    <a:pt x="1378" y="980"/>
                    <a:pt x="1378" y="980"/>
                    <a:pt x="1378" y="980"/>
                  </a:cubicBezTo>
                  <a:cubicBezTo>
                    <a:pt x="1380" y="979"/>
                    <a:pt x="1380" y="979"/>
                    <a:pt x="1380" y="979"/>
                  </a:cubicBezTo>
                  <a:lnTo>
                    <a:pt x="1382" y="978"/>
                  </a:lnTo>
                  <a:close/>
                  <a:moveTo>
                    <a:pt x="1355" y="997"/>
                  </a:moveTo>
                  <a:cubicBezTo>
                    <a:pt x="1357" y="997"/>
                    <a:pt x="1357" y="997"/>
                    <a:pt x="1357" y="997"/>
                  </a:cubicBezTo>
                  <a:cubicBezTo>
                    <a:pt x="1356" y="998"/>
                    <a:pt x="1356" y="998"/>
                    <a:pt x="1356" y="998"/>
                  </a:cubicBezTo>
                  <a:cubicBezTo>
                    <a:pt x="1355" y="999"/>
                    <a:pt x="1355" y="999"/>
                    <a:pt x="1355" y="999"/>
                  </a:cubicBezTo>
                  <a:cubicBezTo>
                    <a:pt x="1354" y="1000"/>
                    <a:pt x="1354" y="1000"/>
                    <a:pt x="1354" y="1000"/>
                  </a:cubicBezTo>
                  <a:cubicBezTo>
                    <a:pt x="1352" y="1004"/>
                    <a:pt x="1352" y="1004"/>
                    <a:pt x="1352" y="1004"/>
                  </a:cubicBezTo>
                  <a:cubicBezTo>
                    <a:pt x="1351" y="1003"/>
                    <a:pt x="1351" y="1003"/>
                    <a:pt x="1351" y="1003"/>
                  </a:cubicBezTo>
                  <a:cubicBezTo>
                    <a:pt x="1347" y="997"/>
                    <a:pt x="1347" y="997"/>
                    <a:pt x="1347" y="997"/>
                  </a:cubicBezTo>
                  <a:cubicBezTo>
                    <a:pt x="1350" y="997"/>
                    <a:pt x="1350" y="997"/>
                    <a:pt x="1350" y="997"/>
                  </a:cubicBezTo>
                  <a:cubicBezTo>
                    <a:pt x="1352" y="997"/>
                    <a:pt x="1352" y="997"/>
                    <a:pt x="1352" y="997"/>
                  </a:cubicBezTo>
                  <a:lnTo>
                    <a:pt x="1355" y="997"/>
                  </a:lnTo>
                  <a:close/>
                  <a:moveTo>
                    <a:pt x="1347" y="1007"/>
                  </a:moveTo>
                  <a:cubicBezTo>
                    <a:pt x="1349" y="1009"/>
                    <a:pt x="1349" y="1009"/>
                    <a:pt x="1349" y="1009"/>
                  </a:cubicBezTo>
                  <a:cubicBezTo>
                    <a:pt x="1349" y="1009"/>
                    <a:pt x="1349" y="1009"/>
                    <a:pt x="1349" y="1009"/>
                  </a:cubicBezTo>
                  <a:cubicBezTo>
                    <a:pt x="1348" y="1010"/>
                    <a:pt x="1348" y="1010"/>
                    <a:pt x="1348" y="1010"/>
                  </a:cubicBezTo>
                  <a:cubicBezTo>
                    <a:pt x="1346" y="1012"/>
                    <a:pt x="1346" y="1012"/>
                    <a:pt x="1346" y="1012"/>
                  </a:cubicBezTo>
                  <a:cubicBezTo>
                    <a:pt x="1344" y="1015"/>
                    <a:pt x="1344" y="1015"/>
                    <a:pt x="1344" y="1015"/>
                  </a:cubicBezTo>
                  <a:cubicBezTo>
                    <a:pt x="1344" y="1011"/>
                    <a:pt x="1344" y="1011"/>
                    <a:pt x="1344" y="1011"/>
                  </a:cubicBezTo>
                  <a:cubicBezTo>
                    <a:pt x="1344" y="1006"/>
                    <a:pt x="1344" y="1006"/>
                    <a:pt x="1344" y="1006"/>
                  </a:cubicBezTo>
                  <a:cubicBezTo>
                    <a:pt x="1344" y="1004"/>
                    <a:pt x="1344" y="1004"/>
                    <a:pt x="1344" y="1004"/>
                  </a:cubicBezTo>
                  <a:cubicBezTo>
                    <a:pt x="1344" y="1005"/>
                    <a:pt x="1344" y="1005"/>
                    <a:pt x="1344" y="1005"/>
                  </a:cubicBezTo>
                  <a:lnTo>
                    <a:pt x="1347" y="1007"/>
                  </a:lnTo>
                  <a:close/>
                  <a:moveTo>
                    <a:pt x="1346" y="1078"/>
                  </a:moveTo>
                  <a:cubicBezTo>
                    <a:pt x="1343" y="1078"/>
                    <a:pt x="1343" y="1078"/>
                    <a:pt x="1343" y="1078"/>
                  </a:cubicBezTo>
                  <a:cubicBezTo>
                    <a:pt x="1338" y="1078"/>
                    <a:pt x="1338" y="1078"/>
                    <a:pt x="1338" y="1078"/>
                  </a:cubicBezTo>
                  <a:cubicBezTo>
                    <a:pt x="1333" y="1078"/>
                    <a:pt x="1333" y="1078"/>
                    <a:pt x="1333" y="1078"/>
                  </a:cubicBezTo>
                  <a:cubicBezTo>
                    <a:pt x="1336" y="1076"/>
                    <a:pt x="1336" y="1076"/>
                    <a:pt x="1336" y="1076"/>
                  </a:cubicBezTo>
                  <a:cubicBezTo>
                    <a:pt x="1338" y="1074"/>
                    <a:pt x="1338" y="1074"/>
                    <a:pt x="1338" y="1074"/>
                  </a:cubicBezTo>
                  <a:cubicBezTo>
                    <a:pt x="1344" y="1070"/>
                    <a:pt x="1344" y="1070"/>
                    <a:pt x="1344" y="1070"/>
                  </a:cubicBezTo>
                  <a:lnTo>
                    <a:pt x="1346" y="1078"/>
                  </a:lnTo>
                  <a:close/>
                  <a:moveTo>
                    <a:pt x="1335" y="1070"/>
                  </a:moveTo>
                  <a:cubicBezTo>
                    <a:pt x="1334" y="1071"/>
                    <a:pt x="1334" y="1071"/>
                    <a:pt x="1334" y="1071"/>
                  </a:cubicBezTo>
                  <a:cubicBezTo>
                    <a:pt x="1335" y="1070"/>
                    <a:pt x="1335" y="1070"/>
                    <a:pt x="1335" y="1070"/>
                  </a:cubicBezTo>
                  <a:cubicBezTo>
                    <a:pt x="1339" y="1061"/>
                    <a:pt x="1339" y="1061"/>
                    <a:pt x="1339" y="1061"/>
                  </a:cubicBezTo>
                  <a:cubicBezTo>
                    <a:pt x="1340" y="1060"/>
                    <a:pt x="1340" y="1060"/>
                    <a:pt x="1340" y="1060"/>
                  </a:cubicBezTo>
                  <a:cubicBezTo>
                    <a:pt x="1341" y="1058"/>
                    <a:pt x="1341" y="1058"/>
                    <a:pt x="1341" y="1058"/>
                  </a:cubicBezTo>
                  <a:cubicBezTo>
                    <a:pt x="1341" y="1061"/>
                    <a:pt x="1341" y="1061"/>
                    <a:pt x="1341" y="1061"/>
                  </a:cubicBezTo>
                  <a:cubicBezTo>
                    <a:pt x="1342" y="1064"/>
                    <a:pt x="1342" y="1064"/>
                    <a:pt x="1342" y="1064"/>
                  </a:cubicBezTo>
                  <a:cubicBezTo>
                    <a:pt x="1342" y="1064"/>
                    <a:pt x="1342" y="1064"/>
                    <a:pt x="1342" y="1064"/>
                  </a:cubicBezTo>
                  <a:lnTo>
                    <a:pt x="1335" y="1070"/>
                  </a:lnTo>
                  <a:close/>
                  <a:moveTo>
                    <a:pt x="1339" y="1042"/>
                  </a:moveTo>
                  <a:cubicBezTo>
                    <a:pt x="1339" y="1043"/>
                    <a:pt x="1339" y="1043"/>
                    <a:pt x="1339" y="1043"/>
                  </a:cubicBezTo>
                  <a:cubicBezTo>
                    <a:pt x="1335" y="1038"/>
                    <a:pt x="1335" y="1038"/>
                    <a:pt x="1335" y="1038"/>
                  </a:cubicBezTo>
                  <a:cubicBezTo>
                    <a:pt x="1335" y="1037"/>
                    <a:pt x="1335" y="1037"/>
                    <a:pt x="1335" y="1037"/>
                  </a:cubicBezTo>
                  <a:cubicBezTo>
                    <a:pt x="1335" y="1037"/>
                    <a:pt x="1335" y="1037"/>
                    <a:pt x="1335" y="1037"/>
                  </a:cubicBezTo>
                  <a:cubicBezTo>
                    <a:pt x="1336" y="1036"/>
                    <a:pt x="1336" y="1036"/>
                    <a:pt x="1336" y="1036"/>
                  </a:cubicBezTo>
                  <a:cubicBezTo>
                    <a:pt x="1337" y="1034"/>
                    <a:pt x="1337" y="1034"/>
                    <a:pt x="1337" y="1034"/>
                  </a:cubicBezTo>
                  <a:cubicBezTo>
                    <a:pt x="1339" y="1031"/>
                    <a:pt x="1339" y="1031"/>
                    <a:pt x="1339" y="1031"/>
                  </a:cubicBezTo>
                  <a:cubicBezTo>
                    <a:pt x="1339" y="1036"/>
                    <a:pt x="1339" y="1036"/>
                    <a:pt x="1339" y="1036"/>
                  </a:cubicBezTo>
                  <a:cubicBezTo>
                    <a:pt x="1339" y="1039"/>
                    <a:pt x="1339" y="1039"/>
                    <a:pt x="1339" y="1039"/>
                  </a:cubicBezTo>
                  <a:cubicBezTo>
                    <a:pt x="1339" y="1040"/>
                    <a:pt x="1339" y="1040"/>
                    <a:pt x="1339" y="1040"/>
                  </a:cubicBezTo>
                  <a:lnTo>
                    <a:pt x="1339" y="1042"/>
                  </a:lnTo>
                  <a:close/>
                  <a:moveTo>
                    <a:pt x="1339" y="1006"/>
                  </a:moveTo>
                  <a:cubicBezTo>
                    <a:pt x="1339" y="1011"/>
                    <a:pt x="1339" y="1011"/>
                    <a:pt x="1339" y="1011"/>
                  </a:cubicBezTo>
                  <a:cubicBezTo>
                    <a:pt x="1339" y="1013"/>
                    <a:pt x="1339" y="1013"/>
                    <a:pt x="1339" y="1013"/>
                  </a:cubicBezTo>
                  <a:cubicBezTo>
                    <a:pt x="1339" y="1014"/>
                    <a:pt x="1339" y="1014"/>
                    <a:pt x="1339" y="1014"/>
                  </a:cubicBezTo>
                  <a:cubicBezTo>
                    <a:pt x="1339" y="1015"/>
                    <a:pt x="1339" y="1015"/>
                    <a:pt x="1339" y="1015"/>
                  </a:cubicBezTo>
                  <a:cubicBezTo>
                    <a:pt x="1338" y="1013"/>
                    <a:pt x="1338" y="1013"/>
                    <a:pt x="1338" y="1013"/>
                  </a:cubicBezTo>
                  <a:cubicBezTo>
                    <a:pt x="1335" y="1009"/>
                    <a:pt x="1335" y="1009"/>
                    <a:pt x="1335" y="1009"/>
                  </a:cubicBezTo>
                  <a:cubicBezTo>
                    <a:pt x="1335" y="1008"/>
                    <a:pt x="1335" y="1008"/>
                    <a:pt x="1335" y="1008"/>
                  </a:cubicBezTo>
                  <a:cubicBezTo>
                    <a:pt x="1336" y="1007"/>
                    <a:pt x="1336" y="1007"/>
                    <a:pt x="1336" y="1007"/>
                  </a:cubicBezTo>
                  <a:cubicBezTo>
                    <a:pt x="1338" y="1004"/>
                    <a:pt x="1338" y="1004"/>
                    <a:pt x="1338" y="1004"/>
                  </a:cubicBezTo>
                  <a:cubicBezTo>
                    <a:pt x="1339" y="1002"/>
                    <a:pt x="1339" y="1002"/>
                    <a:pt x="1339" y="1002"/>
                  </a:cubicBezTo>
                  <a:lnTo>
                    <a:pt x="1339" y="1006"/>
                  </a:lnTo>
                  <a:close/>
                  <a:moveTo>
                    <a:pt x="1328" y="1025"/>
                  </a:moveTo>
                  <a:cubicBezTo>
                    <a:pt x="1334" y="1025"/>
                    <a:pt x="1334" y="1025"/>
                    <a:pt x="1334" y="1025"/>
                  </a:cubicBezTo>
                  <a:cubicBezTo>
                    <a:pt x="1336" y="1025"/>
                    <a:pt x="1336" y="1025"/>
                    <a:pt x="1336" y="1025"/>
                  </a:cubicBezTo>
                  <a:cubicBezTo>
                    <a:pt x="1337" y="1025"/>
                    <a:pt x="1337" y="1025"/>
                    <a:pt x="1337" y="1025"/>
                  </a:cubicBezTo>
                  <a:cubicBezTo>
                    <a:pt x="1337" y="1026"/>
                    <a:pt x="1337" y="1026"/>
                    <a:pt x="1337" y="1026"/>
                  </a:cubicBezTo>
                  <a:cubicBezTo>
                    <a:pt x="1336" y="1027"/>
                    <a:pt x="1336" y="1027"/>
                    <a:pt x="1336" y="1027"/>
                  </a:cubicBezTo>
                  <a:cubicBezTo>
                    <a:pt x="1333" y="1030"/>
                    <a:pt x="1333" y="1030"/>
                    <a:pt x="1333" y="1030"/>
                  </a:cubicBezTo>
                  <a:cubicBezTo>
                    <a:pt x="1332" y="1032"/>
                    <a:pt x="1332" y="1032"/>
                    <a:pt x="1332" y="1032"/>
                  </a:cubicBezTo>
                  <a:cubicBezTo>
                    <a:pt x="1332" y="1033"/>
                    <a:pt x="1332" y="1033"/>
                    <a:pt x="1332" y="1033"/>
                  </a:cubicBezTo>
                  <a:cubicBezTo>
                    <a:pt x="1329" y="1030"/>
                    <a:pt x="1329" y="1030"/>
                    <a:pt x="1329" y="1030"/>
                  </a:cubicBezTo>
                  <a:cubicBezTo>
                    <a:pt x="1326" y="1025"/>
                    <a:pt x="1326" y="1025"/>
                    <a:pt x="1326" y="1025"/>
                  </a:cubicBezTo>
                  <a:lnTo>
                    <a:pt x="1328" y="1025"/>
                  </a:lnTo>
                  <a:close/>
                  <a:moveTo>
                    <a:pt x="1330" y="1044"/>
                  </a:moveTo>
                  <a:cubicBezTo>
                    <a:pt x="1331" y="1042"/>
                    <a:pt x="1331" y="1042"/>
                    <a:pt x="1331" y="1042"/>
                  </a:cubicBezTo>
                  <a:cubicBezTo>
                    <a:pt x="1332" y="1041"/>
                    <a:pt x="1332" y="1041"/>
                    <a:pt x="1332" y="1041"/>
                  </a:cubicBezTo>
                  <a:cubicBezTo>
                    <a:pt x="1333" y="1043"/>
                    <a:pt x="1333" y="1043"/>
                    <a:pt x="1333" y="1043"/>
                  </a:cubicBezTo>
                  <a:cubicBezTo>
                    <a:pt x="1337" y="1049"/>
                    <a:pt x="1337" y="1049"/>
                    <a:pt x="1337" y="1049"/>
                  </a:cubicBezTo>
                  <a:cubicBezTo>
                    <a:pt x="1335" y="1049"/>
                    <a:pt x="1335" y="1049"/>
                    <a:pt x="1335" y="1049"/>
                  </a:cubicBezTo>
                  <a:cubicBezTo>
                    <a:pt x="1329" y="1049"/>
                    <a:pt x="1329" y="1049"/>
                    <a:pt x="1329" y="1049"/>
                  </a:cubicBezTo>
                  <a:cubicBezTo>
                    <a:pt x="1327" y="1049"/>
                    <a:pt x="1327" y="1049"/>
                    <a:pt x="1327" y="1049"/>
                  </a:cubicBezTo>
                  <a:cubicBezTo>
                    <a:pt x="1326" y="1049"/>
                    <a:pt x="1326" y="1049"/>
                    <a:pt x="1326" y="1049"/>
                  </a:cubicBezTo>
                  <a:cubicBezTo>
                    <a:pt x="1326" y="1049"/>
                    <a:pt x="1326" y="1049"/>
                    <a:pt x="1326" y="1049"/>
                  </a:cubicBezTo>
                  <a:cubicBezTo>
                    <a:pt x="1327" y="1047"/>
                    <a:pt x="1327" y="1047"/>
                    <a:pt x="1327" y="1047"/>
                  </a:cubicBezTo>
                  <a:lnTo>
                    <a:pt x="1330" y="1044"/>
                  </a:lnTo>
                  <a:close/>
                  <a:moveTo>
                    <a:pt x="1332" y="1054"/>
                  </a:moveTo>
                  <a:cubicBezTo>
                    <a:pt x="1334" y="1054"/>
                    <a:pt x="1334" y="1054"/>
                    <a:pt x="1334" y="1054"/>
                  </a:cubicBezTo>
                  <a:cubicBezTo>
                    <a:pt x="1334" y="1054"/>
                    <a:pt x="1334" y="1054"/>
                    <a:pt x="1334" y="1054"/>
                  </a:cubicBezTo>
                  <a:cubicBezTo>
                    <a:pt x="1334" y="1054"/>
                    <a:pt x="1334" y="1054"/>
                    <a:pt x="1334" y="1054"/>
                  </a:cubicBezTo>
                  <a:cubicBezTo>
                    <a:pt x="1333" y="1055"/>
                    <a:pt x="1333" y="1055"/>
                    <a:pt x="1333" y="1055"/>
                  </a:cubicBezTo>
                  <a:cubicBezTo>
                    <a:pt x="1326" y="1061"/>
                    <a:pt x="1326" y="1061"/>
                    <a:pt x="1326" y="1061"/>
                  </a:cubicBezTo>
                  <a:cubicBezTo>
                    <a:pt x="1324" y="1054"/>
                    <a:pt x="1324" y="1054"/>
                    <a:pt x="1324" y="1054"/>
                  </a:cubicBezTo>
                  <a:lnTo>
                    <a:pt x="1332" y="1054"/>
                  </a:lnTo>
                  <a:close/>
                  <a:moveTo>
                    <a:pt x="1329" y="1065"/>
                  </a:moveTo>
                  <a:cubicBezTo>
                    <a:pt x="1334" y="1061"/>
                    <a:pt x="1334" y="1061"/>
                    <a:pt x="1334" y="1061"/>
                  </a:cubicBezTo>
                  <a:cubicBezTo>
                    <a:pt x="1331" y="1066"/>
                    <a:pt x="1331" y="1066"/>
                    <a:pt x="1331" y="1066"/>
                  </a:cubicBezTo>
                  <a:cubicBezTo>
                    <a:pt x="1329" y="1070"/>
                    <a:pt x="1329" y="1070"/>
                    <a:pt x="1329" y="1070"/>
                  </a:cubicBezTo>
                  <a:cubicBezTo>
                    <a:pt x="1328" y="1073"/>
                    <a:pt x="1328" y="1073"/>
                    <a:pt x="1328" y="1073"/>
                  </a:cubicBezTo>
                  <a:cubicBezTo>
                    <a:pt x="1327" y="1067"/>
                    <a:pt x="1327" y="1067"/>
                    <a:pt x="1327" y="1067"/>
                  </a:cubicBezTo>
                  <a:cubicBezTo>
                    <a:pt x="1327" y="1067"/>
                    <a:pt x="1327" y="1067"/>
                    <a:pt x="1327" y="1067"/>
                  </a:cubicBezTo>
                  <a:lnTo>
                    <a:pt x="1329" y="1065"/>
                  </a:lnTo>
                  <a:close/>
                  <a:moveTo>
                    <a:pt x="1335" y="1083"/>
                  </a:moveTo>
                  <a:cubicBezTo>
                    <a:pt x="1343" y="1083"/>
                    <a:pt x="1343" y="1083"/>
                    <a:pt x="1343" y="1083"/>
                  </a:cubicBezTo>
                  <a:cubicBezTo>
                    <a:pt x="1348" y="1083"/>
                    <a:pt x="1348" y="1083"/>
                    <a:pt x="1348" y="1083"/>
                  </a:cubicBezTo>
                  <a:cubicBezTo>
                    <a:pt x="1354" y="1093"/>
                    <a:pt x="1354" y="1093"/>
                    <a:pt x="1354" y="1093"/>
                  </a:cubicBezTo>
                  <a:cubicBezTo>
                    <a:pt x="1354" y="1093"/>
                    <a:pt x="1354" y="1093"/>
                    <a:pt x="1354" y="1093"/>
                  </a:cubicBezTo>
                  <a:cubicBezTo>
                    <a:pt x="1352" y="1094"/>
                    <a:pt x="1350" y="1095"/>
                    <a:pt x="1348" y="1095"/>
                  </a:cubicBezTo>
                  <a:cubicBezTo>
                    <a:pt x="1347" y="1096"/>
                    <a:pt x="1346" y="1096"/>
                    <a:pt x="1345" y="1097"/>
                  </a:cubicBezTo>
                  <a:cubicBezTo>
                    <a:pt x="1344" y="1097"/>
                    <a:pt x="1343" y="1098"/>
                    <a:pt x="1343" y="1098"/>
                  </a:cubicBezTo>
                  <a:cubicBezTo>
                    <a:pt x="1333" y="1085"/>
                    <a:pt x="1333" y="1085"/>
                    <a:pt x="1333" y="1085"/>
                  </a:cubicBezTo>
                  <a:cubicBezTo>
                    <a:pt x="1331" y="1083"/>
                    <a:pt x="1331" y="1083"/>
                    <a:pt x="1331" y="1083"/>
                  </a:cubicBezTo>
                  <a:lnTo>
                    <a:pt x="1335" y="1083"/>
                  </a:lnTo>
                  <a:close/>
                  <a:moveTo>
                    <a:pt x="1341" y="1105"/>
                  </a:moveTo>
                  <a:cubicBezTo>
                    <a:pt x="1347" y="1112"/>
                    <a:pt x="1347" y="1112"/>
                    <a:pt x="1347" y="1112"/>
                  </a:cubicBezTo>
                  <a:cubicBezTo>
                    <a:pt x="1348" y="1115"/>
                    <a:pt x="1348" y="1115"/>
                    <a:pt x="1348" y="1115"/>
                  </a:cubicBezTo>
                  <a:cubicBezTo>
                    <a:pt x="1347" y="1116"/>
                    <a:pt x="1347" y="1116"/>
                    <a:pt x="1347" y="1116"/>
                  </a:cubicBezTo>
                  <a:cubicBezTo>
                    <a:pt x="1347" y="1116"/>
                    <a:pt x="1346" y="1116"/>
                    <a:pt x="1346" y="1116"/>
                  </a:cubicBezTo>
                  <a:cubicBezTo>
                    <a:pt x="1346" y="1116"/>
                    <a:pt x="1346" y="1116"/>
                    <a:pt x="1346" y="1116"/>
                  </a:cubicBezTo>
                  <a:cubicBezTo>
                    <a:pt x="1345" y="1117"/>
                    <a:pt x="1343" y="1118"/>
                    <a:pt x="1342" y="1119"/>
                  </a:cubicBezTo>
                  <a:cubicBezTo>
                    <a:pt x="1341" y="1119"/>
                    <a:pt x="1340" y="1120"/>
                    <a:pt x="1339" y="1120"/>
                  </a:cubicBezTo>
                  <a:cubicBezTo>
                    <a:pt x="1339" y="1120"/>
                    <a:pt x="1339" y="1120"/>
                    <a:pt x="1339" y="1120"/>
                  </a:cubicBezTo>
                  <a:cubicBezTo>
                    <a:pt x="1330" y="1111"/>
                    <a:pt x="1330" y="1111"/>
                    <a:pt x="1330" y="1111"/>
                  </a:cubicBezTo>
                  <a:cubicBezTo>
                    <a:pt x="1330" y="1111"/>
                    <a:pt x="1330" y="1111"/>
                    <a:pt x="1330" y="1111"/>
                  </a:cubicBezTo>
                  <a:cubicBezTo>
                    <a:pt x="1331" y="1110"/>
                    <a:pt x="1332" y="1110"/>
                    <a:pt x="1332" y="1109"/>
                  </a:cubicBezTo>
                  <a:cubicBezTo>
                    <a:pt x="1335" y="1108"/>
                    <a:pt x="1337" y="1107"/>
                    <a:pt x="1339" y="1105"/>
                  </a:cubicBezTo>
                  <a:lnTo>
                    <a:pt x="1341" y="1105"/>
                  </a:lnTo>
                  <a:close/>
                  <a:moveTo>
                    <a:pt x="1335" y="1123"/>
                  </a:moveTo>
                  <a:cubicBezTo>
                    <a:pt x="1334" y="1123"/>
                    <a:pt x="1333" y="1124"/>
                    <a:pt x="1333" y="1124"/>
                  </a:cubicBezTo>
                  <a:cubicBezTo>
                    <a:pt x="1332" y="1125"/>
                    <a:pt x="1331" y="1126"/>
                    <a:pt x="1330" y="1126"/>
                  </a:cubicBezTo>
                  <a:cubicBezTo>
                    <a:pt x="1329" y="1127"/>
                    <a:pt x="1329" y="1127"/>
                    <a:pt x="1329" y="1127"/>
                  </a:cubicBezTo>
                  <a:cubicBezTo>
                    <a:pt x="1329" y="1127"/>
                    <a:pt x="1329" y="1127"/>
                    <a:pt x="1328" y="1127"/>
                  </a:cubicBezTo>
                  <a:cubicBezTo>
                    <a:pt x="1328" y="1127"/>
                    <a:pt x="1328" y="1127"/>
                    <a:pt x="1328" y="1127"/>
                  </a:cubicBezTo>
                  <a:cubicBezTo>
                    <a:pt x="1328" y="1127"/>
                    <a:pt x="1328" y="1127"/>
                    <a:pt x="1328" y="1127"/>
                  </a:cubicBezTo>
                  <a:cubicBezTo>
                    <a:pt x="1327" y="1128"/>
                    <a:pt x="1326" y="1129"/>
                    <a:pt x="1324" y="1130"/>
                  </a:cubicBezTo>
                  <a:cubicBezTo>
                    <a:pt x="1324" y="1131"/>
                    <a:pt x="1324" y="1131"/>
                    <a:pt x="1324" y="1131"/>
                  </a:cubicBezTo>
                  <a:cubicBezTo>
                    <a:pt x="1313" y="1122"/>
                    <a:pt x="1313" y="1122"/>
                    <a:pt x="1313" y="1122"/>
                  </a:cubicBezTo>
                  <a:cubicBezTo>
                    <a:pt x="1315" y="1121"/>
                    <a:pt x="1315" y="1121"/>
                    <a:pt x="1315" y="1121"/>
                  </a:cubicBezTo>
                  <a:cubicBezTo>
                    <a:pt x="1316" y="1120"/>
                    <a:pt x="1318" y="1119"/>
                    <a:pt x="1319" y="1118"/>
                  </a:cubicBezTo>
                  <a:cubicBezTo>
                    <a:pt x="1320" y="1117"/>
                    <a:pt x="1320" y="1117"/>
                    <a:pt x="1320" y="1117"/>
                  </a:cubicBezTo>
                  <a:cubicBezTo>
                    <a:pt x="1321" y="1116"/>
                    <a:pt x="1322" y="1116"/>
                    <a:pt x="1323" y="1115"/>
                  </a:cubicBezTo>
                  <a:cubicBezTo>
                    <a:pt x="1324" y="1115"/>
                    <a:pt x="1325" y="1114"/>
                    <a:pt x="1325" y="1114"/>
                  </a:cubicBezTo>
                  <a:lnTo>
                    <a:pt x="1335" y="1123"/>
                  </a:lnTo>
                  <a:close/>
                  <a:moveTo>
                    <a:pt x="1319" y="1112"/>
                  </a:moveTo>
                  <a:cubicBezTo>
                    <a:pt x="1318" y="1112"/>
                    <a:pt x="1317" y="1113"/>
                    <a:pt x="1317" y="1114"/>
                  </a:cubicBezTo>
                  <a:cubicBezTo>
                    <a:pt x="1315" y="1114"/>
                    <a:pt x="1315" y="1114"/>
                    <a:pt x="1315" y="1114"/>
                  </a:cubicBezTo>
                  <a:cubicBezTo>
                    <a:pt x="1314" y="1115"/>
                    <a:pt x="1312" y="1116"/>
                    <a:pt x="1311" y="1117"/>
                  </a:cubicBezTo>
                  <a:cubicBezTo>
                    <a:pt x="1310" y="1118"/>
                    <a:pt x="1310" y="1119"/>
                    <a:pt x="1309" y="1119"/>
                  </a:cubicBezTo>
                  <a:cubicBezTo>
                    <a:pt x="1309" y="1119"/>
                    <a:pt x="1309" y="1119"/>
                    <a:pt x="1309" y="1119"/>
                  </a:cubicBezTo>
                  <a:cubicBezTo>
                    <a:pt x="1310" y="1117"/>
                    <a:pt x="1310" y="1117"/>
                    <a:pt x="1310" y="1117"/>
                  </a:cubicBezTo>
                  <a:cubicBezTo>
                    <a:pt x="1313" y="1112"/>
                    <a:pt x="1313" y="1112"/>
                    <a:pt x="1313" y="1112"/>
                  </a:cubicBezTo>
                  <a:cubicBezTo>
                    <a:pt x="1313" y="1110"/>
                    <a:pt x="1313" y="1110"/>
                    <a:pt x="1313" y="1110"/>
                  </a:cubicBezTo>
                  <a:cubicBezTo>
                    <a:pt x="1315" y="1108"/>
                    <a:pt x="1315" y="1108"/>
                    <a:pt x="1315" y="1108"/>
                  </a:cubicBezTo>
                  <a:cubicBezTo>
                    <a:pt x="1316" y="1105"/>
                    <a:pt x="1316" y="1105"/>
                    <a:pt x="1316" y="1105"/>
                  </a:cubicBezTo>
                  <a:cubicBezTo>
                    <a:pt x="1322" y="1110"/>
                    <a:pt x="1322" y="1110"/>
                    <a:pt x="1322" y="1110"/>
                  </a:cubicBezTo>
                  <a:cubicBezTo>
                    <a:pt x="1321" y="1111"/>
                    <a:pt x="1320" y="1111"/>
                    <a:pt x="1319" y="1112"/>
                  </a:cubicBezTo>
                  <a:close/>
                  <a:moveTo>
                    <a:pt x="1320" y="1134"/>
                  </a:moveTo>
                  <a:cubicBezTo>
                    <a:pt x="1320" y="1134"/>
                    <a:pt x="1320" y="1134"/>
                    <a:pt x="1320" y="1134"/>
                  </a:cubicBezTo>
                  <a:cubicBezTo>
                    <a:pt x="1319" y="1134"/>
                    <a:pt x="1319" y="1135"/>
                    <a:pt x="1319" y="1135"/>
                  </a:cubicBezTo>
                  <a:cubicBezTo>
                    <a:pt x="1317" y="1133"/>
                    <a:pt x="1315" y="1130"/>
                    <a:pt x="1312" y="1128"/>
                  </a:cubicBezTo>
                  <a:lnTo>
                    <a:pt x="1320" y="1134"/>
                  </a:lnTo>
                  <a:close/>
                  <a:moveTo>
                    <a:pt x="1621" y="1154"/>
                  </a:moveTo>
                  <a:cubicBezTo>
                    <a:pt x="1619" y="1155"/>
                    <a:pt x="1619" y="1155"/>
                    <a:pt x="1619" y="1155"/>
                  </a:cubicBezTo>
                  <a:cubicBezTo>
                    <a:pt x="1617" y="1157"/>
                    <a:pt x="1617" y="1157"/>
                    <a:pt x="1617" y="1157"/>
                  </a:cubicBezTo>
                  <a:cubicBezTo>
                    <a:pt x="1614" y="1159"/>
                    <a:pt x="1614" y="1159"/>
                    <a:pt x="1614" y="1159"/>
                  </a:cubicBezTo>
                  <a:cubicBezTo>
                    <a:pt x="1614" y="1159"/>
                    <a:pt x="1613" y="1159"/>
                    <a:pt x="1613" y="1159"/>
                  </a:cubicBezTo>
                  <a:cubicBezTo>
                    <a:pt x="1603" y="1155"/>
                    <a:pt x="1603" y="1155"/>
                    <a:pt x="1603" y="1155"/>
                  </a:cubicBezTo>
                  <a:cubicBezTo>
                    <a:pt x="1599" y="1153"/>
                    <a:pt x="1599" y="1153"/>
                    <a:pt x="1599" y="1153"/>
                  </a:cubicBezTo>
                  <a:cubicBezTo>
                    <a:pt x="1594" y="1151"/>
                    <a:pt x="1594" y="1151"/>
                    <a:pt x="1594" y="1151"/>
                  </a:cubicBezTo>
                  <a:cubicBezTo>
                    <a:pt x="1586" y="1148"/>
                    <a:pt x="1586" y="1148"/>
                    <a:pt x="1586" y="1148"/>
                  </a:cubicBezTo>
                  <a:cubicBezTo>
                    <a:pt x="1582" y="1146"/>
                    <a:pt x="1582" y="1146"/>
                    <a:pt x="1582" y="1146"/>
                  </a:cubicBezTo>
                  <a:cubicBezTo>
                    <a:pt x="1584" y="1146"/>
                    <a:pt x="1584" y="1146"/>
                    <a:pt x="1584" y="1146"/>
                  </a:cubicBezTo>
                  <a:cubicBezTo>
                    <a:pt x="1588" y="1146"/>
                    <a:pt x="1588" y="1146"/>
                    <a:pt x="1588" y="1146"/>
                  </a:cubicBezTo>
                  <a:cubicBezTo>
                    <a:pt x="1591" y="1146"/>
                    <a:pt x="1591" y="1146"/>
                    <a:pt x="1591" y="1146"/>
                  </a:cubicBezTo>
                  <a:cubicBezTo>
                    <a:pt x="1593" y="1146"/>
                    <a:pt x="1593" y="1146"/>
                    <a:pt x="1593" y="1146"/>
                  </a:cubicBezTo>
                  <a:cubicBezTo>
                    <a:pt x="1599" y="1146"/>
                    <a:pt x="1599" y="1146"/>
                    <a:pt x="1599" y="1146"/>
                  </a:cubicBezTo>
                  <a:cubicBezTo>
                    <a:pt x="1605" y="1146"/>
                    <a:pt x="1605" y="1146"/>
                    <a:pt x="1605" y="1146"/>
                  </a:cubicBezTo>
                  <a:cubicBezTo>
                    <a:pt x="1609" y="1146"/>
                    <a:pt x="1609" y="1146"/>
                    <a:pt x="1609" y="1146"/>
                  </a:cubicBezTo>
                  <a:cubicBezTo>
                    <a:pt x="1612" y="1146"/>
                    <a:pt x="1612" y="1146"/>
                    <a:pt x="1612" y="1146"/>
                  </a:cubicBezTo>
                  <a:cubicBezTo>
                    <a:pt x="1613" y="1146"/>
                    <a:pt x="1613" y="1146"/>
                    <a:pt x="1613" y="1146"/>
                  </a:cubicBezTo>
                  <a:cubicBezTo>
                    <a:pt x="1617" y="1146"/>
                    <a:pt x="1617" y="1146"/>
                    <a:pt x="1617" y="1146"/>
                  </a:cubicBezTo>
                  <a:cubicBezTo>
                    <a:pt x="1619" y="1146"/>
                    <a:pt x="1619" y="1146"/>
                    <a:pt x="1619" y="1146"/>
                  </a:cubicBezTo>
                  <a:cubicBezTo>
                    <a:pt x="1622" y="1146"/>
                    <a:pt x="1622" y="1146"/>
                    <a:pt x="1622" y="1146"/>
                  </a:cubicBezTo>
                  <a:cubicBezTo>
                    <a:pt x="1625" y="1146"/>
                    <a:pt x="1625" y="1146"/>
                    <a:pt x="1625" y="1146"/>
                  </a:cubicBezTo>
                  <a:cubicBezTo>
                    <a:pt x="1629" y="1146"/>
                    <a:pt x="1629" y="1146"/>
                    <a:pt x="1629" y="1146"/>
                  </a:cubicBezTo>
                  <a:cubicBezTo>
                    <a:pt x="1630" y="1146"/>
                    <a:pt x="1630" y="1146"/>
                    <a:pt x="1630" y="1146"/>
                  </a:cubicBezTo>
                  <a:cubicBezTo>
                    <a:pt x="1630" y="1147"/>
                    <a:pt x="1630" y="1147"/>
                    <a:pt x="1630" y="1147"/>
                  </a:cubicBezTo>
                  <a:cubicBezTo>
                    <a:pt x="1628" y="1148"/>
                    <a:pt x="1628" y="1148"/>
                    <a:pt x="1628" y="1148"/>
                  </a:cubicBezTo>
                  <a:cubicBezTo>
                    <a:pt x="1626" y="1150"/>
                    <a:pt x="1626" y="1150"/>
                    <a:pt x="1626" y="1150"/>
                  </a:cubicBezTo>
                  <a:cubicBezTo>
                    <a:pt x="1624" y="1151"/>
                    <a:pt x="1624" y="1151"/>
                    <a:pt x="1624" y="1151"/>
                  </a:cubicBezTo>
                  <a:cubicBezTo>
                    <a:pt x="1623" y="1152"/>
                    <a:pt x="1623" y="1152"/>
                    <a:pt x="1623" y="1152"/>
                  </a:cubicBezTo>
                  <a:cubicBezTo>
                    <a:pt x="1621" y="1154"/>
                    <a:pt x="1621" y="1154"/>
                    <a:pt x="1621" y="1154"/>
                  </a:cubicBezTo>
                  <a:close/>
                  <a:moveTo>
                    <a:pt x="1627" y="1141"/>
                  </a:moveTo>
                  <a:cubicBezTo>
                    <a:pt x="1624" y="1141"/>
                    <a:pt x="1624" y="1141"/>
                    <a:pt x="1624" y="1141"/>
                  </a:cubicBezTo>
                  <a:cubicBezTo>
                    <a:pt x="1620" y="1141"/>
                    <a:pt x="1620" y="1141"/>
                    <a:pt x="1620" y="1141"/>
                  </a:cubicBezTo>
                  <a:cubicBezTo>
                    <a:pt x="1617" y="1141"/>
                    <a:pt x="1617" y="1141"/>
                    <a:pt x="1617" y="1141"/>
                  </a:cubicBezTo>
                  <a:cubicBezTo>
                    <a:pt x="1614" y="1141"/>
                    <a:pt x="1614" y="1141"/>
                    <a:pt x="1614" y="1141"/>
                  </a:cubicBezTo>
                  <a:cubicBezTo>
                    <a:pt x="1612" y="1141"/>
                    <a:pt x="1612" y="1141"/>
                    <a:pt x="1612" y="1141"/>
                  </a:cubicBezTo>
                  <a:cubicBezTo>
                    <a:pt x="1608" y="1141"/>
                    <a:pt x="1608" y="1141"/>
                    <a:pt x="1608" y="1141"/>
                  </a:cubicBezTo>
                  <a:cubicBezTo>
                    <a:pt x="1607" y="1141"/>
                    <a:pt x="1607" y="1141"/>
                    <a:pt x="1607" y="1141"/>
                  </a:cubicBezTo>
                  <a:cubicBezTo>
                    <a:pt x="1604" y="1141"/>
                    <a:pt x="1604" y="1141"/>
                    <a:pt x="1604" y="1141"/>
                  </a:cubicBezTo>
                  <a:cubicBezTo>
                    <a:pt x="1600" y="1141"/>
                    <a:pt x="1600" y="1141"/>
                    <a:pt x="1600" y="1141"/>
                  </a:cubicBezTo>
                  <a:cubicBezTo>
                    <a:pt x="1594" y="1141"/>
                    <a:pt x="1594" y="1141"/>
                    <a:pt x="1594" y="1141"/>
                  </a:cubicBezTo>
                  <a:cubicBezTo>
                    <a:pt x="1588" y="1141"/>
                    <a:pt x="1588" y="1141"/>
                    <a:pt x="1588" y="1141"/>
                  </a:cubicBezTo>
                  <a:cubicBezTo>
                    <a:pt x="1586" y="1141"/>
                    <a:pt x="1586" y="1141"/>
                    <a:pt x="1586" y="1141"/>
                  </a:cubicBezTo>
                  <a:cubicBezTo>
                    <a:pt x="1583" y="1141"/>
                    <a:pt x="1583" y="1141"/>
                    <a:pt x="1583" y="1141"/>
                  </a:cubicBezTo>
                  <a:cubicBezTo>
                    <a:pt x="1579" y="1141"/>
                    <a:pt x="1579" y="1141"/>
                    <a:pt x="1579" y="1141"/>
                  </a:cubicBezTo>
                  <a:cubicBezTo>
                    <a:pt x="1574" y="1141"/>
                    <a:pt x="1574" y="1141"/>
                    <a:pt x="1574" y="1141"/>
                  </a:cubicBezTo>
                  <a:cubicBezTo>
                    <a:pt x="1576" y="1138"/>
                    <a:pt x="1576" y="1138"/>
                    <a:pt x="1576" y="1138"/>
                  </a:cubicBezTo>
                  <a:cubicBezTo>
                    <a:pt x="1578" y="1136"/>
                    <a:pt x="1578" y="1136"/>
                    <a:pt x="1578" y="1136"/>
                  </a:cubicBezTo>
                  <a:cubicBezTo>
                    <a:pt x="1579" y="1134"/>
                    <a:pt x="1579" y="1134"/>
                    <a:pt x="1579" y="1134"/>
                  </a:cubicBezTo>
                  <a:cubicBezTo>
                    <a:pt x="1580" y="1133"/>
                    <a:pt x="1580" y="1133"/>
                    <a:pt x="1580" y="1133"/>
                  </a:cubicBezTo>
                  <a:cubicBezTo>
                    <a:pt x="1582" y="1130"/>
                    <a:pt x="1582" y="1130"/>
                    <a:pt x="1582" y="1130"/>
                  </a:cubicBezTo>
                  <a:cubicBezTo>
                    <a:pt x="1585" y="1126"/>
                    <a:pt x="1585" y="1126"/>
                    <a:pt x="1585" y="1126"/>
                  </a:cubicBezTo>
                  <a:cubicBezTo>
                    <a:pt x="1586" y="1124"/>
                    <a:pt x="1586" y="1124"/>
                    <a:pt x="1586" y="1124"/>
                  </a:cubicBezTo>
                  <a:cubicBezTo>
                    <a:pt x="1588" y="1122"/>
                    <a:pt x="1588" y="1122"/>
                    <a:pt x="1588" y="1122"/>
                  </a:cubicBezTo>
                  <a:cubicBezTo>
                    <a:pt x="1588" y="1122"/>
                    <a:pt x="1588" y="1122"/>
                    <a:pt x="1588" y="1122"/>
                  </a:cubicBezTo>
                  <a:cubicBezTo>
                    <a:pt x="1589" y="1120"/>
                    <a:pt x="1589" y="1120"/>
                    <a:pt x="1589" y="1120"/>
                  </a:cubicBezTo>
                  <a:cubicBezTo>
                    <a:pt x="1590" y="1120"/>
                    <a:pt x="1590" y="1120"/>
                    <a:pt x="1590" y="1120"/>
                  </a:cubicBezTo>
                  <a:cubicBezTo>
                    <a:pt x="1595" y="1123"/>
                    <a:pt x="1595" y="1123"/>
                    <a:pt x="1595" y="1123"/>
                  </a:cubicBezTo>
                  <a:cubicBezTo>
                    <a:pt x="1602" y="1127"/>
                    <a:pt x="1602" y="1127"/>
                    <a:pt x="1602" y="1127"/>
                  </a:cubicBezTo>
                  <a:cubicBezTo>
                    <a:pt x="1609" y="1131"/>
                    <a:pt x="1609" y="1131"/>
                    <a:pt x="1609" y="1131"/>
                  </a:cubicBezTo>
                  <a:cubicBezTo>
                    <a:pt x="1619" y="1137"/>
                    <a:pt x="1619" y="1137"/>
                    <a:pt x="1619" y="1137"/>
                  </a:cubicBezTo>
                  <a:cubicBezTo>
                    <a:pt x="1627" y="1141"/>
                    <a:pt x="1627" y="1141"/>
                    <a:pt x="1627" y="1141"/>
                  </a:cubicBezTo>
                  <a:cubicBezTo>
                    <a:pt x="1628" y="1141"/>
                    <a:pt x="1628" y="1141"/>
                    <a:pt x="1628" y="1141"/>
                  </a:cubicBezTo>
                  <a:lnTo>
                    <a:pt x="1627" y="1141"/>
                  </a:lnTo>
                  <a:close/>
                  <a:moveTo>
                    <a:pt x="1584" y="1118"/>
                  </a:moveTo>
                  <a:cubicBezTo>
                    <a:pt x="1584" y="1119"/>
                    <a:pt x="1584" y="1119"/>
                    <a:pt x="1584" y="1119"/>
                  </a:cubicBezTo>
                  <a:cubicBezTo>
                    <a:pt x="1583" y="1120"/>
                    <a:pt x="1583" y="1120"/>
                    <a:pt x="1583" y="1120"/>
                  </a:cubicBezTo>
                  <a:cubicBezTo>
                    <a:pt x="1581" y="1123"/>
                    <a:pt x="1581" y="1123"/>
                    <a:pt x="1581" y="1123"/>
                  </a:cubicBezTo>
                  <a:cubicBezTo>
                    <a:pt x="1579" y="1126"/>
                    <a:pt x="1579" y="1126"/>
                    <a:pt x="1579" y="1126"/>
                  </a:cubicBezTo>
                  <a:cubicBezTo>
                    <a:pt x="1576" y="1130"/>
                    <a:pt x="1576" y="1130"/>
                    <a:pt x="1576" y="1130"/>
                  </a:cubicBezTo>
                  <a:cubicBezTo>
                    <a:pt x="1575" y="1131"/>
                    <a:pt x="1575" y="1131"/>
                    <a:pt x="1575" y="1131"/>
                  </a:cubicBezTo>
                  <a:cubicBezTo>
                    <a:pt x="1574" y="1132"/>
                    <a:pt x="1574" y="1132"/>
                    <a:pt x="1574" y="1132"/>
                  </a:cubicBezTo>
                  <a:cubicBezTo>
                    <a:pt x="1572" y="1135"/>
                    <a:pt x="1572" y="1135"/>
                    <a:pt x="1572" y="1135"/>
                  </a:cubicBezTo>
                  <a:cubicBezTo>
                    <a:pt x="1570" y="1138"/>
                    <a:pt x="1570" y="1138"/>
                    <a:pt x="1570" y="1138"/>
                  </a:cubicBezTo>
                  <a:cubicBezTo>
                    <a:pt x="1570" y="1139"/>
                    <a:pt x="1570" y="1139"/>
                    <a:pt x="1570" y="1139"/>
                  </a:cubicBezTo>
                  <a:cubicBezTo>
                    <a:pt x="1568" y="1135"/>
                    <a:pt x="1568" y="1135"/>
                    <a:pt x="1568" y="1135"/>
                  </a:cubicBezTo>
                  <a:cubicBezTo>
                    <a:pt x="1565" y="1130"/>
                    <a:pt x="1565" y="1130"/>
                    <a:pt x="1565" y="1130"/>
                  </a:cubicBezTo>
                  <a:cubicBezTo>
                    <a:pt x="1565" y="1130"/>
                    <a:pt x="1565" y="1129"/>
                    <a:pt x="1565" y="1129"/>
                  </a:cubicBezTo>
                  <a:cubicBezTo>
                    <a:pt x="1563" y="1126"/>
                    <a:pt x="1563" y="1126"/>
                    <a:pt x="1563" y="1126"/>
                  </a:cubicBezTo>
                  <a:cubicBezTo>
                    <a:pt x="1559" y="1118"/>
                    <a:pt x="1559" y="1118"/>
                    <a:pt x="1559" y="1118"/>
                  </a:cubicBezTo>
                  <a:cubicBezTo>
                    <a:pt x="1556" y="1112"/>
                    <a:pt x="1556" y="1112"/>
                    <a:pt x="1556" y="1112"/>
                  </a:cubicBezTo>
                  <a:cubicBezTo>
                    <a:pt x="1554" y="1108"/>
                    <a:pt x="1554" y="1108"/>
                    <a:pt x="1554" y="1108"/>
                  </a:cubicBezTo>
                  <a:cubicBezTo>
                    <a:pt x="1548" y="1097"/>
                    <a:pt x="1548" y="1097"/>
                    <a:pt x="1548" y="1097"/>
                  </a:cubicBezTo>
                  <a:cubicBezTo>
                    <a:pt x="1548" y="1097"/>
                    <a:pt x="1548" y="1097"/>
                    <a:pt x="1548" y="1097"/>
                  </a:cubicBezTo>
                  <a:cubicBezTo>
                    <a:pt x="1562" y="1105"/>
                    <a:pt x="1562" y="1105"/>
                    <a:pt x="1562" y="1105"/>
                  </a:cubicBezTo>
                  <a:cubicBezTo>
                    <a:pt x="1572" y="1110"/>
                    <a:pt x="1572" y="1110"/>
                    <a:pt x="1572" y="1110"/>
                  </a:cubicBezTo>
                  <a:cubicBezTo>
                    <a:pt x="1579" y="1114"/>
                    <a:pt x="1579" y="1114"/>
                    <a:pt x="1579" y="1114"/>
                  </a:cubicBezTo>
                  <a:cubicBezTo>
                    <a:pt x="1582" y="1116"/>
                    <a:pt x="1582" y="1116"/>
                    <a:pt x="1582" y="1116"/>
                  </a:cubicBezTo>
                  <a:cubicBezTo>
                    <a:pt x="1585" y="1117"/>
                    <a:pt x="1585" y="1117"/>
                    <a:pt x="1585" y="1117"/>
                  </a:cubicBezTo>
                  <a:lnTo>
                    <a:pt x="1584" y="1118"/>
                  </a:lnTo>
                  <a:close/>
                  <a:moveTo>
                    <a:pt x="1556" y="1085"/>
                  </a:moveTo>
                  <a:cubicBezTo>
                    <a:pt x="1556" y="1084"/>
                    <a:pt x="1556" y="1084"/>
                    <a:pt x="1556" y="1084"/>
                  </a:cubicBezTo>
                  <a:cubicBezTo>
                    <a:pt x="1557" y="1086"/>
                    <a:pt x="1557" y="1086"/>
                    <a:pt x="1557" y="1086"/>
                  </a:cubicBezTo>
                  <a:cubicBezTo>
                    <a:pt x="1557" y="1086"/>
                    <a:pt x="1557" y="1086"/>
                    <a:pt x="1557" y="1086"/>
                  </a:cubicBezTo>
                  <a:cubicBezTo>
                    <a:pt x="1555" y="1085"/>
                    <a:pt x="1555" y="1085"/>
                    <a:pt x="1555" y="1085"/>
                  </a:cubicBezTo>
                  <a:lnTo>
                    <a:pt x="1556" y="1085"/>
                  </a:lnTo>
                  <a:close/>
                  <a:moveTo>
                    <a:pt x="1554" y="1070"/>
                  </a:moveTo>
                  <a:cubicBezTo>
                    <a:pt x="1550" y="1062"/>
                    <a:pt x="1550" y="1062"/>
                    <a:pt x="1550" y="1062"/>
                  </a:cubicBezTo>
                  <a:cubicBezTo>
                    <a:pt x="1557" y="1067"/>
                    <a:pt x="1557" y="1067"/>
                    <a:pt x="1557" y="1067"/>
                  </a:cubicBezTo>
                  <a:cubicBezTo>
                    <a:pt x="1556" y="1071"/>
                    <a:pt x="1556" y="1071"/>
                    <a:pt x="1556" y="1071"/>
                  </a:cubicBezTo>
                  <a:cubicBezTo>
                    <a:pt x="1556" y="1072"/>
                    <a:pt x="1556" y="1072"/>
                    <a:pt x="1556" y="1072"/>
                  </a:cubicBezTo>
                  <a:cubicBezTo>
                    <a:pt x="1556" y="1073"/>
                    <a:pt x="1556" y="1073"/>
                    <a:pt x="1556" y="1073"/>
                  </a:cubicBezTo>
                  <a:cubicBezTo>
                    <a:pt x="1555" y="1072"/>
                    <a:pt x="1555" y="1072"/>
                    <a:pt x="1555" y="1072"/>
                  </a:cubicBezTo>
                  <a:lnTo>
                    <a:pt x="1554" y="1070"/>
                  </a:lnTo>
                  <a:close/>
                  <a:moveTo>
                    <a:pt x="1549" y="1055"/>
                  </a:moveTo>
                  <a:cubicBezTo>
                    <a:pt x="1550" y="1055"/>
                    <a:pt x="1550" y="1055"/>
                    <a:pt x="1550" y="1055"/>
                  </a:cubicBezTo>
                  <a:cubicBezTo>
                    <a:pt x="1552" y="1055"/>
                    <a:pt x="1552" y="1055"/>
                    <a:pt x="1552" y="1055"/>
                  </a:cubicBezTo>
                  <a:cubicBezTo>
                    <a:pt x="1555" y="1055"/>
                    <a:pt x="1555" y="1055"/>
                    <a:pt x="1555" y="1055"/>
                  </a:cubicBezTo>
                  <a:cubicBezTo>
                    <a:pt x="1558" y="1055"/>
                    <a:pt x="1558" y="1055"/>
                    <a:pt x="1558" y="1055"/>
                  </a:cubicBezTo>
                  <a:cubicBezTo>
                    <a:pt x="1559" y="1055"/>
                    <a:pt x="1559" y="1055"/>
                    <a:pt x="1559" y="1055"/>
                  </a:cubicBezTo>
                  <a:cubicBezTo>
                    <a:pt x="1559" y="1055"/>
                    <a:pt x="1559" y="1055"/>
                    <a:pt x="1559" y="1055"/>
                  </a:cubicBezTo>
                  <a:cubicBezTo>
                    <a:pt x="1559" y="1055"/>
                    <a:pt x="1559" y="1055"/>
                    <a:pt x="1559" y="1055"/>
                  </a:cubicBezTo>
                  <a:cubicBezTo>
                    <a:pt x="1559" y="1056"/>
                    <a:pt x="1559" y="1056"/>
                    <a:pt x="1559" y="1056"/>
                  </a:cubicBezTo>
                  <a:cubicBezTo>
                    <a:pt x="1558" y="1058"/>
                    <a:pt x="1558" y="1058"/>
                    <a:pt x="1558" y="1058"/>
                  </a:cubicBezTo>
                  <a:cubicBezTo>
                    <a:pt x="1558" y="1060"/>
                    <a:pt x="1558" y="1060"/>
                    <a:pt x="1558" y="1060"/>
                  </a:cubicBezTo>
                  <a:cubicBezTo>
                    <a:pt x="1558" y="1062"/>
                    <a:pt x="1558" y="1062"/>
                    <a:pt x="1558" y="1062"/>
                  </a:cubicBezTo>
                  <a:cubicBezTo>
                    <a:pt x="1557" y="1061"/>
                    <a:pt x="1557" y="1061"/>
                    <a:pt x="1557" y="1061"/>
                  </a:cubicBezTo>
                  <a:lnTo>
                    <a:pt x="1549" y="1055"/>
                  </a:lnTo>
                  <a:close/>
                  <a:moveTo>
                    <a:pt x="1549" y="1026"/>
                  </a:moveTo>
                  <a:cubicBezTo>
                    <a:pt x="1555" y="1026"/>
                    <a:pt x="1555" y="1026"/>
                    <a:pt x="1555" y="1026"/>
                  </a:cubicBezTo>
                  <a:cubicBezTo>
                    <a:pt x="1557" y="1026"/>
                    <a:pt x="1557" y="1026"/>
                    <a:pt x="1557" y="1026"/>
                  </a:cubicBezTo>
                  <a:cubicBezTo>
                    <a:pt x="1556" y="1027"/>
                    <a:pt x="1556" y="1027"/>
                    <a:pt x="1556" y="1027"/>
                  </a:cubicBezTo>
                  <a:cubicBezTo>
                    <a:pt x="1554" y="1031"/>
                    <a:pt x="1554" y="1031"/>
                    <a:pt x="1554" y="1031"/>
                  </a:cubicBezTo>
                  <a:cubicBezTo>
                    <a:pt x="1552" y="1033"/>
                    <a:pt x="1552" y="1033"/>
                    <a:pt x="1552" y="1033"/>
                  </a:cubicBezTo>
                  <a:cubicBezTo>
                    <a:pt x="1547" y="1026"/>
                    <a:pt x="1547" y="1026"/>
                    <a:pt x="1547" y="1026"/>
                  </a:cubicBezTo>
                  <a:lnTo>
                    <a:pt x="1549" y="1026"/>
                  </a:lnTo>
                  <a:close/>
                  <a:moveTo>
                    <a:pt x="1547" y="1021"/>
                  </a:moveTo>
                  <a:cubicBezTo>
                    <a:pt x="1548" y="1019"/>
                    <a:pt x="1548" y="1019"/>
                    <a:pt x="1548" y="1019"/>
                  </a:cubicBezTo>
                  <a:cubicBezTo>
                    <a:pt x="1550" y="1016"/>
                    <a:pt x="1550" y="1016"/>
                    <a:pt x="1550" y="1016"/>
                  </a:cubicBezTo>
                  <a:cubicBezTo>
                    <a:pt x="1552" y="1013"/>
                    <a:pt x="1552" y="1013"/>
                    <a:pt x="1552" y="1013"/>
                  </a:cubicBezTo>
                  <a:cubicBezTo>
                    <a:pt x="1552" y="1013"/>
                    <a:pt x="1552" y="1013"/>
                    <a:pt x="1552" y="1013"/>
                  </a:cubicBezTo>
                  <a:cubicBezTo>
                    <a:pt x="1552" y="1014"/>
                    <a:pt x="1552" y="1014"/>
                    <a:pt x="1552" y="1014"/>
                  </a:cubicBezTo>
                  <a:cubicBezTo>
                    <a:pt x="1557" y="1021"/>
                    <a:pt x="1557" y="1021"/>
                    <a:pt x="1557" y="1021"/>
                  </a:cubicBezTo>
                  <a:cubicBezTo>
                    <a:pt x="1555" y="1021"/>
                    <a:pt x="1555" y="1021"/>
                    <a:pt x="1555" y="1021"/>
                  </a:cubicBezTo>
                  <a:cubicBezTo>
                    <a:pt x="1550" y="1021"/>
                    <a:pt x="1550" y="1021"/>
                    <a:pt x="1550" y="1021"/>
                  </a:cubicBezTo>
                  <a:lnTo>
                    <a:pt x="1547" y="1021"/>
                  </a:lnTo>
                  <a:close/>
                  <a:moveTo>
                    <a:pt x="1552" y="1042"/>
                  </a:moveTo>
                  <a:cubicBezTo>
                    <a:pt x="1552" y="1042"/>
                    <a:pt x="1552" y="1042"/>
                    <a:pt x="1552" y="1042"/>
                  </a:cubicBezTo>
                  <a:cubicBezTo>
                    <a:pt x="1553" y="1044"/>
                    <a:pt x="1553" y="1044"/>
                    <a:pt x="1553" y="1044"/>
                  </a:cubicBezTo>
                  <a:cubicBezTo>
                    <a:pt x="1557" y="1049"/>
                    <a:pt x="1557" y="1049"/>
                    <a:pt x="1557" y="1049"/>
                  </a:cubicBezTo>
                  <a:cubicBezTo>
                    <a:pt x="1553" y="1049"/>
                    <a:pt x="1553" y="1049"/>
                    <a:pt x="1553" y="1049"/>
                  </a:cubicBezTo>
                  <a:cubicBezTo>
                    <a:pt x="1552" y="1049"/>
                    <a:pt x="1552" y="1049"/>
                    <a:pt x="1552" y="1049"/>
                  </a:cubicBezTo>
                  <a:cubicBezTo>
                    <a:pt x="1549" y="1049"/>
                    <a:pt x="1549" y="1049"/>
                    <a:pt x="1549" y="1049"/>
                  </a:cubicBezTo>
                  <a:cubicBezTo>
                    <a:pt x="1547" y="1049"/>
                    <a:pt x="1547" y="1049"/>
                    <a:pt x="1547" y="1049"/>
                  </a:cubicBezTo>
                  <a:cubicBezTo>
                    <a:pt x="1547" y="1049"/>
                    <a:pt x="1547" y="1049"/>
                    <a:pt x="1547" y="1049"/>
                  </a:cubicBezTo>
                  <a:cubicBezTo>
                    <a:pt x="1547" y="1049"/>
                    <a:pt x="1547" y="1049"/>
                    <a:pt x="1547" y="1049"/>
                  </a:cubicBezTo>
                  <a:cubicBezTo>
                    <a:pt x="1548" y="1048"/>
                    <a:pt x="1548" y="1048"/>
                    <a:pt x="1548" y="1048"/>
                  </a:cubicBezTo>
                  <a:cubicBezTo>
                    <a:pt x="1549" y="1046"/>
                    <a:pt x="1549" y="1046"/>
                    <a:pt x="1549" y="1046"/>
                  </a:cubicBezTo>
                  <a:cubicBezTo>
                    <a:pt x="1550" y="1046"/>
                    <a:pt x="1550" y="1046"/>
                    <a:pt x="1550" y="1046"/>
                  </a:cubicBezTo>
                  <a:lnTo>
                    <a:pt x="1552" y="1042"/>
                  </a:lnTo>
                  <a:close/>
                  <a:moveTo>
                    <a:pt x="1555" y="1038"/>
                  </a:moveTo>
                  <a:cubicBezTo>
                    <a:pt x="1555" y="1038"/>
                    <a:pt x="1555" y="1038"/>
                    <a:pt x="1555" y="1038"/>
                  </a:cubicBezTo>
                  <a:cubicBezTo>
                    <a:pt x="1558" y="1034"/>
                    <a:pt x="1558" y="1034"/>
                    <a:pt x="1558" y="1034"/>
                  </a:cubicBezTo>
                  <a:cubicBezTo>
                    <a:pt x="1560" y="1031"/>
                    <a:pt x="1560" y="1031"/>
                    <a:pt x="1560" y="1031"/>
                  </a:cubicBezTo>
                  <a:cubicBezTo>
                    <a:pt x="1560" y="1036"/>
                    <a:pt x="1560" y="1036"/>
                    <a:pt x="1560" y="1036"/>
                  </a:cubicBezTo>
                  <a:cubicBezTo>
                    <a:pt x="1560" y="1042"/>
                    <a:pt x="1560" y="1042"/>
                    <a:pt x="1560" y="1042"/>
                  </a:cubicBezTo>
                  <a:cubicBezTo>
                    <a:pt x="1560" y="1044"/>
                    <a:pt x="1560" y="1044"/>
                    <a:pt x="1560" y="1044"/>
                  </a:cubicBezTo>
                  <a:cubicBezTo>
                    <a:pt x="1560" y="1044"/>
                    <a:pt x="1560" y="1044"/>
                    <a:pt x="1560" y="1044"/>
                  </a:cubicBezTo>
                  <a:cubicBezTo>
                    <a:pt x="1559" y="1043"/>
                    <a:pt x="1559" y="1043"/>
                    <a:pt x="1559" y="1043"/>
                  </a:cubicBezTo>
                  <a:lnTo>
                    <a:pt x="1555" y="1038"/>
                  </a:lnTo>
                  <a:close/>
                  <a:moveTo>
                    <a:pt x="1560" y="1015"/>
                  </a:moveTo>
                  <a:cubicBezTo>
                    <a:pt x="1560" y="1015"/>
                    <a:pt x="1560" y="1015"/>
                    <a:pt x="1560" y="1015"/>
                  </a:cubicBezTo>
                  <a:cubicBezTo>
                    <a:pt x="1560" y="1015"/>
                    <a:pt x="1560" y="1015"/>
                    <a:pt x="1560" y="1015"/>
                  </a:cubicBezTo>
                  <a:cubicBezTo>
                    <a:pt x="1560" y="1015"/>
                    <a:pt x="1560" y="1015"/>
                    <a:pt x="1560" y="1015"/>
                  </a:cubicBezTo>
                  <a:cubicBezTo>
                    <a:pt x="1560" y="1015"/>
                    <a:pt x="1560" y="1015"/>
                    <a:pt x="1560" y="1015"/>
                  </a:cubicBezTo>
                  <a:close/>
                  <a:moveTo>
                    <a:pt x="1556" y="1008"/>
                  </a:moveTo>
                  <a:cubicBezTo>
                    <a:pt x="1559" y="1005"/>
                    <a:pt x="1559" y="1005"/>
                    <a:pt x="1559" y="1005"/>
                  </a:cubicBezTo>
                  <a:cubicBezTo>
                    <a:pt x="1560" y="1003"/>
                    <a:pt x="1560" y="1003"/>
                    <a:pt x="1560" y="1003"/>
                  </a:cubicBezTo>
                  <a:cubicBezTo>
                    <a:pt x="1560" y="1006"/>
                    <a:pt x="1560" y="1006"/>
                    <a:pt x="1560" y="1006"/>
                  </a:cubicBezTo>
                  <a:cubicBezTo>
                    <a:pt x="1560" y="1010"/>
                    <a:pt x="1560" y="1010"/>
                    <a:pt x="1560" y="1010"/>
                  </a:cubicBezTo>
                  <a:lnTo>
                    <a:pt x="1556" y="1008"/>
                  </a:lnTo>
                  <a:close/>
                  <a:moveTo>
                    <a:pt x="1557" y="998"/>
                  </a:moveTo>
                  <a:cubicBezTo>
                    <a:pt x="1556" y="999"/>
                    <a:pt x="1556" y="999"/>
                    <a:pt x="1556" y="999"/>
                  </a:cubicBezTo>
                  <a:cubicBezTo>
                    <a:pt x="1555" y="1001"/>
                    <a:pt x="1555" y="1001"/>
                    <a:pt x="1555" y="1001"/>
                  </a:cubicBezTo>
                  <a:cubicBezTo>
                    <a:pt x="1552" y="1004"/>
                    <a:pt x="1552" y="1004"/>
                    <a:pt x="1552" y="1004"/>
                  </a:cubicBezTo>
                  <a:cubicBezTo>
                    <a:pt x="1552" y="1005"/>
                    <a:pt x="1552" y="1005"/>
                    <a:pt x="1552" y="1005"/>
                  </a:cubicBezTo>
                  <a:cubicBezTo>
                    <a:pt x="1552" y="1004"/>
                    <a:pt x="1552" y="1004"/>
                    <a:pt x="1552" y="1004"/>
                  </a:cubicBezTo>
                  <a:cubicBezTo>
                    <a:pt x="1547" y="997"/>
                    <a:pt x="1547" y="997"/>
                    <a:pt x="1547" y="997"/>
                  </a:cubicBezTo>
                  <a:cubicBezTo>
                    <a:pt x="1551" y="997"/>
                    <a:pt x="1551" y="997"/>
                    <a:pt x="1551" y="997"/>
                  </a:cubicBezTo>
                  <a:cubicBezTo>
                    <a:pt x="1554" y="997"/>
                    <a:pt x="1554" y="997"/>
                    <a:pt x="1554" y="997"/>
                  </a:cubicBezTo>
                  <a:cubicBezTo>
                    <a:pt x="1556" y="997"/>
                    <a:pt x="1556" y="997"/>
                    <a:pt x="1556" y="997"/>
                  </a:cubicBezTo>
                  <a:cubicBezTo>
                    <a:pt x="1557" y="997"/>
                    <a:pt x="1557" y="997"/>
                    <a:pt x="1557" y="997"/>
                  </a:cubicBezTo>
                  <a:lnTo>
                    <a:pt x="1557" y="998"/>
                  </a:lnTo>
                  <a:close/>
                  <a:moveTo>
                    <a:pt x="1549" y="1010"/>
                  </a:moveTo>
                  <a:cubicBezTo>
                    <a:pt x="1547" y="1013"/>
                    <a:pt x="1547" y="1013"/>
                    <a:pt x="1547" y="1013"/>
                  </a:cubicBezTo>
                  <a:cubicBezTo>
                    <a:pt x="1545" y="1015"/>
                    <a:pt x="1545" y="1015"/>
                    <a:pt x="1545" y="1015"/>
                  </a:cubicBezTo>
                  <a:cubicBezTo>
                    <a:pt x="1545" y="1011"/>
                    <a:pt x="1545" y="1011"/>
                    <a:pt x="1545" y="1011"/>
                  </a:cubicBezTo>
                  <a:cubicBezTo>
                    <a:pt x="1545" y="1008"/>
                    <a:pt x="1545" y="1008"/>
                    <a:pt x="1545" y="1008"/>
                  </a:cubicBezTo>
                  <a:lnTo>
                    <a:pt x="1549" y="1010"/>
                  </a:lnTo>
                  <a:close/>
                  <a:moveTo>
                    <a:pt x="1549" y="1037"/>
                  </a:moveTo>
                  <a:cubicBezTo>
                    <a:pt x="1549" y="1038"/>
                    <a:pt x="1549" y="1038"/>
                    <a:pt x="1549" y="1038"/>
                  </a:cubicBezTo>
                  <a:cubicBezTo>
                    <a:pt x="1548" y="1039"/>
                    <a:pt x="1548" y="1039"/>
                    <a:pt x="1548" y="1039"/>
                  </a:cubicBezTo>
                  <a:cubicBezTo>
                    <a:pt x="1546" y="1042"/>
                    <a:pt x="1546" y="1042"/>
                    <a:pt x="1546" y="1042"/>
                  </a:cubicBezTo>
                  <a:cubicBezTo>
                    <a:pt x="1545" y="1043"/>
                    <a:pt x="1545" y="1043"/>
                    <a:pt x="1545" y="1043"/>
                  </a:cubicBezTo>
                  <a:cubicBezTo>
                    <a:pt x="1545" y="1044"/>
                    <a:pt x="1545" y="1044"/>
                    <a:pt x="1545" y="1044"/>
                  </a:cubicBezTo>
                  <a:cubicBezTo>
                    <a:pt x="1545" y="1042"/>
                    <a:pt x="1545" y="1042"/>
                    <a:pt x="1545" y="1042"/>
                  </a:cubicBezTo>
                  <a:cubicBezTo>
                    <a:pt x="1545" y="1041"/>
                    <a:pt x="1545" y="1041"/>
                    <a:pt x="1545" y="1041"/>
                  </a:cubicBezTo>
                  <a:cubicBezTo>
                    <a:pt x="1545" y="1035"/>
                    <a:pt x="1545" y="1035"/>
                    <a:pt x="1545" y="1035"/>
                  </a:cubicBezTo>
                  <a:cubicBezTo>
                    <a:pt x="1545" y="1033"/>
                    <a:pt x="1545" y="1033"/>
                    <a:pt x="1545" y="1033"/>
                  </a:cubicBezTo>
                  <a:cubicBezTo>
                    <a:pt x="1545" y="1031"/>
                    <a:pt x="1545" y="1031"/>
                    <a:pt x="1545" y="1031"/>
                  </a:cubicBezTo>
                  <a:lnTo>
                    <a:pt x="1549" y="1037"/>
                  </a:lnTo>
                  <a:close/>
                  <a:moveTo>
                    <a:pt x="1547" y="1067"/>
                  </a:moveTo>
                  <a:cubicBezTo>
                    <a:pt x="1550" y="1071"/>
                    <a:pt x="1550" y="1071"/>
                    <a:pt x="1550" y="1071"/>
                  </a:cubicBezTo>
                  <a:cubicBezTo>
                    <a:pt x="1542" y="1065"/>
                    <a:pt x="1542" y="1065"/>
                    <a:pt x="1542" y="1065"/>
                  </a:cubicBezTo>
                  <a:cubicBezTo>
                    <a:pt x="1543" y="1063"/>
                    <a:pt x="1543" y="1063"/>
                    <a:pt x="1543" y="1063"/>
                  </a:cubicBezTo>
                  <a:cubicBezTo>
                    <a:pt x="1543" y="1060"/>
                    <a:pt x="1543" y="1060"/>
                    <a:pt x="1543" y="1060"/>
                  </a:cubicBezTo>
                  <a:cubicBezTo>
                    <a:pt x="1543" y="1060"/>
                    <a:pt x="1543" y="1060"/>
                    <a:pt x="1543" y="1060"/>
                  </a:cubicBezTo>
                  <a:cubicBezTo>
                    <a:pt x="1544" y="1061"/>
                    <a:pt x="1544" y="1061"/>
                    <a:pt x="1544" y="1061"/>
                  </a:cubicBezTo>
                  <a:lnTo>
                    <a:pt x="1547" y="1067"/>
                  </a:lnTo>
                  <a:close/>
                  <a:moveTo>
                    <a:pt x="1543" y="1073"/>
                  </a:moveTo>
                  <a:cubicBezTo>
                    <a:pt x="1550" y="1078"/>
                    <a:pt x="1550" y="1078"/>
                    <a:pt x="1550" y="1078"/>
                  </a:cubicBezTo>
                  <a:cubicBezTo>
                    <a:pt x="1549" y="1078"/>
                    <a:pt x="1549" y="1078"/>
                    <a:pt x="1549" y="1078"/>
                  </a:cubicBezTo>
                  <a:cubicBezTo>
                    <a:pt x="1547" y="1078"/>
                    <a:pt x="1547" y="1078"/>
                    <a:pt x="1547" y="1078"/>
                  </a:cubicBezTo>
                  <a:cubicBezTo>
                    <a:pt x="1543" y="1078"/>
                    <a:pt x="1543" y="1078"/>
                    <a:pt x="1543" y="1078"/>
                  </a:cubicBezTo>
                  <a:cubicBezTo>
                    <a:pt x="1542" y="1078"/>
                    <a:pt x="1542" y="1078"/>
                    <a:pt x="1542" y="1078"/>
                  </a:cubicBezTo>
                  <a:cubicBezTo>
                    <a:pt x="1540" y="1078"/>
                    <a:pt x="1540" y="1078"/>
                    <a:pt x="1540" y="1078"/>
                  </a:cubicBezTo>
                  <a:cubicBezTo>
                    <a:pt x="1540" y="1077"/>
                    <a:pt x="1540" y="1077"/>
                    <a:pt x="1540" y="1077"/>
                  </a:cubicBezTo>
                  <a:cubicBezTo>
                    <a:pt x="1540" y="1076"/>
                    <a:pt x="1540" y="1076"/>
                    <a:pt x="1540" y="1076"/>
                  </a:cubicBezTo>
                  <a:cubicBezTo>
                    <a:pt x="1541" y="1073"/>
                    <a:pt x="1541" y="1073"/>
                    <a:pt x="1541" y="1073"/>
                  </a:cubicBezTo>
                  <a:cubicBezTo>
                    <a:pt x="1541" y="1071"/>
                    <a:pt x="1541" y="1071"/>
                    <a:pt x="1541" y="1071"/>
                  </a:cubicBezTo>
                  <a:lnTo>
                    <a:pt x="1543" y="1073"/>
                  </a:lnTo>
                  <a:close/>
                  <a:moveTo>
                    <a:pt x="1544" y="1086"/>
                  </a:moveTo>
                  <a:cubicBezTo>
                    <a:pt x="1544" y="1087"/>
                    <a:pt x="1544" y="1087"/>
                    <a:pt x="1544" y="1087"/>
                  </a:cubicBezTo>
                  <a:cubicBezTo>
                    <a:pt x="1543" y="1087"/>
                    <a:pt x="1543" y="1087"/>
                    <a:pt x="1543" y="1087"/>
                  </a:cubicBezTo>
                  <a:cubicBezTo>
                    <a:pt x="1542" y="1086"/>
                    <a:pt x="1542" y="1086"/>
                    <a:pt x="1542" y="1086"/>
                  </a:cubicBezTo>
                  <a:cubicBezTo>
                    <a:pt x="1543" y="1086"/>
                    <a:pt x="1543" y="1086"/>
                    <a:pt x="1543" y="1086"/>
                  </a:cubicBezTo>
                  <a:lnTo>
                    <a:pt x="1544" y="1086"/>
                  </a:lnTo>
                  <a:close/>
                  <a:moveTo>
                    <a:pt x="1542" y="1097"/>
                  </a:moveTo>
                  <a:cubicBezTo>
                    <a:pt x="1544" y="1101"/>
                    <a:pt x="1544" y="1101"/>
                    <a:pt x="1544" y="1101"/>
                  </a:cubicBezTo>
                  <a:cubicBezTo>
                    <a:pt x="1544" y="1101"/>
                    <a:pt x="1544" y="1101"/>
                    <a:pt x="1544" y="1101"/>
                  </a:cubicBezTo>
                  <a:cubicBezTo>
                    <a:pt x="1543" y="1102"/>
                    <a:pt x="1543" y="1102"/>
                    <a:pt x="1543" y="1102"/>
                  </a:cubicBezTo>
                  <a:cubicBezTo>
                    <a:pt x="1541" y="1104"/>
                    <a:pt x="1541" y="1104"/>
                    <a:pt x="1541" y="1104"/>
                  </a:cubicBezTo>
                  <a:cubicBezTo>
                    <a:pt x="1538" y="1107"/>
                    <a:pt x="1538" y="1107"/>
                    <a:pt x="1538" y="1107"/>
                  </a:cubicBezTo>
                  <a:cubicBezTo>
                    <a:pt x="1537" y="1108"/>
                    <a:pt x="1537" y="1108"/>
                    <a:pt x="1537" y="1108"/>
                  </a:cubicBezTo>
                  <a:cubicBezTo>
                    <a:pt x="1534" y="1107"/>
                    <a:pt x="1532" y="1105"/>
                    <a:pt x="1530" y="1104"/>
                  </a:cubicBezTo>
                  <a:cubicBezTo>
                    <a:pt x="1528" y="1103"/>
                    <a:pt x="1527" y="1102"/>
                    <a:pt x="1525" y="1101"/>
                  </a:cubicBezTo>
                  <a:cubicBezTo>
                    <a:pt x="1526" y="1100"/>
                    <a:pt x="1526" y="1100"/>
                    <a:pt x="1526" y="1100"/>
                  </a:cubicBezTo>
                  <a:cubicBezTo>
                    <a:pt x="1528" y="1097"/>
                    <a:pt x="1528" y="1097"/>
                    <a:pt x="1528" y="1097"/>
                  </a:cubicBezTo>
                  <a:cubicBezTo>
                    <a:pt x="1530" y="1094"/>
                    <a:pt x="1530" y="1094"/>
                    <a:pt x="1530" y="1094"/>
                  </a:cubicBezTo>
                  <a:cubicBezTo>
                    <a:pt x="1532" y="1092"/>
                    <a:pt x="1532" y="1092"/>
                    <a:pt x="1532" y="1092"/>
                  </a:cubicBezTo>
                  <a:cubicBezTo>
                    <a:pt x="1533" y="1090"/>
                    <a:pt x="1533" y="1090"/>
                    <a:pt x="1533" y="1090"/>
                  </a:cubicBezTo>
                  <a:cubicBezTo>
                    <a:pt x="1534" y="1089"/>
                    <a:pt x="1534" y="1089"/>
                    <a:pt x="1534" y="1089"/>
                  </a:cubicBezTo>
                  <a:cubicBezTo>
                    <a:pt x="1537" y="1086"/>
                    <a:pt x="1537" y="1086"/>
                    <a:pt x="1537" y="1086"/>
                  </a:cubicBezTo>
                  <a:cubicBezTo>
                    <a:pt x="1540" y="1092"/>
                    <a:pt x="1540" y="1092"/>
                    <a:pt x="1540" y="1092"/>
                  </a:cubicBezTo>
                  <a:cubicBezTo>
                    <a:pt x="1540" y="1092"/>
                    <a:pt x="1540" y="1092"/>
                    <a:pt x="1540" y="1092"/>
                  </a:cubicBezTo>
                  <a:cubicBezTo>
                    <a:pt x="1540" y="1092"/>
                    <a:pt x="1540" y="1092"/>
                    <a:pt x="1540" y="1092"/>
                  </a:cubicBezTo>
                  <a:cubicBezTo>
                    <a:pt x="1540" y="1092"/>
                    <a:pt x="1540" y="1092"/>
                    <a:pt x="1540" y="1092"/>
                  </a:cubicBezTo>
                  <a:lnTo>
                    <a:pt x="1542" y="1097"/>
                  </a:lnTo>
                  <a:close/>
                  <a:moveTo>
                    <a:pt x="1540" y="1006"/>
                  </a:moveTo>
                  <a:cubicBezTo>
                    <a:pt x="1540" y="1011"/>
                    <a:pt x="1540" y="1011"/>
                    <a:pt x="1540" y="1011"/>
                  </a:cubicBezTo>
                  <a:cubicBezTo>
                    <a:pt x="1540" y="1015"/>
                    <a:pt x="1540" y="1015"/>
                    <a:pt x="1540" y="1015"/>
                  </a:cubicBezTo>
                  <a:cubicBezTo>
                    <a:pt x="1535" y="1009"/>
                    <a:pt x="1535" y="1009"/>
                    <a:pt x="1535" y="1009"/>
                  </a:cubicBezTo>
                  <a:cubicBezTo>
                    <a:pt x="1536" y="1008"/>
                    <a:pt x="1536" y="1008"/>
                    <a:pt x="1536" y="1008"/>
                  </a:cubicBezTo>
                  <a:cubicBezTo>
                    <a:pt x="1538" y="1005"/>
                    <a:pt x="1538" y="1005"/>
                    <a:pt x="1538" y="1005"/>
                  </a:cubicBezTo>
                  <a:cubicBezTo>
                    <a:pt x="1539" y="1006"/>
                    <a:pt x="1539" y="1006"/>
                    <a:pt x="1539" y="1006"/>
                  </a:cubicBezTo>
                  <a:cubicBezTo>
                    <a:pt x="1540" y="1006"/>
                    <a:pt x="1540" y="1006"/>
                    <a:pt x="1540" y="1006"/>
                  </a:cubicBezTo>
                  <a:close/>
                  <a:moveTo>
                    <a:pt x="1537" y="998"/>
                  </a:moveTo>
                  <a:cubicBezTo>
                    <a:pt x="1536" y="999"/>
                    <a:pt x="1536" y="999"/>
                    <a:pt x="1536" y="999"/>
                  </a:cubicBezTo>
                  <a:cubicBezTo>
                    <a:pt x="1533" y="997"/>
                    <a:pt x="1533" y="997"/>
                    <a:pt x="1533" y="997"/>
                  </a:cubicBezTo>
                  <a:cubicBezTo>
                    <a:pt x="1535" y="997"/>
                    <a:pt x="1535" y="997"/>
                    <a:pt x="1535" y="997"/>
                  </a:cubicBezTo>
                  <a:cubicBezTo>
                    <a:pt x="1537" y="997"/>
                    <a:pt x="1537" y="997"/>
                    <a:pt x="1537" y="997"/>
                  </a:cubicBezTo>
                  <a:lnTo>
                    <a:pt x="1537" y="998"/>
                  </a:lnTo>
                  <a:close/>
                  <a:moveTo>
                    <a:pt x="1535" y="988"/>
                  </a:moveTo>
                  <a:cubicBezTo>
                    <a:pt x="1533" y="989"/>
                    <a:pt x="1533" y="989"/>
                    <a:pt x="1533" y="989"/>
                  </a:cubicBezTo>
                  <a:cubicBezTo>
                    <a:pt x="1529" y="992"/>
                    <a:pt x="1529" y="992"/>
                    <a:pt x="1529" y="992"/>
                  </a:cubicBezTo>
                  <a:cubicBezTo>
                    <a:pt x="1529" y="992"/>
                    <a:pt x="1529" y="992"/>
                    <a:pt x="1529" y="992"/>
                  </a:cubicBezTo>
                  <a:cubicBezTo>
                    <a:pt x="1525" y="992"/>
                    <a:pt x="1525" y="992"/>
                    <a:pt x="1525" y="992"/>
                  </a:cubicBezTo>
                  <a:cubicBezTo>
                    <a:pt x="1523" y="992"/>
                    <a:pt x="1523" y="992"/>
                    <a:pt x="1523" y="992"/>
                  </a:cubicBezTo>
                  <a:cubicBezTo>
                    <a:pt x="1517" y="990"/>
                    <a:pt x="1517" y="990"/>
                    <a:pt x="1517" y="990"/>
                  </a:cubicBezTo>
                  <a:cubicBezTo>
                    <a:pt x="1506" y="984"/>
                    <a:pt x="1506" y="984"/>
                    <a:pt x="1506" y="984"/>
                  </a:cubicBezTo>
                  <a:cubicBezTo>
                    <a:pt x="1494" y="979"/>
                    <a:pt x="1494" y="979"/>
                    <a:pt x="1494" y="979"/>
                  </a:cubicBezTo>
                  <a:cubicBezTo>
                    <a:pt x="1490" y="977"/>
                    <a:pt x="1490" y="977"/>
                    <a:pt x="1490" y="977"/>
                  </a:cubicBezTo>
                  <a:cubicBezTo>
                    <a:pt x="1489" y="976"/>
                    <a:pt x="1489" y="976"/>
                    <a:pt x="1489" y="976"/>
                  </a:cubicBezTo>
                  <a:cubicBezTo>
                    <a:pt x="1490" y="976"/>
                    <a:pt x="1490" y="976"/>
                    <a:pt x="1490" y="976"/>
                  </a:cubicBezTo>
                  <a:cubicBezTo>
                    <a:pt x="1492" y="976"/>
                    <a:pt x="1492" y="976"/>
                    <a:pt x="1492" y="976"/>
                  </a:cubicBezTo>
                  <a:cubicBezTo>
                    <a:pt x="1498" y="976"/>
                    <a:pt x="1498" y="976"/>
                    <a:pt x="1498" y="976"/>
                  </a:cubicBezTo>
                  <a:cubicBezTo>
                    <a:pt x="1504" y="976"/>
                    <a:pt x="1504" y="976"/>
                    <a:pt x="1504" y="976"/>
                  </a:cubicBezTo>
                  <a:cubicBezTo>
                    <a:pt x="1509" y="976"/>
                    <a:pt x="1509" y="976"/>
                    <a:pt x="1509" y="976"/>
                  </a:cubicBezTo>
                  <a:cubicBezTo>
                    <a:pt x="1514" y="976"/>
                    <a:pt x="1514" y="976"/>
                    <a:pt x="1514" y="976"/>
                  </a:cubicBezTo>
                  <a:cubicBezTo>
                    <a:pt x="1519" y="976"/>
                    <a:pt x="1519" y="976"/>
                    <a:pt x="1519" y="976"/>
                  </a:cubicBezTo>
                  <a:cubicBezTo>
                    <a:pt x="1523" y="976"/>
                    <a:pt x="1523" y="976"/>
                    <a:pt x="1523" y="976"/>
                  </a:cubicBezTo>
                  <a:cubicBezTo>
                    <a:pt x="1530" y="977"/>
                    <a:pt x="1530" y="977"/>
                    <a:pt x="1530" y="977"/>
                  </a:cubicBezTo>
                  <a:cubicBezTo>
                    <a:pt x="1533" y="977"/>
                    <a:pt x="1533" y="977"/>
                    <a:pt x="1533" y="977"/>
                  </a:cubicBezTo>
                  <a:cubicBezTo>
                    <a:pt x="1534" y="977"/>
                    <a:pt x="1534" y="977"/>
                    <a:pt x="1534" y="977"/>
                  </a:cubicBezTo>
                  <a:cubicBezTo>
                    <a:pt x="1538" y="977"/>
                    <a:pt x="1538" y="977"/>
                    <a:pt x="1538" y="977"/>
                  </a:cubicBezTo>
                  <a:cubicBezTo>
                    <a:pt x="1546" y="977"/>
                    <a:pt x="1546" y="977"/>
                    <a:pt x="1546" y="977"/>
                  </a:cubicBezTo>
                  <a:cubicBezTo>
                    <a:pt x="1550" y="977"/>
                    <a:pt x="1550" y="977"/>
                    <a:pt x="1550" y="977"/>
                  </a:cubicBezTo>
                  <a:cubicBezTo>
                    <a:pt x="1548" y="978"/>
                    <a:pt x="1548" y="978"/>
                    <a:pt x="1548" y="978"/>
                  </a:cubicBezTo>
                  <a:cubicBezTo>
                    <a:pt x="1543" y="981"/>
                    <a:pt x="1543" y="981"/>
                    <a:pt x="1543" y="981"/>
                  </a:cubicBezTo>
                  <a:cubicBezTo>
                    <a:pt x="1541" y="983"/>
                    <a:pt x="1541" y="983"/>
                    <a:pt x="1541" y="983"/>
                  </a:cubicBezTo>
                  <a:cubicBezTo>
                    <a:pt x="1540" y="984"/>
                    <a:pt x="1540" y="984"/>
                    <a:pt x="1540" y="984"/>
                  </a:cubicBezTo>
                  <a:cubicBezTo>
                    <a:pt x="1538" y="985"/>
                    <a:pt x="1538" y="985"/>
                    <a:pt x="1538" y="985"/>
                  </a:cubicBezTo>
                  <a:lnTo>
                    <a:pt x="1535" y="988"/>
                  </a:lnTo>
                  <a:close/>
                  <a:moveTo>
                    <a:pt x="1547" y="972"/>
                  </a:moveTo>
                  <a:cubicBezTo>
                    <a:pt x="1541" y="971"/>
                    <a:pt x="1541" y="971"/>
                    <a:pt x="1541" y="971"/>
                  </a:cubicBezTo>
                  <a:cubicBezTo>
                    <a:pt x="1533" y="971"/>
                    <a:pt x="1533" y="971"/>
                    <a:pt x="1533" y="971"/>
                  </a:cubicBezTo>
                  <a:cubicBezTo>
                    <a:pt x="1529" y="971"/>
                    <a:pt x="1529" y="971"/>
                    <a:pt x="1529" y="971"/>
                  </a:cubicBezTo>
                  <a:cubicBezTo>
                    <a:pt x="1528" y="971"/>
                    <a:pt x="1528" y="971"/>
                    <a:pt x="1528" y="971"/>
                  </a:cubicBezTo>
                  <a:cubicBezTo>
                    <a:pt x="1524" y="971"/>
                    <a:pt x="1524" y="971"/>
                    <a:pt x="1524" y="971"/>
                  </a:cubicBezTo>
                  <a:cubicBezTo>
                    <a:pt x="1518" y="971"/>
                    <a:pt x="1518" y="971"/>
                    <a:pt x="1518" y="971"/>
                  </a:cubicBezTo>
                  <a:cubicBezTo>
                    <a:pt x="1514" y="971"/>
                    <a:pt x="1514" y="971"/>
                    <a:pt x="1514" y="971"/>
                  </a:cubicBezTo>
                  <a:cubicBezTo>
                    <a:pt x="1509" y="971"/>
                    <a:pt x="1509" y="971"/>
                    <a:pt x="1509" y="971"/>
                  </a:cubicBezTo>
                  <a:cubicBezTo>
                    <a:pt x="1504" y="971"/>
                    <a:pt x="1504" y="971"/>
                    <a:pt x="1504" y="971"/>
                  </a:cubicBezTo>
                  <a:cubicBezTo>
                    <a:pt x="1498" y="971"/>
                    <a:pt x="1498" y="971"/>
                    <a:pt x="1498" y="971"/>
                  </a:cubicBezTo>
                  <a:cubicBezTo>
                    <a:pt x="1493" y="971"/>
                    <a:pt x="1493" y="971"/>
                    <a:pt x="1493" y="971"/>
                  </a:cubicBezTo>
                  <a:cubicBezTo>
                    <a:pt x="1487" y="971"/>
                    <a:pt x="1487" y="971"/>
                    <a:pt x="1487" y="971"/>
                  </a:cubicBezTo>
                  <a:cubicBezTo>
                    <a:pt x="1486" y="971"/>
                    <a:pt x="1486" y="971"/>
                    <a:pt x="1486" y="971"/>
                  </a:cubicBezTo>
                  <a:cubicBezTo>
                    <a:pt x="1486" y="971"/>
                    <a:pt x="1486" y="971"/>
                    <a:pt x="1486" y="971"/>
                  </a:cubicBezTo>
                  <a:cubicBezTo>
                    <a:pt x="1490" y="968"/>
                    <a:pt x="1490" y="968"/>
                    <a:pt x="1490" y="968"/>
                  </a:cubicBezTo>
                  <a:cubicBezTo>
                    <a:pt x="1493" y="966"/>
                    <a:pt x="1493" y="966"/>
                    <a:pt x="1493" y="966"/>
                  </a:cubicBezTo>
                  <a:cubicBezTo>
                    <a:pt x="1496" y="964"/>
                    <a:pt x="1496" y="964"/>
                    <a:pt x="1496" y="964"/>
                  </a:cubicBezTo>
                  <a:cubicBezTo>
                    <a:pt x="1499" y="962"/>
                    <a:pt x="1499" y="962"/>
                    <a:pt x="1499" y="962"/>
                  </a:cubicBezTo>
                  <a:cubicBezTo>
                    <a:pt x="1502" y="960"/>
                    <a:pt x="1502" y="960"/>
                    <a:pt x="1502" y="960"/>
                  </a:cubicBezTo>
                  <a:cubicBezTo>
                    <a:pt x="1504" y="958"/>
                    <a:pt x="1504" y="958"/>
                    <a:pt x="1504" y="958"/>
                  </a:cubicBezTo>
                  <a:cubicBezTo>
                    <a:pt x="1508" y="955"/>
                    <a:pt x="1508" y="955"/>
                    <a:pt x="1508" y="955"/>
                  </a:cubicBezTo>
                  <a:cubicBezTo>
                    <a:pt x="1509" y="954"/>
                    <a:pt x="1509" y="954"/>
                    <a:pt x="1509" y="954"/>
                  </a:cubicBezTo>
                  <a:cubicBezTo>
                    <a:pt x="1510" y="953"/>
                    <a:pt x="1510" y="953"/>
                    <a:pt x="1510" y="953"/>
                  </a:cubicBezTo>
                  <a:cubicBezTo>
                    <a:pt x="1511" y="953"/>
                    <a:pt x="1511" y="953"/>
                    <a:pt x="1511" y="953"/>
                  </a:cubicBezTo>
                  <a:cubicBezTo>
                    <a:pt x="1517" y="957"/>
                    <a:pt x="1517" y="957"/>
                    <a:pt x="1517" y="957"/>
                  </a:cubicBezTo>
                  <a:cubicBezTo>
                    <a:pt x="1535" y="965"/>
                    <a:pt x="1535" y="965"/>
                    <a:pt x="1535" y="965"/>
                  </a:cubicBezTo>
                  <a:cubicBezTo>
                    <a:pt x="1547" y="971"/>
                    <a:pt x="1547" y="971"/>
                    <a:pt x="1547" y="971"/>
                  </a:cubicBezTo>
                  <a:cubicBezTo>
                    <a:pt x="1547" y="972"/>
                    <a:pt x="1547" y="972"/>
                    <a:pt x="1547" y="972"/>
                  </a:cubicBezTo>
                  <a:close/>
                  <a:moveTo>
                    <a:pt x="1510" y="947"/>
                  </a:moveTo>
                  <a:cubicBezTo>
                    <a:pt x="1505" y="945"/>
                    <a:pt x="1505" y="945"/>
                    <a:pt x="1505" y="945"/>
                  </a:cubicBezTo>
                  <a:cubicBezTo>
                    <a:pt x="1498" y="941"/>
                    <a:pt x="1498" y="941"/>
                    <a:pt x="1498" y="941"/>
                  </a:cubicBezTo>
                  <a:cubicBezTo>
                    <a:pt x="1494" y="939"/>
                    <a:pt x="1494" y="939"/>
                    <a:pt x="1494" y="939"/>
                  </a:cubicBezTo>
                  <a:cubicBezTo>
                    <a:pt x="1487" y="936"/>
                    <a:pt x="1487" y="936"/>
                    <a:pt x="1487" y="936"/>
                  </a:cubicBezTo>
                  <a:cubicBezTo>
                    <a:pt x="1480" y="932"/>
                    <a:pt x="1480" y="932"/>
                    <a:pt x="1480" y="932"/>
                  </a:cubicBezTo>
                  <a:cubicBezTo>
                    <a:pt x="1483" y="932"/>
                    <a:pt x="1483" y="932"/>
                    <a:pt x="1483" y="932"/>
                  </a:cubicBezTo>
                  <a:cubicBezTo>
                    <a:pt x="1487" y="932"/>
                    <a:pt x="1487" y="932"/>
                    <a:pt x="1487" y="932"/>
                  </a:cubicBezTo>
                  <a:cubicBezTo>
                    <a:pt x="1488" y="932"/>
                    <a:pt x="1488" y="932"/>
                    <a:pt x="1488" y="932"/>
                  </a:cubicBezTo>
                  <a:cubicBezTo>
                    <a:pt x="1492" y="932"/>
                    <a:pt x="1492" y="932"/>
                    <a:pt x="1492" y="932"/>
                  </a:cubicBezTo>
                  <a:cubicBezTo>
                    <a:pt x="1500" y="932"/>
                    <a:pt x="1500" y="932"/>
                    <a:pt x="1500" y="932"/>
                  </a:cubicBezTo>
                  <a:cubicBezTo>
                    <a:pt x="1506" y="932"/>
                    <a:pt x="1506" y="932"/>
                    <a:pt x="1506" y="932"/>
                  </a:cubicBezTo>
                  <a:cubicBezTo>
                    <a:pt x="1516" y="932"/>
                    <a:pt x="1516" y="932"/>
                    <a:pt x="1516" y="932"/>
                  </a:cubicBezTo>
                  <a:cubicBezTo>
                    <a:pt x="1519" y="932"/>
                    <a:pt x="1519" y="932"/>
                    <a:pt x="1519" y="932"/>
                  </a:cubicBezTo>
                  <a:cubicBezTo>
                    <a:pt x="1525" y="932"/>
                    <a:pt x="1525" y="932"/>
                    <a:pt x="1525" y="932"/>
                  </a:cubicBezTo>
                  <a:cubicBezTo>
                    <a:pt x="1531" y="932"/>
                    <a:pt x="1531" y="932"/>
                    <a:pt x="1531" y="932"/>
                  </a:cubicBezTo>
                  <a:cubicBezTo>
                    <a:pt x="1531" y="932"/>
                    <a:pt x="1531" y="932"/>
                    <a:pt x="1531" y="932"/>
                  </a:cubicBezTo>
                  <a:cubicBezTo>
                    <a:pt x="1531" y="932"/>
                    <a:pt x="1531" y="932"/>
                    <a:pt x="1531" y="932"/>
                  </a:cubicBezTo>
                  <a:cubicBezTo>
                    <a:pt x="1527" y="935"/>
                    <a:pt x="1527" y="935"/>
                    <a:pt x="1527" y="935"/>
                  </a:cubicBezTo>
                  <a:cubicBezTo>
                    <a:pt x="1524" y="937"/>
                    <a:pt x="1524" y="937"/>
                    <a:pt x="1524" y="937"/>
                  </a:cubicBezTo>
                  <a:cubicBezTo>
                    <a:pt x="1523" y="938"/>
                    <a:pt x="1523" y="938"/>
                    <a:pt x="1523" y="938"/>
                  </a:cubicBezTo>
                  <a:cubicBezTo>
                    <a:pt x="1517" y="942"/>
                    <a:pt x="1517" y="942"/>
                    <a:pt x="1517" y="942"/>
                  </a:cubicBezTo>
                  <a:cubicBezTo>
                    <a:pt x="1513" y="945"/>
                    <a:pt x="1513" y="945"/>
                    <a:pt x="1513" y="945"/>
                  </a:cubicBezTo>
                  <a:lnTo>
                    <a:pt x="1510" y="947"/>
                  </a:lnTo>
                  <a:close/>
                  <a:moveTo>
                    <a:pt x="1525" y="927"/>
                  </a:moveTo>
                  <a:cubicBezTo>
                    <a:pt x="1520" y="927"/>
                    <a:pt x="1520" y="927"/>
                    <a:pt x="1520" y="927"/>
                  </a:cubicBezTo>
                  <a:cubicBezTo>
                    <a:pt x="1514" y="927"/>
                    <a:pt x="1514" y="927"/>
                    <a:pt x="1514" y="927"/>
                  </a:cubicBezTo>
                  <a:cubicBezTo>
                    <a:pt x="1511" y="927"/>
                    <a:pt x="1511" y="927"/>
                    <a:pt x="1511" y="927"/>
                  </a:cubicBezTo>
                  <a:cubicBezTo>
                    <a:pt x="1501" y="927"/>
                    <a:pt x="1501" y="927"/>
                    <a:pt x="1501" y="927"/>
                  </a:cubicBezTo>
                  <a:cubicBezTo>
                    <a:pt x="1495" y="927"/>
                    <a:pt x="1495" y="927"/>
                    <a:pt x="1495" y="927"/>
                  </a:cubicBezTo>
                  <a:cubicBezTo>
                    <a:pt x="1487" y="927"/>
                    <a:pt x="1487" y="927"/>
                    <a:pt x="1487" y="927"/>
                  </a:cubicBezTo>
                  <a:cubicBezTo>
                    <a:pt x="1483" y="927"/>
                    <a:pt x="1483" y="927"/>
                    <a:pt x="1483" y="927"/>
                  </a:cubicBezTo>
                  <a:cubicBezTo>
                    <a:pt x="1481" y="927"/>
                    <a:pt x="1481" y="927"/>
                    <a:pt x="1481" y="927"/>
                  </a:cubicBezTo>
                  <a:cubicBezTo>
                    <a:pt x="1478" y="927"/>
                    <a:pt x="1478" y="927"/>
                    <a:pt x="1478" y="927"/>
                  </a:cubicBezTo>
                  <a:cubicBezTo>
                    <a:pt x="1476" y="927"/>
                    <a:pt x="1476" y="927"/>
                    <a:pt x="1476" y="927"/>
                  </a:cubicBezTo>
                  <a:cubicBezTo>
                    <a:pt x="1477" y="926"/>
                    <a:pt x="1477" y="926"/>
                    <a:pt x="1477" y="926"/>
                  </a:cubicBezTo>
                  <a:cubicBezTo>
                    <a:pt x="1479" y="924"/>
                    <a:pt x="1479" y="924"/>
                    <a:pt x="1479" y="924"/>
                  </a:cubicBezTo>
                  <a:cubicBezTo>
                    <a:pt x="1480" y="924"/>
                    <a:pt x="1480" y="924"/>
                    <a:pt x="1480" y="924"/>
                  </a:cubicBezTo>
                  <a:cubicBezTo>
                    <a:pt x="1482" y="922"/>
                    <a:pt x="1482" y="922"/>
                    <a:pt x="1482" y="922"/>
                  </a:cubicBezTo>
                  <a:cubicBezTo>
                    <a:pt x="1486" y="918"/>
                    <a:pt x="1486" y="918"/>
                    <a:pt x="1486" y="918"/>
                  </a:cubicBezTo>
                  <a:cubicBezTo>
                    <a:pt x="1489" y="916"/>
                    <a:pt x="1489" y="916"/>
                    <a:pt x="1489" y="916"/>
                  </a:cubicBezTo>
                  <a:cubicBezTo>
                    <a:pt x="1494" y="911"/>
                    <a:pt x="1494" y="911"/>
                    <a:pt x="1494" y="911"/>
                  </a:cubicBezTo>
                  <a:cubicBezTo>
                    <a:pt x="1496" y="910"/>
                    <a:pt x="1496" y="910"/>
                    <a:pt x="1496" y="910"/>
                  </a:cubicBezTo>
                  <a:cubicBezTo>
                    <a:pt x="1498" y="908"/>
                    <a:pt x="1498" y="908"/>
                    <a:pt x="1498" y="908"/>
                  </a:cubicBezTo>
                  <a:cubicBezTo>
                    <a:pt x="1503" y="911"/>
                    <a:pt x="1503" y="911"/>
                    <a:pt x="1503" y="911"/>
                  </a:cubicBezTo>
                  <a:cubicBezTo>
                    <a:pt x="1519" y="921"/>
                    <a:pt x="1519" y="921"/>
                    <a:pt x="1519" y="921"/>
                  </a:cubicBezTo>
                  <a:cubicBezTo>
                    <a:pt x="1529" y="927"/>
                    <a:pt x="1529" y="927"/>
                    <a:pt x="1529" y="927"/>
                  </a:cubicBezTo>
                  <a:lnTo>
                    <a:pt x="1525" y="927"/>
                  </a:lnTo>
                  <a:close/>
                  <a:moveTo>
                    <a:pt x="1498" y="901"/>
                  </a:moveTo>
                  <a:cubicBezTo>
                    <a:pt x="1497" y="902"/>
                    <a:pt x="1497" y="902"/>
                    <a:pt x="1497" y="902"/>
                  </a:cubicBezTo>
                  <a:cubicBezTo>
                    <a:pt x="1486" y="895"/>
                    <a:pt x="1486" y="895"/>
                    <a:pt x="1486" y="895"/>
                  </a:cubicBezTo>
                  <a:cubicBezTo>
                    <a:pt x="1472" y="886"/>
                    <a:pt x="1472" y="886"/>
                    <a:pt x="1472" y="886"/>
                  </a:cubicBezTo>
                  <a:cubicBezTo>
                    <a:pt x="1471" y="886"/>
                    <a:pt x="1471" y="886"/>
                    <a:pt x="1471" y="886"/>
                  </a:cubicBezTo>
                  <a:cubicBezTo>
                    <a:pt x="1471" y="886"/>
                    <a:pt x="1471" y="886"/>
                    <a:pt x="1471" y="886"/>
                  </a:cubicBezTo>
                  <a:cubicBezTo>
                    <a:pt x="1477" y="886"/>
                    <a:pt x="1477" y="886"/>
                    <a:pt x="1477" y="886"/>
                  </a:cubicBezTo>
                  <a:cubicBezTo>
                    <a:pt x="1483" y="886"/>
                    <a:pt x="1483" y="886"/>
                    <a:pt x="1483" y="886"/>
                  </a:cubicBezTo>
                  <a:cubicBezTo>
                    <a:pt x="1488" y="886"/>
                    <a:pt x="1488" y="886"/>
                    <a:pt x="1488" y="886"/>
                  </a:cubicBezTo>
                  <a:cubicBezTo>
                    <a:pt x="1496" y="886"/>
                    <a:pt x="1496" y="886"/>
                    <a:pt x="1496" y="886"/>
                  </a:cubicBezTo>
                  <a:cubicBezTo>
                    <a:pt x="1503" y="886"/>
                    <a:pt x="1503" y="886"/>
                    <a:pt x="1503" y="886"/>
                  </a:cubicBezTo>
                  <a:cubicBezTo>
                    <a:pt x="1508" y="886"/>
                    <a:pt x="1508" y="886"/>
                    <a:pt x="1508" y="886"/>
                  </a:cubicBezTo>
                  <a:cubicBezTo>
                    <a:pt x="1508" y="886"/>
                    <a:pt x="1508" y="886"/>
                    <a:pt x="1508" y="886"/>
                  </a:cubicBezTo>
                  <a:cubicBezTo>
                    <a:pt x="1509" y="886"/>
                    <a:pt x="1509" y="886"/>
                    <a:pt x="1509" y="886"/>
                  </a:cubicBezTo>
                  <a:cubicBezTo>
                    <a:pt x="1512" y="886"/>
                    <a:pt x="1512" y="886"/>
                    <a:pt x="1512" y="886"/>
                  </a:cubicBezTo>
                  <a:cubicBezTo>
                    <a:pt x="1515" y="886"/>
                    <a:pt x="1515" y="886"/>
                    <a:pt x="1515" y="886"/>
                  </a:cubicBezTo>
                  <a:cubicBezTo>
                    <a:pt x="1514" y="887"/>
                    <a:pt x="1514" y="887"/>
                    <a:pt x="1514" y="887"/>
                  </a:cubicBezTo>
                  <a:cubicBezTo>
                    <a:pt x="1512" y="889"/>
                    <a:pt x="1512" y="889"/>
                    <a:pt x="1512" y="889"/>
                  </a:cubicBezTo>
                  <a:cubicBezTo>
                    <a:pt x="1512" y="889"/>
                    <a:pt x="1512" y="889"/>
                    <a:pt x="1512" y="889"/>
                  </a:cubicBezTo>
                  <a:cubicBezTo>
                    <a:pt x="1511" y="890"/>
                    <a:pt x="1511" y="890"/>
                    <a:pt x="1511" y="890"/>
                  </a:cubicBezTo>
                  <a:cubicBezTo>
                    <a:pt x="1509" y="891"/>
                    <a:pt x="1509" y="891"/>
                    <a:pt x="1509" y="891"/>
                  </a:cubicBezTo>
                  <a:cubicBezTo>
                    <a:pt x="1505" y="895"/>
                    <a:pt x="1505" y="895"/>
                    <a:pt x="1505" y="895"/>
                  </a:cubicBezTo>
                  <a:cubicBezTo>
                    <a:pt x="1501" y="898"/>
                    <a:pt x="1501" y="898"/>
                    <a:pt x="1501" y="898"/>
                  </a:cubicBezTo>
                  <a:lnTo>
                    <a:pt x="1498" y="901"/>
                  </a:lnTo>
                  <a:close/>
                  <a:moveTo>
                    <a:pt x="1513" y="881"/>
                  </a:moveTo>
                  <a:cubicBezTo>
                    <a:pt x="1507" y="881"/>
                    <a:pt x="1507" y="881"/>
                    <a:pt x="1507" y="881"/>
                  </a:cubicBezTo>
                  <a:cubicBezTo>
                    <a:pt x="1504" y="881"/>
                    <a:pt x="1504" y="881"/>
                    <a:pt x="1504" y="881"/>
                  </a:cubicBezTo>
                  <a:cubicBezTo>
                    <a:pt x="1503" y="881"/>
                    <a:pt x="1503" y="881"/>
                    <a:pt x="1503" y="881"/>
                  </a:cubicBezTo>
                  <a:cubicBezTo>
                    <a:pt x="1502" y="881"/>
                    <a:pt x="1502" y="881"/>
                    <a:pt x="1502" y="881"/>
                  </a:cubicBezTo>
                  <a:cubicBezTo>
                    <a:pt x="1498" y="881"/>
                    <a:pt x="1498" y="881"/>
                    <a:pt x="1498" y="881"/>
                  </a:cubicBezTo>
                  <a:cubicBezTo>
                    <a:pt x="1491" y="881"/>
                    <a:pt x="1491" y="881"/>
                    <a:pt x="1491" y="881"/>
                  </a:cubicBezTo>
                  <a:cubicBezTo>
                    <a:pt x="1483" y="881"/>
                    <a:pt x="1483" y="881"/>
                    <a:pt x="1483" y="881"/>
                  </a:cubicBezTo>
                  <a:cubicBezTo>
                    <a:pt x="1477" y="881"/>
                    <a:pt x="1477" y="881"/>
                    <a:pt x="1477" y="881"/>
                  </a:cubicBezTo>
                  <a:cubicBezTo>
                    <a:pt x="1472" y="881"/>
                    <a:pt x="1472" y="881"/>
                    <a:pt x="1472" y="881"/>
                  </a:cubicBezTo>
                  <a:cubicBezTo>
                    <a:pt x="1469" y="881"/>
                    <a:pt x="1469" y="881"/>
                    <a:pt x="1469" y="881"/>
                  </a:cubicBezTo>
                  <a:cubicBezTo>
                    <a:pt x="1471" y="880"/>
                    <a:pt x="1471" y="880"/>
                    <a:pt x="1471" y="880"/>
                  </a:cubicBezTo>
                  <a:cubicBezTo>
                    <a:pt x="1474" y="877"/>
                    <a:pt x="1474" y="877"/>
                    <a:pt x="1474" y="877"/>
                  </a:cubicBezTo>
                  <a:cubicBezTo>
                    <a:pt x="1477" y="875"/>
                    <a:pt x="1477" y="875"/>
                    <a:pt x="1477" y="875"/>
                  </a:cubicBezTo>
                  <a:cubicBezTo>
                    <a:pt x="1481" y="871"/>
                    <a:pt x="1481" y="871"/>
                    <a:pt x="1481" y="871"/>
                  </a:cubicBezTo>
                  <a:cubicBezTo>
                    <a:pt x="1485" y="868"/>
                    <a:pt x="1485" y="868"/>
                    <a:pt x="1485" y="868"/>
                  </a:cubicBezTo>
                  <a:cubicBezTo>
                    <a:pt x="1487" y="866"/>
                    <a:pt x="1487" y="866"/>
                    <a:pt x="1487" y="866"/>
                  </a:cubicBezTo>
                  <a:cubicBezTo>
                    <a:pt x="1488" y="866"/>
                    <a:pt x="1488" y="866"/>
                    <a:pt x="1488" y="866"/>
                  </a:cubicBezTo>
                  <a:cubicBezTo>
                    <a:pt x="1488" y="865"/>
                    <a:pt x="1488" y="865"/>
                    <a:pt x="1488" y="865"/>
                  </a:cubicBezTo>
                  <a:cubicBezTo>
                    <a:pt x="1488" y="865"/>
                    <a:pt x="1488" y="865"/>
                    <a:pt x="1488" y="865"/>
                  </a:cubicBezTo>
                  <a:cubicBezTo>
                    <a:pt x="1496" y="870"/>
                    <a:pt x="1496" y="870"/>
                    <a:pt x="1496" y="870"/>
                  </a:cubicBezTo>
                  <a:cubicBezTo>
                    <a:pt x="1512" y="880"/>
                    <a:pt x="1512" y="880"/>
                    <a:pt x="1512" y="880"/>
                  </a:cubicBezTo>
                  <a:cubicBezTo>
                    <a:pt x="1513" y="881"/>
                    <a:pt x="1513" y="881"/>
                    <a:pt x="1513" y="881"/>
                  </a:cubicBezTo>
                  <a:close/>
                  <a:moveTo>
                    <a:pt x="1488" y="859"/>
                  </a:moveTo>
                  <a:cubicBezTo>
                    <a:pt x="1478" y="853"/>
                    <a:pt x="1478" y="853"/>
                    <a:pt x="1478" y="853"/>
                  </a:cubicBezTo>
                  <a:cubicBezTo>
                    <a:pt x="1470" y="848"/>
                    <a:pt x="1470" y="848"/>
                    <a:pt x="1470" y="848"/>
                  </a:cubicBezTo>
                  <a:cubicBezTo>
                    <a:pt x="1467" y="846"/>
                    <a:pt x="1467" y="846"/>
                    <a:pt x="1467" y="846"/>
                  </a:cubicBezTo>
                  <a:cubicBezTo>
                    <a:pt x="1467" y="846"/>
                    <a:pt x="1467" y="846"/>
                    <a:pt x="1467" y="846"/>
                  </a:cubicBezTo>
                  <a:cubicBezTo>
                    <a:pt x="1467" y="846"/>
                    <a:pt x="1467" y="846"/>
                    <a:pt x="1467" y="846"/>
                  </a:cubicBezTo>
                  <a:cubicBezTo>
                    <a:pt x="1468" y="846"/>
                    <a:pt x="1468" y="846"/>
                    <a:pt x="1468" y="846"/>
                  </a:cubicBezTo>
                  <a:cubicBezTo>
                    <a:pt x="1471" y="846"/>
                    <a:pt x="1471" y="846"/>
                    <a:pt x="1471" y="846"/>
                  </a:cubicBezTo>
                  <a:cubicBezTo>
                    <a:pt x="1476" y="846"/>
                    <a:pt x="1476" y="846"/>
                    <a:pt x="1476" y="846"/>
                  </a:cubicBezTo>
                  <a:cubicBezTo>
                    <a:pt x="1492" y="846"/>
                    <a:pt x="1492" y="846"/>
                    <a:pt x="1492" y="846"/>
                  </a:cubicBezTo>
                  <a:cubicBezTo>
                    <a:pt x="1504" y="846"/>
                    <a:pt x="1504" y="846"/>
                    <a:pt x="1504" y="846"/>
                  </a:cubicBezTo>
                  <a:cubicBezTo>
                    <a:pt x="1497" y="851"/>
                    <a:pt x="1497" y="851"/>
                    <a:pt x="1497" y="851"/>
                  </a:cubicBezTo>
                  <a:cubicBezTo>
                    <a:pt x="1489" y="858"/>
                    <a:pt x="1489" y="858"/>
                    <a:pt x="1489" y="858"/>
                  </a:cubicBezTo>
                  <a:lnTo>
                    <a:pt x="1488" y="859"/>
                  </a:lnTo>
                  <a:close/>
                  <a:moveTo>
                    <a:pt x="1486" y="841"/>
                  </a:moveTo>
                  <a:cubicBezTo>
                    <a:pt x="1471" y="841"/>
                    <a:pt x="1471" y="841"/>
                    <a:pt x="1471" y="841"/>
                  </a:cubicBezTo>
                  <a:cubicBezTo>
                    <a:pt x="1465" y="841"/>
                    <a:pt x="1465" y="841"/>
                    <a:pt x="1465" y="841"/>
                  </a:cubicBezTo>
                  <a:cubicBezTo>
                    <a:pt x="1462" y="841"/>
                    <a:pt x="1462" y="841"/>
                    <a:pt x="1462" y="841"/>
                  </a:cubicBezTo>
                  <a:cubicBezTo>
                    <a:pt x="1461" y="841"/>
                    <a:pt x="1461" y="841"/>
                    <a:pt x="1461" y="841"/>
                  </a:cubicBezTo>
                  <a:cubicBezTo>
                    <a:pt x="1461" y="841"/>
                    <a:pt x="1461" y="841"/>
                    <a:pt x="1461" y="841"/>
                  </a:cubicBezTo>
                  <a:cubicBezTo>
                    <a:pt x="1460" y="841"/>
                    <a:pt x="1460" y="841"/>
                    <a:pt x="1460" y="841"/>
                  </a:cubicBezTo>
                  <a:cubicBezTo>
                    <a:pt x="1460" y="840"/>
                    <a:pt x="1460" y="840"/>
                    <a:pt x="1460" y="840"/>
                  </a:cubicBezTo>
                  <a:cubicBezTo>
                    <a:pt x="1460" y="839"/>
                    <a:pt x="1460" y="839"/>
                    <a:pt x="1460" y="839"/>
                  </a:cubicBezTo>
                  <a:cubicBezTo>
                    <a:pt x="1460" y="838"/>
                    <a:pt x="1460" y="838"/>
                    <a:pt x="1460" y="838"/>
                  </a:cubicBezTo>
                  <a:cubicBezTo>
                    <a:pt x="1460" y="835"/>
                    <a:pt x="1460" y="835"/>
                    <a:pt x="1460" y="835"/>
                  </a:cubicBezTo>
                  <a:cubicBezTo>
                    <a:pt x="1459" y="832"/>
                    <a:pt x="1459" y="832"/>
                    <a:pt x="1459" y="832"/>
                  </a:cubicBezTo>
                  <a:cubicBezTo>
                    <a:pt x="1462" y="832"/>
                    <a:pt x="1462" y="832"/>
                    <a:pt x="1462" y="832"/>
                  </a:cubicBezTo>
                  <a:cubicBezTo>
                    <a:pt x="1478" y="832"/>
                    <a:pt x="1478" y="832"/>
                    <a:pt x="1478" y="832"/>
                  </a:cubicBezTo>
                  <a:cubicBezTo>
                    <a:pt x="1497" y="832"/>
                    <a:pt x="1497" y="832"/>
                    <a:pt x="1497" y="832"/>
                  </a:cubicBezTo>
                  <a:cubicBezTo>
                    <a:pt x="1506" y="832"/>
                    <a:pt x="1506" y="832"/>
                    <a:pt x="1506" y="832"/>
                  </a:cubicBezTo>
                  <a:cubicBezTo>
                    <a:pt x="1507" y="835"/>
                    <a:pt x="1507" y="838"/>
                    <a:pt x="1508" y="841"/>
                  </a:cubicBezTo>
                  <a:cubicBezTo>
                    <a:pt x="1506" y="841"/>
                    <a:pt x="1506" y="841"/>
                    <a:pt x="1506" y="841"/>
                  </a:cubicBezTo>
                  <a:lnTo>
                    <a:pt x="1486" y="841"/>
                  </a:lnTo>
                  <a:close/>
                  <a:moveTo>
                    <a:pt x="1461" y="827"/>
                  </a:moveTo>
                  <a:cubicBezTo>
                    <a:pt x="1466" y="821"/>
                    <a:pt x="1466" y="821"/>
                    <a:pt x="1466" y="821"/>
                  </a:cubicBezTo>
                  <a:cubicBezTo>
                    <a:pt x="1469" y="816"/>
                    <a:pt x="1469" y="816"/>
                    <a:pt x="1469" y="816"/>
                  </a:cubicBezTo>
                  <a:cubicBezTo>
                    <a:pt x="1479" y="827"/>
                    <a:pt x="1479" y="827"/>
                    <a:pt x="1479" y="827"/>
                  </a:cubicBezTo>
                  <a:cubicBezTo>
                    <a:pt x="1473" y="827"/>
                    <a:pt x="1473" y="827"/>
                    <a:pt x="1473" y="827"/>
                  </a:cubicBezTo>
                  <a:lnTo>
                    <a:pt x="1461" y="827"/>
                  </a:lnTo>
                  <a:close/>
                  <a:moveTo>
                    <a:pt x="1492" y="827"/>
                  </a:moveTo>
                  <a:cubicBezTo>
                    <a:pt x="1488" y="827"/>
                    <a:pt x="1488" y="827"/>
                    <a:pt x="1488" y="827"/>
                  </a:cubicBezTo>
                  <a:cubicBezTo>
                    <a:pt x="1490" y="825"/>
                    <a:pt x="1490" y="825"/>
                    <a:pt x="1490" y="825"/>
                  </a:cubicBezTo>
                  <a:cubicBezTo>
                    <a:pt x="1494" y="817"/>
                    <a:pt x="1494" y="817"/>
                    <a:pt x="1494" y="817"/>
                  </a:cubicBezTo>
                  <a:cubicBezTo>
                    <a:pt x="1502" y="827"/>
                    <a:pt x="1502" y="827"/>
                    <a:pt x="1502" y="827"/>
                  </a:cubicBezTo>
                  <a:lnTo>
                    <a:pt x="1492" y="827"/>
                  </a:lnTo>
                  <a:close/>
                  <a:moveTo>
                    <a:pt x="1493" y="808"/>
                  </a:moveTo>
                  <a:cubicBezTo>
                    <a:pt x="1484" y="799"/>
                    <a:pt x="1484" y="799"/>
                    <a:pt x="1484" y="799"/>
                  </a:cubicBezTo>
                  <a:cubicBezTo>
                    <a:pt x="1488" y="799"/>
                    <a:pt x="1488" y="799"/>
                    <a:pt x="1488" y="799"/>
                  </a:cubicBezTo>
                  <a:cubicBezTo>
                    <a:pt x="1495" y="799"/>
                    <a:pt x="1495" y="799"/>
                    <a:pt x="1495" y="799"/>
                  </a:cubicBezTo>
                  <a:cubicBezTo>
                    <a:pt x="1497" y="799"/>
                    <a:pt x="1497" y="799"/>
                    <a:pt x="1497" y="799"/>
                  </a:cubicBezTo>
                  <a:cubicBezTo>
                    <a:pt x="1496" y="801"/>
                    <a:pt x="1496" y="801"/>
                    <a:pt x="1496" y="801"/>
                  </a:cubicBezTo>
                  <a:cubicBezTo>
                    <a:pt x="1494" y="805"/>
                    <a:pt x="1494" y="805"/>
                    <a:pt x="1494" y="805"/>
                  </a:cubicBezTo>
                  <a:lnTo>
                    <a:pt x="1493" y="808"/>
                  </a:lnTo>
                  <a:close/>
                  <a:moveTo>
                    <a:pt x="1490" y="813"/>
                  </a:moveTo>
                  <a:cubicBezTo>
                    <a:pt x="1486" y="821"/>
                    <a:pt x="1486" y="821"/>
                    <a:pt x="1486" y="821"/>
                  </a:cubicBezTo>
                  <a:cubicBezTo>
                    <a:pt x="1484" y="825"/>
                    <a:pt x="1484" y="825"/>
                    <a:pt x="1484" y="825"/>
                  </a:cubicBezTo>
                  <a:cubicBezTo>
                    <a:pt x="1471" y="812"/>
                    <a:pt x="1471" y="812"/>
                    <a:pt x="1471" y="812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9" y="801"/>
                    <a:pt x="1479" y="801"/>
                    <a:pt x="1479" y="801"/>
                  </a:cubicBezTo>
                  <a:lnTo>
                    <a:pt x="1490" y="813"/>
                  </a:lnTo>
                  <a:close/>
                  <a:moveTo>
                    <a:pt x="1470" y="806"/>
                  </a:moveTo>
                  <a:cubicBezTo>
                    <a:pt x="1468" y="808"/>
                    <a:pt x="1468" y="808"/>
                    <a:pt x="1468" y="808"/>
                  </a:cubicBezTo>
                  <a:cubicBezTo>
                    <a:pt x="1460" y="799"/>
                    <a:pt x="1460" y="799"/>
                    <a:pt x="1460" y="799"/>
                  </a:cubicBezTo>
                  <a:cubicBezTo>
                    <a:pt x="1463" y="799"/>
                    <a:pt x="1463" y="799"/>
                    <a:pt x="1463" y="799"/>
                  </a:cubicBezTo>
                  <a:cubicBezTo>
                    <a:pt x="1474" y="799"/>
                    <a:pt x="1474" y="799"/>
                    <a:pt x="1474" y="799"/>
                  </a:cubicBezTo>
                  <a:lnTo>
                    <a:pt x="1470" y="806"/>
                  </a:lnTo>
                  <a:close/>
                  <a:moveTo>
                    <a:pt x="1465" y="813"/>
                  </a:moveTo>
                  <a:cubicBezTo>
                    <a:pt x="1462" y="817"/>
                    <a:pt x="1462" y="817"/>
                    <a:pt x="1462" y="817"/>
                  </a:cubicBezTo>
                  <a:cubicBezTo>
                    <a:pt x="1458" y="822"/>
                    <a:pt x="1458" y="822"/>
                    <a:pt x="1458" y="822"/>
                  </a:cubicBezTo>
                  <a:cubicBezTo>
                    <a:pt x="1458" y="819"/>
                    <a:pt x="1458" y="816"/>
                    <a:pt x="1458" y="813"/>
                  </a:cubicBezTo>
                  <a:cubicBezTo>
                    <a:pt x="1457" y="810"/>
                    <a:pt x="1457" y="807"/>
                    <a:pt x="1457" y="804"/>
                  </a:cubicBezTo>
                  <a:lnTo>
                    <a:pt x="1465" y="813"/>
                  </a:lnTo>
                  <a:close/>
                  <a:moveTo>
                    <a:pt x="1408" y="808"/>
                  </a:moveTo>
                  <a:cubicBezTo>
                    <a:pt x="1407" y="813"/>
                    <a:pt x="1407" y="813"/>
                    <a:pt x="1407" y="813"/>
                  </a:cubicBezTo>
                  <a:cubicBezTo>
                    <a:pt x="1407" y="818"/>
                    <a:pt x="1407" y="818"/>
                    <a:pt x="1407" y="818"/>
                  </a:cubicBezTo>
                  <a:cubicBezTo>
                    <a:pt x="1406" y="822"/>
                    <a:pt x="1406" y="822"/>
                    <a:pt x="1406" y="822"/>
                  </a:cubicBezTo>
                  <a:cubicBezTo>
                    <a:pt x="1400" y="812"/>
                    <a:pt x="1400" y="812"/>
                    <a:pt x="1400" y="812"/>
                  </a:cubicBezTo>
                  <a:cubicBezTo>
                    <a:pt x="1400" y="812"/>
                    <a:pt x="1400" y="812"/>
                    <a:pt x="1400" y="812"/>
                  </a:cubicBezTo>
                  <a:cubicBezTo>
                    <a:pt x="1403" y="809"/>
                    <a:pt x="1403" y="809"/>
                    <a:pt x="1403" y="809"/>
                  </a:cubicBezTo>
                  <a:cubicBezTo>
                    <a:pt x="1406" y="806"/>
                    <a:pt x="1406" y="806"/>
                    <a:pt x="1406" y="806"/>
                  </a:cubicBezTo>
                  <a:cubicBezTo>
                    <a:pt x="1408" y="804"/>
                    <a:pt x="1408" y="804"/>
                    <a:pt x="1408" y="804"/>
                  </a:cubicBezTo>
                  <a:lnTo>
                    <a:pt x="1408" y="808"/>
                  </a:lnTo>
                  <a:close/>
                  <a:moveTo>
                    <a:pt x="1403" y="827"/>
                  </a:moveTo>
                  <a:cubicBezTo>
                    <a:pt x="1397" y="827"/>
                    <a:pt x="1397" y="827"/>
                    <a:pt x="1397" y="827"/>
                  </a:cubicBezTo>
                  <a:cubicBezTo>
                    <a:pt x="1392" y="827"/>
                    <a:pt x="1392" y="827"/>
                    <a:pt x="1392" y="827"/>
                  </a:cubicBezTo>
                  <a:cubicBezTo>
                    <a:pt x="1386" y="827"/>
                    <a:pt x="1386" y="827"/>
                    <a:pt x="1386" y="827"/>
                  </a:cubicBezTo>
                  <a:cubicBezTo>
                    <a:pt x="1389" y="824"/>
                    <a:pt x="1389" y="824"/>
                    <a:pt x="1389" y="824"/>
                  </a:cubicBezTo>
                  <a:cubicBezTo>
                    <a:pt x="1391" y="821"/>
                    <a:pt x="1391" y="821"/>
                    <a:pt x="1391" y="821"/>
                  </a:cubicBezTo>
                  <a:cubicBezTo>
                    <a:pt x="1396" y="816"/>
                    <a:pt x="1396" y="816"/>
                    <a:pt x="1396" y="816"/>
                  </a:cubicBezTo>
                  <a:lnTo>
                    <a:pt x="1403" y="827"/>
                  </a:lnTo>
                  <a:close/>
                  <a:moveTo>
                    <a:pt x="1402" y="803"/>
                  </a:moveTo>
                  <a:cubicBezTo>
                    <a:pt x="1399" y="805"/>
                    <a:pt x="1399" y="805"/>
                    <a:pt x="1399" y="805"/>
                  </a:cubicBezTo>
                  <a:cubicBezTo>
                    <a:pt x="1397" y="808"/>
                    <a:pt x="1397" y="808"/>
                    <a:pt x="1397" y="808"/>
                  </a:cubicBezTo>
                  <a:cubicBezTo>
                    <a:pt x="1391" y="799"/>
                    <a:pt x="1391" y="799"/>
                    <a:pt x="1391" y="799"/>
                  </a:cubicBezTo>
                  <a:cubicBezTo>
                    <a:pt x="1393" y="799"/>
                    <a:pt x="1393" y="799"/>
                    <a:pt x="1393" y="799"/>
                  </a:cubicBezTo>
                  <a:cubicBezTo>
                    <a:pt x="1398" y="799"/>
                    <a:pt x="1398" y="799"/>
                    <a:pt x="1398" y="799"/>
                  </a:cubicBezTo>
                  <a:cubicBezTo>
                    <a:pt x="1405" y="799"/>
                    <a:pt x="1405" y="799"/>
                    <a:pt x="1405" y="799"/>
                  </a:cubicBezTo>
                  <a:lnTo>
                    <a:pt x="1402" y="803"/>
                  </a:lnTo>
                  <a:close/>
                  <a:moveTo>
                    <a:pt x="1393" y="812"/>
                  </a:moveTo>
                  <a:cubicBezTo>
                    <a:pt x="1393" y="813"/>
                    <a:pt x="1393" y="813"/>
                    <a:pt x="1393" y="813"/>
                  </a:cubicBezTo>
                  <a:cubicBezTo>
                    <a:pt x="1388" y="818"/>
                    <a:pt x="1388" y="818"/>
                    <a:pt x="1388" y="818"/>
                  </a:cubicBezTo>
                  <a:cubicBezTo>
                    <a:pt x="1385" y="821"/>
                    <a:pt x="1385" y="821"/>
                    <a:pt x="1385" y="821"/>
                  </a:cubicBezTo>
                  <a:cubicBezTo>
                    <a:pt x="1381" y="825"/>
                    <a:pt x="1381" y="825"/>
                    <a:pt x="1381" y="825"/>
                  </a:cubicBezTo>
                  <a:cubicBezTo>
                    <a:pt x="1381" y="825"/>
                    <a:pt x="1381" y="825"/>
                    <a:pt x="1381" y="825"/>
                  </a:cubicBezTo>
                  <a:cubicBezTo>
                    <a:pt x="1381" y="825"/>
                    <a:pt x="1381" y="825"/>
                    <a:pt x="1381" y="825"/>
                  </a:cubicBezTo>
                  <a:cubicBezTo>
                    <a:pt x="1375" y="813"/>
                    <a:pt x="1375" y="813"/>
                    <a:pt x="1375" y="813"/>
                  </a:cubicBezTo>
                  <a:cubicBezTo>
                    <a:pt x="1376" y="812"/>
                    <a:pt x="1376" y="812"/>
                    <a:pt x="1376" y="812"/>
                  </a:cubicBezTo>
                  <a:cubicBezTo>
                    <a:pt x="1379" y="809"/>
                    <a:pt x="1379" y="809"/>
                    <a:pt x="1379" y="809"/>
                  </a:cubicBezTo>
                  <a:cubicBezTo>
                    <a:pt x="1383" y="803"/>
                    <a:pt x="1383" y="803"/>
                    <a:pt x="1383" y="803"/>
                  </a:cubicBezTo>
                  <a:cubicBezTo>
                    <a:pt x="1385" y="802"/>
                    <a:pt x="1385" y="802"/>
                    <a:pt x="1385" y="802"/>
                  </a:cubicBezTo>
                  <a:cubicBezTo>
                    <a:pt x="1386" y="801"/>
                    <a:pt x="1386" y="801"/>
                    <a:pt x="1386" y="801"/>
                  </a:cubicBezTo>
                  <a:cubicBezTo>
                    <a:pt x="1391" y="808"/>
                    <a:pt x="1391" y="808"/>
                    <a:pt x="1391" y="808"/>
                  </a:cubicBezTo>
                  <a:lnTo>
                    <a:pt x="1393" y="812"/>
                  </a:lnTo>
                  <a:close/>
                  <a:moveTo>
                    <a:pt x="1380" y="800"/>
                  </a:moveTo>
                  <a:cubicBezTo>
                    <a:pt x="1375" y="805"/>
                    <a:pt x="1375" y="805"/>
                    <a:pt x="1375" y="805"/>
                  </a:cubicBezTo>
                  <a:cubicBezTo>
                    <a:pt x="1372" y="808"/>
                    <a:pt x="1372" y="808"/>
                    <a:pt x="1372" y="808"/>
                  </a:cubicBezTo>
                  <a:cubicBezTo>
                    <a:pt x="1368" y="799"/>
                    <a:pt x="1368" y="799"/>
                    <a:pt x="1368" y="799"/>
                  </a:cubicBezTo>
                  <a:cubicBezTo>
                    <a:pt x="1368" y="799"/>
                    <a:pt x="1368" y="799"/>
                    <a:pt x="1368" y="799"/>
                  </a:cubicBezTo>
                  <a:cubicBezTo>
                    <a:pt x="1379" y="799"/>
                    <a:pt x="1379" y="799"/>
                    <a:pt x="1379" y="799"/>
                  </a:cubicBezTo>
                  <a:cubicBezTo>
                    <a:pt x="1381" y="799"/>
                    <a:pt x="1381" y="799"/>
                    <a:pt x="1381" y="799"/>
                  </a:cubicBezTo>
                  <a:lnTo>
                    <a:pt x="1380" y="800"/>
                  </a:lnTo>
                  <a:close/>
                  <a:moveTo>
                    <a:pt x="1370" y="818"/>
                  </a:moveTo>
                  <a:cubicBezTo>
                    <a:pt x="1371" y="817"/>
                    <a:pt x="1371" y="817"/>
                    <a:pt x="1371" y="817"/>
                  </a:cubicBezTo>
                  <a:cubicBezTo>
                    <a:pt x="1373" y="821"/>
                    <a:pt x="1373" y="821"/>
                    <a:pt x="1373" y="821"/>
                  </a:cubicBezTo>
                  <a:cubicBezTo>
                    <a:pt x="1375" y="824"/>
                    <a:pt x="1375" y="824"/>
                    <a:pt x="1375" y="824"/>
                  </a:cubicBezTo>
                  <a:cubicBezTo>
                    <a:pt x="1376" y="827"/>
                    <a:pt x="1376" y="827"/>
                    <a:pt x="1376" y="827"/>
                  </a:cubicBezTo>
                  <a:cubicBezTo>
                    <a:pt x="1375" y="827"/>
                    <a:pt x="1375" y="827"/>
                    <a:pt x="1375" y="827"/>
                  </a:cubicBezTo>
                  <a:cubicBezTo>
                    <a:pt x="1369" y="827"/>
                    <a:pt x="1369" y="827"/>
                    <a:pt x="1369" y="827"/>
                  </a:cubicBezTo>
                  <a:cubicBezTo>
                    <a:pt x="1365" y="827"/>
                    <a:pt x="1365" y="827"/>
                    <a:pt x="1365" y="827"/>
                  </a:cubicBezTo>
                  <a:cubicBezTo>
                    <a:pt x="1362" y="827"/>
                    <a:pt x="1362" y="827"/>
                    <a:pt x="1362" y="827"/>
                  </a:cubicBezTo>
                  <a:cubicBezTo>
                    <a:pt x="1363" y="826"/>
                    <a:pt x="1363" y="826"/>
                    <a:pt x="1363" y="826"/>
                  </a:cubicBezTo>
                  <a:cubicBezTo>
                    <a:pt x="1365" y="824"/>
                    <a:pt x="1365" y="824"/>
                    <a:pt x="1365" y="824"/>
                  </a:cubicBezTo>
                  <a:cubicBezTo>
                    <a:pt x="1368" y="821"/>
                    <a:pt x="1368" y="821"/>
                    <a:pt x="1368" y="821"/>
                  </a:cubicBezTo>
                  <a:cubicBezTo>
                    <a:pt x="1370" y="819"/>
                    <a:pt x="1370" y="819"/>
                    <a:pt x="1370" y="819"/>
                  </a:cubicBezTo>
                  <a:lnTo>
                    <a:pt x="1370" y="818"/>
                  </a:lnTo>
                  <a:close/>
                  <a:moveTo>
                    <a:pt x="1364" y="832"/>
                  </a:moveTo>
                  <a:cubicBezTo>
                    <a:pt x="1370" y="832"/>
                    <a:pt x="1370" y="832"/>
                    <a:pt x="1370" y="832"/>
                  </a:cubicBezTo>
                  <a:cubicBezTo>
                    <a:pt x="1374" y="832"/>
                    <a:pt x="1374" y="832"/>
                    <a:pt x="1374" y="832"/>
                  </a:cubicBezTo>
                  <a:cubicBezTo>
                    <a:pt x="1380" y="832"/>
                    <a:pt x="1380" y="832"/>
                    <a:pt x="1380" y="832"/>
                  </a:cubicBezTo>
                  <a:cubicBezTo>
                    <a:pt x="1383" y="832"/>
                    <a:pt x="1383" y="832"/>
                    <a:pt x="1383" y="832"/>
                  </a:cubicBezTo>
                  <a:cubicBezTo>
                    <a:pt x="1385" y="832"/>
                    <a:pt x="1385" y="832"/>
                    <a:pt x="1385" y="832"/>
                  </a:cubicBezTo>
                  <a:cubicBezTo>
                    <a:pt x="1389" y="832"/>
                    <a:pt x="1389" y="832"/>
                    <a:pt x="1389" y="832"/>
                  </a:cubicBezTo>
                  <a:cubicBezTo>
                    <a:pt x="1397" y="832"/>
                    <a:pt x="1397" y="832"/>
                    <a:pt x="1397" y="832"/>
                  </a:cubicBezTo>
                  <a:cubicBezTo>
                    <a:pt x="1403" y="832"/>
                    <a:pt x="1403" y="832"/>
                    <a:pt x="1403" y="832"/>
                  </a:cubicBezTo>
                  <a:cubicBezTo>
                    <a:pt x="1405" y="832"/>
                    <a:pt x="1405" y="832"/>
                    <a:pt x="1405" y="832"/>
                  </a:cubicBezTo>
                  <a:cubicBezTo>
                    <a:pt x="1405" y="834"/>
                    <a:pt x="1405" y="834"/>
                    <a:pt x="1405" y="834"/>
                  </a:cubicBezTo>
                  <a:cubicBezTo>
                    <a:pt x="1405" y="836"/>
                    <a:pt x="1405" y="838"/>
                    <a:pt x="1405" y="840"/>
                  </a:cubicBezTo>
                  <a:cubicBezTo>
                    <a:pt x="1405" y="840"/>
                    <a:pt x="1405" y="840"/>
                    <a:pt x="1405" y="840"/>
                  </a:cubicBezTo>
                  <a:cubicBezTo>
                    <a:pt x="1397" y="840"/>
                    <a:pt x="1397" y="840"/>
                    <a:pt x="1397" y="840"/>
                  </a:cubicBezTo>
                  <a:cubicBezTo>
                    <a:pt x="1394" y="840"/>
                    <a:pt x="1394" y="840"/>
                    <a:pt x="1394" y="840"/>
                  </a:cubicBezTo>
                  <a:cubicBezTo>
                    <a:pt x="1392" y="840"/>
                    <a:pt x="1392" y="840"/>
                    <a:pt x="1392" y="840"/>
                  </a:cubicBezTo>
                  <a:cubicBezTo>
                    <a:pt x="1389" y="840"/>
                    <a:pt x="1389" y="840"/>
                    <a:pt x="1389" y="840"/>
                  </a:cubicBezTo>
                  <a:cubicBezTo>
                    <a:pt x="1382" y="840"/>
                    <a:pt x="1382" y="840"/>
                    <a:pt x="1382" y="840"/>
                  </a:cubicBezTo>
                  <a:cubicBezTo>
                    <a:pt x="1379" y="840"/>
                    <a:pt x="1379" y="840"/>
                    <a:pt x="1379" y="840"/>
                  </a:cubicBezTo>
                  <a:cubicBezTo>
                    <a:pt x="1373" y="840"/>
                    <a:pt x="1373" y="840"/>
                    <a:pt x="1373" y="840"/>
                  </a:cubicBezTo>
                  <a:cubicBezTo>
                    <a:pt x="1368" y="840"/>
                    <a:pt x="1368" y="840"/>
                    <a:pt x="1368" y="840"/>
                  </a:cubicBezTo>
                  <a:cubicBezTo>
                    <a:pt x="1363" y="840"/>
                    <a:pt x="1363" y="840"/>
                    <a:pt x="1363" y="840"/>
                  </a:cubicBezTo>
                  <a:cubicBezTo>
                    <a:pt x="1357" y="840"/>
                    <a:pt x="1357" y="840"/>
                    <a:pt x="1357" y="840"/>
                  </a:cubicBezTo>
                  <a:cubicBezTo>
                    <a:pt x="1357" y="840"/>
                    <a:pt x="1357" y="840"/>
                    <a:pt x="1357" y="840"/>
                  </a:cubicBezTo>
                  <a:cubicBezTo>
                    <a:pt x="1357" y="840"/>
                    <a:pt x="1357" y="840"/>
                    <a:pt x="1357" y="840"/>
                  </a:cubicBezTo>
                  <a:cubicBezTo>
                    <a:pt x="1358" y="836"/>
                    <a:pt x="1358" y="836"/>
                    <a:pt x="1358" y="836"/>
                  </a:cubicBezTo>
                  <a:cubicBezTo>
                    <a:pt x="1359" y="832"/>
                    <a:pt x="1359" y="832"/>
                    <a:pt x="1359" y="832"/>
                  </a:cubicBezTo>
                  <a:cubicBezTo>
                    <a:pt x="1359" y="832"/>
                    <a:pt x="1359" y="832"/>
                    <a:pt x="1359" y="832"/>
                  </a:cubicBezTo>
                  <a:lnTo>
                    <a:pt x="1364" y="832"/>
                  </a:lnTo>
                  <a:close/>
                  <a:moveTo>
                    <a:pt x="1362" y="845"/>
                  </a:moveTo>
                  <a:cubicBezTo>
                    <a:pt x="1368" y="845"/>
                    <a:pt x="1368" y="845"/>
                    <a:pt x="1368" y="845"/>
                  </a:cubicBezTo>
                  <a:cubicBezTo>
                    <a:pt x="1373" y="845"/>
                    <a:pt x="1373" y="845"/>
                    <a:pt x="1373" y="845"/>
                  </a:cubicBezTo>
                  <a:cubicBezTo>
                    <a:pt x="1378" y="845"/>
                    <a:pt x="1378" y="845"/>
                    <a:pt x="1378" y="845"/>
                  </a:cubicBezTo>
                  <a:cubicBezTo>
                    <a:pt x="1384" y="845"/>
                    <a:pt x="1384" y="845"/>
                    <a:pt x="1384" y="845"/>
                  </a:cubicBezTo>
                  <a:cubicBezTo>
                    <a:pt x="1388" y="845"/>
                    <a:pt x="1388" y="845"/>
                    <a:pt x="1388" y="845"/>
                  </a:cubicBezTo>
                  <a:cubicBezTo>
                    <a:pt x="1394" y="845"/>
                    <a:pt x="1394" y="845"/>
                    <a:pt x="1394" y="845"/>
                  </a:cubicBezTo>
                  <a:cubicBezTo>
                    <a:pt x="1397" y="845"/>
                    <a:pt x="1397" y="845"/>
                    <a:pt x="1397" y="845"/>
                  </a:cubicBezTo>
                  <a:cubicBezTo>
                    <a:pt x="1398" y="845"/>
                    <a:pt x="1398" y="845"/>
                    <a:pt x="1398" y="845"/>
                  </a:cubicBezTo>
                  <a:cubicBezTo>
                    <a:pt x="1397" y="846"/>
                    <a:pt x="1397" y="846"/>
                    <a:pt x="1397" y="846"/>
                  </a:cubicBezTo>
                  <a:cubicBezTo>
                    <a:pt x="1395" y="847"/>
                    <a:pt x="1395" y="847"/>
                    <a:pt x="1395" y="847"/>
                  </a:cubicBezTo>
                  <a:cubicBezTo>
                    <a:pt x="1392" y="849"/>
                    <a:pt x="1392" y="849"/>
                    <a:pt x="1392" y="849"/>
                  </a:cubicBezTo>
                  <a:cubicBezTo>
                    <a:pt x="1389" y="851"/>
                    <a:pt x="1389" y="851"/>
                    <a:pt x="1389" y="851"/>
                  </a:cubicBezTo>
                  <a:cubicBezTo>
                    <a:pt x="1386" y="853"/>
                    <a:pt x="1386" y="853"/>
                    <a:pt x="1386" y="853"/>
                  </a:cubicBezTo>
                  <a:cubicBezTo>
                    <a:pt x="1383" y="855"/>
                    <a:pt x="1383" y="855"/>
                    <a:pt x="1383" y="855"/>
                  </a:cubicBezTo>
                  <a:cubicBezTo>
                    <a:pt x="1380" y="857"/>
                    <a:pt x="1380" y="857"/>
                    <a:pt x="1380" y="857"/>
                  </a:cubicBezTo>
                  <a:cubicBezTo>
                    <a:pt x="1377" y="859"/>
                    <a:pt x="1377" y="859"/>
                    <a:pt x="1377" y="859"/>
                  </a:cubicBezTo>
                  <a:cubicBezTo>
                    <a:pt x="1373" y="856"/>
                    <a:pt x="1373" y="856"/>
                    <a:pt x="1373" y="856"/>
                  </a:cubicBezTo>
                  <a:cubicBezTo>
                    <a:pt x="1360" y="845"/>
                    <a:pt x="1360" y="845"/>
                    <a:pt x="1360" y="845"/>
                  </a:cubicBezTo>
                  <a:lnTo>
                    <a:pt x="1362" y="845"/>
                  </a:lnTo>
                  <a:close/>
                  <a:moveTo>
                    <a:pt x="1375" y="866"/>
                  </a:moveTo>
                  <a:cubicBezTo>
                    <a:pt x="1376" y="865"/>
                    <a:pt x="1376" y="865"/>
                    <a:pt x="1376" y="865"/>
                  </a:cubicBezTo>
                  <a:cubicBezTo>
                    <a:pt x="1379" y="867"/>
                    <a:pt x="1379" y="867"/>
                    <a:pt x="1379" y="867"/>
                  </a:cubicBezTo>
                  <a:cubicBezTo>
                    <a:pt x="1395" y="881"/>
                    <a:pt x="1395" y="881"/>
                    <a:pt x="1395" y="881"/>
                  </a:cubicBezTo>
                  <a:cubicBezTo>
                    <a:pt x="1393" y="881"/>
                    <a:pt x="1393" y="881"/>
                    <a:pt x="1393" y="881"/>
                  </a:cubicBezTo>
                  <a:cubicBezTo>
                    <a:pt x="1391" y="881"/>
                    <a:pt x="1391" y="881"/>
                    <a:pt x="1391" y="881"/>
                  </a:cubicBezTo>
                  <a:cubicBezTo>
                    <a:pt x="1387" y="881"/>
                    <a:pt x="1387" y="881"/>
                    <a:pt x="1387" y="881"/>
                  </a:cubicBezTo>
                  <a:cubicBezTo>
                    <a:pt x="1384" y="881"/>
                    <a:pt x="1384" y="881"/>
                    <a:pt x="1384" y="881"/>
                  </a:cubicBezTo>
                  <a:cubicBezTo>
                    <a:pt x="1378" y="881"/>
                    <a:pt x="1378" y="881"/>
                    <a:pt x="1378" y="881"/>
                  </a:cubicBezTo>
                  <a:cubicBezTo>
                    <a:pt x="1377" y="881"/>
                    <a:pt x="1377" y="881"/>
                    <a:pt x="1377" y="881"/>
                  </a:cubicBezTo>
                  <a:cubicBezTo>
                    <a:pt x="1374" y="881"/>
                    <a:pt x="1374" y="881"/>
                    <a:pt x="1374" y="881"/>
                  </a:cubicBezTo>
                  <a:cubicBezTo>
                    <a:pt x="1372" y="881"/>
                    <a:pt x="1372" y="881"/>
                    <a:pt x="1372" y="881"/>
                  </a:cubicBezTo>
                  <a:cubicBezTo>
                    <a:pt x="1370" y="881"/>
                    <a:pt x="1370" y="881"/>
                    <a:pt x="1370" y="881"/>
                  </a:cubicBezTo>
                  <a:cubicBezTo>
                    <a:pt x="1364" y="880"/>
                    <a:pt x="1364" y="880"/>
                    <a:pt x="1364" y="880"/>
                  </a:cubicBezTo>
                  <a:cubicBezTo>
                    <a:pt x="1358" y="880"/>
                    <a:pt x="1358" y="880"/>
                    <a:pt x="1358" y="880"/>
                  </a:cubicBezTo>
                  <a:cubicBezTo>
                    <a:pt x="1357" y="880"/>
                    <a:pt x="1357" y="880"/>
                    <a:pt x="1357" y="880"/>
                  </a:cubicBezTo>
                  <a:cubicBezTo>
                    <a:pt x="1354" y="880"/>
                    <a:pt x="1354" y="880"/>
                    <a:pt x="1354" y="880"/>
                  </a:cubicBezTo>
                  <a:cubicBezTo>
                    <a:pt x="1351" y="880"/>
                    <a:pt x="1351" y="880"/>
                    <a:pt x="1351" y="880"/>
                  </a:cubicBezTo>
                  <a:cubicBezTo>
                    <a:pt x="1353" y="879"/>
                    <a:pt x="1353" y="879"/>
                    <a:pt x="1353" y="879"/>
                  </a:cubicBezTo>
                  <a:cubicBezTo>
                    <a:pt x="1355" y="878"/>
                    <a:pt x="1355" y="878"/>
                    <a:pt x="1355" y="878"/>
                  </a:cubicBezTo>
                  <a:cubicBezTo>
                    <a:pt x="1356" y="878"/>
                    <a:pt x="1356" y="878"/>
                    <a:pt x="1356" y="878"/>
                  </a:cubicBezTo>
                  <a:cubicBezTo>
                    <a:pt x="1359" y="876"/>
                    <a:pt x="1359" y="876"/>
                    <a:pt x="1359" y="876"/>
                  </a:cubicBezTo>
                  <a:cubicBezTo>
                    <a:pt x="1363" y="873"/>
                    <a:pt x="1363" y="873"/>
                    <a:pt x="1363" y="873"/>
                  </a:cubicBezTo>
                  <a:cubicBezTo>
                    <a:pt x="1364" y="873"/>
                    <a:pt x="1364" y="873"/>
                    <a:pt x="1364" y="873"/>
                  </a:cubicBezTo>
                  <a:cubicBezTo>
                    <a:pt x="1365" y="872"/>
                    <a:pt x="1365" y="872"/>
                    <a:pt x="1365" y="872"/>
                  </a:cubicBezTo>
                  <a:cubicBezTo>
                    <a:pt x="1367" y="871"/>
                    <a:pt x="1367" y="871"/>
                    <a:pt x="1367" y="871"/>
                  </a:cubicBezTo>
                  <a:cubicBezTo>
                    <a:pt x="1368" y="870"/>
                    <a:pt x="1368" y="870"/>
                    <a:pt x="1368" y="870"/>
                  </a:cubicBezTo>
                  <a:cubicBezTo>
                    <a:pt x="1371" y="868"/>
                    <a:pt x="1371" y="868"/>
                    <a:pt x="1371" y="868"/>
                  </a:cubicBezTo>
                  <a:cubicBezTo>
                    <a:pt x="1373" y="867"/>
                    <a:pt x="1373" y="867"/>
                    <a:pt x="1373" y="867"/>
                  </a:cubicBezTo>
                  <a:lnTo>
                    <a:pt x="1375" y="866"/>
                  </a:lnTo>
                  <a:close/>
                  <a:moveTo>
                    <a:pt x="1352" y="886"/>
                  </a:moveTo>
                  <a:cubicBezTo>
                    <a:pt x="1355" y="886"/>
                    <a:pt x="1355" y="886"/>
                    <a:pt x="1355" y="886"/>
                  </a:cubicBezTo>
                  <a:cubicBezTo>
                    <a:pt x="1360" y="886"/>
                    <a:pt x="1360" y="886"/>
                    <a:pt x="1360" y="886"/>
                  </a:cubicBezTo>
                  <a:cubicBezTo>
                    <a:pt x="1363" y="886"/>
                    <a:pt x="1363" y="886"/>
                    <a:pt x="1363" y="886"/>
                  </a:cubicBezTo>
                  <a:cubicBezTo>
                    <a:pt x="1364" y="886"/>
                    <a:pt x="1364" y="886"/>
                    <a:pt x="1364" y="886"/>
                  </a:cubicBezTo>
                  <a:cubicBezTo>
                    <a:pt x="1369" y="886"/>
                    <a:pt x="1369" y="886"/>
                    <a:pt x="1369" y="886"/>
                  </a:cubicBezTo>
                  <a:cubicBezTo>
                    <a:pt x="1375" y="886"/>
                    <a:pt x="1375" y="886"/>
                    <a:pt x="1375" y="886"/>
                  </a:cubicBezTo>
                  <a:cubicBezTo>
                    <a:pt x="1377" y="886"/>
                    <a:pt x="1377" y="886"/>
                    <a:pt x="1377" y="886"/>
                  </a:cubicBezTo>
                  <a:cubicBezTo>
                    <a:pt x="1380" y="886"/>
                    <a:pt x="1380" y="886"/>
                    <a:pt x="1380" y="886"/>
                  </a:cubicBezTo>
                  <a:cubicBezTo>
                    <a:pt x="1383" y="886"/>
                    <a:pt x="1383" y="886"/>
                    <a:pt x="1383" y="886"/>
                  </a:cubicBezTo>
                  <a:cubicBezTo>
                    <a:pt x="1384" y="886"/>
                    <a:pt x="1384" y="886"/>
                    <a:pt x="1384" y="886"/>
                  </a:cubicBezTo>
                  <a:cubicBezTo>
                    <a:pt x="1390" y="886"/>
                    <a:pt x="1390" y="886"/>
                    <a:pt x="1390" y="886"/>
                  </a:cubicBezTo>
                  <a:cubicBezTo>
                    <a:pt x="1392" y="886"/>
                    <a:pt x="1392" y="886"/>
                    <a:pt x="1392" y="886"/>
                  </a:cubicBezTo>
                  <a:cubicBezTo>
                    <a:pt x="1393" y="886"/>
                    <a:pt x="1393" y="886"/>
                    <a:pt x="1393" y="886"/>
                  </a:cubicBezTo>
                  <a:cubicBezTo>
                    <a:pt x="1392" y="886"/>
                    <a:pt x="1392" y="886"/>
                    <a:pt x="1392" y="886"/>
                  </a:cubicBezTo>
                  <a:cubicBezTo>
                    <a:pt x="1391" y="887"/>
                    <a:pt x="1391" y="887"/>
                    <a:pt x="1391" y="887"/>
                  </a:cubicBezTo>
                  <a:cubicBezTo>
                    <a:pt x="1387" y="889"/>
                    <a:pt x="1387" y="889"/>
                    <a:pt x="1387" y="889"/>
                  </a:cubicBezTo>
                  <a:cubicBezTo>
                    <a:pt x="1387" y="890"/>
                    <a:pt x="1387" y="890"/>
                    <a:pt x="1387" y="890"/>
                  </a:cubicBezTo>
                  <a:cubicBezTo>
                    <a:pt x="1385" y="891"/>
                    <a:pt x="1385" y="891"/>
                    <a:pt x="1385" y="891"/>
                  </a:cubicBezTo>
                  <a:cubicBezTo>
                    <a:pt x="1383" y="891"/>
                    <a:pt x="1383" y="891"/>
                    <a:pt x="1383" y="891"/>
                  </a:cubicBezTo>
                  <a:cubicBezTo>
                    <a:pt x="1382" y="892"/>
                    <a:pt x="1382" y="892"/>
                    <a:pt x="1382" y="892"/>
                  </a:cubicBezTo>
                  <a:cubicBezTo>
                    <a:pt x="1379" y="894"/>
                    <a:pt x="1379" y="894"/>
                    <a:pt x="1379" y="894"/>
                  </a:cubicBezTo>
                  <a:cubicBezTo>
                    <a:pt x="1375" y="897"/>
                    <a:pt x="1375" y="897"/>
                    <a:pt x="1375" y="897"/>
                  </a:cubicBezTo>
                  <a:cubicBezTo>
                    <a:pt x="1374" y="897"/>
                    <a:pt x="1374" y="897"/>
                    <a:pt x="1374" y="897"/>
                  </a:cubicBezTo>
                  <a:cubicBezTo>
                    <a:pt x="1373" y="898"/>
                    <a:pt x="1373" y="898"/>
                    <a:pt x="1373" y="898"/>
                  </a:cubicBezTo>
                  <a:cubicBezTo>
                    <a:pt x="1370" y="900"/>
                    <a:pt x="1370" y="900"/>
                    <a:pt x="1370" y="900"/>
                  </a:cubicBezTo>
                  <a:cubicBezTo>
                    <a:pt x="1368" y="901"/>
                    <a:pt x="1368" y="901"/>
                    <a:pt x="1368" y="901"/>
                  </a:cubicBezTo>
                  <a:cubicBezTo>
                    <a:pt x="1367" y="901"/>
                    <a:pt x="1367" y="901"/>
                    <a:pt x="1367" y="901"/>
                  </a:cubicBezTo>
                  <a:cubicBezTo>
                    <a:pt x="1353" y="889"/>
                    <a:pt x="1353" y="889"/>
                    <a:pt x="1353" y="889"/>
                  </a:cubicBezTo>
                  <a:cubicBezTo>
                    <a:pt x="1349" y="886"/>
                    <a:pt x="1349" y="886"/>
                    <a:pt x="1349" y="886"/>
                  </a:cubicBezTo>
                  <a:cubicBezTo>
                    <a:pt x="1349" y="886"/>
                    <a:pt x="1349" y="886"/>
                    <a:pt x="1349" y="886"/>
                  </a:cubicBezTo>
                  <a:lnTo>
                    <a:pt x="1352" y="886"/>
                  </a:lnTo>
                  <a:close/>
                  <a:moveTo>
                    <a:pt x="1366" y="908"/>
                  </a:moveTo>
                  <a:cubicBezTo>
                    <a:pt x="1366" y="908"/>
                    <a:pt x="1366" y="908"/>
                    <a:pt x="1366" y="908"/>
                  </a:cubicBezTo>
                  <a:cubicBezTo>
                    <a:pt x="1366" y="908"/>
                    <a:pt x="1366" y="908"/>
                    <a:pt x="1366" y="908"/>
                  </a:cubicBezTo>
                  <a:cubicBezTo>
                    <a:pt x="1388" y="927"/>
                    <a:pt x="1388" y="927"/>
                    <a:pt x="1388" y="927"/>
                  </a:cubicBezTo>
                  <a:cubicBezTo>
                    <a:pt x="1386" y="927"/>
                    <a:pt x="1386" y="927"/>
                    <a:pt x="1386" y="927"/>
                  </a:cubicBezTo>
                  <a:cubicBezTo>
                    <a:pt x="1385" y="927"/>
                    <a:pt x="1385" y="927"/>
                    <a:pt x="1385" y="927"/>
                  </a:cubicBezTo>
                  <a:cubicBezTo>
                    <a:pt x="1382" y="927"/>
                    <a:pt x="1382" y="927"/>
                    <a:pt x="1382" y="927"/>
                  </a:cubicBezTo>
                  <a:cubicBezTo>
                    <a:pt x="1378" y="927"/>
                    <a:pt x="1378" y="927"/>
                    <a:pt x="1378" y="927"/>
                  </a:cubicBezTo>
                  <a:cubicBezTo>
                    <a:pt x="1372" y="927"/>
                    <a:pt x="1372" y="927"/>
                    <a:pt x="1372" y="927"/>
                  </a:cubicBezTo>
                  <a:cubicBezTo>
                    <a:pt x="1366" y="927"/>
                    <a:pt x="1366" y="927"/>
                    <a:pt x="1366" y="927"/>
                  </a:cubicBezTo>
                  <a:cubicBezTo>
                    <a:pt x="1364" y="927"/>
                    <a:pt x="1364" y="927"/>
                    <a:pt x="1364" y="927"/>
                  </a:cubicBezTo>
                  <a:cubicBezTo>
                    <a:pt x="1361" y="927"/>
                    <a:pt x="1361" y="927"/>
                    <a:pt x="1361" y="927"/>
                  </a:cubicBezTo>
                  <a:cubicBezTo>
                    <a:pt x="1357" y="927"/>
                    <a:pt x="1357" y="927"/>
                    <a:pt x="1357" y="927"/>
                  </a:cubicBezTo>
                  <a:cubicBezTo>
                    <a:pt x="1352" y="927"/>
                    <a:pt x="1352" y="927"/>
                    <a:pt x="1352" y="927"/>
                  </a:cubicBezTo>
                  <a:cubicBezTo>
                    <a:pt x="1346" y="927"/>
                    <a:pt x="1346" y="927"/>
                    <a:pt x="1346" y="927"/>
                  </a:cubicBezTo>
                  <a:cubicBezTo>
                    <a:pt x="1343" y="927"/>
                    <a:pt x="1343" y="927"/>
                    <a:pt x="1343" y="927"/>
                  </a:cubicBezTo>
                  <a:cubicBezTo>
                    <a:pt x="1339" y="927"/>
                    <a:pt x="1339" y="927"/>
                    <a:pt x="1339" y="927"/>
                  </a:cubicBezTo>
                  <a:cubicBezTo>
                    <a:pt x="1335" y="927"/>
                    <a:pt x="1335" y="927"/>
                    <a:pt x="1335" y="927"/>
                  </a:cubicBezTo>
                  <a:cubicBezTo>
                    <a:pt x="1338" y="925"/>
                    <a:pt x="1338" y="925"/>
                    <a:pt x="1338" y="925"/>
                  </a:cubicBezTo>
                  <a:cubicBezTo>
                    <a:pt x="1340" y="924"/>
                    <a:pt x="1340" y="924"/>
                    <a:pt x="1340" y="924"/>
                  </a:cubicBezTo>
                  <a:cubicBezTo>
                    <a:pt x="1342" y="922"/>
                    <a:pt x="1342" y="922"/>
                    <a:pt x="1342" y="922"/>
                  </a:cubicBezTo>
                  <a:cubicBezTo>
                    <a:pt x="1345" y="920"/>
                    <a:pt x="1345" y="920"/>
                    <a:pt x="1345" y="920"/>
                  </a:cubicBezTo>
                  <a:cubicBezTo>
                    <a:pt x="1348" y="918"/>
                    <a:pt x="1348" y="918"/>
                    <a:pt x="1348" y="918"/>
                  </a:cubicBezTo>
                  <a:cubicBezTo>
                    <a:pt x="1351" y="917"/>
                    <a:pt x="1351" y="917"/>
                    <a:pt x="1351" y="917"/>
                  </a:cubicBezTo>
                  <a:cubicBezTo>
                    <a:pt x="1353" y="916"/>
                    <a:pt x="1353" y="916"/>
                    <a:pt x="1353" y="916"/>
                  </a:cubicBezTo>
                  <a:cubicBezTo>
                    <a:pt x="1354" y="915"/>
                    <a:pt x="1354" y="915"/>
                    <a:pt x="1354" y="915"/>
                  </a:cubicBezTo>
                  <a:cubicBezTo>
                    <a:pt x="1358" y="913"/>
                    <a:pt x="1358" y="913"/>
                    <a:pt x="1358" y="913"/>
                  </a:cubicBezTo>
                  <a:cubicBezTo>
                    <a:pt x="1361" y="911"/>
                    <a:pt x="1361" y="911"/>
                    <a:pt x="1361" y="911"/>
                  </a:cubicBezTo>
                  <a:cubicBezTo>
                    <a:pt x="1364" y="909"/>
                    <a:pt x="1364" y="909"/>
                    <a:pt x="1364" y="909"/>
                  </a:cubicBezTo>
                  <a:lnTo>
                    <a:pt x="1366" y="908"/>
                  </a:lnTo>
                  <a:close/>
                  <a:moveTo>
                    <a:pt x="1335" y="932"/>
                  </a:moveTo>
                  <a:cubicBezTo>
                    <a:pt x="1337" y="932"/>
                    <a:pt x="1337" y="932"/>
                    <a:pt x="1337" y="932"/>
                  </a:cubicBezTo>
                  <a:cubicBezTo>
                    <a:pt x="1345" y="932"/>
                    <a:pt x="1345" y="932"/>
                    <a:pt x="1345" y="932"/>
                  </a:cubicBezTo>
                  <a:cubicBezTo>
                    <a:pt x="1348" y="932"/>
                    <a:pt x="1348" y="932"/>
                    <a:pt x="1348" y="932"/>
                  </a:cubicBezTo>
                  <a:cubicBezTo>
                    <a:pt x="1351" y="932"/>
                    <a:pt x="1351" y="932"/>
                    <a:pt x="1351" y="932"/>
                  </a:cubicBezTo>
                  <a:cubicBezTo>
                    <a:pt x="1357" y="932"/>
                    <a:pt x="1357" y="932"/>
                    <a:pt x="1357" y="932"/>
                  </a:cubicBezTo>
                  <a:cubicBezTo>
                    <a:pt x="1362" y="932"/>
                    <a:pt x="1362" y="932"/>
                    <a:pt x="1362" y="932"/>
                  </a:cubicBezTo>
                  <a:cubicBezTo>
                    <a:pt x="1366" y="932"/>
                    <a:pt x="1366" y="932"/>
                    <a:pt x="1366" y="932"/>
                  </a:cubicBezTo>
                  <a:cubicBezTo>
                    <a:pt x="1369" y="932"/>
                    <a:pt x="1369" y="932"/>
                    <a:pt x="1369" y="932"/>
                  </a:cubicBezTo>
                  <a:cubicBezTo>
                    <a:pt x="1371" y="932"/>
                    <a:pt x="1371" y="932"/>
                    <a:pt x="1371" y="932"/>
                  </a:cubicBezTo>
                  <a:cubicBezTo>
                    <a:pt x="1377" y="932"/>
                    <a:pt x="1377" y="932"/>
                    <a:pt x="1377" y="932"/>
                  </a:cubicBezTo>
                  <a:cubicBezTo>
                    <a:pt x="1383" y="932"/>
                    <a:pt x="1383" y="932"/>
                    <a:pt x="1383" y="932"/>
                  </a:cubicBezTo>
                  <a:cubicBezTo>
                    <a:pt x="1384" y="932"/>
                    <a:pt x="1384" y="932"/>
                    <a:pt x="1384" y="932"/>
                  </a:cubicBezTo>
                  <a:cubicBezTo>
                    <a:pt x="1384" y="932"/>
                    <a:pt x="1384" y="932"/>
                    <a:pt x="1384" y="932"/>
                  </a:cubicBezTo>
                  <a:cubicBezTo>
                    <a:pt x="1380" y="934"/>
                    <a:pt x="1380" y="934"/>
                    <a:pt x="1380" y="934"/>
                  </a:cubicBezTo>
                  <a:cubicBezTo>
                    <a:pt x="1376" y="936"/>
                    <a:pt x="1376" y="936"/>
                    <a:pt x="1376" y="936"/>
                  </a:cubicBezTo>
                  <a:cubicBezTo>
                    <a:pt x="1374" y="937"/>
                    <a:pt x="1374" y="937"/>
                    <a:pt x="1374" y="937"/>
                  </a:cubicBezTo>
                  <a:cubicBezTo>
                    <a:pt x="1373" y="938"/>
                    <a:pt x="1373" y="938"/>
                    <a:pt x="1373" y="938"/>
                  </a:cubicBezTo>
                  <a:cubicBezTo>
                    <a:pt x="1370" y="939"/>
                    <a:pt x="1370" y="939"/>
                    <a:pt x="1370" y="939"/>
                  </a:cubicBezTo>
                  <a:cubicBezTo>
                    <a:pt x="1366" y="941"/>
                    <a:pt x="1366" y="941"/>
                    <a:pt x="1366" y="941"/>
                  </a:cubicBezTo>
                  <a:cubicBezTo>
                    <a:pt x="1363" y="943"/>
                    <a:pt x="1363" y="943"/>
                    <a:pt x="1363" y="943"/>
                  </a:cubicBezTo>
                  <a:cubicBezTo>
                    <a:pt x="1360" y="944"/>
                    <a:pt x="1360" y="944"/>
                    <a:pt x="1360" y="944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4" y="947"/>
                    <a:pt x="1354" y="947"/>
                    <a:pt x="1354" y="947"/>
                  </a:cubicBezTo>
                  <a:cubicBezTo>
                    <a:pt x="1349" y="943"/>
                    <a:pt x="1349" y="943"/>
                    <a:pt x="1349" y="943"/>
                  </a:cubicBezTo>
                  <a:cubicBezTo>
                    <a:pt x="1340" y="936"/>
                    <a:pt x="1340" y="936"/>
                    <a:pt x="1340" y="936"/>
                  </a:cubicBezTo>
                  <a:cubicBezTo>
                    <a:pt x="1334" y="932"/>
                    <a:pt x="1334" y="932"/>
                    <a:pt x="1334" y="932"/>
                  </a:cubicBezTo>
                  <a:lnTo>
                    <a:pt x="1335" y="932"/>
                  </a:lnTo>
                  <a:close/>
                  <a:moveTo>
                    <a:pt x="1351" y="954"/>
                  </a:moveTo>
                  <a:cubicBezTo>
                    <a:pt x="1353" y="953"/>
                    <a:pt x="1353" y="953"/>
                    <a:pt x="1353" y="953"/>
                  </a:cubicBezTo>
                  <a:cubicBezTo>
                    <a:pt x="1353" y="953"/>
                    <a:pt x="1353" y="953"/>
                    <a:pt x="1353" y="953"/>
                  </a:cubicBezTo>
                  <a:cubicBezTo>
                    <a:pt x="1368" y="964"/>
                    <a:pt x="1368" y="964"/>
                    <a:pt x="1368" y="964"/>
                  </a:cubicBezTo>
                  <a:cubicBezTo>
                    <a:pt x="1378" y="971"/>
                    <a:pt x="1378" y="971"/>
                    <a:pt x="1378" y="971"/>
                  </a:cubicBezTo>
                  <a:cubicBezTo>
                    <a:pt x="1378" y="971"/>
                    <a:pt x="1378" y="971"/>
                    <a:pt x="1378" y="971"/>
                  </a:cubicBezTo>
                  <a:cubicBezTo>
                    <a:pt x="1378" y="971"/>
                    <a:pt x="1378" y="971"/>
                    <a:pt x="1378" y="971"/>
                  </a:cubicBezTo>
                  <a:cubicBezTo>
                    <a:pt x="1376" y="971"/>
                    <a:pt x="1376" y="971"/>
                    <a:pt x="1376" y="971"/>
                  </a:cubicBezTo>
                  <a:cubicBezTo>
                    <a:pt x="1372" y="971"/>
                    <a:pt x="1372" y="971"/>
                    <a:pt x="1372" y="971"/>
                  </a:cubicBezTo>
                  <a:cubicBezTo>
                    <a:pt x="1368" y="971"/>
                    <a:pt x="1368" y="971"/>
                    <a:pt x="1368" y="971"/>
                  </a:cubicBezTo>
                  <a:cubicBezTo>
                    <a:pt x="1366" y="971"/>
                    <a:pt x="1366" y="971"/>
                    <a:pt x="1366" y="971"/>
                  </a:cubicBezTo>
                  <a:cubicBezTo>
                    <a:pt x="1361" y="971"/>
                    <a:pt x="1361" y="971"/>
                    <a:pt x="1361" y="971"/>
                  </a:cubicBezTo>
                  <a:cubicBezTo>
                    <a:pt x="1361" y="971"/>
                    <a:pt x="1361" y="971"/>
                    <a:pt x="1361" y="971"/>
                  </a:cubicBezTo>
                  <a:cubicBezTo>
                    <a:pt x="1358" y="971"/>
                    <a:pt x="1358" y="971"/>
                    <a:pt x="1358" y="971"/>
                  </a:cubicBezTo>
                  <a:cubicBezTo>
                    <a:pt x="1355" y="971"/>
                    <a:pt x="1355" y="971"/>
                    <a:pt x="1355" y="971"/>
                  </a:cubicBezTo>
                  <a:cubicBezTo>
                    <a:pt x="1352" y="971"/>
                    <a:pt x="1352" y="971"/>
                    <a:pt x="1352" y="971"/>
                  </a:cubicBezTo>
                  <a:cubicBezTo>
                    <a:pt x="1348" y="971"/>
                    <a:pt x="1348" y="971"/>
                    <a:pt x="1348" y="971"/>
                  </a:cubicBezTo>
                  <a:cubicBezTo>
                    <a:pt x="1345" y="971"/>
                    <a:pt x="1345" y="971"/>
                    <a:pt x="1345" y="971"/>
                  </a:cubicBezTo>
                  <a:cubicBezTo>
                    <a:pt x="1339" y="971"/>
                    <a:pt x="1339" y="971"/>
                    <a:pt x="1339" y="971"/>
                  </a:cubicBezTo>
                  <a:cubicBezTo>
                    <a:pt x="1334" y="971"/>
                    <a:pt x="1334" y="971"/>
                    <a:pt x="1334" y="971"/>
                  </a:cubicBezTo>
                  <a:cubicBezTo>
                    <a:pt x="1332" y="971"/>
                    <a:pt x="1332" y="971"/>
                    <a:pt x="1332" y="971"/>
                  </a:cubicBezTo>
                  <a:cubicBezTo>
                    <a:pt x="1328" y="971"/>
                    <a:pt x="1328" y="971"/>
                    <a:pt x="1328" y="971"/>
                  </a:cubicBezTo>
                  <a:cubicBezTo>
                    <a:pt x="1326" y="971"/>
                    <a:pt x="1326" y="971"/>
                    <a:pt x="1326" y="971"/>
                  </a:cubicBezTo>
                  <a:cubicBezTo>
                    <a:pt x="1324" y="971"/>
                    <a:pt x="1324" y="971"/>
                    <a:pt x="1324" y="971"/>
                  </a:cubicBezTo>
                  <a:cubicBezTo>
                    <a:pt x="1317" y="971"/>
                    <a:pt x="1317" y="971"/>
                    <a:pt x="1317" y="971"/>
                  </a:cubicBezTo>
                  <a:cubicBezTo>
                    <a:pt x="1321" y="969"/>
                    <a:pt x="1321" y="969"/>
                    <a:pt x="1321" y="969"/>
                  </a:cubicBezTo>
                  <a:cubicBezTo>
                    <a:pt x="1323" y="968"/>
                    <a:pt x="1323" y="968"/>
                    <a:pt x="1323" y="968"/>
                  </a:cubicBezTo>
                  <a:cubicBezTo>
                    <a:pt x="1324" y="967"/>
                    <a:pt x="1324" y="967"/>
                    <a:pt x="1324" y="967"/>
                  </a:cubicBezTo>
                  <a:cubicBezTo>
                    <a:pt x="1327" y="966"/>
                    <a:pt x="1327" y="966"/>
                    <a:pt x="1327" y="966"/>
                  </a:cubicBezTo>
                  <a:cubicBezTo>
                    <a:pt x="1328" y="965"/>
                    <a:pt x="1328" y="965"/>
                    <a:pt x="1328" y="965"/>
                  </a:cubicBezTo>
                  <a:cubicBezTo>
                    <a:pt x="1331" y="964"/>
                    <a:pt x="1331" y="964"/>
                    <a:pt x="1331" y="964"/>
                  </a:cubicBezTo>
                  <a:cubicBezTo>
                    <a:pt x="1335" y="962"/>
                    <a:pt x="1335" y="962"/>
                    <a:pt x="1335" y="962"/>
                  </a:cubicBezTo>
                  <a:cubicBezTo>
                    <a:pt x="1337" y="961"/>
                    <a:pt x="1337" y="961"/>
                    <a:pt x="1337" y="961"/>
                  </a:cubicBezTo>
                  <a:cubicBezTo>
                    <a:pt x="1340" y="959"/>
                    <a:pt x="1340" y="959"/>
                    <a:pt x="1340" y="959"/>
                  </a:cubicBezTo>
                  <a:cubicBezTo>
                    <a:pt x="1342" y="958"/>
                    <a:pt x="1342" y="958"/>
                    <a:pt x="1342" y="958"/>
                  </a:cubicBezTo>
                  <a:cubicBezTo>
                    <a:pt x="1344" y="957"/>
                    <a:pt x="1344" y="957"/>
                    <a:pt x="1344" y="957"/>
                  </a:cubicBezTo>
                  <a:cubicBezTo>
                    <a:pt x="1346" y="957"/>
                    <a:pt x="1346" y="957"/>
                    <a:pt x="1346" y="957"/>
                  </a:cubicBezTo>
                  <a:cubicBezTo>
                    <a:pt x="1346" y="956"/>
                    <a:pt x="1346" y="956"/>
                    <a:pt x="1346" y="956"/>
                  </a:cubicBezTo>
                  <a:cubicBezTo>
                    <a:pt x="1349" y="955"/>
                    <a:pt x="1349" y="955"/>
                    <a:pt x="1349" y="955"/>
                  </a:cubicBezTo>
                  <a:lnTo>
                    <a:pt x="1351" y="954"/>
                  </a:lnTo>
                  <a:close/>
                  <a:moveTo>
                    <a:pt x="1317" y="976"/>
                  </a:moveTo>
                  <a:cubicBezTo>
                    <a:pt x="1329" y="976"/>
                    <a:pt x="1329" y="976"/>
                    <a:pt x="1329" y="976"/>
                  </a:cubicBezTo>
                  <a:cubicBezTo>
                    <a:pt x="1331" y="976"/>
                    <a:pt x="1331" y="976"/>
                    <a:pt x="1331" y="976"/>
                  </a:cubicBezTo>
                  <a:cubicBezTo>
                    <a:pt x="1333" y="976"/>
                    <a:pt x="1333" y="976"/>
                    <a:pt x="1333" y="976"/>
                  </a:cubicBezTo>
                  <a:cubicBezTo>
                    <a:pt x="1337" y="976"/>
                    <a:pt x="1337" y="976"/>
                    <a:pt x="1337" y="976"/>
                  </a:cubicBezTo>
                  <a:cubicBezTo>
                    <a:pt x="1339" y="976"/>
                    <a:pt x="1339" y="976"/>
                    <a:pt x="1339" y="976"/>
                  </a:cubicBezTo>
                  <a:cubicBezTo>
                    <a:pt x="1344" y="976"/>
                    <a:pt x="1344" y="976"/>
                    <a:pt x="1344" y="976"/>
                  </a:cubicBezTo>
                  <a:cubicBezTo>
                    <a:pt x="1350" y="976"/>
                    <a:pt x="1350" y="976"/>
                    <a:pt x="1350" y="976"/>
                  </a:cubicBezTo>
                  <a:cubicBezTo>
                    <a:pt x="1353" y="976"/>
                    <a:pt x="1353" y="976"/>
                    <a:pt x="1353" y="976"/>
                  </a:cubicBezTo>
                  <a:cubicBezTo>
                    <a:pt x="1357" y="976"/>
                    <a:pt x="1357" y="976"/>
                    <a:pt x="1357" y="976"/>
                  </a:cubicBezTo>
                  <a:cubicBezTo>
                    <a:pt x="1360" y="976"/>
                    <a:pt x="1360" y="976"/>
                    <a:pt x="1360" y="976"/>
                  </a:cubicBezTo>
                  <a:cubicBezTo>
                    <a:pt x="1363" y="976"/>
                    <a:pt x="1363" y="976"/>
                    <a:pt x="1363" y="976"/>
                  </a:cubicBezTo>
                  <a:cubicBezTo>
                    <a:pt x="1366" y="976"/>
                    <a:pt x="1366" y="976"/>
                    <a:pt x="1366" y="976"/>
                  </a:cubicBezTo>
                  <a:cubicBezTo>
                    <a:pt x="1366" y="976"/>
                    <a:pt x="1366" y="976"/>
                    <a:pt x="1366" y="976"/>
                  </a:cubicBezTo>
                  <a:cubicBezTo>
                    <a:pt x="1371" y="976"/>
                    <a:pt x="1371" y="976"/>
                    <a:pt x="1371" y="976"/>
                  </a:cubicBezTo>
                  <a:cubicBezTo>
                    <a:pt x="1374" y="976"/>
                    <a:pt x="1374" y="976"/>
                    <a:pt x="1374" y="976"/>
                  </a:cubicBezTo>
                  <a:cubicBezTo>
                    <a:pt x="1374" y="976"/>
                    <a:pt x="1374" y="976"/>
                    <a:pt x="1374" y="976"/>
                  </a:cubicBezTo>
                  <a:cubicBezTo>
                    <a:pt x="1374" y="976"/>
                    <a:pt x="1374" y="976"/>
                    <a:pt x="1374" y="976"/>
                  </a:cubicBezTo>
                  <a:cubicBezTo>
                    <a:pt x="1372" y="977"/>
                    <a:pt x="1372" y="977"/>
                    <a:pt x="1372" y="977"/>
                  </a:cubicBezTo>
                  <a:cubicBezTo>
                    <a:pt x="1369" y="979"/>
                    <a:pt x="1369" y="979"/>
                    <a:pt x="1369" y="979"/>
                  </a:cubicBezTo>
                  <a:cubicBezTo>
                    <a:pt x="1369" y="979"/>
                    <a:pt x="1369" y="979"/>
                    <a:pt x="1369" y="979"/>
                  </a:cubicBezTo>
                  <a:cubicBezTo>
                    <a:pt x="1367" y="980"/>
                    <a:pt x="1367" y="980"/>
                    <a:pt x="1367" y="980"/>
                  </a:cubicBezTo>
                  <a:cubicBezTo>
                    <a:pt x="1365" y="981"/>
                    <a:pt x="1365" y="981"/>
                    <a:pt x="1365" y="981"/>
                  </a:cubicBezTo>
                  <a:cubicBezTo>
                    <a:pt x="1363" y="981"/>
                    <a:pt x="1363" y="981"/>
                    <a:pt x="1363" y="981"/>
                  </a:cubicBezTo>
                  <a:cubicBezTo>
                    <a:pt x="1360" y="983"/>
                    <a:pt x="1360" y="983"/>
                    <a:pt x="1360" y="983"/>
                  </a:cubicBezTo>
                  <a:cubicBezTo>
                    <a:pt x="1358" y="984"/>
                    <a:pt x="1358" y="984"/>
                    <a:pt x="1358" y="984"/>
                  </a:cubicBezTo>
                  <a:cubicBezTo>
                    <a:pt x="1354" y="986"/>
                    <a:pt x="1354" y="986"/>
                    <a:pt x="1354" y="986"/>
                  </a:cubicBezTo>
                  <a:cubicBezTo>
                    <a:pt x="1351" y="987"/>
                    <a:pt x="1351" y="987"/>
                    <a:pt x="1351" y="987"/>
                  </a:cubicBezTo>
                  <a:cubicBezTo>
                    <a:pt x="1349" y="988"/>
                    <a:pt x="1349" y="988"/>
                    <a:pt x="1349" y="988"/>
                  </a:cubicBezTo>
                  <a:cubicBezTo>
                    <a:pt x="1347" y="989"/>
                    <a:pt x="1347" y="989"/>
                    <a:pt x="1347" y="989"/>
                  </a:cubicBezTo>
                  <a:cubicBezTo>
                    <a:pt x="1345" y="990"/>
                    <a:pt x="1345" y="990"/>
                    <a:pt x="1345" y="990"/>
                  </a:cubicBezTo>
                  <a:cubicBezTo>
                    <a:pt x="1344" y="990"/>
                    <a:pt x="1344" y="990"/>
                    <a:pt x="1344" y="990"/>
                  </a:cubicBezTo>
                  <a:cubicBezTo>
                    <a:pt x="1341" y="992"/>
                    <a:pt x="1341" y="992"/>
                    <a:pt x="1341" y="992"/>
                  </a:cubicBezTo>
                  <a:cubicBezTo>
                    <a:pt x="1335" y="992"/>
                    <a:pt x="1335" y="992"/>
                    <a:pt x="1335" y="992"/>
                  </a:cubicBezTo>
                  <a:cubicBezTo>
                    <a:pt x="1328" y="986"/>
                    <a:pt x="1328" y="986"/>
                    <a:pt x="1328" y="986"/>
                  </a:cubicBezTo>
                  <a:cubicBezTo>
                    <a:pt x="1317" y="978"/>
                    <a:pt x="1317" y="978"/>
                    <a:pt x="1317" y="978"/>
                  </a:cubicBezTo>
                  <a:cubicBezTo>
                    <a:pt x="1314" y="976"/>
                    <a:pt x="1314" y="976"/>
                    <a:pt x="1314" y="976"/>
                  </a:cubicBezTo>
                  <a:cubicBezTo>
                    <a:pt x="1315" y="976"/>
                    <a:pt x="1315" y="976"/>
                    <a:pt x="1315" y="976"/>
                  </a:cubicBezTo>
                  <a:lnTo>
                    <a:pt x="1317" y="976"/>
                  </a:lnTo>
                  <a:close/>
                  <a:moveTo>
                    <a:pt x="1329" y="997"/>
                  </a:moveTo>
                  <a:cubicBezTo>
                    <a:pt x="1330" y="997"/>
                    <a:pt x="1330" y="997"/>
                    <a:pt x="1330" y="997"/>
                  </a:cubicBezTo>
                  <a:cubicBezTo>
                    <a:pt x="1330" y="997"/>
                    <a:pt x="1330" y="997"/>
                    <a:pt x="1330" y="997"/>
                  </a:cubicBezTo>
                  <a:cubicBezTo>
                    <a:pt x="1327" y="998"/>
                    <a:pt x="1327" y="998"/>
                    <a:pt x="1327" y="998"/>
                  </a:cubicBezTo>
                  <a:cubicBezTo>
                    <a:pt x="1326" y="997"/>
                    <a:pt x="1326" y="997"/>
                    <a:pt x="1326" y="997"/>
                  </a:cubicBezTo>
                  <a:lnTo>
                    <a:pt x="1329" y="997"/>
                  </a:lnTo>
                  <a:close/>
                  <a:moveTo>
                    <a:pt x="1329" y="1008"/>
                  </a:moveTo>
                  <a:cubicBezTo>
                    <a:pt x="1328" y="1010"/>
                    <a:pt x="1328" y="1010"/>
                    <a:pt x="1328" y="1010"/>
                  </a:cubicBezTo>
                  <a:cubicBezTo>
                    <a:pt x="1326" y="1012"/>
                    <a:pt x="1326" y="1012"/>
                    <a:pt x="1326" y="1012"/>
                  </a:cubicBezTo>
                  <a:cubicBezTo>
                    <a:pt x="1325" y="1013"/>
                    <a:pt x="1325" y="1013"/>
                    <a:pt x="1325" y="1013"/>
                  </a:cubicBezTo>
                  <a:cubicBezTo>
                    <a:pt x="1325" y="1014"/>
                    <a:pt x="1325" y="1014"/>
                    <a:pt x="1325" y="1014"/>
                  </a:cubicBezTo>
                  <a:cubicBezTo>
                    <a:pt x="1324" y="1015"/>
                    <a:pt x="1324" y="1015"/>
                    <a:pt x="1324" y="1015"/>
                  </a:cubicBezTo>
                  <a:cubicBezTo>
                    <a:pt x="1324" y="1014"/>
                    <a:pt x="1324" y="1014"/>
                    <a:pt x="1324" y="1014"/>
                  </a:cubicBezTo>
                  <a:cubicBezTo>
                    <a:pt x="1324" y="1012"/>
                    <a:pt x="1324" y="1012"/>
                    <a:pt x="1324" y="1012"/>
                  </a:cubicBezTo>
                  <a:cubicBezTo>
                    <a:pt x="1324" y="1010"/>
                    <a:pt x="1324" y="1010"/>
                    <a:pt x="1324" y="1010"/>
                  </a:cubicBezTo>
                  <a:cubicBezTo>
                    <a:pt x="1324" y="1007"/>
                    <a:pt x="1324" y="1007"/>
                    <a:pt x="1324" y="1007"/>
                  </a:cubicBezTo>
                  <a:cubicBezTo>
                    <a:pt x="1324" y="1005"/>
                    <a:pt x="1324" y="1005"/>
                    <a:pt x="1324" y="1005"/>
                  </a:cubicBezTo>
                  <a:cubicBezTo>
                    <a:pt x="1326" y="1004"/>
                    <a:pt x="1326" y="1004"/>
                    <a:pt x="1326" y="1004"/>
                  </a:cubicBezTo>
                  <a:lnTo>
                    <a:pt x="1329" y="1008"/>
                  </a:lnTo>
                  <a:close/>
                  <a:moveTo>
                    <a:pt x="1326" y="1034"/>
                  </a:moveTo>
                  <a:cubicBezTo>
                    <a:pt x="1328" y="1037"/>
                    <a:pt x="1328" y="1037"/>
                    <a:pt x="1328" y="1037"/>
                  </a:cubicBezTo>
                  <a:cubicBezTo>
                    <a:pt x="1328" y="1038"/>
                    <a:pt x="1328" y="1038"/>
                    <a:pt x="1328" y="1038"/>
                  </a:cubicBezTo>
                  <a:cubicBezTo>
                    <a:pt x="1328" y="1038"/>
                    <a:pt x="1328" y="1038"/>
                    <a:pt x="1328" y="1038"/>
                  </a:cubicBezTo>
                  <a:cubicBezTo>
                    <a:pt x="1326" y="1041"/>
                    <a:pt x="1326" y="1041"/>
                    <a:pt x="1326" y="1041"/>
                  </a:cubicBezTo>
                  <a:cubicBezTo>
                    <a:pt x="1324" y="1043"/>
                    <a:pt x="1324" y="1043"/>
                    <a:pt x="1324" y="1043"/>
                  </a:cubicBezTo>
                  <a:cubicBezTo>
                    <a:pt x="1324" y="1039"/>
                    <a:pt x="1324" y="1039"/>
                    <a:pt x="1324" y="1039"/>
                  </a:cubicBezTo>
                  <a:cubicBezTo>
                    <a:pt x="1324" y="1035"/>
                    <a:pt x="1324" y="1035"/>
                    <a:pt x="1324" y="1035"/>
                  </a:cubicBezTo>
                  <a:cubicBezTo>
                    <a:pt x="1324" y="1034"/>
                    <a:pt x="1324" y="1034"/>
                    <a:pt x="1324" y="1034"/>
                  </a:cubicBezTo>
                  <a:cubicBezTo>
                    <a:pt x="1324" y="1032"/>
                    <a:pt x="1324" y="1032"/>
                    <a:pt x="1324" y="1032"/>
                  </a:cubicBezTo>
                  <a:cubicBezTo>
                    <a:pt x="1324" y="1031"/>
                    <a:pt x="1324" y="1031"/>
                    <a:pt x="1324" y="1031"/>
                  </a:cubicBezTo>
                  <a:lnTo>
                    <a:pt x="1326" y="1034"/>
                  </a:lnTo>
                  <a:close/>
                  <a:moveTo>
                    <a:pt x="1326" y="1086"/>
                  </a:moveTo>
                  <a:cubicBezTo>
                    <a:pt x="1327" y="1085"/>
                    <a:pt x="1327" y="1085"/>
                    <a:pt x="1327" y="1085"/>
                  </a:cubicBezTo>
                  <a:cubicBezTo>
                    <a:pt x="1331" y="1092"/>
                    <a:pt x="1331" y="1092"/>
                    <a:pt x="1331" y="1092"/>
                  </a:cubicBezTo>
                  <a:cubicBezTo>
                    <a:pt x="1338" y="1101"/>
                    <a:pt x="1338" y="1101"/>
                    <a:pt x="1338" y="1101"/>
                  </a:cubicBezTo>
                  <a:cubicBezTo>
                    <a:pt x="1337" y="1101"/>
                    <a:pt x="1336" y="1101"/>
                    <a:pt x="1336" y="1102"/>
                  </a:cubicBezTo>
                  <a:cubicBezTo>
                    <a:pt x="1333" y="1103"/>
                    <a:pt x="1331" y="1104"/>
                    <a:pt x="1329" y="1106"/>
                  </a:cubicBezTo>
                  <a:cubicBezTo>
                    <a:pt x="1328" y="1106"/>
                    <a:pt x="1327" y="1107"/>
                    <a:pt x="1326" y="1107"/>
                  </a:cubicBezTo>
                  <a:cubicBezTo>
                    <a:pt x="1326" y="1107"/>
                    <a:pt x="1326" y="1107"/>
                    <a:pt x="1326" y="1107"/>
                  </a:cubicBezTo>
                  <a:cubicBezTo>
                    <a:pt x="1325" y="1106"/>
                    <a:pt x="1325" y="1106"/>
                    <a:pt x="1325" y="1106"/>
                  </a:cubicBezTo>
                  <a:cubicBezTo>
                    <a:pt x="1319" y="1100"/>
                    <a:pt x="1319" y="1100"/>
                    <a:pt x="1319" y="1100"/>
                  </a:cubicBezTo>
                  <a:cubicBezTo>
                    <a:pt x="1320" y="1098"/>
                    <a:pt x="1320" y="1098"/>
                    <a:pt x="1320" y="1098"/>
                  </a:cubicBezTo>
                  <a:cubicBezTo>
                    <a:pt x="1323" y="1092"/>
                    <a:pt x="1323" y="1092"/>
                    <a:pt x="1323" y="1092"/>
                  </a:cubicBezTo>
                  <a:cubicBezTo>
                    <a:pt x="1323" y="1092"/>
                    <a:pt x="1323" y="1092"/>
                    <a:pt x="1323" y="1092"/>
                  </a:cubicBezTo>
                  <a:cubicBezTo>
                    <a:pt x="1323" y="1092"/>
                    <a:pt x="1323" y="1092"/>
                    <a:pt x="1323" y="1092"/>
                  </a:cubicBezTo>
                  <a:cubicBezTo>
                    <a:pt x="1323" y="1091"/>
                    <a:pt x="1323" y="1091"/>
                    <a:pt x="1323" y="1091"/>
                  </a:cubicBezTo>
                  <a:cubicBezTo>
                    <a:pt x="1323" y="1091"/>
                    <a:pt x="1323" y="1091"/>
                    <a:pt x="1323" y="1091"/>
                  </a:cubicBezTo>
                  <a:cubicBezTo>
                    <a:pt x="1323" y="1091"/>
                    <a:pt x="1323" y="1091"/>
                    <a:pt x="1323" y="1091"/>
                  </a:cubicBezTo>
                  <a:cubicBezTo>
                    <a:pt x="1324" y="1090"/>
                    <a:pt x="1324" y="1090"/>
                    <a:pt x="1324" y="1090"/>
                  </a:cubicBezTo>
                  <a:lnTo>
                    <a:pt x="1326" y="1086"/>
                  </a:lnTo>
                  <a:close/>
                  <a:moveTo>
                    <a:pt x="1319" y="1086"/>
                  </a:moveTo>
                  <a:cubicBezTo>
                    <a:pt x="1319" y="1086"/>
                    <a:pt x="1319" y="1086"/>
                    <a:pt x="1319" y="1086"/>
                  </a:cubicBezTo>
                  <a:cubicBezTo>
                    <a:pt x="1321" y="1085"/>
                    <a:pt x="1321" y="1085"/>
                    <a:pt x="1321" y="1085"/>
                  </a:cubicBezTo>
                  <a:cubicBezTo>
                    <a:pt x="1320" y="1087"/>
                    <a:pt x="1320" y="1087"/>
                    <a:pt x="1320" y="1087"/>
                  </a:cubicBezTo>
                  <a:cubicBezTo>
                    <a:pt x="1320" y="1086"/>
                    <a:pt x="1320" y="1086"/>
                    <a:pt x="1320" y="1086"/>
                  </a:cubicBezTo>
                  <a:lnTo>
                    <a:pt x="1319" y="1086"/>
                  </a:lnTo>
                  <a:close/>
                  <a:moveTo>
                    <a:pt x="1317" y="1078"/>
                  </a:moveTo>
                  <a:cubicBezTo>
                    <a:pt x="1313" y="1078"/>
                    <a:pt x="1313" y="1078"/>
                    <a:pt x="1313" y="1078"/>
                  </a:cubicBezTo>
                  <a:cubicBezTo>
                    <a:pt x="1315" y="1076"/>
                    <a:pt x="1315" y="1076"/>
                    <a:pt x="1315" y="1076"/>
                  </a:cubicBezTo>
                  <a:cubicBezTo>
                    <a:pt x="1320" y="1072"/>
                    <a:pt x="1320" y="1072"/>
                    <a:pt x="1320" y="1072"/>
                  </a:cubicBezTo>
                  <a:cubicBezTo>
                    <a:pt x="1322" y="1071"/>
                    <a:pt x="1322" y="1071"/>
                    <a:pt x="1322" y="1071"/>
                  </a:cubicBezTo>
                  <a:cubicBezTo>
                    <a:pt x="1323" y="1075"/>
                    <a:pt x="1323" y="1075"/>
                    <a:pt x="1323" y="1075"/>
                  </a:cubicBezTo>
                  <a:cubicBezTo>
                    <a:pt x="1323" y="1078"/>
                    <a:pt x="1323" y="1078"/>
                    <a:pt x="1323" y="1078"/>
                  </a:cubicBezTo>
                  <a:lnTo>
                    <a:pt x="1317" y="1078"/>
                  </a:lnTo>
                  <a:close/>
                  <a:moveTo>
                    <a:pt x="1319" y="1067"/>
                  </a:moveTo>
                  <a:cubicBezTo>
                    <a:pt x="1316" y="1069"/>
                    <a:pt x="1316" y="1069"/>
                    <a:pt x="1316" y="1069"/>
                  </a:cubicBezTo>
                  <a:cubicBezTo>
                    <a:pt x="1314" y="1071"/>
                    <a:pt x="1314" y="1071"/>
                    <a:pt x="1314" y="1071"/>
                  </a:cubicBezTo>
                  <a:cubicBezTo>
                    <a:pt x="1315" y="1068"/>
                    <a:pt x="1315" y="1068"/>
                    <a:pt x="1315" y="1068"/>
                  </a:cubicBezTo>
                  <a:cubicBezTo>
                    <a:pt x="1317" y="1065"/>
                    <a:pt x="1317" y="1065"/>
                    <a:pt x="1317" y="1065"/>
                  </a:cubicBezTo>
                  <a:cubicBezTo>
                    <a:pt x="1320" y="1060"/>
                    <a:pt x="1320" y="1060"/>
                    <a:pt x="1320" y="1060"/>
                  </a:cubicBezTo>
                  <a:cubicBezTo>
                    <a:pt x="1320" y="1059"/>
                    <a:pt x="1320" y="1059"/>
                    <a:pt x="1320" y="1059"/>
                  </a:cubicBezTo>
                  <a:cubicBezTo>
                    <a:pt x="1321" y="1061"/>
                    <a:pt x="1321" y="1061"/>
                    <a:pt x="1321" y="1061"/>
                  </a:cubicBezTo>
                  <a:cubicBezTo>
                    <a:pt x="1321" y="1065"/>
                    <a:pt x="1321" y="1065"/>
                    <a:pt x="1321" y="1065"/>
                  </a:cubicBezTo>
                  <a:lnTo>
                    <a:pt x="1319" y="1067"/>
                  </a:lnTo>
                  <a:close/>
                  <a:moveTo>
                    <a:pt x="1310" y="1025"/>
                  </a:moveTo>
                  <a:cubicBezTo>
                    <a:pt x="1314" y="1025"/>
                    <a:pt x="1314" y="1025"/>
                    <a:pt x="1314" y="1025"/>
                  </a:cubicBezTo>
                  <a:cubicBezTo>
                    <a:pt x="1315" y="1025"/>
                    <a:pt x="1315" y="1025"/>
                    <a:pt x="1315" y="1025"/>
                  </a:cubicBezTo>
                  <a:cubicBezTo>
                    <a:pt x="1317" y="1025"/>
                    <a:pt x="1317" y="1025"/>
                    <a:pt x="1317" y="1025"/>
                  </a:cubicBezTo>
                  <a:cubicBezTo>
                    <a:pt x="1316" y="1026"/>
                    <a:pt x="1316" y="1026"/>
                    <a:pt x="1316" y="1026"/>
                  </a:cubicBezTo>
                  <a:cubicBezTo>
                    <a:pt x="1316" y="1027"/>
                    <a:pt x="1316" y="1027"/>
                    <a:pt x="1316" y="1027"/>
                  </a:cubicBezTo>
                  <a:cubicBezTo>
                    <a:pt x="1314" y="1029"/>
                    <a:pt x="1314" y="1029"/>
                    <a:pt x="1314" y="1029"/>
                  </a:cubicBezTo>
                  <a:cubicBezTo>
                    <a:pt x="1312" y="1032"/>
                    <a:pt x="1312" y="1032"/>
                    <a:pt x="1312" y="1032"/>
                  </a:cubicBezTo>
                  <a:cubicBezTo>
                    <a:pt x="1311" y="1033"/>
                    <a:pt x="1311" y="1033"/>
                    <a:pt x="1311" y="1033"/>
                  </a:cubicBezTo>
                  <a:cubicBezTo>
                    <a:pt x="1310" y="1030"/>
                    <a:pt x="1310" y="1030"/>
                    <a:pt x="1310" y="1030"/>
                  </a:cubicBezTo>
                  <a:cubicBezTo>
                    <a:pt x="1306" y="1025"/>
                    <a:pt x="1306" y="1025"/>
                    <a:pt x="1306" y="1025"/>
                  </a:cubicBezTo>
                  <a:lnTo>
                    <a:pt x="1310" y="1025"/>
                  </a:lnTo>
                  <a:close/>
                  <a:moveTo>
                    <a:pt x="1306" y="1020"/>
                  </a:moveTo>
                  <a:cubicBezTo>
                    <a:pt x="1307" y="1019"/>
                    <a:pt x="1307" y="1019"/>
                    <a:pt x="1307" y="1019"/>
                  </a:cubicBezTo>
                  <a:cubicBezTo>
                    <a:pt x="1308" y="1018"/>
                    <a:pt x="1308" y="1018"/>
                    <a:pt x="1308" y="1018"/>
                  </a:cubicBezTo>
                  <a:cubicBezTo>
                    <a:pt x="1309" y="1017"/>
                    <a:pt x="1309" y="1017"/>
                    <a:pt x="1309" y="1017"/>
                  </a:cubicBezTo>
                  <a:cubicBezTo>
                    <a:pt x="1311" y="1014"/>
                    <a:pt x="1311" y="1014"/>
                    <a:pt x="1311" y="1014"/>
                  </a:cubicBezTo>
                  <a:cubicBezTo>
                    <a:pt x="1311" y="1013"/>
                    <a:pt x="1311" y="1013"/>
                    <a:pt x="1311" y="1013"/>
                  </a:cubicBezTo>
                  <a:cubicBezTo>
                    <a:pt x="1312" y="1013"/>
                    <a:pt x="1312" y="1013"/>
                    <a:pt x="1312" y="1013"/>
                  </a:cubicBezTo>
                  <a:cubicBezTo>
                    <a:pt x="1314" y="1016"/>
                    <a:pt x="1314" y="1016"/>
                    <a:pt x="1314" y="1016"/>
                  </a:cubicBezTo>
                  <a:cubicBezTo>
                    <a:pt x="1316" y="1020"/>
                    <a:pt x="1316" y="1020"/>
                    <a:pt x="1316" y="1020"/>
                  </a:cubicBezTo>
                  <a:cubicBezTo>
                    <a:pt x="1317" y="1020"/>
                    <a:pt x="1317" y="1020"/>
                    <a:pt x="1317" y="1020"/>
                  </a:cubicBezTo>
                  <a:cubicBezTo>
                    <a:pt x="1312" y="1020"/>
                    <a:pt x="1312" y="1020"/>
                    <a:pt x="1312" y="1020"/>
                  </a:cubicBezTo>
                  <a:cubicBezTo>
                    <a:pt x="1310" y="1020"/>
                    <a:pt x="1310" y="1020"/>
                    <a:pt x="1310" y="1020"/>
                  </a:cubicBezTo>
                  <a:cubicBezTo>
                    <a:pt x="1309" y="1020"/>
                    <a:pt x="1309" y="1020"/>
                    <a:pt x="1309" y="1020"/>
                  </a:cubicBezTo>
                  <a:lnTo>
                    <a:pt x="1306" y="1020"/>
                  </a:lnTo>
                  <a:close/>
                  <a:moveTo>
                    <a:pt x="1318" y="1033"/>
                  </a:moveTo>
                  <a:cubicBezTo>
                    <a:pt x="1319" y="1031"/>
                    <a:pt x="1319" y="1031"/>
                    <a:pt x="1319" y="1031"/>
                  </a:cubicBezTo>
                  <a:cubicBezTo>
                    <a:pt x="1319" y="1034"/>
                    <a:pt x="1319" y="1034"/>
                    <a:pt x="1319" y="1034"/>
                  </a:cubicBezTo>
                  <a:cubicBezTo>
                    <a:pt x="1319" y="1039"/>
                    <a:pt x="1319" y="1039"/>
                    <a:pt x="1319" y="1039"/>
                  </a:cubicBezTo>
                  <a:cubicBezTo>
                    <a:pt x="1319" y="1041"/>
                    <a:pt x="1319" y="1041"/>
                    <a:pt x="1319" y="1041"/>
                  </a:cubicBezTo>
                  <a:cubicBezTo>
                    <a:pt x="1319" y="1043"/>
                    <a:pt x="1319" y="1043"/>
                    <a:pt x="1319" y="1043"/>
                  </a:cubicBezTo>
                  <a:cubicBezTo>
                    <a:pt x="1315" y="1037"/>
                    <a:pt x="1315" y="1037"/>
                    <a:pt x="1315" y="1037"/>
                  </a:cubicBezTo>
                  <a:cubicBezTo>
                    <a:pt x="1315" y="1037"/>
                    <a:pt x="1315" y="1037"/>
                    <a:pt x="1315" y="1037"/>
                  </a:cubicBezTo>
                  <a:cubicBezTo>
                    <a:pt x="1315" y="1036"/>
                    <a:pt x="1315" y="1036"/>
                    <a:pt x="1315" y="1036"/>
                  </a:cubicBezTo>
                  <a:lnTo>
                    <a:pt x="1318" y="1033"/>
                  </a:lnTo>
                  <a:close/>
                  <a:moveTo>
                    <a:pt x="1311" y="1041"/>
                  </a:moveTo>
                  <a:cubicBezTo>
                    <a:pt x="1317" y="1049"/>
                    <a:pt x="1317" y="1049"/>
                    <a:pt x="1317" y="1049"/>
                  </a:cubicBezTo>
                  <a:cubicBezTo>
                    <a:pt x="1313" y="1049"/>
                    <a:pt x="1313" y="1049"/>
                    <a:pt x="1313" y="1049"/>
                  </a:cubicBezTo>
                  <a:cubicBezTo>
                    <a:pt x="1308" y="1049"/>
                    <a:pt x="1308" y="1049"/>
                    <a:pt x="1308" y="1049"/>
                  </a:cubicBezTo>
                  <a:cubicBezTo>
                    <a:pt x="1306" y="1049"/>
                    <a:pt x="1306" y="1049"/>
                    <a:pt x="1306" y="1049"/>
                  </a:cubicBezTo>
                  <a:cubicBezTo>
                    <a:pt x="1307" y="1048"/>
                    <a:pt x="1307" y="1048"/>
                    <a:pt x="1307" y="1048"/>
                  </a:cubicBezTo>
                  <a:cubicBezTo>
                    <a:pt x="1309" y="1045"/>
                    <a:pt x="1309" y="1045"/>
                    <a:pt x="1309" y="1045"/>
                  </a:cubicBezTo>
                  <a:lnTo>
                    <a:pt x="1311" y="1041"/>
                  </a:lnTo>
                  <a:close/>
                  <a:moveTo>
                    <a:pt x="1319" y="1011"/>
                  </a:moveTo>
                  <a:cubicBezTo>
                    <a:pt x="1319" y="1015"/>
                    <a:pt x="1319" y="1015"/>
                    <a:pt x="1319" y="1015"/>
                  </a:cubicBezTo>
                  <a:cubicBezTo>
                    <a:pt x="1315" y="1009"/>
                    <a:pt x="1315" y="1009"/>
                    <a:pt x="1315" y="1009"/>
                  </a:cubicBezTo>
                  <a:cubicBezTo>
                    <a:pt x="1317" y="1009"/>
                    <a:pt x="1317" y="1009"/>
                    <a:pt x="1317" y="1009"/>
                  </a:cubicBezTo>
                  <a:cubicBezTo>
                    <a:pt x="1318" y="1008"/>
                    <a:pt x="1318" y="1008"/>
                    <a:pt x="1318" y="1008"/>
                  </a:cubicBezTo>
                  <a:cubicBezTo>
                    <a:pt x="1319" y="1008"/>
                    <a:pt x="1319" y="1008"/>
                    <a:pt x="1319" y="1008"/>
                  </a:cubicBezTo>
                  <a:cubicBezTo>
                    <a:pt x="1319" y="1009"/>
                    <a:pt x="1319" y="1009"/>
                    <a:pt x="1319" y="1009"/>
                  </a:cubicBezTo>
                  <a:lnTo>
                    <a:pt x="1319" y="1011"/>
                  </a:lnTo>
                  <a:close/>
                  <a:moveTo>
                    <a:pt x="1316" y="998"/>
                  </a:moveTo>
                  <a:cubicBezTo>
                    <a:pt x="1314" y="1000"/>
                    <a:pt x="1314" y="1000"/>
                    <a:pt x="1314" y="1000"/>
                  </a:cubicBezTo>
                  <a:cubicBezTo>
                    <a:pt x="1313" y="1001"/>
                    <a:pt x="1313" y="1001"/>
                    <a:pt x="1313" y="1001"/>
                  </a:cubicBezTo>
                  <a:cubicBezTo>
                    <a:pt x="1313" y="1003"/>
                    <a:pt x="1313" y="1003"/>
                    <a:pt x="1313" y="1003"/>
                  </a:cubicBezTo>
                  <a:cubicBezTo>
                    <a:pt x="1312" y="1004"/>
                    <a:pt x="1312" y="1004"/>
                    <a:pt x="1312" y="1004"/>
                  </a:cubicBezTo>
                  <a:cubicBezTo>
                    <a:pt x="1312" y="1004"/>
                    <a:pt x="1312" y="1004"/>
                    <a:pt x="1312" y="1004"/>
                  </a:cubicBezTo>
                  <a:cubicBezTo>
                    <a:pt x="1310" y="1002"/>
                    <a:pt x="1310" y="1002"/>
                    <a:pt x="1310" y="1002"/>
                  </a:cubicBezTo>
                  <a:cubicBezTo>
                    <a:pt x="1306" y="997"/>
                    <a:pt x="1306" y="997"/>
                    <a:pt x="1306" y="997"/>
                  </a:cubicBezTo>
                  <a:cubicBezTo>
                    <a:pt x="1306" y="997"/>
                    <a:pt x="1306" y="997"/>
                    <a:pt x="1306" y="997"/>
                  </a:cubicBezTo>
                  <a:cubicBezTo>
                    <a:pt x="1309" y="997"/>
                    <a:pt x="1309" y="997"/>
                    <a:pt x="1309" y="997"/>
                  </a:cubicBezTo>
                  <a:cubicBezTo>
                    <a:pt x="1311" y="997"/>
                    <a:pt x="1311" y="997"/>
                    <a:pt x="1311" y="997"/>
                  </a:cubicBezTo>
                  <a:cubicBezTo>
                    <a:pt x="1314" y="997"/>
                    <a:pt x="1314" y="997"/>
                    <a:pt x="1314" y="997"/>
                  </a:cubicBezTo>
                  <a:cubicBezTo>
                    <a:pt x="1317" y="997"/>
                    <a:pt x="1317" y="997"/>
                    <a:pt x="1317" y="997"/>
                  </a:cubicBezTo>
                  <a:lnTo>
                    <a:pt x="1316" y="998"/>
                  </a:lnTo>
                  <a:close/>
                  <a:moveTo>
                    <a:pt x="1308" y="1007"/>
                  </a:moveTo>
                  <a:cubicBezTo>
                    <a:pt x="1307" y="1008"/>
                    <a:pt x="1307" y="1008"/>
                    <a:pt x="1307" y="1008"/>
                  </a:cubicBezTo>
                  <a:cubicBezTo>
                    <a:pt x="1306" y="1008"/>
                    <a:pt x="1306" y="1008"/>
                    <a:pt x="1306" y="1008"/>
                  </a:cubicBezTo>
                  <a:cubicBezTo>
                    <a:pt x="1305" y="1009"/>
                    <a:pt x="1305" y="1009"/>
                    <a:pt x="1305" y="1009"/>
                  </a:cubicBezTo>
                  <a:cubicBezTo>
                    <a:pt x="1304" y="1009"/>
                    <a:pt x="1304" y="1009"/>
                    <a:pt x="1304" y="1009"/>
                  </a:cubicBezTo>
                  <a:cubicBezTo>
                    <a:pt x="1304" y="1008"/>
                    <a:pt x="1304" y="1008"/>
                    <a:pt x="1304" y="1008"/>
                  </a:cubicBezTo>
                  <a:cubicBezTo>
                    <a:pt x="1304" y="1007"/>
                    <a:pt x="1304" y="1007"/>
                    <a:pt x="1304" y="1007"/>
                  </a:cubicBezTo>
                  <a:cubicBezTo>
                    <a:pt x="1304" y="1005"/>
                    <a:pt x="1304" y="1005"/>
                    <a:pt x="1304" y="1005"/>
                  </a:cubicBezTo>
                  <a:cubicBezTo>
                    <a:pt x="1304" y="1002"/>
                    <a:pt x="1304" y="1002"/>
                    <a:pt x="1304" y="1002"/>
                  </a:cubicBezTo>
                  <a:lnTo>
                    <a:pt x="1308" y="1007"/>
                  </a:lnTo>
                  <a:close/>
                  <a:moveTo>
                    <a:pt x="1304" y="1015"/>
                  </a:moveTo>
                  <a:cubicBezTo>
                    <a:pt x="1304" y="1015"/>
                    <a:pt x="1304" y="1015"/>
                    <a:pt x="1304" y="1015"/>
                  </a:cubicBezTo>
                  <a:cubicBezTo>
                    <a:pt x="1304" y="1015"/>
                    <a:pt x="1304" y="1015"/>
                    <a:pt x="1304" y="1015"/>
                  </a:cubicBezTo>
                  <a:cubicBezTo>
                    <a:pt x="1304" y="1015"/>
                    <a:pt x="1304" y="1015"/>
                    <a:pt x="1304" y="1015"/>
                  </a:cubicBezTo>
                  <a:cubicBezTo>
                    <a:pt x="1304" y="1015"/>
                    <a:pt x="1304" y="1015"/>
                    <a:pt x="1304" y="1015"/>
                  </a:cubicBezTo>
                  <a:close/>
                  <a:moveTo>
                    <a:pt x="1308" y="1037"/>
                  </a:moveTo>
                  <a:cubicBezTo>
                    <a:pt x="1305" y="1042"/>
                    <a:pt x="1305" y="1042"/>
                    <a:pt x="1305" y="1042"/>
                  </a:cubicBezTo>
                  <a:cubicBezTo>
                    <a:pt x="1304" y="1043"/>
                    <a:pt x="1304" y="1043"/>
                    <a:pt x="1304" y="1043"/>
                  </a:cubicBezTo>
                  <a:cubicBezTo>
                    <a:pt x="1304" y="1040"/>
                    <a:pt x="1304" y="1040"/>
                    <a:pt x="1304" y="1040"/>
                  </a:cubicBezTo>
                  <a:cubicBezTo>
                    <a:pt x="1304" y="1031"/>
                    <a:pt x="1304" y="1031"/>
                    <a:pt x="1304" y="1031"/>
                  </a:cubicBezTo>
                  <a:lnTo>
                    <a:pt x="1308" y="1037"/>
                  </a:lnTo>
                  <a:close/>
                  <a:moveTo>
                    <a:pt x="1305" y="1054"/>
                  </a:moveTo>
                  <a:cubicBezTo>
                    <a:pt x="1313" y="1054"/>
                    <a:pt x="1313" y="1054"/>
                    <a:pt x="1313" y="1054"/>
                  </a:cubicBezTo>
                  <a:cubicBezTo>
                    <a:pt x="1314" y="1054"/>
                    <a:pt x="1314" y="1054"/>
                    <a:pt x="1314" y="1054"/>
                  </a:cubicBezTo>
                  <a:cubicBezTo>
                    <a:pt x="1314" y="1055"/>
                    <a:pt x="1314" y="1055"/>
                    <a:pt x="1314" y="1055"/>
                  </a:cubicBezTo>
                  <a:cubicBezTo>
                    <a:pt x="1309" y="1058"/>
                    <a:pt x="1309" y="1058"/>
                    <a:pt x="1309" y="1058"/>
                  </a:cubicBezTo>
                  <a:cubicBezTo>
                    <a:pt x="1307" y="1060"/>
                    <a:pt x="1307" y="1060"/>
                    <a:pt x="1307" y="1060"/>
                  </a:cubicBezTo>
                  <a:cubicBezTo>
                    <a:pt x="1306" y="1061"/>
                    <a:pt x="1306" y="1061"/>
                    <a:pt x="1306" y="1061"/>
                  </a:cubicBezTo>
                  <a:cubicBezTo>
                    <a:pt x="1305" y="1058"/>
                    <a:pt x="1305" y="1058"/>
                    <a:pt x="1305" y="1058"/>
                  </a:cubicBezTo>
                  <a:cubicBezTo>
                    <a:pt x="1304" y="1054"/>
                    <a:pt x="1304" y="1054"/>
                    <a:pt x="1304" y="1054"/>
                  </a:cubicBezTo>
                  <a:lnTo>
                    <a:pt x="1305" y="1054"/>
                  </a:lnTo>
                  <a:close/>
                  <a:moveTo>
                    <a:pt x="1307" y="1084"/>
                  </a:moveTo>
                  <a:cubicBezTo>
                    <a:pt x="1307" y="1084"/>
                    <a:pt x="1307" y="1084"/>
                    <a:pt x="1307" y="1084"/>
                  </a:cubicBezTo>
                  <a:cubicBezTo>
                    <a:pt x="1308" y="1085"/>
                    <a:pt x="1308" y="1085"/>
                    <a:pt x="1308" y="1085"/>
                  </a:cubicBezTo>
                  <a:cubicBezTo>
                    <a:pt x="1307" y="1085"/>
                    <a:pt x="1307" y="1085"/>
                    <a:pt x="1307" y="1085"/>
                  </a:cubicBezTo>
                  <a:cubicBezTo>
                    <a:pt x="1306" y="1085"/>
                    <a:pt x="1306" y="1085"/>
                    <a:pt x="1306" y="1085"/>
                  </a:cubicBezTo>
                  <a:lnTo>
                    <a:pt x="1307" y="1084"/>
                  </a:lnTo>
                  <a:close/>
                  <a:moveTo>
                    <a:pt x="1308" y="1072"/>
                  </a:moveTo>
                  <a:cubicBezTo>
                    <a:pt x="1307" y="1068"/>
                    <a:pt x="1307" y="1068"/>
                    <a:pt x="1307" y="1068"/>
                  </a:cubicBezTo>
                  <a:cubicBezTo>
                    <a:pt x="1307" y="1067"/>
                    <a:pt x="1307" y="1067"/>
                    <a:pt x="1307" y="1067"/>
                  </a:cubicBezTo>
                  <a:cubicBezTo>
                    <a:pt x="1311" y="1063"/>
                    <a:pt x="1311" y="1063"/>
                    <a:pt x="1311" y="1063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3" y="1061"/>
                    <a:pt x="1313" y="1061"/>
                    <a:pt x="1313" y="1061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4"/>
                    <a:pt x="1312" y="1064"/>
                    <a:pt x="1312" y="1064"/>
                  </a:cubicBezTo>
                  <a:cubicBezTo>
                    <a:pt x="1309" y="1070"/>
                    <a:pt x="1309" y="1070"/>
                    <a:pt x="1309" y="1070"/>
                  </a:cubicBezTo>
                  <a:lnTo>
                    <a:pt x="1308" y="1072"/>
                  </a:lnTo>
                  <a:close/>
                  <a:moveTo>
                    <a:pt x="1312" y="1098"/>
                  </a:moveTo>
                  <a:cubicBezTo>
                    <a:pt x="1315" y="1097"/>
                    <a:pt x="1315" y="1097"/>
                    <a:pt x="1315" y="1097"/>
                  </a:cubicBezTo>
                  <a:cubicBezTo>
                    <a:pt x="1315" y="1097"/>
                    <a:pt x="1315" y="1097"/>
                    <a:pt x="1315" y="1097"/>
                  </a:cubicBezTo>
                  <a:cubicBezTo>
                    <a:pt x="1315" y="1097"/>
                    <a:pt x="1315" y="1097"/>
                    <a:pt x="1315" y="1097"/>
                  </a:cubicBezTo>
                  <a:cubicBezTo>
                    <a:pt x="1314" y="1099"/>
                    <a:pt x="1314" y="1099"/>
                    <a:pt x="1314" y="1099"/>
                  </a:cubicBezTo>
                  <a:cubicBezTo>
                    <a:pt x="1311" y="1104"/>
                    <a:pt x="1311" y="1104"/>
                    <a:pt x="1311" y="1104"/>
                  </a:cubicBezTo>
                  <a:cubicBezTo>
                    <a:pt x="1310" y="1107"/>
                    <a:pt x="1310" y="1107"/>
                    <a:pt x="1310" y="1107"/>
                  </a:cubicBezTo>
                  <a:cubicBezTo>
                    <a:pt x="1309" y="1108"/>
                    <a:pt x="1309" y="1108"/>
                    <a:pt x="1309" y="1108"/>
                  </a:cubicBezTo>
                  <a:cubicBezTo>
                    <a:pt x="1306" y="1113"/>
                    <a:pt x="1306" y="1113"/>
                    <a:pt x="1306" y="1113"/>
                  </a:cubicBezTo>
                  <a:cubicBezTo>
                    <a:pt x="1304" y="1118"/>
                    <a:pt x="1304" y="1118"/>
                    <a:pt x="1304" y="1118"/>
                  </a:cubicBezTo>
                  <a:cubicBezTo>
                    <a:pt x="1300" y="1115"/>
                    <a:pt x="1297" y="1112"/>
                    <a:pt x="1294" y="1108"/>
                  </a:cubicBezTo>
                  <a:cubicBezTo>
                    <a:pt x="1299" y="1105"/>
                    <a:pt x="1299" y="1105"/>
                    <a:pt x="1299" y="1105"/>
                  </a:cubicBezTo>
                  <a:cubicBezTo>
                    <a:pt x="1303" y="1103"/>
                    <a:pt x="1303" y="1103"/>
                    <a:pt x="1303" y="1103"/>
                  </a:cubicBezTo>
                  <a:cubicBezTo>
                    <a:pt x="1305" y="1102"/>
                    <a:pt x="1305" y="1102"/>
                    <a:pt x="1305" y="1102"/>
                  </a:cubicBezTo>
                  <a:cubicBezTo>
                    <a:pt x="1308" y="1101"/>
                    <a:pt x="1308" y="1101"/>
                    <a:pt x="1308" y="1101"/>
                  </a:cubicBezTo>
                  <a:lnTo>
                    <a:pt x="1312" y="1098"/>
                  </a:lnTo>
                  <a:close/>
                  <a:moveTo>
                    <a:pt x="1633" y="1150"/>
                  </a:moveTo>
                  <a:cubicBezTo>
                    <a:pt x="1635" y="1149"/>
                    <a:pt x="1635" y="1149"/>
                    <a:pt x="1635" y="1149"/>
                  </a:cubicBezTo>
                  <a:cubicBezTo>
                    <a:pt x="1636" y="1148"/>
                    <a:pt x="1636" y="1148"/>
                    <a:pt x="1636" y="1148"/>
                  </a:cubicBezTo>
                  <a:cubicBezTo>
                    <a:pt x="1637" y="1147"/>
                    <a:pt x="1637" y="1147"/>
                    <a:pt x="1637" y="1147"/>
                  </a:cubicBezTo>
                  <a:cubicBezTo>
                    <a:pt x="1639" y="1152"/>
                    <a:pt x="1639" y="1152"/>
                    <a:pt x="1639" y="1152"/>
                  </a:cubicBezTo>
                  <a:cubicBezTo>
                    <a:pt x="1641" y="1154"/>
                    <a:pt x="1641" y="1154"/>
                    <a:pt x="1641" y="1154"/>
                  </a:cubicBezTo>
                  <a:cubicBezTo>
                    <a:pt x="1644" y="1159"/>
                    <a:pt x="1644" y="1159"/>
                    <a:pt x="1644" y="1159"/>
                  </a:cubicBezTo>
                  <a:cubicBezTo>
                    <a:pt x="1639" y="1159"/>
                    <a:pt x="1635" y="1159"/>
                    <a:pt x="1631" y="1159"/>
                  </a:cubicBezTo>
                  <a:cubicBezTo>
                    <a:pt x="1628" y="1159"/>
                    <a:pt x="1625" y="1159"/>
                    <a:pt x="1622" y="1159"/>
                  </a:cubicBezTo>
                  <a:cubicBezTo>
                    <a:pt x="1623" y="1159"/>
                    <a:pt x="1623" y="1159"/>
                    <a:pt x="1623" y="1159"/>
                  </a:cubicBezTo>
                  <a:cubicBezTo>
                    <a:pt x="1624" y="1158"/>
                    <a:pt x="1624" y="1158"/>
                    <a:pt x="1624" y="1158"/>
                  </a:cubicBezTo>
                  <a:cubicBezTo>
                    <a:pt x="1625" y="1157"/>
                    <a:pt x="1625" y="1157"/>
                    <a:pt x="1625" y="1157"/>
                  </a:cubicBezTo>
                  <a:cubicBezTo>
                    <a:pt x="1627" y="1156"/>
                    <a:pt x="1627" y="1156"/>
                    <a:pt x="1627" y="1156"/>
                  </a:cubicBezTo>
                  <a:cubicBezTo>
                    <a:pt x="1628" y="1155"/>
                    <a:pt x="1628" y="1155"/>
                    <a:pt x="1628" y="1155"/>
                  </a:cubicBezTo>
                  <a:cubicBezTo>
                    <a:pt x="1630" y="1153"/>
                    <a:pt x="1630" y="1153"/>
                    <a:pt x="1630" y="1153"/>
                  </a:cubicBezTo>
                  <a:cubicBezTo>
                    <a:pt x="1631" y="1152"/>
                    <a:pt x="1631" y="1152"/>
                    <a:pt x="1631" y="1152"/>
                  </a:cubicBezTo>
                  <a:lnTo>
                    <a:pt x="1633" y="1150"/>
                  </a:lnTo>
                  <a:close/>
                  <a:moveTo>
                    <a:pt x="1603" y="1101"/>
                  </a:moveTo>
                  <a:cubicBezTo>
                    <a:pt x="1604" y="1099"/>
                    <a:pt x="1604" y="1099"/>
                    <a:pt x="1604" y="1099"/>
                  </a:cubicBezTo>
                  <a:cubicBezTo>
                    <a:pt x="1604" y="1099"/>
                    <a:pt x="1604" y="1099"/>
                    <a:pt x="1604" y="1099"/>
                  </a:cubicBezTo>
                  <a:cubicBezTo>
                    <a:pt x="1606" y="1096"/>
                    <a:pt x="1606" y="1096"/>
                    <a:pt x="1606" y="1096"/>
                  </a:cubicBezTo>
                  <a:cubicBezTo>
                    <a:pt x="1612" y="1106"/>
                    <a:pt x="1612" y="1106"/>
                    <a:pt x="1612" y="1106"/>
                  </a:cubicBezTo>
                  <a:cubicBezTo>
                    <a:pt x="1614" y="1109"/>
                    <a:pt x="1614" y="1109"/>
                    <a:pt x="1614" y="1109"/>
                  </a:cubicBezTo>
                  <a:cubicBezTo>
                    <a:pt x="1618" y="1116"/>
                    <a:pt x="1618" y="1116"/>
                    <a:pt x="1618" y="1116"/>
                  </a:cubicBezTo>
                  <a:cubicBezTo>
                    <a:pt x="1621" y="1121"/>
                    <a:pt x="1621" y="1121"/>
                    <a:pt x="1621" y="1121"/>
                  </a:cubicBezTo>
                  <a:cubicBezTo>
                    <a:pt x="1623" y="1125"/>
                    <a:pt x="1623" y="1125"/>
                    <a:pt x="1623" y="1125"/>
                  </a:cubicBezTo>
                  <a:cubicBezTo>
                    <a:pt x="1630" y="1137"/>
                    <a:pt x="1630" y="1137"/>
                    <a:pt x="1630" y="1137"/>
                  </a:cubicBezTo>
                  <a:cubicBezTo>
                    <a:pt x="1629" y="1136"/>
                    <a:pt x="1629" y="1136"/>
                    <a:pt x="1629" y="1136"/>
                  </a:cubicBezTo>
                  <a:cubicBezTo>
                    <a:pt x="1615" y="1128"/>
                    <a:pt x="1615" y="1128"/>
                    <a:pt x="1615" y="1128"/>
                  </a:cubicBezTo>
                  <a:cubicBezTo>
                    <a:pt x="1612" y="1127"/>
                    <a:pt x="1612" y="1127"/>
                    <a:pt x="1612" y="1127"/>
                  </a:cubicBezTo>
                  <a:cubicBezTo>
                    <a:pt x="1605" y="1123"/>
                    <a:pt x="1605" y="1123"/>
                    <a:pt x="1605" y="1123"/>
                  </a:cubicBezTo>
                  <a:cubicBezTo>
                    <a:pt x="1595" y="1117"/>
                    <a:pt x="1595" y="1117"/>
                    <a:pt x="1595" y="1117"/>
                  </a:cubicBezTo>
                  <a:cubicBezTo>
                    <a:pt x="1592" y="1116"/>
                    <a:pt x="1592" y="1116"/>
                    <a:pt x="1592" y="1116"/>
                  </a:cubicBezTo>
                  <a:cubicBezTo>
                    <a:pt x="1593" y="1115"/>
                    <a:pt x="1593" y="1115"/>
                    <a:pt x="1593" y="1115"/>
                  </a:cubicBezTo>
                  <a:cubicBezTo>
                    <a:pt x="1595" y="1112"/>
                    <a:pt x="1595" y="1112"/>
                    <a:pt x="1595" y="1112"/>
                  </a:cubicBezTo>
                  <a:cubicBezTo>
                    <a:pt x="1596" y="1111"/>
                    <a:pt x="1596" y="1111"/>
                    <a:pt x="1596" y="1111"/>
                  </a:cubicBezTo>
                  <a:cubicBezTo>
                    <a:pt x="1596" y="1110"/>
                    <a:pt x="1596" y="1110"/>
                    <a:pt x="1596" y="1110"/>
                  </a:cubicBezTo>
                  <a:cubicBezTo>
                    <a:pt x="1599" y="1107"/>
                    <a:pt x="1599" y="1107"/>
                    <a:pt x="1599" y="1107"/>
                  </a:cubicBezTo>
                  <a:cubicBezTo>
                    <a:pt x="1601" y="1103"/>
                    <a:pt x="1601" y="1103"/>
                    <a:pt x="1601" y="1103"/>
                  </a:cubicBezTo>
                  <a:cubicBezTo>
                    <a:pt x="1602" y="1102"/>
                    <a:pt x="1602" y="1102"/>
                    <a:pt x="1602" y="1102"/>
                  </a:cubicBezTo>
                  <a:lnTo>
                    <a:pt x="1603" y="1101"/>
                  </a:lnTo>
                  <a:close/>
                  <a:moveTo>
                    <a:pt x="1598" y="1085"/>
                  </a:moveTo>
                  <a:cubicBezTo>
                    <a:pt x="1599" y="1084"/>
                    <a:pt x="1599" y="1084"/>
                    <a:pt x="1599" y="1084"/>
                  </a:cubicBezTo>
                  <a:cubicBezTo>
                    <a:pt x="1600" y="1086"/>
                    <a:pt x="1600" y="1086"/>
                    <a:pt x="1600" y="1086"/>
                  </a:cubicBezTo>
                  <a:cubicBezTo>
                    <a:pt x="1600" y="1086"/>
                    <a:pt x="1600" y="1086"/>
                    <a:pt x="1600" y="1086"/>
                  </a:cubicBezTo>
                  <a:cubicBezTo>
                    <a:pt x="1597" y="1085"/>
                    <a:pt x="1597" y="1085"/>
                    <a:pt x="1597" y="1085"/>
                  </a:cubicBezTo>
                  <a:lnTo>
                    <a:pt x="1598" y="1085"/>
                  </a:lnTo>
                  <a:close/>
                  <a:moveTo>
                    <a:pt x="1595" y="1094"/>
                  </a:moveTo>
                  <a:cubicBezTo>
                    <a:pt x="1598" y="1094"/>
                    <a:pt x="1598" y="1094"/>
                    <a:pt x="1598" y="1094"/>
                  </a:cubicBezTo>
                  <a:cubicBezTo>
                    <a:pt x="1599" y="1094"/>
                    <a:pt x="1599" y="1094"/>
                    <a:pt x="1599" y="1094"/>
                  </a:cubicBezTo>
                  <a:cubicBezTo>
                    <a:pt x="1602" y="1094"/>
                    <a:pt x="1602" y="1094"/>
                    <a:pt x="1602" y="1094"/>
                  </a:cubicBezTo>
                  <a:cubicBezTo>
                    <a:pt x="1601" y="1095"/>
                    <a:pt x="1601" y="1095"/>
                    <a:pt x="1601" y="1095"/>
                  </a:cubicBezTo>
                  <a:cubicBezTo>
                    <a:pt x="1600" y="1096"/>
                    <a:pt x="1600" y="1096"/>
                    <a:pt x="1600" y="1096"/>
                  </a:cubicBezTo>
                  <a:cubicBezTo>
                    <a:pt x="1599" y="1097"/>
                    <a:pt x="1599" y="1097"/>
                    <a:pt x="1599" y="1097"/>
                  </a:cubicBezTo>
                  <a:cubicBezTo>
                    <a:pt x="1598" y="1099"/>
                    <a:pt x="1598" y="1099"/>
                    <a:pt x="1598" y="1099"/>
                  </a:cubicBezTo>
                  <a:cubicBezTo>
                    <a:pt x="1597" y="1100"/>
                    <a:pt x="1597" y="1100"/>
                    <a:pt x="1597" y="1100"/>
                  </a:cubicBezTo>
                  <a:cubicBezTo>
                    <a:pt x="1595" y="1103"/>
                    <a:pt x="1595" y="1103"/>
                    <a:pt x="1595" y="1103"/>
                  </a:cubicBezTo>
                  <a:cubicBezTo>
                    <a:pt x="1593" y="1107"/>
                    <a:pt x="1593" y="1107"/>
                    <a:pt x="1593" y="1107"/>
                  </a:cubicBezTo>
                  <a:cubicBezTo>
                    <a:pt x="1592" y="1107"/>
                    <a:pt x="1592" y="1107"/>
                    <a:pt x="1592" y="1107"/>
                  </a:cubicBezTo>
                  <a:cubicBezTo>
                    <a:pt x="1591" y="1109"/>
                    <a:pt x="1591" y="1109"/>
                    <a:pt x="1591" y="1109"/>
                  </a:cubicBezTo>
                  <a:cubicBezTo>
                    <a:pt x="1589" y="1111"/>
                    <a:pt x="1589" y="1111"/>
                    <a:pt x="1589" y="1111"/>
                  </a:cubicBezTo>
                  <a:cubicBezTo>
                    <a:pt x="1588" y="1113"/>
                    <a:pt x="1588" y="1113"/>
                    <a:pt x="1588" y="1113"/>
                  </a:cubicBezTo>
                  <a:cubicBezTo>
                    <a:pt x="1588" y="1113"/>
                    <a:pt x="1588" y="1113"/>
                    <a:pt x="1588" y="1113"/>
                  </a:cubicBezTo>
                  <a:cubicBezTo>
                    <a:pt x="1581" y="1109"/>
                    <a:pt x="1581" y="1109"/>
                    <a:pt x="1581" y="1109"/>
                  </a:cubicBezTo>
                  <a:cubicBezTo>
                    <a:pt x="1576" y="1106"/>
                    <a:pt x="1576" y="1106"/>
                    <a:pt x="1576" y="1106"/>
                  </a:cubicBezTo>
                  <a:cubicBezTo>
                    <a:pt x="1568" y="1102"/>
                    <a:pt x="1568" y="1102"/>
                    <a:pt x="1568" y="1102"/>
                  </a:cubicBezTo>
                  <a:cubicBezTo>
                    <a:pt x="1565" y="1100"/>
                    <a:pt x="1565" y="1100"/>
                    <a:pt x="1565" y="1100"/>
                  </a:cubicBezTo>
                  <a:cubicBezTo>
                    <a:pt x="1558" y="1097"/>
                    <a:pt x="1558" y="1097"/>
                    <a:pt x="1558" y="1097"/>
                  </a:cubicBezTo>
                  <a:cubicBezTo>
                    <a:pt x="1553" y="1093"/>
                    <a:pt x="1553" y="1093"/>
                    <a:pt x="1553" y="1093"/>
                  </a:cubicBezTo>
                  <a:cubicBezTo>
                    <a:pt x="1555" y="1093"/>
                    <a:pt x="1555" y="1093"/>
                    <a:pt x="1555" y="1093"/>
                  </a:cubicBezTo>
                  <a:cubicBezTo>
                    <a:pt x="1558" y="1093"/>
                    <a:pt x="1558" y="1093"/>
                    <a:pt x="1558" y="1093"/>
                  </a:cubicBezTo>
                  <a:cubicBezTo>
                    <a:pt x="1559" y="1093"/>
                    <a:pt x="1559" y="1093"/>
                    <a:pt x="1559" y="1093"/>
                  </a:cubicBezTo>
                  <a:cubicBezTo>
                    <a:pt x="1562" y="1093"/>
                    <a:pt x="1562" y="1093"/>
                    <a:pt x="1562" y="1093"/>
                  </a:cubicBezTo>
                  <a:cubicBezTo>
                    <a:pt x="1565" y="1093"/>
                    <a:pt x="1565" y="1093"/>
                    <a:pt x="1565" y="1093"/>
                  </a:cubicBezTo>
                  <a:cubicBezTo>
                    <a:pt x="1568" y="1094"/>
                    <a:pt x="1568" y="1094"/>
                    <a:pt x="1568" y="1094"/>
                  </a:cubicBezTo>
                  <a:cubicBezTo>
                    <a:pt x="1571" y="1094"/>
                    <a:pt x="1571" y="1094"/>
                    <a:pt x="1571" y="1094"/>
                  </a:cubicBezTo>
                  <a:cubicBezTo>
                    <a:pt x="1575" y="1094"/>
                    <a:pt x="1575" y="1094"/>
                    <a:pt x="1575" y="1094"/>
                  </a:cubicBezTo>
                  <a:cubicBezTo>
                    <a:pt x="1578" y="1094"/>
                    <a:pt x="1578" y="1094"/>
                    <a:pt x="1578" y="1094"/>
                  </a:cubicBezTo>
                  <a:cubicBezTo>
                    <a:pt x="1579" y="1094"/>
                    <a:pt x="1579" y="1094"/>
                    <a:pt x="1579" y="1094"/>
                  </a:cubicBezTo>
                  <a:cubicBezTo>
                    <a:pt x="1585" y="1094"/>
                    <a:pt x="1585" y="1094"/>
                    <a:pt x="1585" y="1094"/>
                  </a:cubicBezTo>
                  <a:cubicBezTo>
                    <a:pt x="1591" y="1094"/>
                    <a:pt x="1591" y="1094"/>
                    <a:pt x="1591" y="1094"/>
                  </a:cubicBezTo>
                  <a:cubicBezTo>
                    <a:pt x="1593" y="1094"/>
                    <a:pt x="1593" y="1094"/>
                    <a:pt x="1593" y="1094"/>
                  </a:cubicBezTo>
                  <a:lnTo>
                    <a:pt x="1595" y="1094"/>
                  </a:lnTo>
                  <a:close/>
                  <a:moveTo>
                    <a:pt x="1577" y="1028"/>
                  </a:moveTo>
                  <a:cubicBezTo>
                    <a:pt x="1575" y="1030"/>
                    <a:pt x="1575" y="1030"/>
                    <a:pt x="1575" y="1030"/>
                  </a:cubicBezTo>
                  <a:cubicBezTo>
                    <a:pt x="1573" y="1033"/>
                    <a:pt x="1573" y="1033"/>
                    <a:pt x="1573" y="1033"/>
                  </a:cubicBezTo>
                  <a:cubicBezTo>
                    <a:pt x="1572" y="1033"/>
                    <a:pt x="1572" y="1033"/>
                    <a:pt x="1572" y="1033"/>
                  </a:cubicBezTo>
                  <a:cubicBezTo>
                    <a:pt x="1572" y="1032"/>
                    <a:pt x="1572" y="1032"/>
                    <a:pt x="1572" y="1032"/>
                  </a:cubicBezTo>
                  <a:cubicBezTo>
                    <a:pt x="1567" y="1026"/>
                    <a:pt x="1567" y="1026"/>
                    <a:pt x="1567" y="1026"/>
                  </a:cubicBezTo>
                  <a:cubicBezTo>
                    <a:pt x="1571" y="1026"/>
                    <a:pt x="1571" y="1026"/>
                    <a:pt x="1571" y="1026"/>
                  </a:cubicBezTo>
                  <a:cubicBezTo>
                    <a:pt x="1575" y="1026"/>
                    <a:pt x="1575" y="1026"/>
                    <a:pt x="1575" y="1026"/>
                  </a:cubicBezTo>
                  <a:cubicBezTo>
                    <a:pt x="1578" y="1026"/>
                    <a:pt x="1578" y="1026"/>
                    <a:pt x="1578" y="1026"/>
                  </a:cubicBezTo>
                  <a:lnTo>
                    <a:pt x="1577" y="1028"/>
                  </a:lnTo>
                  <a:close/>
                  <a:moveTo>
                    <a:pt x="1579" y="1034"/>
                  </a:moveTo>
                  <a:cubicBezTo>
                    <a:pt x="1580" y="1031"/>
                    <a:pt x="1580" y="1031"/>
                    <a:pt x="1580" y="1031"/>
                  </a:cubicBezTo>
                  <a:cubicBezTo>
                    <a:pt x="1580" y="1031"/>
                    <a:pt x="1580" y="1031"/>
                    <a:pt x="1580" y="1031"/>
                  </a:cubicBezTo>
                  <a:cubicBezTo>
                    <a:pt x="1580" y="1031"/>
                    <a:pt x="1580" y="1031"/>
                    <a:pt x="1580" y="1031"/>
                  </a:cubicBezTo>
                  <a:cubicBezTo>
                    <a:pt x="1580" y="1035"/>
                    <a:pt x="1580" y="1035"/>
                    <a:pt x="1580" y="1035"/>
                  </a:cubicBezTo>
                  <a:cubicBezTo>
                    <a:pt x="1580" y="1041"/>
                    <a:pt x="1580" y="1041"/>
                    <a:pt x="1580" y="1041"/>
                  </a:cubicBezTo>
                  <a:cubicBezTo>
                    <a:pt x="1580" y="1044"/>
                    <a:pt x="1580" y="1044"/>
                    <a:pt x="1580" y="1044"/>
                  </a:cubicBezTo>
                  <a:cubicBezTo>
                    <a:pt x="1576" y="1038"/>
                    <a:pt x="1576" y="1038"/>
                    <a:pt x="1576" y="1038"/>
                  </a:cubicBezTo>
                  <a:cubicBezTo>
                    <a:pt x="1576" y="1037"/>
                    <a:pt x="1576" y="1037"/>
                    <a:pt x="1576" y="1037"/>
                  </a:cubicBezTo>
                  <a:lnTo>
                    <a:pt x="1579" y="1034"/>
                  </a:lnTo>
                  <a:close/>
                  <a:moveTo>
                    <a:pt x="1572" y="1043"/>
                  </a:moveTo>
                  <a:cubicBezTo>
                    <a:pt x="1572" y="1042"/>
                    <a:pt x="1572" y="1042"/>
                    <a:pt x="1572" y="1042"/>
                  </a:cubicBezTo>
                  <a:cubicBezTo>
                    <a:pt x="1575" y="1045"/>
                    <a:pt x="1575" y="1045"/>
                    <a:pt x="1575" y="1045"/>
                  </a:cubicBezTo>
                  <a:cubicBezTo>
                    <a:pt x="1578" y="1050"/>
                    <a:pt x="1578" y="1050"/>
                    <a:pt x="1578" y="1050"/>
                  </a:cubicBezTo>
                  <a:cubicBezTo>
                    <a:pt x="1574" y="1050"/>
                    <a:pt x="1574" y="1050"/>
                    <a:pt x="1574" y="1050"/>
                  </a:cubicBezTo>
                  <a:cubicBezTo>
                    <a:pt x="1568" y="1050"/>
                    <a:pt x="1568" y="1050"/>
                    <a:pt x="1568" y="1050"/>
                  </a:cubicBezTo>
                  <a:cubicBezTo>
                    <a:pt x="1567" y="1050"/>
                    <a:pt x="1567" y="1050"/>
                    <a:pt x="1567" y="1050"/>
                  </a:cubicBezTo>
                  <a:cubicBezTo>
                    <a:pt x="1567" y="1049"/>
                    <a:pt x="1567" y="1049"/>
                    <a:pt x="1567" y="1049"/>
                  </a:cubicBezTo>
                  <a:cubicBezTo>
                    <a:pt x="1570" y="1046"/>
                    <a:pt x="1570" y="1046"/>
                    <a:pt x="1570" y="1046"/>
                  </a:cubicBezTo>
                  <a:lnTo>
                    <a:pt x="1572" y="1043"/>
                  </a:lnTo>
                  <a:close/>
                  <a:moveTo>
                    <a:pt x="1571" y="1055"/>
                  </a:moveTo>
                  <a:cubicBezTo>
                    <a:pt x="1573" y="1055"/>
                    <a:pt x="1573" y="1055"/>
                    <a:pt x="1573" y="1055"/>
                  </a:cubicBezTo>
                  <a:cubicBezTo>
                    <a:pt x="1579" y="1055"/>
                    <a:pt x="1579" y="1055"/>
                    <a:pt x="1579" y="1055"/>
                  </a:cubicBezTo>
                  <a:cubicBezTo>
                    <a:pt x="1580" y="1055"/>
                    <a:pt x="1580" y="1055"/>
                    <a:pt x="1580" y="1055"/>
                  </a:cubicBezTo>
                  <a:cubicBezTo>
                    <a:pt x="1580" y="1055"/>
                    <a:pt x="1580" y="1055"/>
                    <a:pt x="1580" y="1055"/>
                  </a:cubicBezTo>
                  <a:cubicBezTo>
                    <a:pt x="1579" y="1060"/>
                    <a:pt x="1579" y="1060"/>
                    <a:pt x="1579" y="1060"/>
                  </a:cubicBezTo>
                  <a:cubicBezTo>
                    <a:pt x="1578" y="1061"/>
                    <a:pt x="1578" y="1061"/>
                    <a:pt x="1578" y="1061"/>
                  </a:cubicBezTo>
                  <a:cubicBezTo>
                    <a:pt x="1575" y="1059"/>
                    <a:pt x="1575" y="1059"/>
                    <a:pt x="1575" y="1059"/>
                  </a:cubicBezTo>
                  <a:cubicBezTo>
                    <a:pt x="1570" y="1055"/>
                    <a:pt x="1570" y="1055"/>
                    <a:pt x="1570" y="1055"/>
                  </a:cubicBezTo>
                  <a:lnTo>
                    <a:pt x="1571" y="1055"/>
                  </a:lnTo>
                  <a:close/>
                  <a:moveTo>
                    <a:pt x="1576" y="1085"/>
                  </a:moveTo>
                  <a:cubicBezTo>
                    <a:pt x="1576" y="1084"/>
                    <a:pt x="1576" y="1084"/>
                    <a:pt x="1576" y="1084"/>
                  </a:cubicBezTo>
                  <a:cubicBezTo>
                    <a:pt x="1577" y="1086"/>
                    <a:pt x="1577" y="1086"/>
                    <a:pt x="1577" y="1086"/>
                  </a:cubicBezTo>
                  <a:cubicBezTo>
                    <a:pt x="1577" y="1086"/>
                    <a:pt x="1577" y="1086"/>
                    <a:pt x="1577" y="1086"/>
                  </a:cubicBezTo>
                  <a:cubicBezTo>
                    <a:pt x="1575" y="1085"/>
                    <a:pt x="1575" y="1085"/>
                    <a:pt x="1575" y="1085"/>
                  </a:cubicBezTo>
                  <a:lnTo>
                    <a:pt x="1576" y="1085"/>
                  </a:lnTo>
                  <a:close/>
                  <a:moveTo>
                    <a:pt x="1574" y="1070"/>
                  </a:moveTo>
                  <a:cubicBezTo>
                    <a:pt x="1570" y="1061"/>
                    <a:pt x="1570" y="1061"/>
                    <a:pt x="1570" y="1061"/>
                  </a:cubicBezTo>
                  <a:cubicBezTo>
                    <a:pt x="1577" y="1066"/>
                    <a:pt x="1577" y="1066"/>
                    <a:pt x="1577" y="1066"/>
                  </a:cubicBezTo>
                  <a:cubicBezTo>
                    <a:pt x="1577" y="1067"/>
                    <a:pt x="1577" y="1067"/>
                    <a:pt x="1577" y="1067"/>
                  </a:cubicBezTo>
                  <a:cubicBezTo>
                    <a:pt x="1577" y="1067"/>
                    <a:pt x="1577" y="1067"/>
                    <a:pt x="1577" y="1067"/>
                  </a:cubicBezTo>
                  <a:cubicBezTo>
                    <a:pt x="1576" y="1072"/>
                    <a:pt x="1576" y="1072"/>
                    <a:pt x="1576" y="1072"/>
                  </a:cubicBezTo>
                  <a:cubicBezTo>
                    <a:pt x="1576" y="1073"/>
                    <a:pt x="1576" y="1073"/>
                    <a:pt x="1576" y="1073"/>
                  </a:cubicBezTo>
                  <a:cubicBezTo>
                    <a:pt x="1576" y="1073"/>
                    <a:pt x="1576" y="1073"/>
                    <a:pt x="1576" y="1073"/>
                  </a:cubicBezTo>
                  <a:cubicBezTo>
                    <a:pt x="1576" y="1072"/>
                    <a:pt x="1576" y="1072"/>
                    <a:pt x="1576" y="1072"/>
                  </a:cubicBezTo>
                  <a:lnTo>
                    <a:pt x="1574" y="1070"/>
                  </a:lnTo>
                  <a:close/>
                  <a:moveTo>
                    <a:pt x="1570" y="1078"/>
                  </a:moveTo>
                  <a:cubicBezTo>
                    <a:pt x="1569" y="1078"/>
                    <a:pt x="1569" y="1078"/>
                    <a:pt x="1569" y="1078"/>
                  </a:cubicBezTo>
                  <a:cubicBezTo>
                    <a:pt x="1563" y="1078"/>
                    <a:pt x="1563" y="1078"/>
                    <a:pt x="1563" y="1078"/>
                  </a:cubicBezTo>
                  <a:cubicBezTo>
                    <a:pt x="1562" y="1078"/>
                    <a:pt x="1562" y="1078"/>
                    <a:pt x="1562" y="1078"/>
                  </a:cubicBezTo>
                  <a:cubicBezTo>
                    <a:pt x="1560" y="1078"/>
                    <a:pt x="1560" y="1078"/>
                    <a:pt x="1560" y="1078"/>
                  </a:cubicBezTo>
                  <a:cubicBezTo>
                    <a:pt x="1560" y="1077"/>
                    <a:pt x="1560" y="1077"/>
                    <a:pt x="1560" y="1077"/>
                  </a:cubicBezTo>
                  <a:cubicBezTo>
                    <a:pt x="1561" y="1076"/>
                    <a:pt x="1561" y="1076"/>
                    <a:pt x="1561" y="1076"/>
                  </a:cubicBezTo>
                  <a:cubicBezTo>
                    <a:pt x="1561" y="1071"/>
                    <a:pt x="1561" y="1071"/>
                    <a:pt x="1561" y="1071"/>
                  </a:cubicBezTo>
                  <a:cubicBezTo>
                    <a:pt x="1564" y="1073"/>
                    <a:pt x="1564" y="1073"/>
                    <a:pt x="1564" y="1073"/>
                  </a:cubicBezTo>
                  <a:lnTo>
                    <a:pt x="1570" y="1078"/>
                  </a:lnTo>
                  <a:close/>
                  <a:moveTo>
                    <a:pt x="1565" y="1087"/>
                  </a:moveTo>
                  <a:cubicBezTo>
                    <a:pt x="1564" y="1087"/>
                    <a:pt x="1564" y="1087"/>
                    <a:pt x="1564" y="1087"/>
                  </a:cubicBezTo>
                  <a:cubicBezTo>
                    <a:pt x="1564" y="1087"/>
                    <a:pt x="1564" y="1087"/>
                    <a:pt x="1564" y="1087"/>
                  </a:cubicBezTo>
                  <a:cubicBezTo>
                    <a:pt x="1563" y="1086"/>
                    <a:pt x="1563" y="1086"/>
                    <a:pt x="1563" y="1086"/>
                  </a:cubicBezTo>
                  <a:cubicBezTo>
                    <a:pt x="1563" y="1086"/>
                    <a:pt x="1563" y="1086"/>
                    <a:pt x="1563" y="1086"/>
                  </a:cubicBezTo>
                  <a:lnTo>
                    <a:pt x="1565" y="1087"/>
                  </a:lnTo>
                  <a:close/>
                  <a:moveTo>
                    <a:pt x="1583" y="1086"/>
                  </a:moveTo>
                  <a:cubicBezTo>
                    <a:pt x="1585" y="1087"/>
                    <a:pt x="1585" y="1087"/>
                    <a:pt x="1585" y="1087"/>
                  </a:cubicBezTo>
                  <a:cubicBezTo>
                    <a:pt x="1585" y="1087"/>
                    <a:pt x="1585" y="1087"/>
                    <a:pt x="1585" y="1087"/>
                  </a:cubicBezTo>
                  <a:cubicBezTo>
                    <a:pt x="1585" y="1087"/>
                    <a:pt x="1585" y="1087"/>
                    <a:pt x="1585" y="1087"/>
                  </a:cubicBezTo>
                  <a:cubicBezTo>
                    <a:pt x="1584" y="1087"/>
                    <a:pt x="1584" y="1087"/>
                    <a:pt x="1584" y="1087"/>
                  </a:cubicBezTo>
                  <a:cubicBezTo>
                    <a:pt x="1584" y="1088"/>
                    <a:pt x="1584" y="1088"/>
                    <a:pt x="1584" y="1088"/>
                  </a:cubicBezTo>
                  <a:cubicBezTo>
                    <a:pt x="1583" y="1086"/>
                    <a:pt x="1583" y="1086"/>
                    <a:pt x="1583" y="1086"/>
                  </a:cubicBezTo>
                  <a:close/>
                  <a:moveTo>
                    <a:pt x="1583" y="1064"/>
                  </a:moveTo>
                  <a:cubicBezTo>
                    <a:pt x="1584" y="1059"/>
                    <a:pt x="1584" y="1059"/>
                    <a:pt x="1584" y="1059"/>
                  </a:cubicBezTo>
                  <a:cubicBezTo>
                    <a:pt x="1584" y="1059"/>
                    <a:pt x="1584" y="1059"/>
                    <a:pt x="1584" y="1059"/>
                  </a:cubicBezTo>
                  <a:cubicBezTo>
                    <a:pt x="1585" y="1060"/>
                    <a:pt x="1585" y="1060"/>
                    <a:pt x="1585" y="1060"/>
                  </a:cubicBezTo>
                  <a:cubicBezTo>
                    <a:pt x="1591" y="1071"/>
                    <a:pt x="1591" y="1071"/>
                    <a:pt x="1591" y="1071"/>
                  </a:cubicBezTo>
                  <a:cubicBezTo>
                    <a:pt x="1586" y="1067"/>
                    <a:pt x="1586" y="1067"/>
                    <a:pt x="1586" y="1067"/>
                  </a:cubicBezTo>
                  <a:cubicBezTo>
                    <a:pt x="1583" y="1065"/>
                    <a:pt x="1583" y="1065"/>
                    <a:pt x="1583" y="1065"/>
                  </a:cubicBezTo>
                  <a:lnTo>
                    <a:pt x="1583" y="1064"/>
                  </a:lnTo>
                  <a:close/>
                  <a:moveTo>
                    <a:pt x="1581" y="1076"/>
                  </a:moveTo>
                  <a:cubicBezTo>
                    <a:pt x="1582" y="1071"/>
                    <a:pt x="1582" y="1071"/>
                    <a:pt x="1582" y="1071"/>
                  </a:cubicBezTo>
                  <a:cubicBezTo>
                    <a:pt x="1582" y="1070"/>
                    <a:pt x="1582" y="1070"/>
                    <a:pt x="1582" y="1070"/>
                  </a:cubicBezTo>
                  <a:cubicBezTo>
                    <a:pt x="1588" y="1075"/>
                    <a:pt x="1588" y="1075"/>
                    <a:pt x="1588" y="1075"/>
                  </a:cubicBezTo>
                  <a:cubicBezTo>
                    <a:pt x="1593" y="1078"/>
                    <a:pt x="1593" y="1078"/>
                    <a:pt x="1593" y="1078"/>
                  </a:cubicBezTo>
                  <a:cubicBezTo>
                    <a:pt x="1592" y="1078"/>
                    <a:pt x="1592" y="1078"/>
                    <a:pt x="1592" y="1078"/>
                  </a:cubicBezTo>
                  <a:cubicBezTo>
                    <a:pt x="1589" y="1078"/>
                    <a:pt x="1589" y="1078"/>
                    <a:pt x="1589" y="1078"/>
                  </a:cubicBezTo>
                  <a:cubicBezTo>
                    <a:pt x="1583" y="1078"/>
                    <a:pt x="1583" y="1078"/>
                    <a:pt x="1583" y="1078"/>
                  </a:cubicBezTo>
                  <a:cubicBezTo>
                    <a:pt x="1582" y="1078"/>
                    <a:pt x="1582" y="1078"/>
                    <a:pt x="1582" y="1078"/>
                  </a:cubicBezTo>
                  <a:cubicBezTo>
                    <a:pt x="1580" y="1078"/>
                    <a:pt x="1580" y="1078"/>
                    <a:pt x="1580" y="1078"/>
                  </a:cubicBezTo>
                  <a:cubicBezTo>
                    <a:pt x="1581" y="1077"/>
                    <a:pt x="1581" y="1077"/>
                    <a:pt x="1581" y="1077"/>
                  </a:cubicBezTo>
                  <a:lnTo>
                    <a:pt x="1581" y="1076"/>
                  </a:lnTo>
                  <a:close/>
                  <a:moveTo>
                    <a:pt x="1580" y="1003"/>
                  </a:moveTo>
                  <a:cubicBezTo>
                    <a:pt x="1580" y="1003"/>
                    <a:pt x="1580" y="1003"/>
                    <a:pt x="1580" y="1003"/>
                  </a:cubicBezTo>
                  <a:cubicBezTo>
                    <a:pt x="1580" y="1004"/>
                    <a:pt x="1580" y="1004"/>
                    <a:pt x="1580" y="1004"/>
                  </a:cubicBezTo>
                  <a:cubicBezTo>
                    <a:pt x="1580" y="1009"/>
                    <a:pt x="1580" y="1009"/>
                    <a:pt x="1580" y="1009"/>
                  </a:cubicBezTo>
                  <a:cubicBezTo>
                    <a:pt x="1580" y="1013"/>
                    <a:pt x="1580" y="1013"/>
                    <a:pt x="1580" y="1013"/>
                  </a:cubicBezTo>
                  <a:cubicBezTo>
                    <a:pt x="1577" y="1007"/>
                    <a:pt x="1577" y="1007"/>
                    <a:pt x="1577" y="1007"/>
                  </a:cubicBezTo>
                  <a:cubicBezTo>
                    <a:pt x="1578" y="1007"/>
                    <a:pt x="1578" y="1007"/>
                    <a:pt x="1578" y="1007"/>
                  </a:cubicBezTo>
                  <a:lnTo>
                    <a:pt x="1580" y="1003"/>
                  </a:lnTo>
                  <a:close/>
                  <a:moveTo>
                    <a:pt x="1574" y="997"/>
                  </a:moveTo>
                  <a:cubicBezTo>
                    <a:pt x="1578" y="997"/>
                    <a:pt x="1578" y="997"/>
                    <a:pt x="1578" y="997"/>
                  </a:cubicBezTo>
                  <a:cubicBezTo>
                    <a:pt x="1576" y="1000"/>
                    <a:pt x="1576" y="1000"/>
                    <a:pt x="1576" y="1000"/>
                  </a:cubicBezTo>
                  <a:cubicBezTo>
                    <a:pt x="1575" y="1002"/>
                    <a:pt x="1575" y="1002"/>
                    <a:pt x="1575" y="1002"/>
                  </a:cubicBezTo>
                  <a:cubicBezTo>
                    <a:pt x="1572" y="997"/>
                    <a:pt x="1572" y="997"/>
                    <a:pt x="1572" y="997"/>
                  </a:cubicBezTo>
                  <a:lnTo>
                    <a:pt x="1574" y="997"/>
                  </a:lnTo>
                  <a:close/>
                  <a:moveTo>
                    <a:pt x="1572" y="1014"/>
                  </a:moveTo>
                  <a:cubicBezTo>
                    <a:pt x="1573" y="1013"/>
                    <a:pt x="1573" y="1013"/>
                    <a:pt x="1573" y="1013"/>
                  </a:cubicBezTo>
                  <a:cubicBezTo>
                    <a:pt x="1575" y="1017"/>
                    <a:pt x="1575" y="1017"/>
                    <a:pt x="1575" y="1017"/>
                  </a:cubicBezTo>
                  <a:cubicBezTo>
                    <a:pt x="1574" y="1017"/>
                    <a:pt x="1574" y="1017"/>
                    <a:pt x="1574" y="1017"/>
                  </a:cubicBezTo>
                  <a:cubicBezTo>
                    <a:pt x="1571" y="1015"/>
                    <a:pt x="1571" y="1015"/>
                    <a:pt x="1571" y="1015"/>
                  </a:cubicBezTo>
                  <a:lnTo>
                    <a:pt x="1572" y="1014"/>
                  </a:lnTo>
                  <a:close/>
                  <a:moveTo>
                    <a:pt x="1572" y="1021"/>
                  </a:moveTo>
                  <a:cubicBezTo>
                    <a:pt x="1569" y="1021"/>
                    <a:pt x="1569" y="1021"/>
                    <a:pt x="1569" y="1021"/>
                  </a:cubicBezTo>
                  <a:cubicBezTo>
                    <a:pt x="1567" y="1021"/>
                    <a:pt x="1567" y="1021"/>
                    <a:pt x="1567" y="1021"/>
                  </a:cubicBezTo>
                  <a:cubicBezTo>
                    <a:pt x="1568" y="1020"/>
                    <a:pt x="1568" y="1020"/>
                    <a:pt x="1568" y="1020"/>
                  </a:cubicBezTo>
                  <a:cubicBezTo>
                    <a:pt x="1568" y="1019"/>
                    <a:pt x="1568" y="1019"/>
                    <a:pt x="1568" y="1019"/>
                  </a:cubicBezTo>
                  <a:lnTo>
                    <a:pt x="1572" y="1021"/>
                  </a:lnTo>
                  <a:close/>
                  <a:moveTo>
                    <a:pt x="1565" y="1011"/>
                  </a:moveTo>
                  <a:cubicBezTo>
                    <a:pt x="1565" y="1007"/>
                    <a:pt x="1565" y="1007"/>
                    <a:pt x="1565" y="1007"/>
                  </a:cubicBezTo>
                  <a:cubicBezTo>
                    <a:pt x="1565" y="1006"/>
                    <a:pt x="1565" y="1006"/>
                    <a:pt x="1565" y="1006"/>
                  </a:cubicBezTo>
                  <a:cubicBezTo>
                    <a:pt x="1565" y="1003"/>
                    <a:pt x="1565" y="1003"/>
                    <a:pt x="1565" y="1003"/>
                  </a:cubicBezTo>
                  <a:cubicBezTo>
                    <a:pt x="1569" y="1009"/>
                    <a:pt x="1569" y="1009"/>
                    <a:pt x="1569" y="1009"/>
                  </a:cubicBezTo>
                  <a:cubicBezTo>
                    <a:pt x="1569" y="1010"/>
                    <a:pt x="1569" y="1010"/>
                    <a:pt x="1569" y="1010"/>
                  </a:cubicBezTo>
                  <a:cubicBezTo>
                    <a:pt x="1568" y="1011"/>
                    <a:pt x="1568" y="1011"/>
                    <a:pt x="1568" y="1011"/>
                  </a:cubicBezTo>
                  <a:cubicBezTo>
                    <a:pt x="1567" y="1013"/>
                    <a:pt x="1567" y="1013"/>
                    <a:pt x="1567" y="1013"/>
                  </a:cubicBezTo>
                  <a:cubicBezTo>
                    <a:pt x="1567" y="1013"/>
                    <a:pt x="1567" y="1013"/>
                    <a:pt x="1567" y="1013"/>
                  </a:cubicBezTo>
                  <a:cubicBezTo>
                    <a:pt x="1565" y="1012"/>
                    <a:pt x="1565" y="1012"/>
                    <a:pt x="1565" y="1012"/>
                  </a:cubicBezTo>
                  <a:lnTo>
                    <a:pt x="1565" y="1011"/>
                  </a:lnTo>
                  <a:close/>
                  <a:moveTo>
                    <a:pt x="1565" y="1041"/>
                  </a:moveTo>
                  <a:cubicBezTo>
                    <a:pt x="1565" y="1035"/>
                    <a:pt x="1565" y="1035"/>
                    <a:pt x="1565" y="1035"/>
                  </a:cubicBezTo>
                  <a:cubicBezTo>
                    <a:pt x="1565" y="1031"/>
                    <a:pt x="1565" y="1031"/>
                    <a:pt x="1565" y="1031"/>
                  </a:cubicBezTo>
                  <a:cubicBezTo>
                    <a:pt x="1569" y="1038"/>
                    <a:pt x="1569" y="1038"/>
                    <a:pt x="1569" y="1038"/>
                  </a:cubicBezTo>
                  <a:cubicBezTo>
                    <a:pt x="1568" y="1039"/>
                    <a:pt x="1568" y="1039"/>
                    <a:pt x="1568" y="1039"/>
                  </a:cubicBezTo>
                  <a:cubicBezTo>
                    <a:pt x="1566" y="1042"/>
                    <a:pt x="1566" y="1042"/>
                    <a:pt x="1566" y="1042"/>
                  </a:cubicBezTo>
                  <a:cubicBezTo>
                    <a:pt x="1565" y="1044"/>
                    <a:pt x="1565" y="1044"/>
                    <a:pt x="1565" y="1044"/>
                  </a:cubicBezTo>
                  <a:lnTo>
                    <a:pt x="1565" y="1041"/>
                  </a:lnTo>
                  <a:close/>
                  <a:moveTo>
                    <a:pt x="1567" y="1067"/>
                  </a:moveTo>
                  <a:cubicBezTo>
                    <a:pt x="1569" y="1071"/>
                    <a:pt x="1569" y="1071"/>
                    <a:pt x="1569" y="1071"/>
                  </a:cubicBezTo>
                  <a:cubicBezTo>
                    <a:pt x="1570" y="1071"/>
                    <a:pt x="1570" y="1071"/>
                    <a:pt x="1570" y="1071"/>
                  </a:cubicBezTo>
                  <a:cubicBezTo>
                    <a:pt x="1562" y="1065"/>
                    <a:pt x="1562" y="1065"/>
                    <a:pt x="1562" y="1065"/>
                  </a:cubicBezTo>
                  <a:cubicBezTo>
                    <a:pt x="1563" y="1064"/>
                    <a:pt x="1563" y="1064"/>
                    <a:pt x="1563" y="1064"/>
                  </a:cubicBezTo>
                  <a:cubicBezTo>
                    <a:pt x="1563" y="1063"/>
                    <a:pt x="1563" y="1063"/>
                    <a:pt x="1563" y="1063"/>
                  </a:cubicBezTo>
                  <a:cubicBezTo>
                    <a:pt x="1563" y="1060"/>
                    <a:pt x="1563" y="1060"/>
                    <a:pt x="1563" y="1060"/>
                  </a:cubicBezTo>
                  <a:cubicBezTo>
                    <a:pt x="1563" y="1060"/>
                    <a:pt x="1563" y="1060"/>
                    <a:pt x="1563" y="1060"/>
                  </a:cubicBezTo>
                  <a:cubicBezTo>
                    <a:pt x="1564" y="1061"/>
                    <a:pt x="1564" y="1061"/>
                    <a:pt x="1564" y="1061"/>
                  </a:cubicBezTo>
                  <a:lnTo>
                    <a:pt x="1567" y="1067"/>
                  </a:lnTo>
                  <a:close/>
                  <a:moveTo>
                    <a:pt x="1555" y="979"/>
                  </a:moveTo>
                  <a:cubicBezTo>
                    <a:pt x="1557" y="978"/>
                    <a:pt x="1557" y="978"/>
                    <a:pt x="1557" y="978"/>
                  </a:cubicBezTo>
                  <a:cubicBezTo>
                    <a:pt x="1558" y="980"/>
                    <a:pt x="1559" y="982"/>
                    <a:pt x="1560" y="984"/>
                  </a:cubicBezTo>
                  <a:cubicBezTo>
                    <a:pt x="1561" y="986"/>
                    <a:pt x="1562" y="989"/>
                    <a:pt x="1564" y="992"/>
                  </a:cubicBezTo>
                  <a:cubicBezTo>
                    <a:pt x="1563" y="992"/>
                    <a:pt x="1563" y="992"/>
                    <a:pt x="1563" y="992"/>
                  </a:cubicBezTo>
                  <a:cubicBezTo>
                    <a:pt x="1562" y="992"/>
                    <a:pt x="1562" y="992"/>
                    <a:pt x="1562" y="992"/>
                  </a:cubicBezTo>
                  <a:cubicBezTo>
                    <a:pt x="1562" y="992"/>
                    <a:pt x="1562" y="992"/>
                    <a:pt x="1562" y="992"/>
                  </a:cubicBezTo>
                  <a:cubicBezTo>
                    <a:pt x="1562" y="992"/>
                    <a:pt x="1562" y="992"/>
                    <a:pt x="1562" y="992"/>
                  </a:cubicBezTo>
                  <a:cubicBezTo>
                    <a:pt x="1554" y="992"/>
                    <a:pt x="1554" y="992"/>
                    <a:pt x="1554" y="992"/>
                  </a:cubicBezTo>
                  <a:cubicBezTo>
                    <a:pt x="1551" y="992"/>
                    <a:pt x="1551" y="992"/>
                    <a:pt x="1551" y="992"/>
                  </a:cubicBezTo>
                  <a:cubicBezTo>
                    <a:pt x="1549" y="992"/>
                    <a:pt x="1549" y="992"/>
                    <a:pt x="1549" y="992"/>
                  </a:cubicBezTo>
                  <a:cubicBezTo>
                    <a:pt x="1546" y="992"/>
                    <a:pt x="1546" y="992"/>
                    <a:pt x="1546" y="992"/>
                  </a:cubicBezTo>
                  <a:cubicBezTo>
                    <a:pt x="1542" y="992"/>
                    <a:pt x="1542" y="992"/>
                    <a:pt x="1542" y="992"/>
                  </a:cubicBezTo>
                  <a:cubicBezTo>
                    <a:pt x="1542" y="992"/>
                    <a:pt x="1542" y="992"/>
                    <a:pt x="1542" y="992"/>
                  </a:cubicBezTo>
                  <a:cubicBezTo>
                    <a:pt x="1542" y="992"/>
                    <a:pt x="1542" y="992"/>
                    <a:pt x="1542" y="992"/>
                  </a:cubicBezTo>
                  <a:cubicBezTo>
                    <a:pt x="1540" y="992"/>
                    <a:pt x="1540" y="992"/>
                    <a:pt x="1540" y="992"/>
                  </a:cubicBezTo>
                  <a:cubicBezTo>
                    <a:pt x="1537" y="992"/>
                    <a:pt x="1537" y="992"/>
                    <a:pt x="1537" y="992"/>
                  </a:cubicBezTo>
                  <a:cubicBezTo>
                    <a:pt x="1539" y="991"/>
                    <a:pt x="1539" y="991"/>
                    <a:pt x="1539" y="991"/>
                  </a:cubicBezTo>
                  <a:cubicBezTo>
                    <a:pt x="1542" y="989"/>
                    <a:pt x="1542" y="989"/>
                    <a:pt x="1542" y="989"/>
                  </a:cubicBezTo>
                  <a:cubicBezTo>
                    <a:pt x="1544" y="987"/>
                    <a:pt x="1544" y="987"/>
                    <a:pt x="1544" y="987"/>
                  </a:cubicBezTo>
                  <a:cubicBezTo>
                    <a:pt x="1545" y="987"/>
                    <a:pt x="1545" y="987"/>
                    <a:pt x="1545" y="987"/>
                  </a:cubicBezTo>
                  <a:cubicBezTo>
                    <a:pt x="1547" y="985"/>
                    <a:pt x="1547" y="985"/>
                    <a:pt x="1547" y="985"/>
                  </a:cubicBezTo>
                  <a:cubicBezTo>
                    <a:pt x="1552" y="982"/>
                    <a:pt x="1552" y="982"/>
                    <a:pt x="1552" y="982"/>
                  </a:cubicBezTo>
                  <a:lnTo>
                    <a:pt x="1555" y="979"/>
                  </a:lnTo>
                  <a:close/>
                  <a:moveTo>
                    <a:pt x="1534" y="936"/>
                  </a:moveTo>
                  <a:cubicBezTo>
                    <a:pt x="1537" y="934"/>
                    <a:pt x="1537" y="934"/>
                    <a:pt x="1537" y="934"/>
                  </a:cubicBezTo>
                  <a:cubicBezTo>
                    <a:pt x="1538" y="936"/>
                    <a:pt x="1539" y="939"/>
                    <a:pt x="1540" y="942"/>
                  </a:cubicBezTo>
                  <a:cubicBezTo>
                    <a:pt x="1542" y="945"/>
                    <a:pt x="1543" y="948"/>
                    <a:pt x="1544" y="951"/>
                  </a:cubicBezTo>
                  <a:cubicBezTo>
                    <a:pt x="1546" y="954"/>
                    <a:pt x="1547" y="957"/>
                    <a:pt x="1549" y="960"/>
                  </a:cubicBezTo>
                  <a:cubicBezTo>
                    <a:pt x="1549" y="962"/>
                    <a:pt x="1550" y="964"/>
                    <a:pt x="1551" y="965"/>
                  </a:cubicBezTo>
                  <a:cubicBezTo>
                    <a:pt x="1552" y="969"/>
                    <a:pt x="1552" y="969"/>
                    <a:pt x="1552" y="969"/>
                  </a:cubicBezTo>
                  <a:cubicBezTo>
                    <a:pt x="1535" y="960"/>
                    <a:pt x="1535" y="960"/>
                    <a:pt x="1535" y="960"/>
                  </a:cubicBezTo>
                  <a:cubicBezTo>
                    <a:pt x="1523" y="954"/>
                    <a:pt x="1523" y="954"/>
                    <a:pt x="1523" y="954"/>
                  </a:cubicBezTo>
                  <a:cubicBezTo>
                    <a:pt x="1515" y="950"/>
                    <a:pt x="1515" y="950"/>
                    <a:pt x="1515" y="950"/>
                  </a:cubicBezTo>
                  <a:cubicBezTo>
                    <a:pt x="1517" y="948"/>
                    <a:pt x="1517" y="948"/>
                    <a:pt x="1517" y="948"/>
                  </a:cubicBezTo>
                  <a:cubicBezTo>
                    <a:pt x="1520" y="946"/>
                    <a:pt x="1520" y="946"/>
                    <a:pt x="1520" y="946"/>
                  </a:cubicBezTo>
                  <a:cubicBezTo>
                    <a:pt x="1526" y="942"/>
                    <a:pt x="1526" y="942"/>
                    <a:pt x="1526" y="942"/>
                  </a:cubicBezTo>
                  <a:cubicBezTo>
                    <a:pt x="1528" y="940"/>
                    <a:pt x="1528" y="940"/>
                    <a:pt x="1528" y="940"/>
                  </a:cubicBezTo>
                  <a:cubicBezTo>
                    <a:pt x="1531" y="938"/>
                    <a:pt x="1531" y="938"/>
                    <a:pt x="1531" y="938"/>
                  </a:cubicBezTo>
                  <a:lnTo>
                    <a:pt x="1534" y="936"/>
                  </a:lnTo>
                  <a:close/>
                  <a:moveTo>
                    <a:pt x="1521" y="888"/>
                  </a:moveTo>
                  <a:cubicBezTo>
                    <a:pt x="1521" y="889"/>
                    <a:pt x="1521" y="889"/>
                    <a:pt x="1521" y="889"/>
                  </a:cubicBezTo>
                  <a:cubicBezTo>
                    <a:pt x="1522" y="892"/>
                    <a:pt x="1523" y="894"/>
                    <a:pt x="1524" y="897"/>
                  </a:cubicBezTo>
                  <a:cubicBezTo>
                    <a:pt x="1524" y="898"/>
                    <a:pt x="1525" y="900"/>
                    <a:pt x="1525" y="901"/>
                  </a:cubicBezTo>
                  <a:cubicBezTo>
                    <a:pt x="1526" y="903"/>
                    <a:pt x="1526" y="903"/>
                    <a:pt x="1526" y="903"/>
                  </a:cubicBezTo>
                  <a:cubicBezTo>
                    <a:pt x="1526" y="904"/>
                    <a:pt x="1526" y="904"/>
                    <a:pt x="1526" y="904"/>
                  </a:cubicBezTo>
                  <a:cubicBezTo>
                    <a:pt x="1527" y="906"/>
                    <a:pt x="1527" y="908"/>
                    <a:pt x="1528" y="910"/>
                  </a:cubicBezTo>
                  <a:cubicBezTo>
                    <a:pt x="1529" y="913"/>
                    <a:pt x="1531" y="917"/>
                    <a:pt x="1532" y="920"/>
                  </a:cubicBezTo>
                  <a:cubicBezTo>
                    <a:pt x="1533" y="924"/>
                    <a:pt x="1533" y="924"/>
                    <a:pt x="1533" y="924"/>
                  </a:cubicBezTo>
                  <a:cubicBezTo>
                    <a:pt x="1517" y="914"/>
                    <a:pt x="1517" y="914"/>
                    <a:pt x="1517" y="914"/>
                  </a:cubicBezTo>
                  <a:cubicBezTo>
                    <a:pt x="1502" y="905"/>
                    <a:pt x="1502" y="905"/>
                    <a:pt x="1502" y="905"/>
                  </a:cubicBezTo>
                  <a:cubicBezTo>
                    <a:pt x="1502" y="904"/>
                    <a:pt x="1502" y="904"/>
                    <a:pt x="1502" y="904"/>
                  </a:cubicBezTo>
                  <a:cubicBezTo>
                    <a:pt x="1502" y="904"/>
                    <a:pt x="1502" y="904"/>
                    <a:pt x="1502" y="904"/>
                  </a:cubicBezTo>
                  <a:cubicBezTo>
                    <a:pt x="1505" y="902"/>
                    <a:pt x="1505" y="902"/>
                    <a:pt x="1505" y="902"/>
                  </a:cubicBezTo>
                  <a:cubicBezTo>
                    <a:pt x="1509" y="898"/>
                    <a:pt x="1509" y="898"/>
                    <a:pt x="1509" y="898"/>
                  </a:cubicBezTo>
                  <a:cubicBezTo>
                    <a:pt x="1513" y="895"/>
                    <a:pt x="1513" y="895"/>
                    <a:pt x="1513" y="895"/>
                  </a:cubicBezTo>
                  <a:cubicBezTo>
                    <a:pt x="1515" y="893"/>
                    <a:pt x="1515" y="893"/>
                    <a:pt x="1515" y="893"/>
                  </a:cubicBezTo>
                  <a:cubicBezTo>
                    <a:pt x="1515" y="893"/>
                    <a:pt x="1515" y="893"/>
                    <a:pt x="1515" y="893"/>
                  </a:cubicBezTo>
                  <a:cubicBezTo>
                    <a:pt x="1516" y="892"/>
                    <a:pt x="1516" y="892"/>
                    <a:pt x="1516" y="892"/>
                  </a:cubicBezTo>
                  <a:cubicBezTo>
                    <a:pt x="1517" y="891"/>
                    <a:pt x="1517" y="891"/>
                    <a:pt x="1517" y="891"/>
                  </a:cubicBezTo>
                  <a:cubicBezTo>
                    <a:pt x="1520" y="888"/>
                    <a:pt x="1520" y="888"/>
                    <a:pt x="1520" y="888"/>
                  </a:cubicBezTo>
                  <a:lnTo>
                    <a:pt x="1521" y="888"/>
                  </a:lnTo>
                  <a:close/>
                  <a:moveTo>
                    <a:pt x="1510" y="848"/>
                  </a:moveTo>
                  <a:cubicBezTo>
                    <a:pt x="1511" y="855"/>
                    <a:pt x="1513" y="862"/>
                    <a:pt x="1515" y="868"/>
                  </a:cubicBezTo>
                  <a:cubicBezTo>
                    <a:pt x="1516" y="872"/>
                    <a:pt x="1517" y="875"/>
                    <a:pt x="1518" y="878"/>
                  </a:cubicBezTo>
                  <a:cubicBezTo>
                    <a:pt x="1494" y="863"/>
                    <a:pt x="1494" y="863"/>
                    <a:pt x="1494" y="863"/>
                  </a:cubicBezTo>
                  <a:cubicBezTo>
                    <a:pt x="1492" y="862"/>
                    <a:pt x="1492" y="862"/>
                    <a:pt x="1492" y="862"/>
                  </a:cubicBezTo>
                  <a:cubicBezTo>
                    <a:pt x="1493" y="862"/>
                    <a:pt x="1493" y="862"/>
                    <a:pt x="1493" y="862"/>
                  </a:cubicBezTo>
                  <a:cubicBezTo>
                    <a:pt x="1501" y="855"/>
                    <a:pt x="1501" y="855"/>
                    <a:pt x="1501" y="855"/>
                  </a:cubicBezTo>
                  <a:lnTo>
                    <a:pt x="1510" y="848"/>
                  </a:lnTo>
                  <a:close/>
                  <a:moveTo>
                    <a:pt x="1514" y="787"/>
                  </a:moveTo>
                  <a:cubicBezTo>
                    <a:pt x="1511" y="797"/>
                    <a:pt x="1511" y="797"/>
                    <a:pt x="1511" y="797"/>
                  </a:cubicBezTo>
                  <a:cubicBezTo>
                    <a:pt x="1507" y="811"/>
                    <a:pt x="1507" y="811"/>
                    <a:pt x="1507" y="811"/>
                  </a:cubicBezTo>
                  <a:cubicBezTo>
                    <a:pt x="1507" y="811"/>
                    <a:pt x="1507" y="811"/>
                    <a:pt x="1507" y="811"/>
                  </a:cubicBezTo>
                  <a:cubicBezTo>
                    <a:pt x="1507" y="811"/>
                    <a:pt x="1507" y="811"/>
                    <a:pt x="1507" y="811"/>
                  </a:cubicBezTo>
                  <a:cubicBezTo>
                    <a:pt x="1506" y="806"/>
                    <a:pt x="1505" y="801"/>
                    <a:pt x="1504" y="797"/>
                  </a:cubicBezTo>
                  <a:cubicBezTo>
                    <a:pt x="1504" y="796"/>
                    <a:pt x="1504" y="796"/>
                    <a:pt x="1504" y="796"/>
                  </a:cubicBezTo>
                  <a:cubicBezTo>
                    <a:pt x="1503" y="794"/>
                    <a:pt x="1503" y="792"/>
                    <a:pt x="1503" y="790"/>
                  </a:cubicBezTo>
                  <a:cubicBezTo>
                    <a:pt x="1502" y="788"/>
                    <a:pt x="1502" y="786"/>
                    <a:pt x="1501" y="784"/>
                  </a:cubicBezTo>
                  <a:cubicBezTo>
                    <a:pt x="1510" y="784"/>
                    <a:pt x="1510" y="784"/>
                    <a:pt x="1510" y="784"/>
                  </a:cubicBezTo>
                  <a:cubicBezTo>
                    <a:pt x="1515" y="784"/>
                    <a:pt x="1515" y="784"/>
                    <a:pt x="1515" y="784"/>
                  </a:cubicBezTo>
                  <a:lnTo>
                    <a:pt x="1514" y="787"/>
                  </a:lnTo>
                  <a:close/>
                  <a:moveTo>
                    <a:pt x="1505" y="778"/>
                  </a:moveTo>
                  <a:cubicBezTo>
                    <a:pt x="1510" y="778"/>
                    <a:pt x="1510" y="778"/>
                    <a:pt x="1510" y="778"/>
                  </a:cubicBezTo>
                  <a:cubicBezTo>
                    <a:pt x="1516" y="778"/>
                    <a:pt x="1516" y="778"/>
                    <a:pt x="1516" y="778"/>
                  </a:cubicBezTo>
                  <a:cubicBezTo>
                    <a:pt x="1516" y="778"/>
                    <a:pt x="1516" y="778"/>
                    <a:pt x="1516" y="778"/>
                  </a:cubicBezTo>
                  <a:cubicBezTo>
                    <a:pt x="1510" y="778"/>
                    <a:pt x="1510" y="778"/>
                    <a:pt x="1510" y="778"/>
                  </a:cubicBezTo>
                  <a:cubicBezTo>
                    <a:pt x="1505" y="778"/>
                    <a:pt x="1505" y="778"/>
                    <a:pt x="1505" y="778"/>
                  </a:cubicBezTo>
                  <a:cubicBezTo>
                    <a:pt x="1501" y="778"/>
                    <a:pt x="1501" y="778"/>
                    <a:pt x="1501" y="778"/>
                  </a:cubicBezTo>
                  <a:cubicBezTo>
                    <a:pt x="1501" y="778"/>
                    <a:pt x="1501" y="778"/>
                    <a:pt x="1501" y="778"/>
                  </a:cubicBezTo>
                  <a:lnTo>
                    <a:pt x="1505" y="778"/>
                  </a:lnTo>
                  <a:close/>
                  <a:moveTo>
                    <a:pt x="1500" y="805"/>
                  </a:moveTo>
                  <a:cubicBezTo>
                    <a:pt x="1500" y="804"/>
                    <a:pt x="1500" y="804"/>
                    <a:pt x="1500" y="804"/>
                  </a:cubicBezTo>
                  <a:cubicBezTo>
                    <a:pt x="1500" y="805"/>
                    <a:pt x="1500" y="805"/>
                    <a:pt x="1500" y="805"/>
                  </a:cubicBezTo>
                  <a:cubicBezTo>
                    <a:pt x="1501" y="807"/>
                    <a:pt x="1501" y="810"/>
                    <a:pt x="1502" y="813"/>
                  </a:cubicBezTo>
                  <a:cubicBezTo>
                    <a:pt x="1502" y="815"/>
                    <a:pt x="1503" y="818"/>
                    <a:pt x="1504" y="821"/>
                  </a:cubicBezTo>
                  <a:cubicBezTo>
                    <a:pt x="1496" y="812"/>
                    <a:pt x="1496" y="812"/>
                    <a:pt x="1496" y="812"/>
                  </a:cubicBezTo>
                  <a:cubicBezTo>
                    <a:pt x="1498" y="809"/>
                    <a:pt x="1498" y="809"/>
                    <a:pt x="1498" y="809"/>
                  </a:cubicBezTo>
                  <a:lnTo>
                    <a:pt x="1500" y="805"/>
                  </a:lnTo>
                  <a:close/>
                  <a:moveTo>
                    <a:pt x="1496" y="783"/>
                  </a:moveTo>
                  <a:cubicBezTo>
                    <a:pt x="1496" y="783"/>
                    <a:pt x="1496" y="783"/>
                    <a:pt x="1496" y="783"/>
                  </a:cubicBezTo>
                  <a:cubicBezTo>
                    <a:pt x="1496" y="784"/>
                    <a:pt x="1496" y="784"/>
                    <a:pt x="1496" y="784"/>
                  </a:cubicBezTo>
                  <a:cubicBezTo>
                    <a:pt x="1497" y="787"/>
                    <a:pt x="1498" y="791"/>
                    <a:pt x="1498" y="794"/>
                  </a:cubicBezTo>
                  <a:cubicBezTo>
                    <a:pt x="1489" y="794"/>
                    <a:pt x="1489" y="794"/>
                    <a:pt x="1489" y="794"/>
                  </a:cubicBezTo>
                  <a:cubicBezTo>
                    <a:pt x="1483" y="794"/>
                    <a:pt x="1483" y="794"/>
                    <a:pt x="1483" y="794"/>
                  </a:cubicBezTo>
                  <a:cubicBezTo>
                    <a:pt x="1457" y="794"/>
                    <a:pt x="1457" y="794"/>
                    <a:pt x="1457" y="794"/>
                  </a:cubicBezTo>
                  <a:cubicBezTo>
                    <a:pt x="1456" y="794"/>
                    <a:pt x="1456" y="794"/>
                    <a:pt x="1456" y="794"/>
                  </a:cubicBezTo>
                  <a:cubicBezTo>
                    <a:pt x="1456" y="793"/>
                    <a:pt x="1456" y="793"/>
                    <a:pt x="1456" y="793"/>
                  </a:cubicBezTo>
                  <a:cubicBezTo>
                    <a:pt x="1456" y="790"/>
                    <a:pt x="1456" y="787"/>
                    <a:pt x="1456" y="783"/>
                  </a:cubicBezTo>
                  <a:cubicBezTo>
                    <a:pt x="1472" y="783"/>
                    <a:pt x="1472" y="783"/>
                    <a:pt x="1472" y="783"/>
                  </a:cubicBezTo>
                  <a:cubicBezTo>
                    <a:pt x="1478" y="783"/>
                    <a:pt x="1478" y="783"/>
                    <a:pt x="1478" y="783"/>
                  </a:cubicBezTo>
                  <a:lnTo>
                    <a:pt x="1496" y="783"/>
                  </a:lnTo>
                  <a:close/>
                  <a:moveTo>
                    <a:pt x="1490" y="747"/>
                  </a:moveTo>
                  <a:cubicBezTo>
                    <a:pt x="1491" y="752"/>
                    <a:pt x="1492" y="757"/>
                    <a:pt x="1493" y="762"/>
                  </a:cubicBezTo>
                  <a:cubicBezTo>
                    <a:pt x="1494" y="767"/>
                    <a:pt x="1494" y="767"/>
                    <a:pt x="1494" y="767"/>
                  </a:cubicBezTo>
                  <a:cubicBezTo>
                    <a:pt x="1495" y="773"/>
                    <a:pt x="1495" y="773"/>
                    <a:pt x="1495" y="773"/>
                  </a:cubicBezTo>
                  <a:cubicBezTo>
                    <a:pt x="1493" y="773"/>
                    <a:pt x="1493" y="773"/>
                    <a:pt x="1493" y="773"/>
                  </a:cubicBezTo>
                  <a:cubicBezTo>
                    <a:pt x="1477" y="760"/>
                    <a:pt x="1477" y="760"/>
                    <a:pt x="1477" y="760"/>
                  </a:cubicBezTo>
                  <a:cubicBezTo>
                    <a:pt x="1481" y="756"/>
                    <a:pt x="1481" y="756"/>
                    <a:pt x="1481" y="756"/>
                  </a:cubicBezTo>
                  <a:cubicBezTo>
                    <a:pt x="1484" y="753"/>
                    <a:pt x="1484" y="753"/>
                    <a:pt x="1484" y="753"/>
                  </a:cubicBezTo>
                  <a:lnTo>
                    <a:pt x="1490" y="747"/>
                  </a:lnTo>
                  <a:close/>
                  <a:moveTo>
                    <a:pt x="1484" y="703"/>
                  </a:moveTo>
                  <a:cubicBezTo>
                    <a:pt x="1485" y="706"/>
                    <a:pt x="1485" y="706"/>
                    <a:pt x="1485" y="706"/>
                  </a:cubicBezTo>
                  <a:cubicBezTo>
                    <a:pt x="1485" y="709"/>
                    <a:pt x="1486" y="712"/>
                    <a:pt x="1486" y="715"/>
                  </a:cubicBezTo>
                  <a:cubicBezTo>
                    <a:pt x="1487" y="721"/>
                    <a:pt x="1487" y="726"/>
                    <a:pt x="1488" y="732"/>
                  </a:cubicBezTo>
                  <a:cubicBezTo>
                    <a:pt x="1489" y="734"/>
                    <a:pt x="1489" y="734"/>
                    <a:pt x="1489" y="734"/>
                  </a:cubicBezTo>
                  <a:cubicBezTo>
                    <a:pt x="1473" y="718"/>
                    <a:pt x="1473" y="718"/>
                    <a:pt x="1473" y="718"/>
                  </a:cubicBezTo>
                  <a:cubicBezTo>
                    <a:pt x="1473" y="717"/>
                    <a:pt x="1473" y="717"/>
                    <a:pt x="1473" y="717"/>
                  </a:cubicBezTo>
                  <a:cubicBezTo>
                    <a:pt x="1480" y="709"/>
                    <a:pt x="1480" y="709"/>
                    <a:pt x="1480" y="709"/>
                  </a:cubicBezTo>
                  <a:cubicBezTo>
                    <a:pt x="1483" y="704"/>
                    <a:pt x="1483" y="704"/>
                    <a:pt x="1483" y="704"/>
                  </a:cubicBezTo>
                  <a:lnTo>
                    <a:pt x="1484" y="703"/>
                  </a:lnTo>
                  <a:close/>
                  <a:moveTo>
                    <a:pt x="1480" y="662"/>
                  </a:moveTo>
                  <a:cubicBezTo>
                    <a:pt x="1480" y="662"/>
                    <a:pt x="1480" y="662"/>
                    <a:pt x="1480" y="662"/>
                  </a:cubicBezTo>
                  <a:cubicBezTo>
                    <a:pt x="1480" y="662"/>
                    <a:pt x="1480" y="662"/>
                    <a:pt x="1480" y="662"/>
                  </a:cubicBezTo>
                  <a:cubicBezTo>
                    <a:pt x="1480" y="665"/>
                    <a:pt x="1480" y="668"/>
                    <a:pt x="1481" y="672"/>
                  </a:cubicBezTo>
                  <a:cubicBezTo>
                    <a:pt x="1481" y="678"/>
                    <a:pt x="1482" y="683"/>
                    <a:pt x="1483" y="689"/>
                  </a:cubicBezTo>
                  <a:cubicBezTo>
                    <a:pt x="1483" y="689"/>
                    <a:pt x="1483" y="689"/>
                    <a:pt x="1483" y="689"/>
                  </a:cubicBezTo>
                  <a:cubicBezTo>
                    <a:pt x="1480" y="686"/>
                    <a:pt x="1480" y="686"/>
                    <a:pt x="1480" y="686"/>
                  </a:cubicBezTo>
                  <a:cubicBezTo>
                    <a:pt x="1469" y="675"/>
                    <a:pt x="1469" y="675"/>
                    <a:pt x="1469" y="675"/>
                  </a:cubicBezTo>
                  <a:cubicBezTo>
                    <a:pt x="1476" y="667"/>
                    <a:pt x="1476" y="667"/>
                    <a:pt x="1476" y="667"/>
                  </a:cubicBezTo>
                  <a:lnTo>
                    <a:pt x="1480" y="662"/>
                  </a:lnTo>
                  <a:close/>
                  <a:moveTo>
                    <a:pt x="1475" y="624"/>
                  </a:moveTo>
                  <a:cubicBezTo>
                    <a:pt x="1476" y="624"/>
                    <a:pt x="1476" y="624"/>
                    <a:pt x="1476" y="624"/>
                  </a:cubicBezTo>
                  <a:cubicBezTo>
                    <a:pt x="1476" y="625"/>
                    <a:pt x="1476" y="625"/>
                    <a:pt x="1476" y="625"/>
                  </a:cubicBezTo>
                  <a:cubicBezTo>
                    <a:pt x="1476" y="629"/>
                    <a:pt x="1477" y="632"/>
                    <a:pt x="1477" y="636"/>
                  </a:cubicBezTo>
                  <a:cubicBezTo>
                    <a:pt x="1477" y="640"/>
                    <a:pt x="1478" y="644"/>
                    <a:pt x="1478" y="648"/>
                  </a:cubicBezTo>
                  <a:cubicBezTo>
                    <a:pt x="1466" y="635"/>
                    <a:pt x="1466" y="635"/>
                    <a:pt x="1466" y="635"/>
                  </a:cubicBezTo>
                  <a:cubicBezTo>
                    <a:pt x="1471" y="630"/>
                    <a:pt x="1471" y="630"/>
                    <a:pt x="1471" y="630"/>
                  </a:cubicBezTo>
                  <a:lnTo>
                    <a:pt x="1475" y="624"/>
                  </a:lnTo>
                  <a:close/>
                  <a:moveTo>
                    <a:pt x="1473" y="593"/>
                  </a:moveTo>
                  <a:cubicBezTo>
                    <a:pt x="1473" y="598"/>
                    <a:pt x="1473" y="598"/>
                    <a:pt x="1473" y="598"/>
                  </a:cubicBezTo>
                  <a:cubicBezTo>
                    <a:pt x="1474" y="602"/>
                    <a:pt x="1474" y="602"/>
                    <a:pt x="1474" y="602"/>
                  </a:cubicBezTo>
                  <a:cubicBezTo>
                    <a:pt x="1475" y="611"/>
                    <a:pt x="1475" y="611"/>
                    <a:pt x="1475" y="611"/>
                  </a:cubicBezTo>
                  <a:cubicBezTo>
                    <a:pt x="1465" y="602"/>
                    <a:pt x="1465" y="602"/>
                    <a:pt x="1465" y="602"/>
                  </a:cubicBezTo>
                  <a:cubicBezTo>
                    <a:pt x="1469" y="598"/>
                    <a:pt x="1469" y="598"/>
                    <a:pt x="1469" y="598"/>
                  </a:cubicBezTo>
                  <a:cubicBezTo>
                    <a:pt x="1471" y="596"/>
                    <a:pt x="1471" y="596"/>
                    <a:pt x="1471" y="596"/>
                  </a:cubicBezTo>
                  <a:lnTo>
                    <a:pt x="1473" y="593"/>
                  </a:lnTo>
                  <a:close/>
                  <a:moveTo>
                    <a:pt x="1471" y="565"/>
                  </a:moveTo>
                  <a:cubicBezTo>
                    <a:pt x="1471" y="571"/>
                    <a:pt x="1471" y="571"/>
                    <a:pt x="1471" y="571"/>
                  </a:cubicBezTo>
                  <a:cubicBezTo>
                    <a:pt x="1472" y="580"/>
                    <a:pt x="1472" y="580"/>
                    <a:pt x="1472" y="580"/>
                  </a:cubicBezTo>
                  <a:cubicBezTo>
                    <a:pt x="1472" y="581"/>
                    <a:pt x="1472" y="581"/>
                    <a:pt x="1472" y="581"/>
                  </a:cubicBezTo>
                  <a:cubicBezTo>
                    <a:pt x="1463" y="573"/>
                    <a:pt x="1463" y="573"/>
                    <a:pt x="1463" y="573"/>
                  </a:cubicBezTo>
                  <a:cubicBezTo>
                    <a:pt x="1463" y="572"/>
                    <a:pt x="1463" y="572"/>
                    <a:pt x="1463" y="572"/>
                  </a:cubicBezTo>
                  <a:cubicBezTo>
                    <a:pt x="1468" y="568"/>
                    <a:pt x="1468" y="568"/>
                    <a:pt x="1468" y="568"/>
                  </a:cubicBezTo>
                  <a:lnTo>
                    <a:pt x="1471" y="565"/>
                  </a:lnTo>
                  <a:close/>
                  <a:moveTo>
                    <a:pt x="1468" y="533"/>
                  </a:moveTo>
                  <a:cubicBezTo>
                    <a:pt x="1469" y="538"/>
                    <a:pt x="1469" y="538"/>
                    <a:pt x="1469" y="538"/>
                  </a:cubicBezTo>
                  <a:cubicBezTo>
                    <a:pt x="1469" y="549"/>
                    <a:pt x="1469" y="549"/>
                    <a:pt x="1469" y="549"/>
                  </a:cubicBezTo>
                  <a:cubicBezTo>
                    <a:pt x="1470" y="552"/>
                    <a:pt x="1470" y="552"/>
                    <a:pt x="1470" y="552"/>
                  </a:cubicBezTo>
                  <a:cubicBezTo>
                    <a:pt x="1461" y="542"/>
                    <a:pt x="1461" y="542"/>
                    <a:pt x="1461" y="542"/>
                  </a:cubicBezTo>
                  <a:cubicBezTo>
                    <a:pt x="1462" y="541"/>
                    <a:pt x="1462" y="541"/>
                    <a:pt x="1462" y="541"/>
                  </a:cubicBezTo>
                  <a:cubicBezTo>
                    <a:pt x="1466" y="536"/>
                    <a:pt x="1466" y="536"/>
                    <a:pt x="1466" y="536"/>
                  </a:cubicBezTo>
                  <a:lnTo>
                    <a:pt x="1468" y="533"/>
                  </a:lnTo>
                  <a:close/>
                  <a:moveTo>
                    <a:pt x="1466" y="502"/>
                  </a:moveTo>
                  <a:cubicBezTo>
                    <a:pt x="1466" y="504"/>
                    <a:pt x="1466" y="504"/>
                    <a:pt x="1466" y="504"/>
                  </a:cubicBezTo>
                  <a:cubicBezTo>
                    <a:pt x="1466" y="507"/>
                    <a:pt x="1466" y="507"/>
                    <a:pt x="1466" y="507"/>
                  </a:cubicBezTo>
                  <a:cubicBezTo>
                    <a:pt x="1467" y="511"/>
                    <a:pt x="1467" y="511"/>
                    <a:pt x="1467" y="511"/>
                  </a:cubicBezTo>
                  <a:cubicBezTo>
                    <a:pt x="1467" y="520"/>
                    <a:pt x="1467" y="520"/>
                    <a:pt x="1467" y="520"/>
                  </a:cubicBezTo>
                  <a:cubicBezTo>
                    <a:pt x="1459" y="511"/>
                    <a:pt x="1459" y="511"/>
                    <a:pt x="1459" y="511"/>
                  </a:cubicBezTo>
                  <a:cubicBezTo>
                    <a:pt x="1462" y="507"/>
                    <a:pt x="1462" y="507"/>
                    <a:pt x="1462" y="507"/>
                  </a:cubicBezTo>
                  <a:cubicBezTo>
                    <a:pt x="1464" y="505"/>
                    <a:pt x="1464" y="505"/>
                    <a:pt x="1464" y="505"/>
                  </a:cubicBezTo>
                  <a:cubicBezTo>
                    <a:pt x="1465" y="503"/>
                    <a:pt x="1465" y="503"/>
                    <a:pt x="1465" y="503"/>
                  </a:cubicBezTo>
                  <a:lnTo>
                    <a:pt x="1466" y="502"/>
                  </a:lnTo>
                  <a:close/>
                  <a:moveTo>
                    <a:pt x="1464" y="478"/>
                  </a:moveTo>
                  <a:cubicBezTo>
                    <a:pt x="1464" y="480"/>
                    <a:pt x="1464" y="480"/>
                    <a:pt x="1464" y="480"/>
                  </a:cubicBezTo>
                  <a:cubicBezTo>
                    <a:pt x="1465" y="484"/>
                    <a:pt x="1465" y="484"/>
                    <a:pt x="1465" y="484"/>
                  </a:cubicBezTo>
                  <a:cubicBezTo>
                    <a:pt x="1465" y="490"/>
                    <a:pt x="1465" y="490"/>
                    <a:pt x="1465" y="490"/>
                  </a:cubicBezTo>
                  <a:cubicBezTo>
                    <a:pt x="1459" y="484"/>
                    <a:pt x="1459" y="484"/>
                    <a:pt x="1459" y="484"/>
                  </a:cubicBezTo>
                  <a:cubicBezTo>
                    <a:pt x="1461" y="481"/>
                    <a:pt x="1461" y="481"/>
                    <a:pt x="1461" y="481"/>
                  </a:cubicBezTo>
                  <a:cubicBezTo>
                    <a:pt x="1463" y="479"/>
                    <a:pt x="1463" y="479"/>
                    <a:pt x="1463" y="479"/>
                  </a:cubicBezTo>
                  <a:lnTo>
                    <a:pt x="1464" y="478"/>
                  </a:lnTo>
                  <a:close/>
                  <a:moveTo>
                    <a:pt x="1463" y="456"/>
                  </a:moveTo>
                  <a:cubicBezTo>
                    <a:pt x="1463" y="461"/>
                    <a:pt x="1463" y="461"/>
                    <a:pt x="1463" y="461"/>
                  </a:cubicBezTo>
                  <a:cubicBezTo>
                    <a:pt x="1464" y="466"/>
                    <a:pt x="1464" y="466"/>
                    <a:pt x="1464" y="466"/>
                  </a:cubicBezTo>
                  <a:cubicBezTo>
                    <a:pt x="1464" y="467"/>
                    <a:pt x="1464" y="467"/>
                    <a:pt x="1464" y="467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60" y="458"/>
                    <a:pt x="1460" y="458"/>
                    <a:pt x="1460" y="458"/>
                  </a:cubicBezTo>
                  <a:lnTo>
                    <a:pt x="1463" y="456"/>
                  </a:lnTo>
                  <a:close/>
                  <a:moveTo>
                    <a:pt x="1461" y="433"/>
                  </a:moveTo>
                  <a:cubicBezTo>
                    <a:pt x="1461" y="433"/>
                    <a:pt x="1461" y="433"/>
                    <a:pt x="1461" y="433"/>
                  </a:cubicBezTo>
                  <a:cubicBezTo>
                    <a:pt x="1461" y="434"/>
                    <a:pt x="1461" y="434"/>
                    <a:pt x="1461" y="434"/>
                  </a:cubicBezTo>
                  <a:cubicBezTo>
                    <a:pt x="1462" y="444"/>
                    <a:pt x="1462" y="444"/>
                    <a:pt x="1462" y="444"/>
                  </a:cubicBezTo>
                  <a:cubicBezTo>
                    <a:pt x="1457" y="438"/>
                    <a:pt x="1457" y="438"/>
                    <a:pt x="1457" y="438"/>
                  </a:cubicBezTo>
                  <a:lnTo>
                    <a:pt x="1461" y="433"/>
                  </a:lnTo>
                  <a:close/>
                  <a:moveTo>
                    <a:pt x="1460" y="405"/>
                  </a:moveTo>
                  <a:cubicBezTo>
                    <a:pt x="1460" y="412"/>
                    <a:pt x="1460" y="412"/>
                    <a:pt x="1460" y="412"/>
                  </a:cubicBezTo>
                  <a:cubicBezTo>
                    <a:pt x="1460" y="415"/>
                    <a:pt x="1460" y="415"/>
                    <a:pt x="1460" y="415"/>
                  </a:cubicBezTo>
                  <a:cubicBezTo>
                    <a:pt x="1461" y="419"/>
                    <a:pt x="1461" y="419"/>
                    <a:pt x="1461" y="419"/>
                  </a:cubicBezTo>
                  <a:cubicBezTo>
                    <a:pt x="1461" y="419"/>
                    <a:pt x="1461" y="419"/>
                    <a:pt x="1461" y="419"/>
                  </a:cubicBezTo>
                  <a:cubicBezTo>
                    <a:pt x="1460" y="419"/>
                    <a:pt x="1460" y="419"/>
                    <a:pt x="1460" y="419"/>
                  </a:cubicBezTo>
                  <a:cubicBezTo>
                    <a:pt x="1455" y="412"/>
                    <a:pt x="1455" y="412"/>
                    <a:pt x="1455" y="412"/>
                  </a:cubicBezTo>
                  <a:cubicBezTo>
                    <a:pt x="1456" y="411"/>
                    <a:pt x="1456" y="411"/>
                    <a:pt x="1456" y="411"/>
                  </a:cubicBezTo>
                  <a:cubicBezTo>
                    <a:pt x="1457" y="409"/>
                    <a:pt x="1457" y="409"/>
                    <a:pt x="1457" y="409"/>
                  </a:cubicBezTo>
                  <a:lnTo>
                    <a:pt x="1460" y="405"/>
                  </a:lnTo>
                  <a:close/>
                  <a:moveTo>
                    <a:pt x="1458" y="377"/>
                  </a:moveTo>
                  <a:cubicBezTo>
                    <a:pt x="1458" y="383"/>
                    <a:pt x="1458" y="383"/>
                    <a:pt x="1458" y="383"/>
                  </a:cubicBezTo>
                  <a:cubicBezTo>
                    <a:pt x="1459" y="386"/>
                    <a:pt x="1459" y="386"/>
                    <a:pt x="1459" y="386"/>
                  </a:cubicBezTo>
                  <a:cubicBezTo>
                    <a:pt x="1459" y="389"/>
                    <a:pt x="1459" y="389"/>
                    <a:pt x="1459" y="389"/>
                  </a:cubicBezTo>
                  <a:cubicBezTo>
                    <a:pt x="1454" y="383"/>
                    <a:pt x="1454" y="383"/>
                    <a:pt x="1454" y="383"/>
                  </a:cubicBezTo>
                  <a:cubicBezTo>
                    <a:pt x="1455" y="382"/>
                    <a:pt x="1455" y="382"/>
                    <a:pt x="1455" y="382"/>
                  </a:cubicBezTo>
                  <a:cubicBezTo>
                    <a:pt x="1456" y="380"/>
                    <a:pt x="1456" y="380"/>
                    <a:pt x="1456" y="380"/>
                  </a:cubicBezTo>
                  <a:lnTo>
                    <a:pt x="1458" y="377"/>
                  </a:lnTo>
                  <a:close/>
                  <a:moveTo>
                    <a:pt x="1457" y="350"/>
                  </a:moveTo>
                  <a:cubicBezTo>
                    <a:pt x="1457" y="354"/>
                    <a:pt x="1457" y="354"/>
                    <a:pt x="1457" y="354"/>
                  </a:cubicBezTo>
                  <a:cubicBezTo>
                    <a:pt x="1457" y="356"/>
                    <a:pt x="1457" y="356"/>
                    <a:pt x="1457" y="356"/>
                  </a:cubicBezTo>
                  <a:cubicBezTo>
                    <a:pt x="1457" y="358"/>
                    <a:pt x="1457" y="358"/>
                    <a:pt x="1457" y="358"/>
                  </a:cubicBezTo>
                  <a:cubicBezTo>
                    <a:pt x="1457" y="361"/>
                    <a:pt x="1457" y="361"/>
                    <a:pt x="1457" y="361"/>
                  </a:cubicBezTo>
                  <a:cubicBezTo>
                    <a:pt x="1453" y="355"/>
                    <a:pt x="1453" y="355"/>
                    <a:pt x="1453" y="355"/>
                  </a:cubicBezTo>
                  <a:cubicBezTo>
                    <a:pt x="1454" y="354"/>
                    <a:pt x="1454" y="354"/>
                    <a:pt x="1454" y="354"/>
                  </a:cubicBezTo>
                  <a:cubicBezTo>
                    <a:pt x="1455" y="353"/>
                    <a:pt x="1455" y="353"/>
                    <a:pt x="1455" y="353"/>
                  </a:cubicBezTo>
                  <a:cubicBezTo>
                    <a:pt x="1455" y="352"/>
                    <a:pt x="1455" y="352"/>
                    <a:pt x="1455" y="352"/>
                  </a:cubicBezTo>
                  <a:lnTo>
                    <a:pt x="1457" y="350"/>
                  </a:lnTo>
                  <a:close/>
                  <a:moveTo>
                    <a:pt x="1455" y="325"/>
                  </a:moveTo>
                  <a:cubicBezTo>
                    <a:pt x="1456" y="330"/>
                    <a:pt x="1456" y="330"/>
                    <a:pt x="1456" y="330"/>
                  </a:cubicBezTo>
                  <a:cubicBezTo>
                    <a:pt x="1456" y="334"/>
                    <a:pt x="1456" y="334"/>
                    <a:pt x="1456" y="334"/>
                  </a:cubicBezTo>
                  <a:cubicBezTo>
                    <a:pt x="1456" y="334"/>
                    <a:pt x="1456" y="334"/>
                    <a:pt x="1456" y="334"/>
                  </a:cubicBezTo>
                  <a:cubicBezTo>
                    <a:pt x="1456" y="334"/>
                    <a:pt x="1456" y="334"/>
                    <a:pt x="1456" y="334"/>
                  </a:cubicBezTo>
                  <a:cubicBezTo>
                    <a:pt x="1452" y="329"/>
                    <a:pt x="1452" y="329"/>
                    <a:pt x="1452" y="329"/>
                  </a:cubicBezTo>
                  <a:cubicBezTo>
                    <a:pt x="1454" y="328"/>
                    <a:pt x="1454" y="328"/>
                    <a:pt x="1454" y="328"/>
                  </a:cubicBezTo>
                  <a:lnTo>
                    <a:pt x="1455" y="325"/>
                  </a:lnTo>
                  <a:close/>
                  <a:moveTo>
                    <a:pt x="1456" y="178"/>
                  </a:moveTo>
                  <a:cubicBezTo>
                    <a:pt x="1456" y="180"/>
                    <a:pt x="1456" y="180"/>
                    <a:pt x="1456" y="180"/>
                  </a:cubicBezTo>
                  <a:cubicBezTo>
                    <a:pt x="1439" y="180"/>
                    <a:pt x="1439" y="180"/>
                    <a:pt x="1439" y="180"/>
                  </a:cubicBezTo>
                  <a:cubicBezTo>
                    <a:pt x="1432" y="180"/>
                    <a:pt x="1432" y="180"/>
                    <a:pt x="1432" y="180"/>
                  </a:cubicBezTo>
                  <a:cubicBezTo>
                    <a:pt x="1427" y="180"/>
                    <a:pt x="1427" y="180"/>
                    <a:pt x="1427" y="180"/>
                  </a:cubicBezTo>
                  <a:cubicBezTo>
                    <a:pt x="1422" y="180"/>
                    <a:pt x="1422" y="180"/>
                    <a:pt x="1422" y="180"/>
                  </a:cubicBezTo>
                  <a:cubicBezTo>
                    <a:pt x="1413" y="180"/>
                    <a:pt x="1413" y="180"/>
                    <a:pt x="1413" y="180"/>
                  </a:cubicBezTo>
                  <a:cubicBezTo>
                    <a:pt x="1413" y="180"/>
                    <a:pt x="1413" y="180"/>
                    <a:pt x="1413" y="180"/>
                  </a:cubicBezTo>
                  <a:cubicBezTo>
                    <a:pt x="1413" y="180"/>
                    <a:pt x="1413" y="180"/>
                    <a:pt x="1413" y="180"/>
                  </a:cubicBezTo>
                  <a:cubicBezTo>
                    <a:pt x="1413" y="177"/>
                    <a:pt x="1413" y="177"/>
                    <a:pt x="1413" y="177"/>
                  </a:cubicBezTo>
                  <a:cubicBezTo>
                    <a:pt x="1414" y="176"/>
                    <a:pt x="1416" y="176"/>
                    <a:pt x="1418" y="176"/>
                  </a:cubicBezTo>
                  <a:cubicBezTo>
                    <a:pt x="1419" y="176"/>
                    <a:pt x="1420" y="176"/>
                    <a:pt x="1421" y="176"/>
                  </a:cubicBezTo>
                  <a:cubicBezTo>
                    <a:pt x="1422" y="176"/>
                    <a:pt x="1422" y="176"/>
                    <a:pt x="1422" y="176"/>
                  </a:cubicBezTo>
                  <a:cubicBezTo>
                    <a:pt x="1424" y="175"/>
                    <a:pt x="1425" y="175"/>
                    <a:pt x="1427" y="175"/>
                  </a:cubicBezTo>
                  <a:cubicBezTo>
                    <a:pt x="1429" y="175"/>
                    <a:pt x="1431" y="175"/>
                    <a:pt x="1434" y="175"/>
                  </a:cubicBezTo>
                  <a:cubicBezTo>
                    <a:pt x="1434" y="175"/>
                    <a:pt x="1434" y="175"/>
                    <a:pt x="1434" y="175"/>
                  </a:cubicBezTo>
                  <a:cubicBezTo>
                    <a:pt x="1439" y="175"/>
                    <a:pt x="1443" y="175"/>
                    <a:pt x="1447" y="176"/>
                  </a:cubicBezTo>
                  <a:cubicBezTo>
                    <a:pt x="1449" y="176"/>
                    <a:pt x="1452" y="176"/>
                    <a:pt x="1454" y="177"/>
                  </a:cubicBezTo>
                  <a:cubicBezTo>
                    <a:pt x="1454" y="177"/>
                    <a:pt x="1455" y="177"/>
                    <a:pt x="1456" y="177"/>
                  </a:cubicBezTo>
                  <a:lnTo>
                    <a:pt x="1456" y="178"/>
                  </a:lnTo>
                  <a:close/>
                  <a:moveTo>
                    <a:pt x="1456" y="172"/>
                  </a:moveTo>
                  <a:cubicBezTo>
                    <a:pt x="1455" y="172"/>
                    <a:pt x="1454" y="172"/>
                    <a:pt x="1453" y="172"/>
                  </a:cubicBezTo>
                  <a:cubicBezTo>
                    <a:pt x="1452" y="171"/>
                    <a:pt x="1450" y="171"/>
                    <a:pt x="1448" y="171"/>
                  </a:cubicBezTo>
                  <a:cubicBezTo>
                    <a:pt x="1448" y="171"/>
                    <a:pt x="1448" y="171"/>
                    <a:pt x="1448" y="171"/>
                  </a:cubicBezTo>
                  <a:cubicBezTo>
                    <a:pt x="1443" y="170"/>
                    <a:pt x="1439" y="170"/>
                    <a:pt x="1434" y="170"/>
                  </a:cubicBezTo>
                  <a:cubicBezTo>
                    <a:pt x="1432" y="170"/>
                    <a:pt x="1430" y="170"/>
                    <a:pt x="1429" y="170"/>
                  </a:cubicBezTo>
                  <a:cubicBezTo>
                    <a:pt x="1426" y="170"/>
                    <a:pt x="1424" y="170"/>
                    <a:pt x="1422" y="171"/>
                  </a:cubicBezTo>
                  <a:cubicBezTo>
                    <a:pt x="1420" y="171"/>
                    <a:pt x="1420" y="171"/>
                    <a:pt x="1420" y="171"/>
                  </a:cubicBezTo>
                  <a:cubicBezTo>
                    <a:pt x="1419" y="171"/>
                    <a:pt x="1419" y="171"/>
                    <a:pt x="1418" y="171"/>
                  </a:cubicBezTo>
                  <a:cubicBezTo>
                    <a:pt x="1416" y="171"/>
                    <a:pt x="1415" y="171"/>
                    <a:pt x="1413" y="172"/>
                  </a:cubicBezTo>
                  <a:cubicBezTo>
                    <a:pt x="1413" y="172"/>
                    <a:pt x="1413" y="172"/>
                    <a:pt x="1413" y="172"/>
                  </a:cubicBezTo>
                  <a:cubicBezTo>
                    <a:pt x="1413" y="171"/>
                    <a:pt x="1413" y="171"/>
                    <a:pt x="1413" y="171"/>
                  </a:cubicBezTo>
                  <a:cubicBezTo>
                    <a:pt x="1413" y="166"/>
                    <a:pt x="1413" y="166"/>
                    <a:pt x="1413" y="166"/>
                  </a:cubicBezTo>
                  <a:cubicBezTo>
                    <a:pt x="1413" y="162"/>
                    <a:pt x="1413" y="162"/>
                    <a:pt x="1413" y="162"/>
                  </a:cubicBezTo>
                  <a:cubicBezTo>
                    <a:pt x="1413" y="157"/>
                    <a:pt x="1413" y="157"/>
                    <a:pt x="1413" y="157"/>
                  </a:cubicBezTo>
                  <a:cubicBezTo>
                    <a:pt x="1415" y="157"/>
                    <a:pt x="1415" y="157"/>
                    <a:pt x="1415" y="157"/>
                  </a:cubicBezTo>
                  <a:cubicBezTo>
                    <a:pt x="1433" y="157"/>
                    <a:pt x="1433" y="157"/>
                    <a:pt x="1433" y="157"/>
                  </a:cubicBezTo>
                  <a:cubicBezTo>
                    <a:pt x="1438" y="157"/>
                    <a:pt x="1438" y="157"/>
                    <a:pt x="1438" y="157"/>
                  </a:cubicBezTo>
                  <a:cubicBezTo>
                    <a:pt x="1456" y="157"/>
                    <a:pt x="1456" y="157"/>
                    <a:pt x="1456" y="157"/>
                  </a:cubicBezTo>
                  <a:lnTo>
                    <a:pt x="1456" y="172"/>
                  </a:lnTo>
                  <a:close/>
                  <a:moveTo>
                    <a:pt x="1464" y="187"/>
                  </a:moveTo>
                  <a:cubicBezTo>
                    <a:pt x="1464" y="191"/>
                    <a:pt x="1464" y="191"/>
                    <a:pt x="1464" y="191"/>
                  </a:cubicBezTo>
                  <a:cubicBezTo>
                    <a:pt x="1464" y="195"/>
                    <a:pt x="1463" y="199"/>
                    <a:pt x="1462" y="202"/>
                  </a:cubicBezTo>
                  <a:cubicBezTo>
                    <a:pt x="1461" y="204"/>
                    <a:pt x="1460" y="205"/>
                    <a:pt x="1459" y="206"/>
                  </a:cubicBezTo>
                  <a:cubicBezTo>
                    <a:pt x="1458" y="207"/>
                    <a:pt x="1458" y="207"/>
                    <a:pt x="1457" y="208"/>
                  </a:cubicBezTo>
                  <a:cubicBezTo>
                    <a:pt x="1458" y="205"/>
                    <a:pt x="1458" y="205"/>
                    <a:pt x="1458" y="205"/>
                  </a:cubicBezTo>
                  <a:cubicBezTo>
                    <a:pt x="1459" y="200"/>
                    <a:pt x="1459" y="200"/>
                    <a:pt x="1459" y="200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0" y="192"/>
                    <a:pt x="1460" y="192"/>
                    <a:pt x="1460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2"/>
                    <a:pt x="1461" y="192"/>
                    <a:pt x="1461" y="192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91"/>
                    <a:pt x="1461" y="191"/>
                    <a:pt x="1461" y="191"/>
                  </a:cubicBezTo>
                  <a:cubicBezTo>
                    <a:pt x="1461" y="185"/>
                    <a:pt x="1461" y="185"/>
                    <a:pt x="1461" y="185"/>
                  </a:cubicBezTo>
                  <a:cubicBezTo>
                    <a:pt x="1463" y="185"/>
                    <a:pt x="1463" y="185"/>
                    <a:pt x="1463" y="185"/>
                  </a:cubicBezTo>
                  <a:cubicBezTo>
                    <a:pt x="1464" y="185"/>
                    <a:pt x="1464" y="185"/>
                    <a:pt x="1464" y="185"/>
                  </a:cubicBezTo>
                  <a:lnTo>
                    <a:pt x="1464" y="187"/>
                  </a:lnTo>
                  <a:close/>
                  <a:moveTo>
                    <a:pt x="1464" y="180"/>
                  </a:moveTo>
                  <a:cubicBezTo>
                    <a:pt x="1463" y="180"/>
                    <a:pt x="1463" y="180"/>
                    <a:pt x="1463" y="180"/>
                  </a:cubicBezTo>
                  <a:cubicBezTo>
                    <a:pt x="1461" y="180"/>
                    <a:pt x="1461" y="180"/>
                    <a:pt x="1461" y="180"/>
                  </a:cubicBezTo>
                  <a:cubicBezTo>
                    <a:pt x="1461" y="178"/>
                    <a:pt x="1461" y="178"/>
                    <a:pt x="1461" y="178"/>
                  </a:cubicBezTo>
                  <a:cubicBezTo>
                    <a:pt x="1461" y="178"/>
                    <a:pt x="1461" y="178"/>
                    <a:pt x="1461" y="178"/>
                  </a:cubicBezTo>
                  <a:cubicBezTo>
                    <a:pt x="1463" y="179"/>
                    <a:pt x="1464" y="179"/>
                    <a:pt x="1464" y="180"/>
                  </a:cubicBezTo>
                  <a:close/>
                  <a:moveTo>
                    <a:pt x="1415" y="139"/>
                  </a:moveTo>
                  <a:cubicBezTo>
                    <a:pt x="1416" y="139"/>
                    <a:pt x="1417" y="138"/>
                    <a:pt x="1418" y="137"/>
                  </a:cubicBezTo>
                  <a:cubicBezTo>
                    <a:pt x="1420" y="135"/>
                    <a:pt x="1422" y="132"/>
                    <a:pt x="1424" y="128"/>
                  </a:cubicBezTo>
                  <a:cubicBezTo>
                    <a:pt x="1429" y="119"/>
                    <a:pt x="1432" y="105"/>
                    <a:pt x="1433" y="85"/>
                  </a:cubicBezTo>
                  <a:cubicBezTo>
                    <a:pt x="1433" y="85"/>
                    <a:pt x="1433" y="85"/>
                    <a:pt x="1433" y="85"/>
                  </a:cubicBezTo>
                  <a:cubicBezTo>
                    <a:pt x="1433" y="85"/>
                    <a:pt x="1433" y="85"/>
                    <a:pt x="1433" y="85"/>
                  </a:cubicBezTo>
                  <a:cubicBezTo>
                    <a:pt x="1433" y="85"/>
                    <a:pt x="1433" y="85"/>
                    <a:pt x="1433" y="85"/>
                  </a:cubicBezTo>
                  <a:cubicBezTo>
                    <a:pt x="1433" y="83"/>
                    <a:pt x="1433" y="81"/>
                    <a:pt x="1434" y="80"/>
                  </a:cubicBezTo>
                  <a:cubicBezTo>
                    <a:pt x="1434" y="79"/>
                    <a:pt x="1434" y="79"/>
                    <a:pt x="1434" y="79"/>
                  </a:cubicBezTo>
                  <a:cubicBezTo>
                    <a:pt x="1435" y="79"/>
                    <a:pt x="1435" y="79"/>
                    <a:pt x="1435" y="80"/>
                  </a:cubicBezTo>
                  <a:cubicBezTo>
                    <a:pt x="1436" y="81"/>
                    <a:pt x="1436" y="83"/>
                    <a:pt x="1436" y="85"/>
                  </a:cubicBezTo>
                  <a:cubicBezTo>
                    <a:pt x="1436" y="85"/>
                    <a:pt x="1436" y="85"/>
                    <a:pt x="1436" y="85"/>
                  </a:cubicBezTo>
                  <a:cubicBezTo>
                    <a:pt x="1436" y="85"/>
                    <a:pt x="1436" y="85"/>
                    <a:pt x="1436" y="85"/>
                  </a:cubicBezTo>
                  <a:cubicBezTo>
                    <a:pt x="1436" y="85"/>
                    <a:pt x="1436" y="85"/>
                    <a:pt x="1436" y="85"/>
                  </a:cubicBezTo>
                  <a:cubicBezTo>
                    <a:pt x="1436" y="105"/>
                    <a:pt x="1439" y="119"/>
                    <a:pt x="1444" y="128"/>
                  </a:cubicBezTo>
                  <a:cubicBezTo>
                    <a:pt x="1447" y="134"/>
                    <a:pt x="1450" y="137"/>
                    <a:pt x="1454" y="140"/>
                  </a:cubicBezTo>
                  <a:cubicBezTo>
                    <a:pt x="1421" y="140"/>
                    <a:pt x="1421" y="140"/>
                    <a:pt x="1421" y="140"/>
                  </a:cubicBezTo>
                  <a:cubicBezTo>
                    <a:pt x="1416" y="140"/>
                    <a:pt x="1416" y="140"/>
                    <a:pt x="1416" y="140"/>
                  </a:cubicBezTo>
                  <a:cubicBezTo>
                    <a:pt x="1414" y="140"/>
                    <a:pt x="1414" y="140"/>
                    <a:pt x="1414" y="140"/>
                  </a:cubicBezTo>
                  <a:cubicBezTo>
                    <a:pt x="1415" y="140"/>
                    <a:pt x="1415" y="140"/>
                    <a:pt x="1415" y="139"/>
                  </a:cubicBezTo>
                  <a:close/>
                  <a:moveTo>
                    <a:pt x="1407" y="178"/>
                  </a:moveTo>
                  <a:cubicBezTo>
                    <a:pt x="1407" y="178"/>
                    <a:pt x="1407" y="178"/>
                    <a:pt x="1408" y="178"/>
                  </a:cubicBezTo>
                  <a:cubicBezTo>
                    <a:pt x="1408" y="179"/>
                    <a:pt x="1408" y="179"/>
                    <a:pt x="1408" y="179"/>
                  </a:cubicBezTo>
                  <a:cubicBezTo>
                    <a:pt x="1408" y="180"/>
                    <a:pt x="1408" y="180"/>
                    <a:pt x="1408" y="180"/>
                  </a:cubicBezTo>
                  <a:cubicBezTo>
                    <a:pt x="1404" y="180"/>
                    <a:pt x="1404" y="180"/>
                    <a:pt x="1404" y="180"/>
                  </a:cubicBezTo>
                  <a:cubicBezTo>
                    <a:pt x="1404" y="179"/>
                    <a:pt x="1405" y="179"/>
                    <a:pt x="1407" y="178"/>
                  </a:cubicBezTo>
                  <a:close/>
                  <a:moveTo>
                    <a:pt x="1407" y="203"/>
                  </a:moveTo>
                  <a:cubicBezTo>
                    <a:pt x="1406" y="201"/>
                    <a:pt x="1405" y="198"/>
                    <a:pt x="1404" y="196"/>
                  </a:cubicBezTo>
                  <a:cubicBezTo>
                    <a:pt x="1404" y="194"/>
                    <a:pt x="1404" y="193"/>
                    <a:pt x="1404" y="191"/>
                  </a:cubicBezTo>
                  <a:cubicBezTo>
                    <a:pt x="1404" y="186"/>
                    <a:pt x="1404" y="186"/>
                    <a:pt x="1404" y="186"/>
                  </a:cubicBezTo>
                  <a:cubicBezTo>
                    <a:pt x="1404" y="185"/>
                    <a:pt x="1404" y="185"/>
                    <a:pt x="1404" y="185"/>
                  </a:cubicBezTo>
                  <a:cubicBezTo>
                    <a:pt x="1408" y="185"/>
                    <a:pt x="1408" y="185"/>
                    <a:pt x="1408" y="185"/>
                  </a:cubicBezTo>
                  <a:cubicBezTo>
                    <a:pt x="1408" y="185"/>
                    <a:pt x="1408" y="185"/>
                    <a:pt x="1408" y="185"/>
                  </a:cubicBezTo>
                  <a:cubicBezTo>
                    <a:pt x="1408" y="185"/>
                    <a:pt x="1408" y="185"/>
                    <a:pt x="1408" y="185"/>
                  </a:cubicBezTo>
                  <a:cubicBezTo>
                    <a:pt x="1408" y="189"/>
                    <a:pt x="1408" y="189"/>
                    <a:pt x="1408" y="189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1"/>
                    <a:pt x="1408" y="191"/>
                    <a:pt x="1408" y="191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8" y="192"/>
                    <a:pt x="1408" y="192"/>
                    <a:pt x="1408" y="192"/>
                  </a:cubicBezTo>
                  <a:cubicBezTo>
                    <a:pt x="1409" y="200"/>
                    <a:pt x="1409" y="200"/>
                    <a:pt x="1409" y="200"/>
                  </a:cubicBezTo>
                  <a:cubicBezTo>
                    <a:pt x="1410" y="206"/>
                    <a:pt x="1410" y="206"/>
                    <a:pt x="1410" y="206"/>
                  </a:cubicBezTo>
                  <a:cubicBezTo>
                    <a:pt x="1411" y="208"/>
                    <a:pt x="1411" y="208"/>
                    <a:pt x="1411" y="208"/>
                  </a:cubicBezTo>
                  <a:cubicBezTo>
                    <a:pt x="1409" y="206"/>
                    <a:pt x="1408" y="205"/>
                    <a:pt x="1407" y="203"/>
                  </a:cubicBezTo>
                  <a:close/>
                  <a:moveTo>
                    <a:pt x="1410" y="152"/>
                  </a:moveTo>
                  <a:cubicBezTo>
                    <a:pt x="1410" y="152"/>
                    <a:pt x="1410" y="152"/>
                    <a:pt x="1410" y="152"/>
                  </a:cubicBezTo>
                  <a:cubicBezTo>
                    <a:pt x="1410" y="152"/>
                    <a:pt x="1410" y="152"/>
                    <a:pt x="1410" y="152"/>
                  </a:cubicBezTo>
                  <a:cubicBezTo>
                    <a:pt x="1410" y="152"/>
                    <a:pt x="1410" y="152"/>
                    <a:pt x="1410" y="152"/>
                  </a:cubicBezTo>
                  <a:cubicBezTo>
                    <a:pt x="1403" y="152"/>
                    <a:pt x="1403" y="152"/>
                    <a:pt x="1403" y="152"/>
                  </a:cubicBezTo>
                  <a:cubicBezTo>
                    <a:pt x="1402" y="152"/>
                    <a:pt x="1402" y="152"/>
                    <a:pt x="1402" y="152"/>
                  </a:cubicBezTo>
                  <a:cubicBezTo>
                    <a:pt x="1402" y="151"/>
                    <a:pt x="1402" y="151"/>
                    <a:pt x="1402" y="151"/>
                  </a:cubicBezTo>
                  <a:cubicBezTo>
                    <a:pt x="1402" y="145"/>
                    <a:pt x="1402" y="145"/>
                    <a:pt x="1402" y="145"/>
                  </a:cubicBezTo>
                  <a:cubicBezTo>
                    <a:pt x="1403" y="145"/>
                    <a:pt x="1403" y="145"/>
                    <a:pt x="1403" y="145"/>
                  </a:cubicBezTo>
                  <a:cubicBezTo>
                    <a:pt x="1421" y="145"/>
                    <a:pt x="1421" y="145"/>
                    <a:pt x="1421" y="145"/>
                  </a:cubicBezTo>
                  <a:cubicBezTo>
                    <a:pt x="1426" y="145"/>
                    <a:pt x="1426" y="145"/>
                    <a:pt x="1426" y="145"/>
                  </a:cubicBezTo>
                  <a:cubicBezTo>
                    <a:pt x="1466" y="145"/>
                    <a:pt x="1466" y="145"/>
                    <a:pt x="1466" y="145"/>
                  </a:cubicBezTo>
                  <a:cubicBezTo>
                    <a:pt x="1466" y="152"/>
                    <a:pt x="1466" y="152"/>
                    <a:pt x="1466" y="152"/>
                  </a:cubicBezTo>
                  <a:cubicBezTo>
                    <a:pt x="1458" y="152"/>
                    <a:pt x="1458" y="152"/>
                    <a:pt x="1458" y="152"/>
                  </a:cubicBezTo>
                  <a:cubicBezTo>
                    <a:pt x="1458" y="152"/>
                    <a:pt x="1458" y="152"/>
                    <a:pt x="1458" y="152"/>
                  </a:cubicBezTo>
                  <a:cubicBezTo>
                    <a:pt x="1433" y="152"/>
                    <a:pt x="1433" y="152"/>
                    <a:pt x="1433" y="152"/>
                  </a:cubicBezTo>
                  <a:cubicBezTo>
                    <a:pt x="1428" y="152"/>
                    <a:pt x="1428" y="152"/>
                    <a:pt x="1428" y="152"/>
                  </a:cubicBezTo>
                  <a:lnTo>
                    <a:pt x="1410" y="152"/>
                  </a:lnTo>
                  <a:close/>
                  <a:moveTo>
                    <a:pt x="1413" y="188"/>
                  </a:moveTo>
                  <a:cubicBezTo>
                    <a:pt x="1413" y="185"/>
                    <a:pt x="1413" y="185"/>
                    <a:pt x="1413" y="185"/>
                  </a:cubicBezTo>
                  <a:cubicBezTo>
                    <a:pt x="1414" y="185"/>
                    <a:pt x="1414" y="185"/>
                    <a:pt x="1414" y="185"/>
                  </a:cubicBezTo>
                  <a:cubicBezTo>
                    <a:pt x="1418" y="185"/>
                    <a:pt x="1418" y="185"/>
                    <a:pt x="1418" y="185"/>
                  </a:cubicBezTo>
                  <a:cubicBezTo>
                    <a:pt x="1427" y="185"/>
                    <a:pt x="1427" y="185"/>
                    <a:pt x="1427" y="185"/>
                  </a:cubicBezTo>
                  <a:cubicBezTo>
                    <a:pt x="1432" y="185"/>
                    <a:pt x="1432" y="185"/>
                    <a:pt x="1432" y="185"/>
                  </a:cubicBezTo>
                  <a:cubicBezTo>
                    <a:pt x="1437" y="185"/>
                    <a:pt x="1437" y="185"/>
                    <a:pt x="1437" y="185"/>
                  </a:cubicBezTo>
                  <a:cubicBezTo>
                    <a:pt x="1444" y="185"/>
                    <a:pt x="1444" y="185"/>
                    <a:pt x="1444" y="185"/>
                  </a:cubicBezTo>
                  <a:cubicBezTo>
                    <a:pt x="1456" y="185"/>
                    <a:pt x="1456" y="185"/>
                    <a:pt x="1456" y="185"/>
                  </a:cubicBezTo>
                  <a:cubicBezTo>
                    <a:pt x="1456" y="189"/>
                    <a:pt x="1456" y="189"/>
                    <a:pt x="1456" y="189"/>
                  </a:cubicBezTo>
                  <a:cubicBezTo>
                    <a:pt x="1452" y="189"/>
                    <a:pt x="1452" y="189"/>
                    <a:pt x="1452" y="189"/>
                  </a:cubicBezTo>
                  <a:cubicBezTo>
                    <a:pt x="1452" y="189"/>
                    <a:pt x="1452" y="189"/>
                    <a:pt x="1451" y="189"/>
                  </a:cubicBezTo>
                  <a:cubicBezTo>
                    <a:pt x="1451" y="189"/>
                    <a:pt x="1451" y="189"/>
                    <a:pt x="1451" y="189"/>
                  </a:cubicBezTo>
                  <a:cubicBezTo>
                    <a:pt x="1448" y="189"/>
                    <a:pt x="1448" y="189"/>
                    <a:pt x="1448" y="189"/>
                  </a:cubicBezTo>
                  <a:cubicBezTo>
                    <a:pt x="1441" y="189"/>
                    <a:pt x="1441" y="189"/>
                    <a:pt x="1441" y="189"/>
                  </a:cubicBezTo>
                  <a:cubicBezTo>
                    <a:pt x="1440" y="189"/>
                    <a:pt x="1440" y="189"/>
                    <a:pt x="1440" y="189"/>
                  </a:cubicBezTo>
                  <a:cubicBezTo>
                    <a:pt x="1439" y="188"/>
                    <a:pt x="1439" y="188"/>
                    <a:pt x="1439" y="188"/>
                  </a:cubicBezTo>
                  <a:cubicBezTo>
                    <a:pt x="1439" y="188"/>
                    <a:pt x="1438" y="188"/>
                    <a:pt x="1438" y="189"/>
                  </a:cubicBezTo>
                  <a:cubicBezTo>
                    <a:pt x="1436" y="189"/>
                    <a:pt x="1436" y="189"/>
                    <a:pt x="1436" y="189"/>
                  </a:cubicBezTo>
                  <a:cubicBezTo>
                    <a:pt x="1431" y="189"/>
                    <a:pt x="1431" y="189"/>
                    <a:pt x="1431" y="189"/>
                  </a:cubicBezTo>
                  <a:cubicBezTo>
                    <a:pt x="1430" y="189"/>
                    <a:pt x="1430" y="189"/>
                    <a:pt x="1430" y="189"/>
                  </a:cubicBezTo>
                  <a:cubicBezTo>
                    <a:pt x="1429" y="188"/>
                    <a:pt x="1429" y="188"/>
                    <a:pt x="1429" y="188"/>
                  </a:cubicBezTo>
                  <a:cubicBezTo>
                    <a:pt x="1429" y="188"/>
                    <a:pt x="1429" y="189"/>
                    <a:pt x="1429" y="189"/>
                  </a:cubicBezTo>
                  <a:cubicBezTo>
                    <a:pt x="1421" y="188"/>
                    <a:pt x="1421" y="188"/>
                    <a:pt x="1421" y="188"/>
                  </a:cubicBezTo>
                  <a:cubicBezTo>
                    <a:pt x="1417" y="188"/>
                    <a:pt x="1417" y="188"/>
                    <a:pt x="1417" y="188"/>
                  </a:cubicBezTo>
                  <a:cubicBezTo>
                    <a:pt x="1417" y="188"/>
                    <a:pt x="1417" y="188"/>
                    <a:pt x="1417" y="188"/>
                  </a:cubicBezTo>
                  <a:cubicBezTo>
                    <a:pt x="1417" y="188"/>
                    <a:pt x="1417" y="188"/>
                    <a:pt x="1417" y="188"/>
                  </a:cubicBezTo>
                  <a:cubicBezTo>
                    <a:pt x="1417" y="188"/>
                    <a:pt x="1416" y="188"/>
                    <a:pt x="1416" y="188"/>
                  </a:cubicBezTo>
                  <a:lnTo>
                    <a:pt x="1413" y="188"/>
                  </a:lnTo>
                  <a:close/>
                  <a:moveTo>
                    <a:pt x="1412" y="329"/>
                  </a:moveTo>
                  <a:cubicBezTo>
                    <a:pt x="1412" y="326"/>
                    <a:pt x="1412" y="326"/>
                    <a:pt x="1412" y="326"/>
                  </a:cubicBezTo>
                  <a:cubicBezTo>
                    <a:pt x="1412" y="325"/>
                    <a:pt x="1412" y="325"/>
                    <a:pt x="1412" y="325"/>
                  </a:cubicBezTo>
                  <a:cubicBezTo>
                    <a:pt x="1414" y="327"/>
                    <a:pt x="1414" y="327"/>
                    <a:pt x="1414" y="327"/>
                  </a:cubicBezTo>
                  <a:cubicBezTo>
                    <a:pt x="1415" y="329"/>
                    <a:pt x="1415" y="329"/>
                    <a:pt x="1415" y="329"/>
                  </a:cubicBezTo>
                  <a:cubicBezTo>
                    <a:pt x="1414" y="331"/>
                    <a:pt x="1414" y="331"/>
                    <a:pt x="1414" y="331"/>
                  </a:cubicBezTo>
                  <a:cubicBezTo>
                    <a:pt x="1411" y="334"/>
                    <a:pt x="1411" y="334"/>
                    <a:pt x="1411" y="334"/>
                  </a:cubicBezTo>
                  <a:lnTo>
                    <a:pt x="1412" y="329"/>
                  </a:lnTo>
                  <a:close/>
                  <a:moveTo>
                    <a:pt x="1410" y="355"/>
                  </a:moveTo>
                  <a:cubicBezTo>
                    <a:pt x="1411" y="350"/>
                    <a:pt x="1411" y="350"/>
                    <a:pt x="1411" y="350"/>
                  </a:cubicBezTo>
                  <a:cubicBezTo>
                    <a:pt x="1411" y="350"/>
                    <a:pt x="1411" y="350"/>
                    <a:pt x="1411" y="350"/>
                  </a:cubicBezTo>
                  <a:cubicBezTo>
                    <a:pt x="1411" y="351"/>
                    <a:pt x="1411" y="351"/>
                    <a:pt x="1411" y="351"/>
                  </a:cubicBezTo>
                  <a:cubicBezTo>
                    <a:pt x="1414" y="355"/>
                    <a:pt x="1414" y="355"/>
                    <a:pt x="1414" y="355"/>
                  </a:cubicBezTo>
                  <a:cubicBezTo>
                    <a:pt x="1412" y="357"/>
                    <a:pt x="1412" y="357"/>
                    <a:pt x="1412" y="357"/>
                  </a:cubicBezTo>
                  <a:cubicBezTo>
                    <a:pt x="1410" y="361"/>
                    <a:pt x="1410" y="361"/>
                    <a:pt x="1410" y="361"/>
                  </a:cubicBezTo>
                  <a:lnTo>
                    <a:pt x="1410" y="355"/>
                  </a:lnTo>
                  <a:close/>
                  <a:moveTo>
                    <a:pt x="1409" y="383"/>
                  </a:moveTo>
                  <a:cubicBezTo>
                    <a:pt x="1409" y="378"/>
                    <a:pt x="1409" y="378"/>
                    <a:pt x="1409" y="378"/>
                  </a:cubicBezTo>
                  <a:cubicBezTo>
                    <a:pt x="1409" y="376"/>
                    <a:pt x="1409" y="376"/>
                    <a:pt x="1409" y="376"/>
                  </a:cubicBezTo>
                  <a:cubicBezTo>
                    <a:pt x="1411" y="380"/>
                    <a:pt x="1411" y="380"/>
                    <a:pt x="1411" y="380"/>
                  </a:cubicBezTo>
                  <a:cubicBezTo>
                    <a:pt x="1413" y="382"/>
                    <a:pt x="1413" y="382"/>
                    <a:pt x="1413" y="382"/>
                  </a:cubicBezTo>
                  <a:cubicBezTo>
                    <a:pt x="1411" y="385"/>
                    <a:pt x="1411" y="385"/>
                    <a:pt x="1411" y="385"/>
                  </a:cubicBezTo>
                  <a:cubicBezTo>
                    <a:pt x="1408" y="389"/>
                    <a:pt x="1408" y="389"/>
                    <a:pt x="1408" y="389"/>
                  </a:cubicBezTo>
                  <a:lnTo>
                    <a:pt x="1409" y="383"/>
                  </a:lnTo>
                  <a:close/>
                  <a:moveTo>
                    <a:pt x="1406" y="418"/>
                  </a:moveTo>
                  <a:cubicBezTo>
                    <a:pt x="1407" y="412"/>
                    <a:pt x="1407" y="412"/>
                    <a:pt x="1407" y="412"/>
                  </a:cubicBezTo>
                  <a:cubicBezTo>
                    <a:pt x="1407" y="407"/>
                    <a:pt x="1407" y="407"/>
                    <a:pt x="1407" y="407"/>
                  </a:cubicBezTo>
                  <a:cubicBezTo>
                    <a:pt x="1407" y="405"/>
                    <a:pt x="1407" y="405"/>
                    <a:pt x="1407" y="405"/>
                  </a:cubicBezTo>
                  <a:cubicBezTo>
                    <a:pt x="1412" y="411"/>
                    <a:pt x="1412" y="411"/>
                    <a:pt x="1412" y="411"/>
                  </a:cubicBezTo>
                  <a:cubicBezTo>
                    <a:pt x="1412" y="412"/>
                    <a:pt x="1412" y="412"/>
                    <a:pt x="1412" y="412"/>
                  </a:cubicBezTo>
                  <a:cubicBezTo>
                    <a:pt x="1410" y="414"/>
                    <a:pt x="1410" y="414"/>
                    <a:pt x="1410" y="414"/>
                  </a:cubicBezTo>
                  <a:cubicBezTo>
                    <a:pt x="1407" y="418"/>
                    <a:pt x="1407" y="418"/>
                    <a:pt x="1407" y="418"/>
                  </a:cubicBezTo>
                  <a:cubicBezTo>
                    <a:pt x="1406" y="419"/>
                    <a:pt x="1406" y="419"/>
                    <a:pt x="1406" y="419"/>
                  </a:cubicBezTo>
                  <a:lnTo>
                    <a:pt x="1406" y="418"/>
                  </a:lnTo>
                  <a:close/>
                  <a:moveTo>
                    <a:pt x="1405" y="442"/>
                  </a:moveTo>
                  <a:cubicBezTo>
                    <a:pt x="1405" y="438"/>
                    <a:pt x="1405" y="438"/>
                    <a:pt x="1405" y="438"/>
                  </a:cubicBezTo>
                  <a:cubicBezTo>
                    <a:pt x="1405" y="433"/>
                    <a:pt x="1405" y="433"/>
                    <a:pt x="1405" y="433"/>
                  </a:cubicBezTo>
                  <a:cubicBezTo>
                    <a:pt x="1410" y="438"/>
                    <a:pt x="1410" y="438"/>
                    <a:pt x="1410" y="438"/>
                  </a:cubicBezTo>
                  <a:cubicBezTo>
                    <a:pt x="1408" y="441"/>
                    <a:pt x="1408" y="441"/>
                    <a:pt x="1408" y="441"/>
                  </a:cubicBezTo>
                  <a:cubicBezTo>
                    <a:pt x="1406" y="442"/>
                    <a:pt x="1406" y="442"/>
                    <a:pt x="1406" y="442"/>
                  </a:cubicBezTo>
                  <a:cubicBezTo>
                    <a:pt x="1405" y="444"/>
                    <a:pt x="1405" y="444"/>
                    <a:pt x="1405" y="444"/>
                  </a:cubicBezTo>
                  <a:lnTo>
                    <a:pt x="1405" y="442"/>
                  </a:lnTo>
                  <a:close/>
                  <a:moveTo>
                    <a:pt x="1403" y="466"/>
                  </a:moveTo>
                  <a:cubicBezTo>
                    <a:pt x="1404" y="461"/>
                    <a:pt x="1404" y="461"/>
                    <a:pt x="1404" y="461"/>
                  </a:cubicBezTo>
                  <a:cubicBezTo>
                    <a:pt x="1404" y="456"/>
                    <a:pt x="1404" y="456"/>
                    <a:pt x="1404" y="456"/>
                  </a:cubicBezTo>
                  <a:cubicBezTo>
                    <a:pt x="1409" y="461"/>
                    <a:pt x="1409" y="461"/>
                    <a:pt x="1409" y="461"/>
                  </a:cubicBezTo>
                  <a:cubicBezTo>
                    <a:pt x="1406" y="463"/>
                    <a:pt x="1406" y="463"/>
                    <a:pt x="1406" y="463"/>
                  </a:cubicBezTo>
                  <a:cubicBezTo>
                    <a:pt x="1403" y="466"/>
                    <a:pt x="1403" y="466"/>
                    <a:pt x="1403" y="466"/>
                  </a:cubicBezTo>
                  <a:cubicBezTo>
                    <a:pt x="1403" y="466"/>
                    <a:pt x="1403" y="466"/>
                    <a:pt x="1403" y="466"/>
                  </a:cubicBezTo>
                  <a:close/>
                  <a:moveTo>
                    <a:pt x="1402" y="484"/>
                  </a:moveTo>
                  <a:cubicBezTo>
                    <a:pt x="1402" y="478"/>
                    <a:pt x="1402" y="478"/>
                    <a:pt x="1402" y="478"/>
                  </a:cubicBezTo>
                  <a:cubicBezTo>
                    <a:pt x="1408" y="484"/>
                    <a:pt x="1408" y="484"/>
                    <a:pt x="1408" y="484"/>
                  </a:cubicBezTo>
                  <a:cubicBezTo>
                    <a:pt x="1405" y="486"/>
                    <a:pt x="1405" y="486"/>
                    <a:pt x="1405" y="486"/>
                  </a:cubicBezTo>
                  <a:cubicBezTo>
                    <a:pt x="1401" y="489"/>
                    <a:pt x="1401" y="489"/>
                    <a:pt x="1401" y="489"/>
                  </a:cubicBezTo>
                  <a:lnTo>
                    <a:pt x="1402" y="484"/>
                  </a:lnTo>
                  <a:close/>
                  <a:moveTo>
                    <a:pt x="1400" y="511"/>
                  </a:moveTo>
                  <a:cubicBezTo>
                    <a:pt x="1400" y="503"/>
                    <a:pt x="1400" y="503"/>
                    <a:pt x="1400" y="503"/>
                  </a:cubicBezTo>
                  <a:cubicBezTo>
                    <a:pt x="1401" y="502"/>
                    <a:pt x="1401" y="502"/>
                    <a:pt x="1401" y="502"/>
                  </a:cubicBezTo>
                  <a:cubicBezTo>
                    <a:pt x="1403" y="506"/>
                    <a:pt x="1403" y="506"/>
                    <a:pt x="1403" y="506"/>
                  </a:cubicBezTo>
                  <a:cubicBezTo>
                    <a:pt x="1407" y="511"/>
                    <a:pt x="1407" y="511"/>
                    <a:pt x="1407" y="511"/>
                  </a:cubicBezTo>
                  <a:cubicBezTo>
                    <a:pt x="1404" y="514"/>
                    <a:pt x="1404" y="514"/>
                    <a:pt x="1404" y="514"/>
                  </a:cubicBezTo>
                  <a:cubicBezTo>
                    <a:pt x="1399" y="519"/>
                    <a:pt x="1399" y="519"/>
                    <a:pt x="1399" y="519"/>
                  </a:cubicBezTo>
                  <a:lnTo>
                    <a:pt x="1400" y="511"/>
                  </a:lnTo>
                  <a:close/>
                  <a:moveTo>
                    <a:pt x="1397" y="548"/>
                  </a:moveTo>
                  <a:cubicBezTo>
                    <a:pt x="1397" y="542"/>
                    <a:pt x="1397" y="542"/>
                    <a:pt x="1397" y="542"/>
                  </a:cubicBezTo>
                  <a:cubicBezTo>
                    <a:pt x="1398" y="533"/>
                    <a:pt x="1398" y="533"/>
                    <a:pt x="1398" y="533"/>
                  </a:cubicBezTo>
                  <a:cubicBezTo>
                    <a:pt x="1405" y="542"/>
                    <a:pt x="1405" y="542"/>
                    <a:pt x="1405" y="542"/>
                  </a:cubicBezTo>
                  <a:cubicBezTo>
                    <a:pt x="1401" y="546"/>
                    <a:pt x="1401" y="546"/>
                    <a:pt x="1401" y="546"/>
                  </a:cubicBezTo>
                  <a:cubicBezTo>
                    <a:pt x="1398" y="550"/>
                    <a:pt x="1398" y="550"/>
                    <a:pt x="1398" y="550"/>
                  </a:cubicBezTo>
                  <a:cubicBezTo>
                    <a:pt x="1397" y="552"/>
                    <a:pt x="1397" y="552"/>
                    <a:pt x="1397" y="552"/>
                  </a:cubicBezTo>
                  <a:lnTo>
                    <a:pt x="1397" y="548"/>
                  </a:lnTo>
                  <a:close/>
                  <a:moveTo>
                    <a:pt x="1394" y="579"/>
                  </a:moveTo>
                  <a:cubicBezTo>
                    <a:pt x="1395" y="573"/>
                    <a:pt x="1395" y="573"/>
                    <a:pt x="1395" y="573"/>
                  </a:cubicBezTo>
                  <a:cubicBezTo>
                    <a:pt x="1396" y="564"/>
                    <a:pt x="1396" y="564"/>
                    <a:pt x="1396" y="564"/>
                  </a:cubicBezTo>
                  <a:cubicBezTo>
                    <a:pt x="1403" y="572"/>
                    <a:pt x="1403" y="572"/>
                    <a:pt x="1403" y="572"/>
                  </a:cubicBezTo>
                  <a:cubicBezTo>
                    <a:pt x="1399" y="576"/>
                    <a:pt x="1399" y="576"/>
                    <a:pt x="1399" y="576"/>
                  </a:cubicBezTo>
                  <a:cubicBezTo>
                    <a:pt x="1395" y="580"/>
                    <a:pt x="1395" y="580"/>
                    <a:pt x="1395" y="580"/>
                  </a:cubicBezTo>
                  <a:cubicBezTo>
                    <a:pt x="1394" y="581"/>
                    <a:pt x="1394" y="581"/>
                    <a:pt x="1394" y="581"/>
                  </a:cubicBezTo>
                  <a:lnTo>
                    <a:pt x="1394" y="579"/>
                  </a:lnTo>
                  <a:close/>
                  <a:moveTo>
                    <a:pt x="1392" y="602"/>
                  </a:moveTo>
                  <a:cubicBezTo>
                    <a:pt x="1393" y="593"/>
                    <a:pt x="1393" y="593"/>
                    <a:pt x="1393" y="593"/>
                  </a:cubicBezTo>
                  <a:cubicBezTo>
                    <a:pt x="1401" y="601"/>
                    <a:pt x="1401" y="601"/>
                    <a:pt x="1401" y="601"/>
                  </a:cubicBezTo>
                  <a:cubicBezTo>
                    <a:pt x="1397" y="606"/>
                    <a:pt x="1397" y="606"/>
                    <a:pt x="1397" y="606"/>
                  </a:cubicBezTo>
                  <a:cubicBezTo>
                    <a:pt x="1391" y="611"/>
                    <a:pt x="1391" y="611"/>
                    <a:pt x="1391" y="611"/>
                  </a:cubicBezTo>
                  <a:lnTo>
                    <a:pt x="1392" y="602"/>
                  </a:lnTo>
                  <a:close/>
                  <a:moveTo>
                    <a:pt x="1389" y="636"/>
                  </a:moveTo>
                  <a:cubicBezTo>
                    <a:pt x="1389" y="632"/>
                    <a:pt x="1390" y="628"/>
                    <a:pt x="1390" y="623"/>
                  </a:cubicBezTo>
                  <a:cubicBezTo>
                    <a:pt x="1400" y="635"/>
                    <a:pt x="1400" y="635"/>
                    <a:pt x="1400" y="635"/>
                  </a:cubicBezTo>
                  <a:cubicBezTo>
                    <a:pt x="1394" y="641"/>
                    <a:pt x="1394" y="641"/>
                    <a:pt x="1394" y="641"/>
                  </a:cubicBezTo>
                  <a:cubicBezTo>
                    <a:pt x="1387" y="648"/>
                    <a:pt x="1387" y="648"/>
                    <a:pt x="1387" y="648"/>
                  </a:cubicBezTo>
                  <a:cubicBezTo>
                    <a:pt x="1388" y="644"/>
                    <a:pt x="1388" y="640"/>
                    <a:pt x="1389" y="636"/>
                  </a:cubicBezTo>
                  <a:close/>
                  <a:moveTo>
                    <a:pt x="1384" y="675"/>
                  </a:moveTo>
                  <a:cubicBezTo>
                    <a:pt x="1385" y="671"/>
                    <a:pt x="1385" y="667"/>
                    <a:pt x="1386" y="663"/>
                  </a:cubicBezTo>
                  <a:cubicBezTo>
                    <a:pt x="1386" y="662"/>
                    <a:pt x="1386" y="662"/>
                    <a:pt x="1386" y="662"/>
                  </a:cubicBezTo>
                  <a:cubicBezTo>
                    <a:pt x="1392" y="669"/>
                    <a:pt x="1392" y="669"/>
                    <a:pt x="1392" y="669"/>
                  </a:cubicBezTo>
                  <a:cubicBezTo>
                    <a:pt x="1396" y="675"/>
                    <a:pt x="1396" y="675"/>
                    <a:pt x="1396" y="675"/>
                  </a:cubicBezTo>
                  <a:cubicBezTo>
                    <a:pt x="1390" y="681"/>
                    <a:pt x="1390" y="681"/>
                    <a:pt x="1390" y="681"/>
                  </a:cubicBezTo>
                  <a:cubicBezTo>
                    <a:pt x="1383" y="689"/>
                    <a:pt x="1383" y="689"/>
                    <a:pt x="1383" y="689"/>
                  </a:cubicBezTo>
                  <a:cubicBezTo>
                    <a:pt x="1383" y="685"/>
                    <a:pt x="1384" y="680"/>
                    <a:pt x="1384" y="675"/>
                  </a:cubicBezTo>
                  <a:close/>
                  <a:moveTo>
                    <a:pt x="1379" y="718"/>
                  </a:moveTo>
                  <a:cubicBezTo>
                    <a:pt x="1380" y="713"/>
                    <a:pt x="1380" y="708"/>
                    <a:pt x="1381" y="703"/>
                  </a:cubicBezTo>
                  <a:cubicBezTo>
                    <a:pt x="1393" y="717"/>
                    <a:pt x="1393" y="717"/>
                    <a:pt x="1393" y="717"/>
                  </a:cubicBezTo>
                  <a:cubicBezTo>
                    <a:pt x="1386" y="725"/>
                    <a:pt x="1386" y="725"/>
                    <a:pt x="1386" y="725"/>
                  </a:cubicBezTo>
                  <a:cubicBezTo>
                    <a:pt x="1377" y="734"/>
                    <a:pt x="1377" y="734"/>
                    <a:pt x="1377" y="734"/>
                  </a:cubicBezTo>
                  <a:cubicBezTo>
                    <a:pt x="1377" y="729"/>
                    <a:pt x="1378" y="724"/>
                    <a:pt x="1379" y="718"/>
                  </a:cubicBezTo>
                  <a:close/>
                  <a:moveTo>
                    <a:pt x="1371" y="772"/>
                  </a:moveTo>
                  <a:cubicBezTo>
                    <a:pt x="1371" y="770"/>
                    <a:pt x="1371" y="768"/>
                    <a:pt x="1372" y="766"/>
                  </a:cubicBezTo>
                  <a:cubicBezTo>
                    <a:pt x="1373" y="760"/>
                    <a:pt x="1373" y="760"/>
                    <a:pt x="1373" y="760"/>
                  </a:cubicBezTo>
                  <a:cubicBezTo>
                    <a:pt x="1373" y="756"/>
                    <a:pt x="1373" y="756"/>
                    <a:pt x="1373" y="756"/>
                  </a:cubicBezTo>
                  <a:cubicBezTo>
                    <a:pt x="1373" y="755"/>
                    <a:pt x="1373" y="755"/>
                    <a:pt x="1373" y="755"/>
                  </a:cubicBezTo>
                  <a:cubicBezTo>
                    <a:pt x="1374" y="755"/>
                    <a:pt x="1374" y="755"/>
                    <a:pt x="1374" y="755"/>
                  </a:cubicBezTo>
                  <a:cubicBezTo>
                    <a:pt x="1374" y="752"/>
                    <a:pt x="1374" y="752"/>
                    <a:pt x="1374" y="752"/>
                  </a:cubicBezTo>
                  <a:cubicBezTo>
                    <a:pt x="1375" y="747"/>
                    <a:pt x="1375" y="747"/>
                    <a:pt x="1375" y="747"/>
                  </a:cubicBezTo>
                  <a:cubicBezTo>
                    <a:pt x="1375" y="746"/>
                    <a:pt x="1375" y="746"/>
                    <a:pt x="1375" y="746"/>
                  </a:cubicBezTo>
                  <a:cubicBezTo>
                    <a:pt x="1388" y="760"/>
                    <a:pt x="1388" y="760"/>
                    <a:pt x="1388" y="760"/>
                  </a:cubicBezTo>
                  <a:cubicBezTo>
                    <a:pt x="1388" y="760"/>
                    <a:pt x="1388" y="760"/>
                    <a:pt x="1388" y="760"/>
                  </a:cubicBezTo>
                  <a:cubicBezTo>
                    <a:pt x="1385" y="763"/>
                    <a:pt x="1385" y="763"/>
                    <a:pt x="1385" y="763"/>
                  </a:cubicBezTo>
                  <a:cubicBezTo>
                    <a:pt x="1383" y="764"/>
                    <a:pt x="1383" y="764"/>
                    <a:pt x="1383" y="764"/>
                  </a:cubicBezTo>
                  <a:cubicBezTo>
                    <a:pt x="1383" y="764"/>
                    <a:pt x="1383" y="764"/>
                    <a:pt x="1383" y="764"/>
                  </a:cubicBezTo>
                  <a:cubicBezTo>
                    <a:pt x="1382" y="765"/>
                    <a:pt x="1382" y="765"/>
                    <a:pt x="1382" y="765"/>
                  </a:cubicBezTo>
                  <a:cubicBezTo>
                    <a:pt x="1380" y="767"/>
                    <a:pt x="1380" y="767"/>
                    <a:pt x="1380" y="767"/>
                  </a:cubicBezTo>
                  <a:cubicBezTo>
                    <a:pt x="1376" y="770"/>
                    <a:pt x="1376" y="770"/>
                    <a:pt x="1376" y="770"/>
                  </a:cubicBezTo>
                  <a:cubicBezTo>
                    <a:pt x="1372" y="773"/>
                    <a:pt x="1372" y="773"/>
                    <a:pt x="1372" y="773"/>
                  </a:cubicBezTo>
                  <a:cubicBezTo>
                    <a:pt x="1371" y="773"/>
                    <a:pt x="1371" y="773"/>
                    <a:pt x="1371" y="773"/>
                  </a:cubicBezTo>
                  <a:cubicBezTo>
                    <a:pt x="1370" y="773"/>
                    <a:pt x="1370" y="773"/>
                    <a:pt x="1370" y="773"/>
                  </a:cubicBezTo>
                  <a:lnTo>
                    <a:pt x="1371" y="772"/>
                  </a:lnTo>
                  <a:close/>
                  <a:moveTo>
                    <a:pt x="1368" y="788"/>
                  </a:moveTo>
                  <a:cubicBezTo>
                    <a:pt x="1368" y="786"/>
                    <a:pt x="1368" y="786"/>
                    <a:pt x="1368" y="786"/>
                  </a:cubicBezTo>
                  <a:cubicBezTo>
                    <a:pt x="1369" y="783"/>
                    <a:pt x="1369" y="783"/>
                    <a:pt x="1369" y="783"/>
                  </a:cubicBezTo>
                  <a:cubicBezTo>
                    <a:pt x="1371" y="783"/>
                    <a:pt x="1371" y="783"/>
                    <a:pt x="1371" y="783"/>
                  </a:cubicBezTo>
                  <a:cubicBezTo>
                    <a:pt x="1376" y="783"/>
                    <a:pt x="1376" y="783"/>
                    <a:pt x="1376" y="783"/>
                  </a:cubicBezTo>
                  <a:cubicBezTo>
                    <a:pt x="1382" y="783"/>
                    <a:pt x="1382" y="783"/>
                    <a:pt x="1382" y="783"/>
                  </a:cubicBezTo>
                  <a:cubicBezTo>
                    <a:pt x="1390" y="783"/>
                    <a:pt x="1390" y="783"/>
                    <a:pt x="1390" y="783"/>
                  </a:cubicBezTo>
                  <a:cubicBezTo>
                    <a:pt x="1397" y="783"/>
                    <a:pt x="1397" y="783"/>
                    <a:pt x="1397" y="783"/>
                  </a:cubicBezTo>
                  <a:cubicBezTo>
                    <a:pt x="1401" y="783"/>
                    <a:pt x="1401" y="783"/>
                    <a:pt x="1401" y="783"/>
                  </a:cubicBezTo>
                  <a:cubicBezTo>
                    <a:pt x="1402" y="783"/>
                    <a:pt x="1402" y="783"/>
                    <a:pt x="1402" y="783"/>
                  </a:cubicBezTo>
                  <a:cubicBezTo>
                    <a:pt x="1403" y="783"/>
                    <a:pt x="1403" y="783"/>
                    <a:pt x="1403" y="783"/>
                  </a:cubicBezTo>
                  <a:cubicBezTo>
                    <a:pt x="1406" y="783"/>
                    <a:pt x="1406" y="783"/>
                    <a:pt x="1406" y="783"/>
                  </a:cubicBezTo>
                  <a:cubicBezTo>
                    <a:pt x="1409" y="783"/>
                    <a:pt x="1409" y="783"/>
                    <a:pt x="1409" y="783"/>
                  </a:cubicBezTo>
                  <a:cubicBezTo>
                    <a:pt x="1409" y="786"/>
                    <a:pt x="1409" y="786"/>
                    <a:pt x="1409" y="786"/>
                  </a:cubicBezTo>
                  <a:cubicBezTo>
                    <a:pt x="1409" y="789"/>
                    <a:pt x="1409" y="789"/>
                    <a:pt x="1409" y="789"/>
                  </a:cubicBezTo>
                  <a:cubicBezTo>
                    <a:pt x="1409" y="790"/>
                    <a:pt x="1409" y="790"/>
                    <a:pt x="1409" y="790"/>
                  </a:cubicBezTo>
                  <a:cubicBezTo>
                    <a:pt x="1409" y="791"/>
                    <a:pt x="1409" y="791"/>
                    <a:pt x="1409" y="791"/>
                  </a:cubicBezTo>
                  <a:cubicBezTo>
                    <a:pt x="1409" y="794"/>
                    <a:pt x="1409" y="794"/>
                    <a:pt x="1409" y="794"/>
                  </a:cubicBezTo>
                  <a:cubicBezTo>
                    <a:pt x="1408" y="794"/>
                    <a:pt x="1408" y="794"/>
                    <a:pt x="1408" y="794"/>
                  </a:cubicBezTo>
                  <a:cubicBezTo>
                    <a:pt x="1401" y="794"/>
                    <a:pt x="1401" y="794"/>
                    <a:pt x="1401" y="794"/>
                  </a:cubicBezTo>
                  <a:cubicBezTo>
                    <a:pt x="1393" y="794"/>
                    <a:pt x="1393" y="794"/>
                    <a:pt x="1393" y="794"/>
                  </a:cubicBezTo>
                  <a:cubicBezTo>
                    <a:pt x="1387" y="794"/>
                    <a:pt x="1387" y="794"/>
                    <a:pt x="1387" y="794"/>
                  </a:cubicBezTo>
                  <a:cubicBezTo>
                    <a:pt x="1382" y="794"/>
                    <a:pt x="1382" y="794"/>
                    <a:pt x="1382" y="794"/>
                  </a:cubicBezTo>
                  <a:cubicBezTo>
                    <a:pt x="1376" y="794"/>
                    <a:pt x="1376" y="794"/>
                    <a:pt x="1376" y="794"/>
                  </a:cubicBezTo>
                  <a:cubicBezTo>
                    <a:pt x="1373" y="794"/>
                    <a:pt x="1373" y="794"/>
                    <a:pt x="1373" y="794"/>
                  </a:cubicBezTo>
                  <a:cubicBezTo>
                    <a:pt x="1367" y="794"/>
                    <a:pt x="1367" y="794"/>
                    <a:pt x="1367" y="794"/>
                  </a:cubicBezTo>
                  <a:lnTo>
                    <a:pt x="1368" y="788"/>
                  </a:lnTo>
                  <a:close/>
                  <a:moveTo>
                    <a:pt x="1369" y="812"/>
                  </a:moveTo>
                  <a:cubicBezTo>
                    <a:pt x="1368" y="813"/>
                    <a:pt x="1368" y="813"/>
                    <a:pt x="1368" y="813"/>
                  </a:cubicBezTo>
                  <a:cubicBezTo>
                    <a:pt x="1367" y="814"/>
                    <a:pt x="1367" y="814"/>
                    <a:pt x="1367" y="814"/>
                  </a:cubicBezTo>
                  <a:cubicBezTo>
                    <a:pt x="1366" y="815"/>
                    <a:pt x="1366" y="815"/>
                    <a:pt x="1366" y="815"/>
                  </a:cubicBezTo>
                  <a:cubicBezTo>
                    <a:pt x="1364" y="817"/>
                    <a:pt x="1364" y="817"/>
                    <a:pt x="1364" y="817"/>
                  </a:cubicBezTo>
                  <a:cubicBezTo>
                    <a:pt x="1362" y="820"/>
                    <a:pt x="1362" y="820"/>
                    <a:pt x="1362" y="820"/>
                  </a:cubicBezTo>
                  <a:cubicBezTo>
                    <a:pt x="1361" y="821"/>
                    <a:pt x="1361" y="821"/>
                    <a:pt x="1361" y="821"/>
                  </a:cubicBezTo>
                  <a:cubicBezTo>
                    <a:pt x="1361" y="820"/>
                    <a:pt x="1361" y="820"/>
                    <a:pt x="1361" y="820"/>
                  </a:cubicBezTo>
                  <a:cubicBezTo>
                    <a:pt x="1362" y="818"/>
                    <a:pt x="1362" y="817"/>
                    <a:pt x="1362" y="815"/>
                  </a:cubicBezTo>
                  <a:cubicBezTo>
                    <a:pt x="1363" y="812"/>
                    <a:pt x="1363" y="812"/>
                    <a:pt x="1363" y="812"/>
                  </a:cubicBezTo>
                  <a:cubicBezTo>
                    <a:pt x="1363" y="811"/>
                    <a:pt x="1363" y="811"/>
                    <a:pt x="1363" y="811"/>
                  </a:cubicBezTo>
                  <a:cubicBezTo>
                    <a:pt x="1364" y="808"/>
                    <a:pt x="1364" y="808"/>
                    <a:pt x="1364" y="808"/>
                  </a:cubicBezTo>
                  <a:cubicBezTo>
                    <a:pt x="1365" y="804"/>
                    <a:pt x="1365" y="804"/>
                    <a:pt x="1365" y="804"/>
                  </a:cubicBezTo>
                  <a:lnTo>
                    <a:pt x="1369" y="812"/>
                  </a:lnTo>
                  <a:close/>
                  <a:moveTo>
                    <a:pt x="1349" y="778"/>
                  </a:moveTo>
                  <a:cubicBezTo>
                    <a:pt x="1349" y="778"/>
                    <a:pt x="1349" y="778"/>
                    <a:pt x="1349" y="778"/>
                  </a:cubicBezTo>
                  <a:cubicBezTo>
                    <a:pt x="1357" y="778"/>
                    <a:pt x="1357" y="778"/>
                    <a:pt x="1357" y="778"/>
                  </a:cubicBezTo>
                  <a:cubicBezTo>
                    <a:pt x="1360" y="778"/>
                    <a:pt x="1360" y="778"/>
                    <a:pt x="1360" y="778"/>
                  </a:cubicBezTo>
                  <a:cubicBezTo>
                    <a:pt x="1364" y="778"/>
                    <a:pt x="1364" y="778"/>
                    <a:pt x="1364" y="778"/>
                  </a:cubicBezTo>
                  <a:cubicBezTo>
                    <a:pt x="1364" y="778"/>
                    <a:pt x="1364" y="778"/>
                    <a:pt x="1364" y="778"/>
                  </a:cubicBezTo>
                  <a:cubicBezTo>
                    <a:pt x="1360" y="778"/>
                    <a:pt x="1360" y="778"/>
                    <a:pt x="1360" y="778"/>
                  </a:cubicBezTo>
                  <a:cubicBezTo>
                    <a:pt x="1357" y="778"/>
                    <a:pt x="1357" y="778"/>
                    <a:pt x="1357" y="778"/>
                  </a:cubicBezTo>
                  <a:lnTo>
                    <a:pt x="1349" y="778"/>
                  </a:lnTo>
                  <a:close/>
                  <a:moveTo>
                    <a:pt x="1355" y="800"/>
                  </a:moveTo>
                  <a:cubicBezTo>
                    <a:pt x="1352" y="789"/>
                    <a:pt x="1352" y="789"/>
                    <a:pt x="1352" y="789"/>
                  </a:cubicBezTo>
                  <a:cubicBezTo>
                    <a:pt x="1350" y="783"/>
                    <a:pt x="1350" y="783"/>
                    <a:pt x="1350" y="783"/>
                  </a:cubicBezTo>
                  <a:cubicBezTo>
                    <a:pt x="1352" y="783"/>
                    <a:pt x="1352" y="783"/>
                    <a:pt x="1352" y="783"/>
                  </a:cubicBezTo>
                  <a:cubicBezTo>
                    <a:pt x="1362" y="783"/>
                    <a:pt x="1362" y="783"/>
                    <a:pt x="1362" y="783"/>
                  </a:cubicBezTo>
                  <a:cubicBezTo>
                    <a:pt x="1364" y="783"/>
                    <a:pt x="1364" y="783"/>
                    <a:pt x="1364" y="783"/>
                  </a:cubicBezTo>
                  <a:cubicBezTo>
                    <a:pt x="1363" y="784"/>
                    <a:pt x="1363" y="784"/>
                    <a:pt x="1363" y="784"/>
                  </a:cubicBezTo>
                  <a:cubicBezTo>
                    <a:pt x="1363" y="787"/>
                    <a:pt x="1362" y="790"/>
                    <a:pt x="1362" y="793"/>
                  </a:cubicBezTo>
                  <a:cubicBezTo>
                    <a:pt x="1361" y="796"/>
                    <a:pt x="1361" y="796"/>
                    <a:pt x="1361" y="796"/>
                  </a:cubicBezTo>
                  <a:cubicBezTo>
                    <a:pt x="1361" y="796"/>
                    <a:pt x="1361" y="796"/>
                    <a:pt x="1361" y="796"/>
                  </a:cubicBezTo>
                  <a:cubicBezTo>
                    <a:pt x="1361" y="797"/>
                    <a:pt x="1361" y="797"/>
                    <a:pt x="1361" y="797"/>
                  </a:cubicBezTo>
                  <a:cubicBezTo>
                    <a:pt x="1360" y="800"/>
                    <a:pt x="1360" y="802"/>
                    <a:pt x="1360" y="804"/>
                  </a:cubicBezTo>
                  <a:cubicBezTo>
                    <a:pt x="1359" y="807"/>
                    <a:pt x="1359" y="807"/>
                    <a:pt x="1359" y="807"/>
                  </a:cubicBezTo>
                  <a:cubicBezTo>
                    <a:pt x="1359" y="808"/>
                    <a:pt x="1359" y="808"/>
                    <a:pt x="1359" y="808"/>
                  </a:cubicBezTo>
                  <a:cubicBezTo>
                    <a:pt x="1358" y="811"/>
                    <a:pt x="1358" y="811"/>
                    <a:pt x="1358" y="811"/>
                  </a:cubicBezTo>
                  <a:cubicBezTo>
                    <a:pt x="1357" y="807"/>
                    <a:pt x="1357" y="807"/>
                    <a:pt x="1357" y="807"/>
                  </a:cubicBezTo>
                  <a:cubicBezTo>
                    <a:pt x="1356" y="805"/>
                    <a:pt x="1356" y="805"/>
                    <a:pt x="1356" y="805"/>
                  </a:cubicBezTo>
                  <a:lnTo>
                    <a:pt x="1355" y="800"/>
                  </a:lnTo>
                  <a:close/>
                  <a:moveTo>
                    <a:pt x="1347" y="877"/>
                  </a:moveTo>
                  <a:cubicBezTo>
                    <a:pt x="1348" y="874"/>
                    <a:pt x="1348" y="874"/>
                    <a:pt x="1348" y="874"/>
                  </a:cubicBezTo>
                  <a:cubicBezTo>
                    <a:pt x="1348" y="872"/>
                    <a:pt x="1348" y="872"/>
                    <a:pt x="1348" y="872"/>
                  </a:cubicBezTo>
                  <a:cubicBezTo>
                    <a:pt x="1349" y="871"/>
                    <a:pt x="1349" y="871"/>
                    <a:pt x="1349" y="871"/>
                  </a:cubicBezTo>
                  <a:cubicBezTo>
                    <a:pt x="1349" y="869"/>
                    <a:pt x="1349" y="868"/>
                    <a:pt x="1350" y="867"/>
                  </a:cubicBezTo>
                  <a:cubicBezTo>
                    <a:pt x="1351" y="862"/>
                    <a:pt x="1351" y="862"/>
                    <a:pt x="1351" y="862"/>
                  </a:cubicBezTo>
                  <a:cubicBezTo>
                    <a:pt x="1351" y="861"/>
                    <a:pt x="1351" y="861"/>
                    <a:pt x="1351" y="861"/>
                  </a:cubicBezTo>
                  <a:cubicBezTo>
                    <a:pt x="1352" y="859"/>
                    <a:pt x="1352" y="859"/>
                    <a:pt x="1352" y="859"/>
                  </a:cubicBezTo>
                  <a:cubicBezTo>
                    <a:pt x="1353" y="857"/>
                    <a:pt x="1353" y="857"/>
                    <a:pt x="1353" y="857"/>
                  </a:cubicBezTo>
                  <a:cubicBezTo>
                    <a:pt x="1353" y="856"/>
                    <a:pt x="1353" y="856"/>
                    <a:pt x="1353" y="856"/>
                  </a:cubicBezTo>
                  <a:cubicBezTo>
                    <a:pt x="1353" y="854"/>
                    <a:pt x="1354" y="853"/>
                    <a:pt x="1354" y="851"/>
                  </a:cubicBezTo>
                  <a:cubicBezTo>
                    <a:pt x="1354" y="849"/>
                    <a:pt x="1354" y="849"/>
                    <a:pt x="1354" y="849"/>
                  </a:cubicBezTo>
                  <a:cubicBezTo>
                    <a:pt x="1355" y="847"/>
                    <a:pt x="1355" y="847"/>
                    <a:pt x="1355" y="847"/>
                  </a:cubicBezTo>
                  <a:cubicBezTo>
                    <a:pt x="1363" y="854"/>
                    <a:pt x="1363" y="854"/>
                    <a:pt x="1363" y="854"/>
                  </a:cubicBezTo>
                  <a:cubicBezTo>
                    <a:pt x="1372" y="862"/>
                    <a:pt x="1372" y="862"/>
                    <a:pt x="1372" y="862"/>
                  </a:cubicBezTo>
                  <a:cubicBezTo>
                    <a:pt x="1371" y="862"/>
                    <a:pt x="1371" y="862"/>
                    <a:pt x="1371" y="862"/>
                  </a:cubicBezTo>
                  <a:cubicBezTo>
                    <a:pt x="1369" y="863"/>
                    <a:pt x="1369" y="863"/>
                    <a:pt x="1369" y="863"/>
                  </a:cubicBezTo>
                  <a:cubicBezTo>
                    <a:pt x="1368" y="864"/>
                    <a:pt x="1368" y="864"/>
                    <a:pt x="1368" y="864"/>
                  </a:cubicBezTo>
                  <a:cubicBezTo>
                    <a:pt x="1364" y="867"/>
                    <a:pt x="1364" y="867"/>
                    <a:pt x="1364" y="867"/>
                  </a:cubicBezTo>
                  <a:cubicBezTo>
                    <a:pt x="1363" y="867"/>
                    <a:pt x="1363" y="867"/>
                    <a:pt x="1363" y="867"/>
                  </a:cubicBezTo>
                  <a:cubicBezTo>
                    <a:pt x="1361" y="868"/>
                    <a:pt x="1361" y="868"/>
                    <a:pt x="1361" y="868"/>
                  </a:cubicBezTo>
                  <a:cubicBezTo>
                    <a:pt x="1360" y="869"/>
                    <a:pt x="1360" y="869"/>
                    <a:pt x="1360" y="869"/>
                  </a:cubicBezTo>
                  <a:cubicBezTo>
                    <a:pt x="1359" y="870"/>
                    <a:pt x="1359" y="870"/>
                    <a:pt x="1359" y="870"/>
                  </a:cubicBezTo>
                  <a:cubicBezTo>
                    <a:pt x="1355" y="872"/>
                    <a:pt x="1355" y="872"/>
                    <a:pt x="1355" y="872"/>
                  </a:cubicBezTo>
                  <a:cubicBezTo>
                    <a:pt x="1352" y="874"/>
                    <a:pt x="1352" y="874"/>
                    <a:pt x="1352" y="874"/>
                  </a:cubicBezTo>
                  <a:cubicBezTo>
                    <a:pt x="1351" y="875"/>
                    <a:pt x="1351" y="875"/>
                    <a:pt x="1351" y="875"/>
                  </a:cubicBezTo>
                  <a:cubicBezTo>
                    <a:pt x="1349" y="876"/>
                    <a:pt x="1349" y="876"/>
                    <a:pt x="1349" y="876"/>
                  </a:cubicBezTo>
                  <a:cubicBezTo>
                    <a:pt x="1347" y="877"/>
                    <a:pt x="1347" y="877"/>
                    <a:pt x="1347" y="877"/>
                  </a:cubicBezTo>
                  <a:cubicBezTo>
                    <a:pt x="1347" y="877"/>
                    <a:pt x="1347" y="877"/>
                    <a:pt x="1347" y="877"/>
                  </a:cubicBezTo>
                  <a:close/>
                  <a:moveTo>
                    <a:pt x="1332" y="920"/>
                  </a:moveTo>
                  <a:cubicBezTo>
                    <a:pt x="1333" y="917"/>
                    <a:pt x="1333" y="917"/>
                    <a:pt x="1333" y="917"/>
                  </a:cubicBezTo>
                  <a:cubicBezTo>
                    <a:pt x="1334" y="915"/>
                    <a:pt x="1334" y="915"/>
                    <a:pt x="1334" y="915"/>
                  </a:cubicBezTo>
                  <a:cubicBezTo>
                    <a:pt x="1335" y="914"/>
                    <a:pt x="1335" y="912"/>
                    <a:pt x="1336" y="911"/>
                  </a:cubicBezTo>
                  <a:cubicBezTo>
                    <a:pt x="1337" y="907"/>
                    <a:pt x="1337" y="907"/>
                    <a:pt x="1337" y="907"/>
                  </a:cubicBezTo>
                  <a:cubicBezTo>
                    <a:pt x="1338" y="904"/>
                    <a:pt x="1338" y="904"/>
                    <a:pt x="1338" y="904"/>
                  </a:cubicBezTo>
                  <a:cubicBezTo>
                    <a:pt x="1339" y="902"/>
                    <a:pt x="1339" y="902"/>
                    <a:pt x="1339" y="902"/>
                  </a:cubicBezTo>
                  <a:cubicBezTo>
                    <a:pt x="1339" y="901"/>
                    <a:pt x="1339" y="901"/>
                    <a:pt x="1339" y="901"/>
                  </a:cubicBezTo>
                  <a:cubicBezTo>
                    <a:pt x="1340" y="899"/>
                    <a:pt x="1340" y="898"/>
                    <a:pt x="1341" y="896"/>
                  </a:cubicBezTo>
                  <a:cubicBezTo>
                    <a:pt x="1342" y="892"/>
                    <a:pt x="1342" y="892"/>
                    <a:pt x="1342" y="892"/>
                  </a:cubicBezTo>
                  <a:cubicBezTo>
                    <a:pt x="1343" y="889"/>
                    <a:pt x="1343" y="889"/>
                    <a:pt x="1343" y="889"/>
                  </a:cubicBezTo>
                  <a:cubicBezTo>
                    <a:pt x="1344" y="887"/>
                    <a:pt x="1344" y="887"/>
                    <a:pt x="1344" y="887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63" y="904"/>
                    <a:pt x="1363" y="904"/>
                    <a:pt x="1363" y="904"/>
                  </a:cubicBezTo>
                  <a:cubicBezTo>
                    <a:pt x="1362" y="904"/>
                    <a:pt x="1362" y="904"/>
                    <a:pt x="1362" y="904"/>
                  </a:cubicBezTo>
                  <a:cubicBezTo>
                    <a:pt x="1360" y="905"/>
                    <a:pt x="1360" y="905"/>
                    <a:pt x="1360" y="905"/>
                  </a:cubicBezTo>
                  <a:cubicBezTo>
                    <a:pt x="1358" y="907"/>
                    <a:pt x="1358" y="907"/>
                    <a:pt x="1358" y="907"/>
                  </a:cubicBezTo>
                  <a:cubicBezTo>
                    <a:pt x="1354" y="909"/>
                    <a:pt x="1354" y="909"/>
                    <a:pt x="1354" y="909"/>
                  </a:cubicBezTo>
                  <a:cubicBezTo>
                    <a:pt x="1350" y="911"/>
                    <a:pt x="1350" y="911"/>
                    <a:pt x="1350" y="911"/>
                  </a:cubicBezTo>
                  <a:cubicBezTo>
                    <a:pt x="1349" y="912"/>
                    <a:pt x="1349" y="912"/>
                    <a:pt x="1349" y="912"/>
                  </a:cubicBezTo>
                  <a:cubicBezTo>
                    <a:pt x="1347" y="913"/>
                    <a:pt x="1347" y="913"/>
                    <a:pt x="1347" y="913"/>
                  </a:cubicBezTo>
                  <a:cubicBezTo>
                    <a:pt x="1345" y="915"/>
                    <a:pt x="1345" y="915"/>
                    <a:pt x="1345" y="915"/>
                  </a:cubicBezTo>
                  <a:cubicBezTo>
                    <a:pt x="1342" y="917"/>
                    <a:pt x="1342" y="917"/>
                    <a:pt x="1342" y="917"/>
                  </a:cubicBezTo>
                  <a:cubicBezTo>
                    <a:pt x="1338" y="919"/>
                    <a:pt x="1338" y="919"/>
                    <a:pt x="1338" y="919"/>
                  </a:cubicBezTo>
                  <a:cubicBezTo>
                    <a:pt x="1336" y="920"/>
                    <a:pt x="1336" y="920"/>
                    <a:pt x="1336" y="920"/>
                  </a:cubicBezTo>
                  <a:cubicBezTo>
                    <a:pt x="1334" y="921"/>
                    <a:pt x="1334" y="921"/>
                    <a:pt x="1334" y="921"/>
                  </a:cubicBezTo>
                  <a:cubicBezTo>
                    <a:pt x="1331" y="923"/>
                    <a:pt x="1331" y="923"/>
                    <a:pt x="1331" y="923"/>
                  </a:cubicBezTo>
                  <a:lnTo>
                    <a:pt x="1332" y="920"/>
                  </a:lnTo>
                  <a:close/>
                  <a:moveTo>
                    <a:pt x="1314" y="962"/>
                  </a:moveTo>
                  <a:cubicBezTo>
                    <a:pt x="1315" y="961"/>
                    <a:pt x="1315" y="961"/>
                    <a:pt x="1315" y="961"/>
                  </a:cubicBezTo>
                  <a:cubicBezTo>
                    <a:pt x="1316" y="959"/>
                    <a:pt x="1316" y="959"/>
                    <a:pt x="1316" y="959"/>
                  </a:cubicBezTo>
                  <a:cubicBezTo>
                    <a:pt x="1317" y="957"/>
                    <a:pt x="1317" y="957"/>
                    <a:pt x="1317" y="957"/>
                  </a:cubicBezTo>
                  <a:cubicBezTo>
                    <a:pt x="1318" y="955"/>
                    <a:pt x="1318" y="955"/>
                    <a:pt x="1318" y="955"/>
                  </a:cubicBezTo>
                  <a:cubicBezTo>
                    <a:pt x="1319" y="952"/>
                    <a:pt x="1319" y="952"/>
                    <a:pt x="1319" y="952"/>
                  </a:cubicBezTo>
                  <a:cubicBezTo>
                    <a:pt x="1321" y="948"/>
                    <a:pt x="1321" y="948"/>
                    <a:pt x="1321" y="948"/>
                  </a:cubicBezTo>
                  <a:cubicBezTo>
                    <a:pt x="1322" y="946"/>
                    <a:pt x="1322" y="946"/>
                    <a:pt x="1322" y="946"/>
                  </a:cubicBezTo>
                  <a:cubicBezTo>
                    <a:pt x="1323" y="943"/>
                    <a:pt x="1323" y="943"/>
                    <a:pt x="1323" y="943"/>
                  </a:cubicBezTo>
                  <a:cubicBezTo>
                    <a:pt x="1324" y="941"/>
                    <a:pt x="1324" y="941"/>
                    <a:pt x="1324" y="941"/>
                  </a:cubicBezTo>
                  <a:cubicBezTo>
                    <a:pt x="1325" y="939"/>
                    <a:pt x="1325" y="939"/>
                    <a:pt x="1325" y="939"/>
                  </a:cubicBezTo>
                  <a:cubicBezTo>
                    <a:pt x="1325" y="937"/>
                    <a:pt x="1325" y="937"/>
                    <a:pt x="1325" y="937"/>
                  </a:cubicBezTo>
                  <a:cubicBezTo>
                    <a:pt x="1326" y="937"/>
                    <a:pt x="1326" y="937"/>
                    <a:pt x="1326" y="937"/>
                  </a:cubicBezTo>
                  <a:cubicBezTo>
                    <a:pt x="1327" y="934"/>
                    <a:pt x="1327" y="934"/>
                    <a:pt x="1327" y="934"/>
                  </a:cubicBezTo>
                  <a:cubicBezTo>
                    <a:pt x="1327" y="933"/>
                    <a:pt x="1327" y="933"/>
                    <a:pt x="1327" y="933"/>
                  </a:cubicBezTo>
                  <a:cubicBezTo>
                    <a:pt x="1336" y="939"/>
                    <a:pt x="1336" y="939"/>
                    <a:pt x="1336" y="939"/>
                  </a:cubicBezTo>
                  <a:cubicBezTo>
                    <a:pt x="1349" y="949"/>
                    <a:pt x="1349" y="949"/>
                    <a:pt x="1349" y="949"/>
                  </a:cubicBezTo>
                  <a:cubicBezTo>
                    <a:pt x="1347" y="950"/>
                    <a:pt x="1347" y="950"/>
                    <a:pt x="1347" y="950"/>
                  </a:cubicBezTo>
                  <a:cubicBezTo>
                    <a:pt x="1345" y="951"/>
                    <a:pt x="1345" y="951"/>
                    <a:pt x="1345" y="951"/>
                  </a:cubicBezTo>
                  <a:cubicBezTo>
                    <a:pt x="1342" y="953"/>
                    <a:pt x="1342" y="953"/>
                    <a:pt x="1342" y="953"/>
                  </a:cubicBezTo>
                  <a:cubicBezTo>
                    <a:pt x="1342" y="953"/>
                    <a:pt x="1342" y="953"/>
                    <a:pt x="1342" y="953"/>
                  </a:cubicBezTo>
                  <a:cubicBezTo>
                    <a:pt x="1340" y="954"/>
                    <a:pt x="1340" y="954"/>
                    <a:pt x="1340" y="954"/>
                  </a:cubicBezTo>
                  <a:cubicBezTo>
                    <a:pt x="1338" y="955"/>
                    <a:pt x="1338" y="955"/>
                    <a:pt x="1338" y="955"/>
                  </a:cubicBezTo>
                  <a:cubicBezTo>
                    <a:pt x="1336" y="956"/>
                    <a:pt x="1336" y="956"/>
                    <a:pt x="1336" y="956"/>
                  </a:cubicBezTo>
                  <a:cubicBezTo>
                    <a:pt x="1334" y="957"/>
                    <a:pt x="1334" y="957"/>
                    <a:pt x="1334" y="957"/>
                  </a:cubicBezTo>
                  <a:cubicBezTo>
                    <a:pt x="1331" y="958"/>
                    <a:pt x="1331" y="958"/>
                    <a:pt x="1331" y="958"/>
                  </a:cubicBezTo>
                  <a:cubicBezTo>
                    <a:pt x="1328" y="960"/>
                    <a:pt x="1328" y="960"/>
                    <a:pt x="1328" y="960"/>
                  </a:cubicBezTo>
                  <a:cubicBezTo>
                    <a:pt x="1324" y="962"/>
                    <a:pt x="1324" y="962"/>
                    <a:pt x="1324" y="962"/>
                  </a:cubicBezTo>
                  <a:cubicBezTo>
                    <a:pt x="1323" y="962"/>
                    <a:pt x="1323" y="962"/>
                    <a:pt x="1323" y="962"/>
                  </a:cubicBezTo>
                  <a:cubicBezTo>
                    <a:pt x="1320" y="964"/>
                    <a:pt x="1320" y="964"/>
                    <a:pt x="1320" y="964"/>
                  </a:cubicBezTo>
                  <a:cubicBezTo>
                    <a:pt x="1319" y="964"/>
                    <a:pt x="1319" y="964"/>
                    <a:pt x="1319" y="964"/>
                  </a:cubicBezTo>
                  <a:cubicBezTo>
                    <a:pt x="1318" y="965"/>
                    <a:pt x="1318" y="965"/>
                    <a:pt x="1318" y="965"/>
                  </a:cubicBezTo>
                  <a:cubicBezTo>
                    <a:pt x="1312" y="968"/>
                    <a:pt x="1312" y="968"/>
                    <a:pt x="1312" y="968"/>
                  </a:cubicBezTo>
                  <a:cubicBezTo>
                    <a:pt x="1313" y="966"/>
                    <a:pt x="1314" y="964"/>
                    <a:pt x="1314" y="962"/>
                  </a:cubicBezTo>
                  <a:close/>
                  <a:moveTo>
                    <a:pt x="1300" y="991"/>
                  </a:moveTo>
                  <a:cubicBezTo>
                    <a:pt x="1301" y="989"/>
                    <a:pt x="1301" y="989"/>
                    <a:pt x="1301" y="989"/>
                  </a:cubicBezTo>
                  <a:cubicBezTo>
                    <a:pt x="1302" y="988"/>
                    <a:pt x="1302" y="988"/>
                    <a:pt x="1302" y="988"/>
                  </a:cubicBezTo>
                  <a:cubicBezTo>
                    <a:pt x="1303" y="986"/>
                    <a:pt x="1303" y="986"/>
                    <a:pt x="1303" y="986"/>
                  </a:cubicBezTo>
                  <a:cubicBezTo>
                    <a:pt x="1304" y="983"/>
                    <a:pt x="1304" y="983"/>
                    <a:pt x="1304" y="983"/>
                  </a:cubicBezTo>
                  <a:cubicBezTo>
                    <a:pt x="1305" y="981"/>
                    <a:pt x="1305" y="981"/>
                    <a:pt x="1305" y="981"/>
                  </a:cubicBezTo>
                  <a:cubicBezTo>
                    <a:pt x="1306" y="981"/>
                    <a:pt x="1306" y="981"/>
                    <a:pt x="1306" y="981"/>
                  </a:cubicBezTo>
                  <a:cubicBezTo>
                    <a:pt x="1306" y="979"/>
                    <a:pt x="1306" y="979"/>
                    <a:pt x="1306" y="979"/>
                  </a:cubicBezTo>
                  <a:cubicBezTo>
                    <a:pt x="1307" y="977"/>
                    <a:pt x="1307" y="977"/>
                    <a:pt x="1307" y="977"/>
                  </a:cubicBezTo>
                  <a:cubicBezTo>
                    <a:pt x="1316" y="984"/>
                    <a:pt x="1316" y="984"/>
                    <a:pt x="1316" y="984"/>
                  </a:cubicBezTo>
                  <a:cubicBezTo>
                    <a:pt x="1327" y="992"/>
                    <a:pt x="1327" y="992"/>
                    <a:pt x="1327" y="992"/>
                  </a:cubicBezTo>
                  <a:cubicBezTo>
                    <a:pt x="1324" y="992"/>
                    <a:pt x="1324" y="992"/>
                    <a:pt x="1324" y="992"/>
                  </a:cubicBezTo>
                  <a:cubicBezTo>
                    <a:pt x="1322" y="992"/>
                    <a:pt x="1322" y="992"/>
                    <a:pt x="1322" y="992"/>
                  </a:cubicBezTo>
                  <a:cubicBezTo>
                    <a:pt x="1322" y="992"/>
                    <a:pt x="1322" y="992"/>
                    <a:pt x="1322" y="992"/>
                  </a:cubicBezTo>
                  <a:cubicBezTo>
                    <a:pt x="1322" y="992"/>
                    <a:pt x="1322" y="992"/>
                    <a:pt x="1322" y="992"/>
                  </a:cubicBezTo>
                  <a:cubicBezTo>
                    <a:pt x="1319" y="992"/>
                    <a:pt x="1319" y="992"/>
                    <a:pt x="1319" y="992"/>
                  </a:cubicBezTo>
                  <a:cubicBezTo>
                    <a:pt x="1317" y="992"/>
                    <a:pt x="1317" y="992"/>
                    <a:pt x="1317" y="992"/>
                  </a:cubicBezTo>
                  <a:cubicBezTo>
                    <a:pt x="1316" y="992"/>
                    <a:pt x="1316" y="992"/>
                    <a:pt x="1316" y="992"/>
                  </a:cubicBezTo>
                  <a:cubicBezTo>
                    <a:pt x="1313" y="992"/>
                    <a:pt x="1313" y="992"/>
                    <a:pt x="1313" y="992"/>
                  </a:cubicBezTo>
                  <a:cubicBezTo>
                    <a:pt x="1309" y="992"/>
                    <a:pt x="1309" y="992"/>
                    <a:pt x="1309" y="992"/>
                  </a:cubicBezTo>
                  <a:cubicBezTo>
                    <a:pt x="1305" y="992"/>
                    <a:pt x="1305" y="992"/>
                    <a:pt x="1305" y="992"/>
                  </a:cubicBezTo>
                  <a:cubicBezTo>
                    <a:pt x="1303" y="992"/>
                    <a:pt x="1303" y="992"/>
                    <a:pt x="1303" y="992"/>
                  </a:cubicBezTo>
                  <a:cubicBezTo>
                    <a:pt x="1302" y="992"/>
                    <a:pt x="1302" y="992"/>
                    <a:pt x="1302" y="992"/>
                  </a:cubicBezTo>
                  <a:cubicBezTo>
                    <a:pt x="1302" y="992"/>
                    <a:pt x="1302" y="992"/>
                    <a:pt x="1302" y="992"/>
                  </a:cubicBezTo>
                  <a:cubicBezTo>
                    <a:pt x="1302" y="992"/>
                    <a:pt x="1302" y="992"/>
                    <a:pt x="1302" y="992"/>
                  </a:cubicBezTo>
                  <a:cubicBezTo>
                    <a:pt x="1301" y="992"/>
                    <a:pt x="1301" y="992"/>
                    <a:pt x="1301" y="992"/>
                  </a:cubicBezTo>
                  <a:cubicBezTo>
                    <a:pt x="1300" y="992"/>
                    <a:pt x="1300" y="992"/>
                    <a:pt x="1300" y="992"/>
                  </a:cubicBezTo>
                  <a:lnTo>
                    <a:pt x="1300" y="991"/>
                  </a:lnTo>
                  <a:close/>
                  <a:moveTo>
                    <a:pt x="1300" y="1078"/>
                  </a:moveTo>
                  <a:cubicBezTo>
                    <a:pt x="1295" y="1078"/>
                    <a:pt x="1295" y="1078"/>
                    <a:pt x="1295" y="1078"/>
                  </a:cubicBezTo>
                  <a:cubicBezTo>
                    <a:pt x="1293" y="1078"/>
                    <a:pt x="1293" y="1078"/>
                    <a:pt x="1293" y="1078"/>
                  </a:cubicBezTo>
                  <a:cubicBezTo>
                    <a:pt x="1294" y="1077"/>
                    <a:pt x="1294" y="1077"/>
                    <a:pt x="1294" y="1077"/>
                  </a:cubicBezTo>
                  <a:cubicBezTo>
                    <a:pt x="1297" y="1075"/>
                    <a:pt x="1297" y="1075"/>
                    <a:pt x="1297" y="1075"/>
                  </a:cubicBezTo>
                  <a:cubicBezTo>
                    <a:pt x="1302" y="1070"/>
                    <a:pt x="1302" y="1070"/>
                    <a:pt x="1302" y="1070"/>
                  </a:cubicBezTo>
                  <a:cubicBezTo>
                    <a:pt x="1303" y="1078"/>
                    <a:pt x="1303" y="1078"/>
                    <a:pt x="1303" y="1078"/>
                  </a:cubicBezTo>
                  <a:lnTo>
                    <a:pt x="1300" y="1078"/>
                  </a:lnTo>
                  <a:close/>
                  <a:moveTo>
                    <a:pt x="1300" y="1085"/>
                  </a:moveTo>
                  <a:cubicBezTo>
                    <a:pt x="1300" y="1086"/>
                    <a:pt x="1300" y="1086"/>
                    <a:pt x="1300" y="1086"/>
                  </a:cubicBezTo>
                  <a:cubicBezTo>
                    <a:pt x="1300" y="1087"/>
                    <a:pt x="1300" y="1087"/>
                    <a:pt x="1300" y="1087"/>
                  </a:cubicBezTo>
                  <a:cubicBezTo>
                    <a:pt x="1299" y="1086"/>
                    <a:pt x="1299" y="1086"/>
                    <a:pt x="1299" y="1086"/>
                  </a:cubicBezTo>
                  <a:cubicBezTo>
                    <a:pt x="1300" y="1086"/>
                    <a:pt x="1300" y="1086"/>
                    <a:pt x="1300" y="1086"/>
                  </a:cubicBezTo>
                  <a:lnTo>
                    <a:pt x="1300" y="1085"/>
                  </a:lnTo>
                  <a:close/>
                  <a:moveTo>
                    <a:pt x="1293" y="1030"/>
                  </a:moveTo>
                  <a:cubicBezTo>
                    <a:pt x="1291" y="1033"/>
                    <a:pt x="1291" y="1033"/>
                    <a:pt x="1291" y="1033"/>
                  </a:cubicBezTo>
                  <a:cubicBezTo>
                    <a:pt x="1286" y="1025"/>
                    <a:pt x="1286" y="1025"/>
                    <a:pt x="1286" y="1025"/>
                  </a:cubicBezTo>
                  <a:cubicBezTo>
                    <a:pt x="1288" y="1025"/>
                    <a:pt x="1288" y="1025"/>
                    <a:pt x="1288" y="1025"/>
                  </a:cubicBezTo>
                  <a:cubicBezTo>
                    <a:pt x="1297" y="1025"/>
                    <a:pt x="1297" y="1025"/>
                    <a:pt x="1297" y="1025"/>
                  </a:cubicBezTo>
                  <a:lnTo>
                    <a:pt x="1293" y="1030"/>
                  </a:lnTo>
                  <a:close/>
                  <a:moveTo>
                    <a:pt x="1297" y="1033"/>
                  </a:moveTo>
                  <a:cubicBezTo>
                    <a:pt x="1299" y="1031"/>
                    <a:pt x="1299" y="1031"/>
                    <a:pt x="1299" y="1031"/>
                  </a:cubicBezTo>
                  <a:cubicBezTo>
                    <a:pt x="1299" y="1036"/>
                    <a:pt x="1299" y="1036"/>
                    <a:pt x="1299" y="1036"/>
                  </a:cubicBezTo>
                  <a:cubicBezTo>
                    <a:pt x="1299" y="1040"/>
                    <a:pt x="1299" y="1040"/>
                    <a:pt x="1299" y="1040"/>
                  </a:cubicBezTo>
                  <a:cubicBezTo>
                    <a:pt x="1299" y="1044"/>
                    <a:pt x="1299" y="1044"/>
                    <a:pt x="1299" y="1044"/>
                  </a:cubicBezTo>
                  <a:cubicBezTo>
                    <a:pt x="1294" y="1037"/>
                    <a:pt x="1294" y="1037"/>
                    <a:pt x="1294" y="1037"/>
                  </a:cubicBezTo>
                  <a:cubicBezTo>
                    <a:pt x="1295" y="1036"/>
                    <a:pt x="1295" y="1036"/>
                    <a:pt x="1295" y="1036"/>
                  </a:cubicBezTo>
                  <a:lnTo>
                    <a:pt x="1297" y="1033"/>
                  </a:lnTo>
                  <a:close/>
                  <a:moveTo>
                    <a:pt x="1291" y="1041"/>
                  </a:moveTo>
                  <a:cubicBezTo>
                    <a:pt x="1296" y="1049"/>
                    <a:pt x="1296" y="1049"/>
                    <a:pt x="1296" y="1049"/>
                  </a:cubicBezTo>
                  <a:cubicBezTo>
                    <a:pt x="1296" y="1049"/>
                    <a:pt x="1296" y="1049"/>
                    <a:pt x="1296" y="1049"/>
                  </a:cubicBezTo>
                  <a:cubicBezTo>
                    <a:pt x="1287" y="1049"/>
                    <a:pt x="1287" y="1049"/>
                    <a:pt x="1287" y="1049"/>
                  </a:cubicBezTo>
                  <a:cubicBezTo>
                    <a:pt x="1286" y="1049"/>
                    <a:pt x="1286" y="1049"/>
                    <a:pt x="1286" y="1049"/>
                  </a:cubicBezTo>
                  <a:cubicBezTo>
                    <a:pt x="1286" y="1048"/>
                    <a:pt x="1286" y="1048"/>
                    <a:pt x="1286" y="1048"/>
                  </a:cubicBezTo>
                  <a:cubicBezTo>
                    <a:pt x="1290" y="1043"/>
                    <a:pt x="1290" y="1043"/>
                    <a:pt x="1290" y="1043"/>
                  </a:cubicBezTo>
                  <a:lnTo>
                    <a:pt x="1291" y="1041"/>
                  </a:lnTo>
                  <a:close/>
                  <a:moveTo>
                    <a:pt x="1286" y="1054"/>
                  </a:moveTo>
                  <a:cubicBezTo>
                    <a:pt x="1292" y="1054"/>
                    <a:pt x="1292" y="1054"/>
                    <a:pt x="1292" y="1054"/>
                  </a:cubicBezTo>
                  <a:cubicBezTo>
                    <a:pt x="1294" y="1054"/>
                    <a:pt x="1294" y="1054"/>
                    <a:pt x="1294" y="1054"/>
                  </a:cubicBezTo>
                  <a:cubicBezTo>
                    <a:pt x="1293" y="1054"/>
                    <a:pt x="1293" y="1054"/>
                    <a:pt x="1293" y="1054"/>
                  </a:cubicBezTo>
                  <a:cubicBezTo>
                    <a:pt x="1290" y="1057"/>
                    <a:pt x="1290" y="1057"/>
                    <a:pt x="1290" y="1057"/>
                  </a:cubicBezTo>
                  <a:cubicBezTo>
                    <a:pt x="1285" y="1061"/>
                    <a:pt x="1285" y="1061"/>
                    <a:pt x="1285" y="1061"/>
                  </a:cubicBezTo>
                  <a:cubicBezTo>
                    <a:pt x="1284" y="1054"/>
                    <a:pt x="1284" y="1054"/>
                    <a:pt x="1284" y="1054"/>
                  </a:cubicBezTo>
                  <a:lnTo>
                    <a:pt x="1286" y="1054"/>
                  </a:lnTo>
                  <a:close/>
                  <a:moveTo>
                    <a:pt x="1287" y="1072"/>
                  </a:moveTo>
                  <a:cubicBezTo>
                    <a:pt x="1287" y="1069"/>
                    <a:pt x="1287" y="1069"/>
                    <a:pt x="1287" y="1069"/>
                  </a:cubicBezTo>
                  <a:cubicBezTo>
                    <a:pt x="1286" y="1066"/>
                    <a:pt x="1286" y="1066"/>
                    <a:pt x="1286" y="1066"/>
                  </a:cubicBezTo>
                  <a:cubicBezTo>
                    <a:pt x="1287" y="1065"/>
                    <a:pt x="1287" y="1065"/>
                    <a:pt x="1287" y="1065"/>
                  </a:cubicBezTo>
                  <a:cubicBezTo>
                    <a:pt x="1293" y="1061"/>
                    <a:pt x="1293" y="1061"/>
                    <a:pt x="1293" y="1061"/>
                  </a:cubicBezTo>
                  <a:cubicBezTo>
                    <a:pt x="1294" y="1060"/>
                    <a:pt x="1294" y="1060"/>
                    <a:pt x="1294" y="1060"/>
                  </a:cubicBezTo>
                  <a:cubicBezTo>
                    <a:pt x="1293" y="1061"/>
                    <a:pt x="1293" y="1061"/>
                    <a:pt x="1293" y="1061"/>
                  </a:cubicBezTo>
                  <a:cubicBezTo>
                    <a:pt x="1290" y="1068"/>
                    <a:pt x="1290" y="1068"/>
                    <a:pt x="1290" y="1068"/>
                  </a:cubicBezTo>
                  <a:cubicBezTo>
                    <a:pt x="1288" y="1071"/>
                    <a:pt x="1288" y="1071"/>
                    <a:pt x="1288" y="1071"/>
                  </a:cubicBezTo>
                  <a:lnTo>
                    <a:pt x="1287" y="1072"/>
                  </a:lnTo>
                  <a:close/>
                  <a:moveTo>
                    <a:pt x="1288" y="1085"/>
                  </a:moveTo>
                  <a:cubicBezTo>
                    <a:pt x="1287" y="1085"/>
                    <a:pt x="1287" y="1085"/>
                    <a:pt x="1287" y="1085"/>
                  </a:cubicBezTo>
                  <a:cubicBezTo>
                    <a:pt x="1286" y="1085"/>
                    <a:pt x="1286" y="1085"/>
                    <a:pt x="1286" y="1085"/>
                  </a:cubicBezTo>
                  <a:cubicBezTo>
                    <a:pt x="1287" y="1084"/>
                    <a:pt x="1287" y="1084"/>
                    <a:pt x="1287" y="1084"/>
                  </a:cubicBezTo>
                  <a:cubicBezTo>
                    <a:pt x="1287" y="1084"/>
                    <a:pt x="1287" y="1084"/>
                    <a:pt x="1287" y="1084"/>
                  </a:cubicBezTo>
                  <a:lnTo>
                    <a:pt x="1288" y="1085"/>
                  </a:lnTo>
                  <a:close/>
                  <a:moveTo>
                    <a:pt x="1299" y="1061"/>
                  </a:moveTo>
                  <a:cubicBezTo>
                    <a:pt x="1300" y="1059"/>
                    <a:pt x="1300" y="1059"/>
                    <a:pt x="1300" y="1059"/>
                  </a:cubicBezTo>
                  <a:cubicBezTo>
                    <a:pt x="1301" y="1062"/>
                    <a:pt x="1301" y="1062"/>
                    <a:pt x="1301" y="1062"/>
                  </a:cubicBezTo>
                  <a:cubicBezTo>
                    <a:pt x="1301" y="1065"/>
                    <a:pt x="1301" y="1065"/>
                    <a:pt x="1301" y="1065"/>
                  </a:cubicBezTo>
                  <a:cubicBezTo>
                    <a:pt x="1299" y="1066"/>
                    <a:pt x="1299" y="1066"/>
                    <a:pt x="1299" y="1066"/>
                  </a:cubicBezTo>
                  <a:cubicBezTo>
                    <a:pt x="1294" y="1071"/>
                    <a:pt x="1294" y="1071"/>
                    <a:pt x="1294" y="1071"/>
                  </a:cubicBezTo>
                  <a:cubicBezTo>
                    <a:pt x="1297" y="1065"/>
                    <a:pt x="1297" y="1065"/>
                    <a:pt x="1297" y="1065"/>
                  </a:cubicBezTo>
                  <a:lnTo>
                    <a:pt x="1299" y="1061"/>
                  </a:lnTo>
                  <a:close/>
                  <a:moveTo>
                    <a:pt x="1295" y="1007"/>
                  </a:moveTo>
                  <a:cubicBezTo>
                    <a:pt x="1296" y="1007"/>
                    <a:pt x="1296" y="1007"/>
                    <a:pt x="1296" y="1007"/>
                  </a:cubicBezTo>
                  <a:cubicBezTo>
                    <a:pt x="1297" y="1005"/>
                    <a:pt x="1297" y="1005"/>
                    <a:pt x="1297" y="1005"/>
                  </a:cubicBezTo>
                  <a:cubicBezTo>
                    <a:pt x="1299" y="1003"/>
                    <a:pt x="1299" y="1003"/>
                    <a:pt x="1299" y="1003"/>
                  </a:cubicBezTo>
                  <a:cubicBezTo>
                    <a:pt x="1299" y="1002"/>
                    <a:pt x="1299" y="1002"/>
                    <a:pt x="1299" y="1002"/>
                  </a:cubicBezTo>
                  <a:cubicBezTo>
                    <a:pt x="1299" y="1003"/>
                    <a:pt x="1299" y="1003"/>
                    <a:pt x="1299" y="1003"/>
                  </a:cubicBezTo>
                  <a:cubicBezTo>
                    <a:pt x="1299" y="1008"/>
                    <a:pt x="1299" y="1008"/>
                    <a:pt x="1299" y="1008"/>
                  </a:cubicBezTo>
                  <a:cubicBezTo>
                    <a:pt x="1299" y="1010"/>
                    <a:pt x="1299" y="1010"/>
                    <a:pt x="1299" y="1010"/>
                  </a:cubicBezTo>
                  <a:cubicBezTo>
                    <a:pt x="1299" y="1011"/>
                    <a:pt x="1299" y="1011"/>
                    <a:pt x="1299" y="1011"/>
                  </a:cubicBezTo>
                  <a:cubicBezTo>
                    <a:pt x="1299" y="1011"/>
                    <a:pt x="1299" y="1011"/>
                    <a:pt x="1299" y="1011"/>
                  </a:cubicBezTo>
                  <a:cubicBezTo>
                    <a:pt x="1297" y="1012"/>
                    <a:pt x="1297" y="1012"/>
                    <a:pt x="1297" y="1012"/>
                  </a:cubicBezTo>
                  <a:cubicBezTo>
                    <a:pt x="1294" y="1008"/>
                    <a:pt x="1294" y="1008"/>
                    <a:pt x="1294" y="1008"/>
                  </a:cubicBezTo>
                  <a:lnTo>
                    <a:pt x="1295" y="1007"/>
                  </a:lnTo>
                  <a:close/>
                  <a:moveTo>
                    <a:pt x="1295" y="1019"/>
                  </a:moveTo>
                  <a:cubicBezTo>
                    <a:pt x="1295" y="1019"/>
                    <a:pt x="1295" y="1019"/>
                    <a:pt x="1295" y="1019"/>
                  </a:cubicBezTo>
                  <a:cubicBezTo>
                    <a:pt x="1296" y="1019"/>
                    <a:pt x="1296" y="1019"/>
                    <a:pt x="1296" y="1019"/>
                  </a:cubicBezTo>
                  <a:cubicBezTo>
                    <a:pt x="1297" y="1020"/>
                    <a:pt x="1297" y="1020"/>
                    <a:pt x="1297" y="1020"/>
                  </a:cubicBezTo>
                  <a:cubicBezTo>
                    <a:pt x="1292" y="1020"/>
                    <a:pt x="1292" y="1020"/>
                    <a:pt x="1292" y="1020"/>
                  </a:cubicBezTo>
                  <a:lnTo>
                    <a:pt x="1295" y="1019"/>
                  </a:lnTo>
                  <a:close/>
                  <a:moveTo>
                    <a:pt x="1291" y="1015"/>
                  </a:moveTo>
                  <a:cubicBezTo>
                    <a:pt x="1289" y="1016"/>
                    <a:pt x="1289" y="1016"/>
                    <a:pt x="1289" y="1016"/>
                  </a:cubicBezTo>
                  <a:cubicBezTo>
                    <a:pt x="1290" y="1014"/>
                    <a:pt x="1290" y="1014"/>
                    <a:pt x="1290" y="1014"/>
                  </a:cubicBezTo>
                  <a:cubicBezTo>
                    <a:pt x="1291" y="1013"/>
                    <a:pt x="1291" y="1013"/>
                    <a:pt x="1291" y="1013"/>
                  </a:cubicBezTo>
                  <a:cubicBezTo>
                    <a:pt x="1292" y="1014"/>
                    <a:pt x="1292" y="1014"/>
                    <a:pt x="1292" y="1014"/>
                  </a:cubicBezTo>
                  <a:lnTo>
                    <a:pt x="1291" y="1015"/>
                  </a:lnTo>
                  <a:close/>
                  <a:moveTo>
                    <a:pt x="1288" y="997"/>
                  </a:moveTo>
                  <a:cubicBezTo>
                    <a:pt x="1292" y="997"/>
                    <a:pt x="1292" y="997"/>
                    <a:pt x="1292" y="997"/>
                  </a:cubicBezTo>
                  <a:cubicBezTo>
                    <a:pt x="1290" y="999"/>
                    <a:pt x="1290" y="999"/>
                    <a:pt x="1290" y="999"/>
                  </a:cubicBezTo>
                  <a:cubicBezTo>
                    <a:pt x="1290" y="1001"/>
                    <a:pt x="1290" y="1001"/>
                    <a:pt x="1290" y="1001"/>
                  </a:cubicBezTo>
                  <a:cubicBezTo>
                    <a:pt x="1289" y="1001"/>
                    <a:pt x="1289" y="1001"/>
                    <a:pt x="1289" y="1001"/>
                  </a:cubicBezTo>
                  <a:cubicBezTo>
                    <a:pt x="1289" y="1001"/>
                    <a:pt x="1289" y="1001"/>
                    <a:pt x="1289" y="1001"/>
                  </a:cubicBezTo>
                  <a:cubicBezTo>
                    <a:pt x="1289" y="1001"/>
                    <a:pt x="1289" y="1001"/>
                    <a:pt x="1289" y="1001"/>
                  </a:cubicBezTo>
                  <a:cubicBezTo>
                    <a:pt x="1287" y="998"/>
                    <a:pt x="1287" y="998"/>
                    <a:pt x="1287" y="998"/>
                  </a:cubicBezTo>
                  <a:cubicBezTo>
                    <a:pt x="1286" y="997"/>
                    <a:pt x="1286" y="997"/>
                    <a:pt x="1286" y="997"/>
                  </a:cubicBezTo>
                  <a:lnTo>
                    <a:pt x="1288" y="997"/>
                  </a:lnTo>
                  <a:close/>
                  <a:moveTo>
                    <a:pt x="1283" y="1007"/>
                  </a:moveTo>
                  <a:cubicBezTo>
                    <a:pt x="1283" y="1005"/>
                    <a:pt x="1283" y="1005"/>
                    <a:pt x="1283" y="1005"/>
                  </a:cubicBezTo>
                  <a:cubicBezTo>
                    <a:pt x="1283" y="1002"/>
                    <a:pt x="1283" y="1002"/>
                    <a:pt x="1283" y="1002"/>
                  </a:cubicBezTo>
                  <a:cubicBezTo>
                    <a:pt x="1287" y="1006"/>
                    <a:pt x="1287" y="1006"/>
                    <a:pt x="1287" y="1006"/>
                  </a:cubicBezTo>
                  <a:cubicBezTo>
                    <a:pt x="1286" y="1007"/>
                    <a:pt x="1286" y="1007"/>
                    <a:pt x="1286" y="1007"/>
                  </a:cubicBezTo>
                  <a:cubicBezTo>
                    <a:pt x="1285" y="1009"/>
                    <a:pt x="1285" y="1009"/>
                    <a:pt x="1285" y="1009"/>
                  </a:cubicBezTo>
                  <a:cubicBezTo>
                    <a:pt x="1283" y="1012"/>
                    <a:pt x="1283" y="1012"/>
                    <a:pt x="1283" y="1012"/>
                  </a:cubicBezTo>
                  <a:lnTo>
                    <a:pt x="1283" y="1007"/>
                  </a:lnTo>
                  <a:close/>
                  <a:moveTo>
                    <a:pt x="1283" y="1037"/>
                  </a:moveTo>
                  <a:cubicBezTo>
                    <a:pt x="1283" y="1033"/>
                    <a:pt x="1283" y="1033"/>
                    <a:pt x="1283" y="1033"/>
                  </a:cubicBezTo>
                  <a:cubicBezTo>
                    <a:pt x="1283" y="1030"/>
                    <a:pt x="1283" y="1030"/>
                    <a:pt x="1283" y="1030"/>
                  </a:cubicBezTo>
                  <a:cubicBezTo>
                    <a:pt x="1288" y="1037"/>
                    <a:pt x="1288" y="1037"/>
                    <a:pt x="1288" y="1037"/>
                  </a:cubicBezTo>
                  <a:cubicBezTo>
                    <a:pt x="1288" y="1037"/>
                    <a:pt x="1288" y="1037"/>
                    <a:pt x="1288" y="1037"/>
                  </a:cubicBezTo>
                  <a:cubicBezTo>
                    <a:pt x="1286" y="1040"/>
                    <a:pt x="1286" y="1040"/>
                    <a:pt x="1286" y="1040"/>
                  </a:cubicBezTo>
                  <a:cubicBezTo>
                    <a:pt x="1283" y="1043"/>
                    <a:pt x="1283" y="1043"/>
                    <a:pt x="1283" y="1043"/>
                  </a:cubicBezTo>
                  <a:lnTo>
                    <a:pt x="1283" y="1037"/>
                  </a:lnTo>
                  <a:close/>
                  <a:moveTo>
                    <a:pt x="1274" y="1068"/>
                  </a:moveTo>
                  <a:cubicBezTo>
                    <a:pt x="1277" y="1063"/>
                    <a:pt x="1277" y="1063"/>
                    <a:pt x="1277" y="1063"/>
                  </a:cubicBezTo>
                  <a:cubicBezTo>
                    <a:pt x="1278" y="1061"/>
                    <a:pt x="1278" y="1061"/>
                    <a:pt x="1278" y="1061"/>
                  </a:cubicBezTo>
                  <a:cubicBezTo>
                    <a:pt x="1279" y="1058"/>
                    <a:pt x="1279" y="1058"/>
                    <a:pt x="1279" y="1058"/>
                  </a:cubicBezTo>
                  <a:cubicBezTo>
                    <a:pt x="1280" y="1058"/>
                    <a:pt x="1280" y="1058"/>
                    <a:pt x="1280" y="1058"/>
                  </a:cubicBezTo>
                  <a:cubicBezTo>
                    <a:pt x="1280" y="1058"/>
                    <a:pt x="1280" y="1058"/>
                    <a:pt x="1280" y="1058"/>
                  </a:cubicBezTo>
                  <a:cubicBezTo>
                    <a:pt x="1281" y="1063"/>
                    <a:pt x="1281" y="1063"/>
                    <a:pt x="1281" y="1063"/>
                  </a:cubicBezTo>
                  <a:cubicBezTo>
                    <a:pt x="1281" y="1064"/>
                    <a:pt x="1281" y="1064"/>
                    <a:pt x="1281" y="1064"/>
                  </a:cubicBezTo>
                  <a:cubicBezTo>
                    <a:pt x="1279" y="1065"/>
                    <a:pt x="1279" y="1065"/>
                    <a:pt x="1279" y="1065"/>
                  </a:cubicBezTo>
                  <a:cubicBezTo>
                    <a:pt x="1275" y="1068"/>
                    <a:pt x="1275" y="1068"/>
                    <a:pt x="1275" y="1068"/>
                  </a:cubicBezTo>
                  <a:cubicBezTo>
                    <a:pt x="1272" y="1070"/>
                    <a:pt x="1272" y="1070"/>
                    <a:pt x="1272" y="1070"/>
                  </a:cubicBezTo>
                  <a:lnTo>
                    <a:pt x="1274" y="1068"/>
                  </a:lnTo>
                  <a:close/>
                  <a:moveTo>
                    <a:pt x="1274" y="1075"/>
                  </a:moveTo>
                  <a:cubicBezTo>
                    <a:pt x="1276" y="1074"/>
                    <a:pt x="1276" y="1074"/>
                    <a:pt x="1276" y="1074"/>
                  </a:cubicBezTo>
                  <a:cubicBezTo>
                    <a:pt x="1278" y="1072"/>
                    <a:pt x="1278" y="1072"/>
                    <a:pt x="1278" y="1072"/>
                  </a:cubicBezTo>
                  <a:cubicBezTo>
                    <a:pt x="1282" y="1069"/>
                    <a:pt x="1282" y="1069"/>
                    <a:pt x="1282" y="1069"/>
                  </a:cubicBezTo>
                  <a:cubicBezTo>
                    <a:pt x="1283" y="1077"/>
                    <a:pt x="1283" y="1077"/>
                    <a:pt x="1283" y="1077"/>
                  </a:cubicBezTo>
                  <a:cubicBezTo>
                    <a:pt x="1283" y="1078"/>
                    <a:pt x="1283" y="1078"/>
                    <a:pt x="1283" y="1078"/>
                  </a:cubicBezTo>
                  <a:cubicBezTo>
                    <a:pt x="1279" y="1078"/>
                    <a:pt x="1279" y="1078"/>
                    <a:pt x="1279" y="1078"/>
                  </a:cubicBezTo>
                  <a:cubicBezTo>
                    <a:pt x="1277" y="1078"/>
                    <a:pt x="1277" y="1078"/>
                    <a:pt x="1277" y="1078"/>
                  </a:cubicBezTo>
                  <a:cubicBezTo>
                    <a:pt x="1271" y="1078"/>
                    <a:pt x="1271" y="1078"/>
                    <a:pt x="1271" y="1078"/>
                  </a:cubicBezTo>
                  <a:lnTo>
                    <a:pt x="1274" y="1075"/>
                  </a:lnTo>
                  <a:close/>
                  <a:moveTo>
                    <a:pt x="1281" y="1085"/>
                  </a:moveTo>
                  <a:cubicBezTo>
                    <a:pt x="1280" y="1087"/>
                    <a:pt x="1280" y="1087"/>
                    <a:pt x="1280" y="1087"/>
                  </a:cubicBezTo>
                  <a:cubicBezTo>
                    <a:pt x="1279" y="1086"/>
                    <a:pt x="1279" y="1086"/>
                    <a:pt x="1279" y="1086"/>
                  </a:cubicBezTo>
                  <a:cubicBezTo>
                    <a:pt x="1278" y="1086"/>
                    <a:pt x="1278" y="1086"/>
                    <a:pt x="1278" y="1086"/>
                  </a:cubicBezTo>
                  <a:cubicBezTo>
                    <a:pt x="1278" y="1086"/>
                    <a:pt x="1278" y="1086"/>
                    <a:pt x="1278" y="1086"/>
                  </a:cubicBezTo>
                  <a:lnTo>
                    <a:pt x="1281" y="1085"/>
                  </a:lnTo>
                  <a:close/>
                  <a:moveTo>
                    <a:pt x="1286" y="1093"/>
                  </a:moveTo>
                  <a:cubicBezTo>
                    <a:pt x="1293" y="1093"/>
                    <a:pt x="1293" y="1093"/>
                    <a:pt x="1293" y="1093"/>
                  </a:cubicBezTo>
                  <a:cubicBezTo>
                    <a:pt x="1295" y="1093"/>
                    <a:pt x="1295" y="1093"/>
                    <a:pt x="1295" y="1093"/>
                  </a:cubicBezTo>
                  <a:cubicBezTo>
                    <a:pt x="1300" y="1093"/>
                    <a:pt x="1300" y="1093"/>
                    <a:pt x="1300" y="1093"/>
                  </a:cubicBezTo>
                  <a:cubicBezTo>
                    <a:pt x="1307" y="1093"/>
                    <a:pt x="1307" y="1093"/>
                    <a:pt x="1307" y="1093"/>
                  </a:cubicBezTo>
                  <a:cubicBezTo>
                    <a:pt x="1311" y="1093"/>
                    <a:pt x="1311" y="1093"/>
                    <a:pt x="1311" y="1093"/>
                  </a:cubicBezTo>
                  <a:cubicBezTo>
                    <a:pt x="1311" y="1093"/>
                    <a:pt x="1311" y="1093"/>
                    <a:pt x="1311" y="1093"/>
                  </a:cubicBezTo>
                  <a:cubicBezTo>
                    <a:pt x="1311" y="1093"/>
                    <a:pt x="1311" y="1093"/>
                    <a:pt x="1311" y="1093"/>
                  </a:cubicBezTo>
                  <a:cubicBezTo>
                    <a:pt x="1309" y="1094"/>
                    <a:pt x="1309" y="1094"/>
                    <a:pt x="1309" y="1094"/>
                  </a:cubicBezTo>
                  <a:cubicBezTo>
                    <a:pt x="1304" y="1097"/>
                    <a:pt x="1304" y="1097"/>
                    <a:pt x="1304" y="1097"/>
                  </a:cubicBezTo>
                  <a:cubicBezTo>
                    <a:pt x="1301" y="1098"/>
                    <a:pt x="1301" y="1098"/>
                    <a:pt x="1301" y="1098"/>
                  </a:cubicBezTo>
                  <a:cubicBezTo>
                    <a:pt x="1300" y="1099"/>
                    <a:pt x="1300" y="1099"/>
                    <a:pt x="1300" y="1099"/>
                  </a:cubicBezTo>
                  <a:cubicBezTo>
                    <a:pt x="1295" y="1102"/>
                    <a:pt x="1295" y="1102"/>
                    <a:pt x="1295" y="1102"/>
                  </a:cubicBezTo>
                  <a:cubicBezTo>
                    <a:pt x="1290" y="1105"/>
                    <a:pt x="1290" y="1105"/>
                    <a:pt x="1290" y="1105"/>
                  </a:cubicBezTo>
                  <a:cubicBezTo>
                    <a:pt x="1286" y="1101"/>
                    <a:pt x="1281" y="1097"/>
                    <a:pt x="1277" y="1093"/>
                  </a:cubicBezTo>
                  <a:lnTo>
                    <a:pt x="1286" y="1093"/>
                  </a:lnTo>
                  <a:close/>
                  <a:moveTo>
                    <a:pt x="1118" y="448"/>
                  </a:moveTo>
                  <a:cubicBezTo>
                    <a:pt x="1118" y="446"/>
                    <a:pt x="1118" y="444"/>
                    <a:pt x="1119" y="443"/>
                  </a:cubicBezTo>
                  <a:cubicBezTo>
                    <a:pt x="1119" y="443"/>
                    <a:pt x="1119" y="442"/>
                    <a:pt x="1120" y="442"/>
                  </a:cubicBezTo>
                  <a:cubicBezTo>
                    <a:pt x="1120" y="442"/>
                    <a:pt x="1121" y="444"/>
                    <a:pt x="1121" y="446"/>
                  </a:cubicBezTo>
                  <a:cubicBezTo>
                    <a:pt x="1121" y="446"/>
                    <a:pt x="1121" y="447"/>
                    <a:pt x="1121" y="448"/>
                  </a:cubicBezTo>
                  <a:cubicBezTo>
                    <a:pt x="1121" y="467"/>
                    <a:pt x="1121" y="467"/>
                    <a:pt x="1121" y="467"/>
                  </a:cubicBezTo>
                  <a:cubicBezTo>
                    <a:pt x="1120" y="467"/>
                    <a:pt x="1119" y="467"/>
                    <a:pt x="1118" y="467"/>
                  </a:cubicBezTo>
                  <a:cubicBezTo>
                    <a:pt x="1118" y="467"/>
                    <a:pt x="1118" y="467"/>
                    <a:pt x="1118" y="467"/>
                  </a:cubicBezTo>
                  <a:cubicBezTo>
                    <a:pt x="1118" y="448"/>
                    <a:pt x="1118" y="448"/>
                    <a:pt x="1118" y="448"/>
                  </a:cubicBezTo>
                  <a:close/>
                  <a:moveTo>
                    <a:pt x="1110" y="441"/>
                  </a:moveTo>
                  <a:cubicBezTo>
                    <a:pt x="1111" y="441"/>
                    <a:pt x="1111" y="441"/>
                    <a:pt x="1112" y="441"/>
                  </a:cubicBezTo>
                  <a:cubicBezTo>
                    <a:pt x="1114" y="442"/>
                    <a:pt x="1116" y="444"/>
                    <a:pt x="1116" y="446"/>
                  </a:cubicBezTo>
                  <a:cubicBezTo>
                    <a:pt x="1116" y="465"/>
                    <a:pt x="1116" y="465"/>
                    <a:pt x="1116" y="465"/>
                  </a:cubicBezTo>
                  <a:cubicBezTo>
                    <a:pt x="1116" y="466"/>
                    <a:pt x="1116" y="466"/>
                    <a:pt x="1116" y="466"/>
                  </a:cubicBezTo>
                  <a:cubicBezTo>
                    <a:pt x="1116" y="466"/>
                    <a:pt x="1116" y="466"/>
                    <a:pt x="1116" y="466"/>
                  </a:cubicBezTo>
                  <a:cubicBezTo>
                    <a:pt x="1114" y="466"/>
                    <a:pt x="1111" y="466"/>
                    <a:pt x="1109" y="466"/>
                  </a:cubicBezTo>
                  <a:cubicBezTo>
                    <a:pt x="1107" y="466"/>
                    <a:pt x="1106" y="466"/>
                    <a:pt x="1104" y="465"/>
                  </a:cubicBezTo>
                  <a:cubicBezTo>
                    <a:pt x="1104" y="446"/>
                    <a:pt x="1104" y="446"/>
                    <a:pt x="1104" y="446"/>
                  </a:cubicBezTo>
                  <a:cubicBezTo>
                    <a:pt x="1104" y="443"/>
                    <a:pt x="1107" y="441"/>
                    <a:pt x="1110" y="441"/>
                  </a:cubicBezTo>
                  <a:close/>
                  <a:moveTo>
                    <a:pt x="1090" y="444"/>
                  </a:moveTo>
                  <a:cubicBezTo>
                    <a:pt x="1091" y="442"/>
                    <a:pt x="1093" y="441"/>
                    <a:pt x="1095" y="441"/>
                  </a:cubicBezTo>
                  <a:cubicBezTo>
                    <a:pt x="1096" y="441"/>
                    <a:pt x="1097" y="441"/>
                    <a:pt x="1097" y="441"/>
                  </a:cubicBezTo>
                  <a:cubicBezTo>
                    <a:pt x="1099" y="442"/>
                    <a:pt x="1101" y="444"/>
                    <a:pt x="1101" y="446"/>
                  </a:cubicBezTo>
                  <a:cubicBezTo>
                    <a:pt x="1101" y="466"/>
                    <a:pt x="1101" y="466"/>
                    <a:pt x="1101" y="466"/>
                  </a:cubicBezTo>
                  <a:cubicBezTo>
                    <a:pt x="1099" y="466"/>
                    <a:pt x="1096" y="466"/>
                    <a:pt x="1094" y="466"/>
                  </a:cubicBezTo>
                  <a:cubicBezTo>
                    <a:pt x="1093" y="466"/>
                    <a:pt x="1091" y="466"/>
                    <a:pt x="1090" y="467"/>
                  </a:cubicBezTo>
                  <a:cubicBezTo>
                    <a:pt x="1089" y="448"/>
                    <a:pt x="1089" y="448"/>
                    <a:pt x="1089" y="448"/>
                  </a:cubicBezTo>
                  <a:cubicBezTo>
                    <a:pt x="1089" y="447"/>
                    <a:pt x="1089" y="447"/>
                    <a:pt x="1089" y="447"/>
                  </a:cubicBezTo>
                  <a:cubicBezTo>
                    <a:pt x="1089" y="446"/>
                    <a:pt x="1090" y="445"/>
                    <a:pt x="1090" y="444"/>
                  </a:cubicBezTo>
                  <a:close/>
                  <a:moveTo>
                    <a:pt x="1086" y="442"/>
                  </a:moveTo>
                  <a:cubicBezTo>
                    <a:pt x="1086" y="442"/>
                    <a:pt x="1087" y="444"/>
                    <a:pt x="1087" y="446"/>
                  </a:cubicBezTo>
                  <a:cubicBezTo>
                    <a:pt x="1087" y="447"/>
                    <a:pt x="1087" y="447"/>
                    <a:pt x="1087" y="448"/>
                  </a:cubicBezTo>
                  <a:cubicBezTo>
                    <a:pt x="1087" y="465"/>
                    <a:pt x="1087" y="465"/>
                    <a:pt x="1087" y="465"/>
                  </a:cubicBezTo>
                  <a:cubicBezTo>
                    <a:pt x="1087" y="467"/>
                    <a:pt x="1087" y="467"/>
                    <a:pt x="1087" y="467"/>
                  </a:cubicBezTo>
                  <a:cubicBezTo>
                    <a:pt x="1087" y="467"/>
                    <a:pt x="1087" y="467"/>
                    <a:pt x="1087" y="467"/>
                  </a:cubicBezTo>
                  <a:cubicBezTo>
                    <a:pt x="1086" y="467"/>
                    <a:pt x="1085" y="467"/>
                    <a:pt x="1084" y="468"/>
                  </a:cubicBezTo>
                  <a:cubicBezTo>
                    <a:pt x="1084" y="468"/>
                    <a:pt x="1084" y="468"/>
                    <a:pt x="1084" y="468"/>
                  </a:cubicBezTo>
                  <a:cubicBezTo>
                    <a:pt x="1084" y="448"/>
                    <a:pt x="1084" y="448"/>
                    <a:pt x="1084" y="448"/>
                  </a:cubicBezTo>
                  <a:cubicBezTo>
                    <a:pt x="1084" y="445"/>
                    <a:pt x="1085" y="442"/>
                    <a:pt x="1086" y="442"/>
                  </a:cubicBezTo>
                  <a:close/>
                  <a:moveTo>
                    <a:pt x="919" y="617"/>
                  </a:moveTo>
                  <a:cubicBezTo>
                    <a:pt x="919" y="616"/>
                    <a:pt x="920" y="616"/>
                    <a:pt x="920" y="616"/>
                  </a:cubicBezTo>
                  <a:cubicBezTo>
                    <a:pt x="920" y="616"/>
                    <a:pt x="921" y="617"/>
                    <a:pt x="921" y="618"/>
                  </a:cubicBezTo>
                  <a:cubicBezTo>
                    <a:pt x="921" y="619"/>
                    <a:pt x="921" y="619"/>
                    <a:pt x="921" y="620"/>
                  </a:cubicBezTo>
                  <a:cubicBezTo>
                    <a:pt x="921" y="632"/>
                    <a:pt x="921" y="632"/>
                    <a:pt x="921" y="632"/>
                  </a:cubicBezTo>
                  <a:cubicBezTo>
                    <a:pt x="920" y="631"/>
                    <a:pt x="920" y="631"/>
                    <a:pt x="919" y="631"/>
                  </a:cubicBezTo>
                  <a:cubicBezTo>
                    <a:pt x="919" y="631"/>
                    <a:pt x="919" y="631"/>
                    <a:pt x="919" y="631"/>
                  </a:cubicBezTo>
                  <a:cubicBezTo>
                    <a:pt x="919" y="620"/>
                    <a:pt x="919" y="620"/>
                    <a:pt x="919" y="620"/>
                  </a:cubicBezTo>
                  <a:cubicBezTo>
                    <a:pt x="919" y="620"/>
                    <a:pt x="919" y="620"/>
                    <a:pt x="919" y="620"/>
                  </a:cubicBezTo>
                  <a:cubicBezTo>
                    <a:pt x="919" y="619"/>
                    <a:pt x="919" y="617"/>
                    <a:pt x="919" y="617"/>
                  </a:cubicBezTo>
                  <a:close/>
                  <a:moveTo>
                    <a:pt x="914" y="615"/>
                  </a:moveTo>
                  <a:cubicBezTo>
                    <a:pt x="914" y="615"/>
                    <a:pt x="915" y="615"/>
                    <a:pt x="915" y="615"/>
                  </a:cubicBezTo>
                  <a:cubicBezTo>
                    <a:pt x="917" y="616"/>
                    <a:pt x="918" y="617"/>
                    <a:pt x="918" y="619"/>
                  </a:cubicBezTo>
                  <a:cubicBezTo>
                    <a:pt x="918" y="630"/>
                    <a:pt x="918" y="630"/>
                    <a:pt x="918" y="630"/>
                  </a:cubicBezTo>
                  <a:cubicBezTo>
                    <a:pt x="918" y="631"/>
                    <a:pt x="918" y="631"/>
                    <a:pt x="918" y="631"/>
                  </a:cubicBezTo>
                  <a:cubicBezTo>
                    <a:pt x="918" y="631"/>
                    <a:pt x="918" y="631"/>
                    <a:pt x="918" y="631"/>
                  </a:cubicBezTo>
                  <a:cubicBezTo>
                    <a:pt x="916" y="631"/>
                    <a:pt x="915" y="631"/>
                    <a:pt x="913" y="631"/>
                  </a:cubicBezTo>
                  <a:cubicBezTo>
                    <a:pt x="912" y="630"/>
                    <a:pt x="911" y="630"/>
                    <a:pt x="910" y="630"/>
                  </a:cubicBezTo>
                  <a:cubicBezTo>
                    <a:pt x="910" y="619"/>
                    <a:pt x="910" y="619"/>
                    <a:pt x="910" y="619"/>
                  </a:cubicBezTo>
                  <a:cubicBezTo>
                    <a:pt x="910" y="617"/>
                    <a:pt x="912" y="615"/>
                    <a:pt x="914" y="615"/>
                  </a:cubicBezTo>
                  <a:close/>
                  <a:moveTo>
                    <a:pt x="902" y="617"/>
                  </a:moveTo>
                  <a:cubicBezTo>
                    <a:pt x="902" y="616"/>
                    <a:pt x="904" y="615"/>
                    <a:pt x="905" y="615"/>
                  </a:cubicBezTo>
                  <a:cubicBezTo>
                    <a:pt x="905" y="615"/>
                    <a:pt x="906" y="615"/>
                    <a:pt x="906" y="615"/>
                  </a:cubicBezTo>
                  <a:cubicBezTo>
                    <a:pt x="908" y="616"/>
                    <a:pt x="909" y="617"/>
                    <a:pt x="909" y="619"/>
                  </a:cubicBezTo>
                  <a:cubicBezTo>
                    <a:pt x="909" y="630"/>
                    <a:pt x="909" y="630"/>
                    <a:pt x="909" y="630"/>
                  </a:cubicBezTo>
                  <a:cubicBezTo>
                    <a:pt x="907" y="630"/>
                    <a:pt x="906" y="631"/>
                    <a:pt x="904" y="631"/>
                  </a:cubicBezTo>
                  <a:cubicBezTo>
                    <a:pt x="903" y="631"/>
                    <a:pt x="902" y="631"/>
                    <a:pt x="901" y="631"/>
                  </a:cubicBezTo>
                  <a:cubicBezTo>
                    <a:pt x="901" y="620"/>
                    <a:pt x="901" y="620"/>
                    <a:pt x="901" y="620"/>
                  </a:cubicBezTo>
                  <a:cubicBezTo>
                    <a:pt x="901" y="619"/>
                    <a:pt x="901" y="619"/>
                    <a:pt x="901" y="619"/>
                  </a:cubicBezTo>
                  <a:cubicBezTo>
                    <a:pt x="901" y="618"/>
                    <a:pt x="901" y="618"/>
                    <a:pt x="902" y="617"/>
                  </a:cubicBezTo>
                  <a:close/>
                  <a:moveTo>
                    <a:pt x="899" y="616"/>
                  </a:moveTo>
                  <a:cubicBezTo>
                    <a:pt x="900" y="616"/>
                    <a:pt x="900" y="618"/>
                    <a:pt x="900" y="620"/>
                  </a:cubicBezTo>
                  <a:cubicBezTo>
                    <a:pt x="900" y="630"/>
                    <a:pt x="900" y="630"/>
                    <a:pt x="900" y="630"/>
                  </a:cubicBezTo>
                  <a:cubicBezTo>
                    <a:pt x="900" y="631"/>
                    <a:pt x="900" y="631"/>
                    <a:pt x="900" y="631"/>
                  </a:cubicBezTo>
                  <a:cubicBezTo>
                    <a:pt x="900" y="631"/>
                    <a:pt x="900" y="631"/>
                    <a:pt x="900" y="631"/>
                  </a:cubicBezTo>
                  <a:cubicBezTo>
                    <a:pt x="899" y="631"/>
                    <a:pt x="899" y="632"/>
                    <a:pt x="898" y="632"/>
                  </a:cubicBezTo>
                  <a:cubicBezTo>
                    <a:pt x="898" y="620"/>
                    <a:pt x="898" y="620"/>
                    <a:pt x="898" y="620"/>
                  </a:cubicBezTo>
                  <a:cubicBezTo>
                    <a:pt x="898" y="618"/>
                    <a:pt x="898" y="616"/>
                    <a:pt x="899" y="616"/>
                  </a:cubicBezTo>
                  <a:close/>
                  <a:moveTo>
                    <a:pt x="832" y="628"/>
                  </a:moveTo>
                  <a:cubicBezTo>
                    <a:pt x="832" y="627"/>
                    <a:pt x="832" y="627"/>
                    <a:pt x="832" y="627"/>
                  </a:cubicBezTo>
                  <a:cubicBezTo>
                    <a:pt x="832" y="630"/>
                    <a:pt x="832" y="630"/>
                    <a:pt x="832" y="630"/>
                  </a:cubicBezTo>
                  <a:cubicBezTo>
                    <a:pt x="831" y="630"/>
                    <a:pt x="831" y="630"/>
                    <a:pt x="831" y="630"/>
                  </a:cubicBezTo>
                  <a:cubicBezTo>
                    <a:pt x="830" y="630"/>
                    <a:pt x="830" y="630"/>
                    <a:pt x="830" y="630"/>
                  </a:cubicBezTo>
                  <a:lnTo>
                    <a:pt x="832" y="628"/>
                  </a:lnTo>
                  <a:close/>
                  <a:moveTo>
                    <a:pt x="793" y="599"/>
                  </a:moveTo>
                  <a:cubicBezTo>
                    <a:pt x="796" y="595"/>
                    <a:pt x="796" y="595"/>
                    <a:pt x="796" y="595"/>
                  </a:cubicBezTo>
                  <a:cubicBezTo>
                    <a:pt x="799" y="589"/>
                    <a:pt x="799" y="589"/>
                    <a:pt x="799" y="589"/>
                  </a:cubicBezTo>
                  <a:cubicBezTo>
                    <a:pt x="800" y="589"/>
                    <a:pt x="802" y="589"/>
                    <a:pt x="802" y="592"/>
                  </a:cubicBezTo>
                  <a:cubicBezTo>
                    <a:pt x="802" y="593"/>
                    <a:pt x="802" y="594"/>
                    <a:pt x="803" y="594"/>
                  </a:cubicBezTo>
                  <a:cubicBezTo>
                    <a:pt x="802" y="594"/>
                    <a:pt x="802" y="595"/>
                    <a:pt x="802" y="595"/>
                  </a:cubicBezTo>
                  <a:cubicBezTo>
                    <a:pt x="802" y="596"/>
                    <a:pt x="802" y="596"/>
                    <a:pt x="803" y="596"/>
                  </a:cubicBezTo>
                  <a:cubicBezTo>
                    <a:pt x="803" y="625"/>
                    <a:pt x="803" y="625"/>
                    <a:pt x="803" y="625"/>
                  </a:cubicBezTo>
                  <a:cubicBezTo>
                    <a:pt x="792" y="625"/>
                    <a:pt x="792" y="625"/>
                    <a:pt x="792" y="625"/>
                  </a:cubicBezTo>
                  <a:cubicBezTo>
                    <a:pt x="785" y="625"/>
                    <a:pt x="785" y="625"/>
                    <a:pt x="785" y="625"/>
                  </a:cubicBezTo>
                  <a:cubicBezTo>
                    <a:pt x="784" y="600"/>
                    <a:pt x="784" y="600"/>
                    <a:pt x="784" y="600"/>
                  </a:cubicBezTo>
                  <a:lnTo>
                    <a:pt x="793" y="599"/>
                  </a:lnTo>
                  <a:close/>
                  <a:moveTo>
                    <a:pt x="777" y="599"/>
                  </a:moveTo>
                  <a:cubicBezTo>
                    <a:pt x="778" y="599"/>
                    <a:pt x="779" y="600"/>
                    <a:pt x="779" y="601"/>
                  </a:cubicBezTo>
                  <a:cubicBezTo>
                    <a:pt x="780" y="603"/>
                    <a:pt x="780" y="606"/>
                    <a:pt x="780" y="609"/>
                  </a:cubicBezTo>
                  <a:cubicBezTo>
                    <a:pt x="780" y="625"/>
                    <a:pt x="780" y="625"/>
                    <a:pt x="780" y="625"/>
                  </a:cubicBezTo>
                  <a:cubicBezTo>
                    <a:pt x="776" y="625"/>
                    <a:pt x="776" y="625"/>
                    <a:pt x="776" y="625"/>
                  </a:cubicBezTo>
                  <a:cubicBezTo>
                    <a:pt x="774" y="625"/>
                    <a:pt x="774" y="625"/>
                    <a:pt x="774" y="625"/>
                  </a:cubicBezTo>
                  <a:cubicBezTo>
                    <a:pt x="774" y="609"/>
                    <a:pt x="774" y="609"/>
                    <a:pt x="774" y="609"/>
                  </a:cubicBezTo>
                  <a:cubicBezTo>
                    <a:pt x="774" y="603"/>
                    <a:pt x="776" y="599"/>
                    <a:pt x="777" y="599"/>
                  </a:cubicBezTo>
                  <a:close/>
                  <a:moveTo>
                    <a:pt x="760" y="596"/>
                  </a:moveTo>
                  <a:cubicBezTo>
                    <a:pt x="760" y="596"/>
                    <a:pt x="760" y="596"/>
                    <a:pt x="760" y="596"/>
                  </a:cubicBezTo>
                  <a:cubicBezTo>
                    <a:pt x="761" y="596"/>
                    <a:pt x="762" y="596"/>
                    <a:pt x="762" y="597"/>
                  </a:cubicBezTo>
                  <a:cubicBezTo>
                    <a:pt x="767" y="598"/>
                    <a:pt x="770" y="601"/>
                    <a:pt x="771" y="606"/>
                  </a:cubicBezTo>
                  <a:cubicBezTo>
                    <a:pt x="771" y="625"/>
                    <a:pt x="771" y="625"/>
                    <a:pt x="771" y="625"/>
                  </a:cubicBezTo>
                  <a:cubicBezTo>
                    <a:pt x="759" y="625"/>
                    <a:pt x="759" y="625"/>
                    <a:pt x="759" y="625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50" y="606"/>
                    <a:pt x="750" y="606"/>
                    <a:pt x="750" y="606"/>
                  </a:cubicBezTo>
                  <a:cubicBezTo>
                    <a:pt x="750" y="601"/>
                    <a:pt x="754" y="596"/>
                    <a:pt x="760" y="596"/>
                  </a:cubicBezTo>
                  <a:close/>
                  <a:moveTo>
                    <a:pt x="734" y="596"/>
                  </a:moveTo>
                  <a:cubicBezTo>
                    <a:pt x="735" y="596"/>
                    <a:pt x="735" y="597"/>
                    <a:pt x="736" y="597"/>
                  </a:cubicBezTo>
                  <a:cubicBezTo>
                    <a:pt x="741" y="598"/>
                    <a:pt x="744" y="601"/>
                    <a:pt x="744" y="606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33" y="626"/>
                    <a:pt x="733" y="626"/>
                    <a:pt x="733" y="626"/>
                  </a:cubicBezTo>
                  <a:cubicBezTo>
                    <a:pt x="724" y="626"/>
                    <a:pt x="724" y="626"/>
                    <a:pt x="724" y="626"/>
                  </a:cubicBezTo>
                  <a:cubicBezTo>
                    <a:pt x="723" y="606"/>
                    <a:pt x="723" y="606"/>
                    <a:pt x="723" y="606"/>
                  </a:cubicBezTo>
                  <a:cubicBezTo>
                    <a:pt x="723" y="601"/>
                    <a:pt x="728" y="596"/>
                    <a:pt x="734" y="596"/>
                  </a:cubicBezTo>
                  <a:close/>
                  <a:moveTo>
                    <a:pt x="717" y="599"/>
                  </a:moveTo>
                  <a:cubicBezTo>
                    <a:pt x="717" y="599"/>
                    <a:pt x="718" y="600"/>
                    <a:pt x="719" y="602"/>
                  </a:cubicBezTo>
                  <a:cubicBezTo>
                    <a:pt x="719" y="603"/>
                    <a:pt x="720" y="606"/>
                    <a:pt x="720" y="609"/>
                  </a:cubicBezTo>
                  <a:cubicBezTo>
                    <a:pt x="720" y="626"/>
                    <a:pt x="720" y="626"/>
                    <a:pt x="720" y="626"/>
                  </a:cubicBezTo>
                  <a:cubicBezTo>
                    <a:pt x="716" y="626"/>
                    <a:pt x="716" y="626"/>
                    <a:pt x="716" y="626"/>
                  </a:cubicBezTo>
                  <a:cubicBezTo>
                    <a:pt x="714" y="626"/>
                    <a:pt x="714" y="626"/>
                    <a:pt x="714" y="626"/>
                  </a:cubicBezTo>
                  <a:cubicBezTo>
                    <a:pt x="714" y="609"/>
                    <a:pt x="714" y="609"/>
                    <a:pt x="714" y="609"/>
                  </a:cubicBezTo>
                  <a:cubicBezTo>
                    <a:pt x="714" y="604"/>
                    <a:pt x="715" y="599"/>
                    <a:pt x="717" y="599"/>
                  </a:cubicBezTo>
                  <a:close/>
                  <a:moveTo>
                    <a:pt x="484" y="601"/>
                  </a:moveTo>
                  <a:cubicBezTo>
                    <a:pt x="485" y="601"/>
                    <a:pt x="485" y="602"/>
                    <a:pt x="486" y="603"/>
                  </a:cubicBezTo>
                  <a:cubicBezTo>
                    <a:pt x="486" y="605"/>
                    <a:pt x="487" y="607"/>
                    <a:pt x="487" y="610"/>
                  </a:cubicBezTo>
                  <a:cubicBezTo>
                    <a:pt x="487" y="627"/>
                    <a:pt x="487" y="627"/>
                    <a:pt x="487" y="627"/>
                  </a:cubicBezTo>
                  <a:cubicBezTo>
                    <a:pt x="483" y="627"/>
                    <a:pt x="483" y="627"/>
                    <a:pt x="483" y="627"/>
                  </a:cubicBezTo>
                  <a:cubicBezTo>
                    <a:pt x="481" y="627"/>
                    <a:pt x="481" y="627"/>
                    <a:pt x="481" y="627"/>
                  </a:cubicBezTo>
                  <a:cubicBezTo>
                    <a:pt x="481" y="610"/>
                    <a:pt x="481" y="610"/>
                    <a:pt x="481" y="610"/>
                  </a:cubicBezTo>
                  <a:cubicBezTo>
                    <a:pt x="481" y="605"/>
                    <a:pt x="482" y="601"/>
                    <a:pt x="484" y="601"/>
                  </a:cubicBezTo>
                  <a:close/>
                  <a:moveTo>
                    <a:pt x="467" y="598"/>
                  </a:moveTo>
                  <a:cubicBezTo>
                    <a:pt x="467" y="598"/>
                    <a:pt x="467" y="598"/>
                    <a:pt x="467" y="598"/>
                  </a:cubicBezTo>
                  <a:cubicBezTo>
                    <a:pt x="467" y="598"/>
                    <a:pt x="468" y="598"/>
                    <a:pt x="469" y="598"/>
                  </a:cubicBezTo>
                  <a:cubicBezTo>
                    <a:pt x="474" y="599"/>
                    <a:pt x="477" y="603"/>
                    <a:pt x="477" y="607"/>
                  </a:cubicBezTo>
                  <a:cubicBezTo>
                    <a:pt x="477" y="627"/>
                    <a:pt x="477" y="627"/>
                    <a:pt x="477" y="627"/>
                  </a:cubicBezTo>
                  <a:cubicBezTo>
                    <a:pt x="465" y="627"/>
                    <a:pt x="465" y="627"/>
                    <a:pt x="465" y="627"/>
                  </a:cubicBezTo>
                  <a:cubicBezTo>
                    <a:pt x="456" y="627"/>
                    <a:pt x="456" y="627"/>
                    <a:pt x="456" y="627"/>
                  </a:cubicBezTo>
                  <a:cubicBezTo>
                    <a:pt x="456" y="608"/>
                    <a:pt x="456" y="608"/>
                    <a:pt x="456" y="608"/>
                  </a:cubicBezTo>
                  <a:cubicBezTo>
                    <a:pt x="456" y="602"/>
                    <a:pt x="461" y="598"/>
                    <a:pt x="467" y="598"/>
                  </a:cubicBezTo>
                  <a:close/>
                  <a:moveTo>
                    <a:pt x="440" y="598"/>
                  </a:moveTo>
                  <a:cubicBezTo>
                    <a:pt x="440" y="598"/>
                    <a:pt x="440" y="598"/>
                    <a:pt x="440" y="598"/>
                  </a:cubicBezTo>
                  <a:cubicBezTo>
                    <a:pt x="441" y="598"/>
                    <a:pt x="442" y="598"/>
                    <a:pt x="443" y="598"/>
                  </a:cubicBezTo>
                  <a:cubicBezTo>
                    <a:pt x="447" y="599"/>
                    <a:pt x="451" y="603"/>
                    <a:pt x="451" y="608"/>
                  </a:cubicBezTo>
                  <a:cubicBezTo>
                    <a:pt x="451" y="627"/>
                    <a:pt x="451" y="627"/>
                    <a:pt x="451" y="627"/>
                  </a:cubicBezTo>
                  <a:cubicBezTo>
                    <a:pt x="439" y="627"/>
                    <a:pt x="439" y="627"/>
                    <a:pt x="439" y="627"/>
                  </a:cubicBezTo>
                  <a:cubicBezTo>
                    <a:pt x="430" y="627"/>
                    <a:pt x="430" y="627"/>
                    <a:pt x="430" y="627"/>
                  </a:cubicBezTo>
                  <a:cubicBezTo>
                    <a:pt x="430" y="608"/>
                    <a:pt x="430" y="608"/>
                    <a:pt x="430" y="608"/>
                  </a:cubicBezTo>
                  <a:cubicBezTo>
                    <a:pt x="430" y="603"/>
                    <a:pt x="435" y="598"/>
                    <a:pt x="440" y="598"/>
                  </a:cubicBezTo>
                  <a:close/>
                  <a:moveTo>
                    <a:pt x="423" y="601"/>
                  </a:moveTo>
                  <a:cubicBezTo>
                    <a:pt x="424" y="601"/>
                    <a:pt x="425" y="602"/>
                    <a:pt x="425" y="604"/>
                  </a:cubicBezTo>
                  <a:cubicBezTo>
                    <a:pt x="426" y="605"/>
                    <a:pt x="426" y="608"/>
                    <a:pt x="426" y="611"/>
                  </a:cubicBezTo>
                  <a:cubicBezTo>
                    <a:pt x="426" y="627"/>
                    <a:pt x="426" y="627"/>
                    <a:pt x="426" y="627"/>
                  </a:cubicBezTo>
                  <a:cubicBezTo>
                    <a:pt x="422" y="627"/>
                    <a:pt x="422" y="627"/>
                    <a:pt x="422" y="627"/>
                  </a:cubicBezTo>
                  <a:cubicBezTo>
                    <a:pt x="421" y="627"/>
                    <a:pt x="421" y="627"/>
                    <a:pt x="421" y="627"/>
                  </a:cubicBezTo>
                  <a:cubicBezTo>
                    <a:pt x="420" y="611"/>
                    <a:pt x="420" y="611"/>
                    <a:pt x="420" y="611"/>
                  </a:cubicBezTo>
                  <a:cubicBezTo>
                    <a:pt x="420" y="606"/>
                    <a:pt x="422" y="601"/>
                    <a:pt x="423" y="601"/>
                  </a:cubicBezTo>
                  <a:close/>
                  <a:moveTo>
                    <a:pt x="398" y="595"/>
                  </a:moveTo>
                  <a:cubicBezTo>
                    <a:pt x="398" y="591"/>
                    <a:pt x="400" y="592"/>
                    <a:pt x="401" y="591"/>
                  </a:cubicBezTo>
                  <a:cubicBezTo>
                    <a:pt x="408" y="601"/>
                    <a:pt x="408" y="601"/>
                    <a:pt x="408" y="601"/>
                  </a:cubicBezTo>
                  <a:cubicBezTo>
                    <a:pt x="408" y="601"/>
                    <a:pt x="408" y="601"/>
                    <a:pt x="408" y="601"/>
                  </a:cubicBezTo>
                  <a:cubicBezTo>
                    <a:pt x="417" y="602"/>
                    <a:pt x="417" y="602"/>
                    <a:pt x="417" y="602"/>
                  </a:cubicBezTo>
                  <a:cubicBezTo>
                    <a:pt x="416" y="627"/>
                    <a:pt x="416" y="627"/>
                    <a:pt x="416" y="627"/>
                  </a:cubicBezTo>
                  <a:cubicBezTo>
                    <a:pt x="404" y="628"/>
                    <a:pt x="404" y="628"/>
                    <a:pt x="404" y="628"/>
                  </a:cubicBezTo>
                  <a:cubicBezTo>
                    <a:pt x="398" y="628"/>
                    <a:pt x="398" y="628"/>
                    <a:pt x="398" y="628"/>
                  </a:cubicBezTo>
                  <a:cubicBezTo>
                    <a:pt x="398" y="599"/>
                    <a:pt x="398" y="599"/>
                    <a:pt x="398" y="599"/>
                  </a:cubicBezTo>
                  <a:cubicBezTo>
                    <a:pt x="398" y="598"/>
                    <a:pt x="398" y="598"/>
                    <a:pt x="398" y="598"/>
                  </a:cubicBezTo>
                  <a:cubicBezTo>
                    <a:pt x="398" y="597"/>
                    <a:pt x="398" y="597"/>
                    <a:pt x="397" y="597"/>
                  </a:cubicBezTo>
                  <a:cubicBezTo>
                    <a:pt x="398" y="596"/>
                    <a:pt x="398" y="595"/>
                    <a:pt x="398" y="595"/>
                  </a:cubicBezTo>
                  <a:close/>
                  <a:moveTo>
                    <a:pt x="369" y="631"/>
                  </a:moveTo>
                  <a:cubicBezTo>
                    <a:pt x="371" y="633"/>
                    <a:pt x="371" y="633"/>
                    <a:pt x="371" y="633"/>
                  </a:cubicBezTo>
                  <a:cubicBezTo>
                    <a:pt x="369" y="633"/>
                    <a:pt x="369" y="633"/>
                    <a:pt x="369" y="633"/>
                  </a:cubicBezTo>
                  <a:cubicBezTo>
                    <a:pt x="368" y="633"/>
                    <a:pt x="368" y="633"/>
                    <a:pt x="368" y="633"/>
                  </a:cubicBezTo>
                  <a:cubicBezTo>
                    <a:pt x="368" y="630"/>
                    <a:pt x="368" y="630"/>
                    <a:pt x="368" y="630"/>
                  </a:cubicBezTo>
                  <a:lnTo>
                    <a:pt x="369" y="631"/>
                  </a:lnTo>
                  <a:close/>
                  <a:moveTo>
                    <a:pt x="301" y="621"/>
                  </a:moveTo>
                  <a:cubicBezTo>
                    <a:pt x="301" y="620"/>
                    <a:pt x="301" y="620"/>
                    <a:pt x="302" y="620"/>
                  </a:cubicBezTo>
                  <a:cubicBezTo>
                    <a:pt x="302" y="620"/>
                    <a:pt x="302" y="621"/>
                    <a:pt x="303" y="622"/>
                  </a:cubicBezTo>
                  <a:cubicBezTo>
                    <a:pt x="303" y="622"/>
                    <a:pt x="303" y="623"/>
                    <a:pt x="303" y="623"/>
                  </a:cubicBezTo>
                  <a:cubicBezTo>
                    <a:pt x="303" y="635"/>
                    <a:pt x="303" y="635"/>
                    <a:pt x="303" y="635"/>
                  </a:cubicBezTo>
                  <a:cubicBezTo>
                    <a:pt x="302" y="635"/>
                    <a:pt x="302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24"/>
                    <a:pt x="301" y="624"/>
                    <a:pt x="301" y="624"/>
                  </a:cubicBezTo>
                  <a:cubicBezTo>
                    <a:pt x="301" y="624"/>
                    <a:pt x="301" y="624"/>
                    <a:pt x="301" y="624"/>
                  </a:cubicBezTo>
                  <a:cubicBezTo>
                    <a:pt x="301" y="622"/>
                    <a:pt x="301" y="621"/>
                    <a:pt x="301" y="621"/>
                  </a:cubicBezTo>
                  <a:close/>
                  <a:moveTo>
                    <a:pt x="296" y="619"/>
                  </a:moveTo>
                  <a:cubicBezTo>
                    <a:pt x="296" y="619"/>
                    <a:pt x="297" y="619"/>
                    <a:pt x="297" y="619"/>
                  </a:cubicBezTo>
                  <a:cubicBezTo>
                    <a:pt x="298" y="620"/>
                    <a:pt x="299" y="621"/>
                    <a:pt x="299" y="622"/>
                  </a:cubicBezTo>
                  <a:cubicBezTo>
                    <a:pt x="299" y="634"/>
                    <a:pt x="299" y="634"/>
                    <a:pt x="299" y="634"/>
                  </a:cubicBezTo>
                  <a:cubicBezTo>
                    <a:pt x="299" y="635"/>
                    <a:pt x="299" y="635"/>
                    <a:pt x="299" y="635"/>
                  </a:cubicBezTo>
                  <a:cubicBezTo>
                    <a:pt x="299" y="635"/>
                    <a:pt x="299" y="635"/>
                    <a:pt x="299" y="635"/>
                  </a:cubicBezTo>
                  <a:cubicBezTo>
                    <a:pt x="298" y="635"/>
                    <a:pt x="297" y="634"/>
                    <a:pt x="295" y="634"/>
                  </a:cubicBezTo>
                  <a:cubicBezTo>
                    <a:pt x="294" y="634"/>
                    <a:pt x="293" y="634"/>
                    <a:pt x="292" y="634"/>
                  </a:cubicBezTo>
                  <a:cubicBezTo>
                    <a:pt x="292" y="622"/>
                    <a:pt x="292" y="622"/>
                    <a:pt x="292" y="622"/>
                  </a:cubicBezTo>
                  <a:cubicBezTo>
                    <a:pt x="292" y="620"/>
                    <a:pt x="294" y="619"/>
                    <a:pt x="296" y="619"/>
                  </a:cubicBezTo>
                  <a:close/>
                  <a:moveTo>
                    <a:pt x="283" y="621"/>
                  </a:moveTo>
                  <a:cubicBezTo>
                    <a:pt x="284" y="620"/>
                    <a:pt x="285" y="619"/>
                    <a:pt x="287" y="619"/>
                  </a:cubicBezTo>
                  <a:cubicBezTo>
                    <a:pt x="287" y="619"/>
                    <a:pt x="287" y="619"/>
                    <a:pt x="287" y="619"/>
                  </a:cubicBezTo>
                  <a:cubicBezTo>
                    <a:pt x="287" y="619"/>
                    <a:pt x="288" y="619"/>
                    <a:pt x="288" y="619"/>
                  </a:cubicBezTo>
                  <a:cubicBezTo>
                    <a:pt x="289" y="620"/>
                    <a:pt x="290" y="621"/>
                    <a:pt x="290" y="622"/>
                  </a:cubicBezTo>
                  <a:cubicBezTo>
                    <a:pt x="290" y="634"/>
                    <a:pt x="290" y="634"/>
                    <a:pt x="290" y="634"/>
                  </a:cubicBezTo>
                  <a:cubicBezTo>
                    <a:pt x="289" y="634"/>
                    <a:pt x="287" y="634"/>
                    <a:pt x="286" y="634"/>
                  </a:cubicBezTo>
                  <a:cubicBezTo>
                    <a:pt x="285" y="635"/>
                    <a:pt x="284" y="635"/>
                    <a:pt x="283" y="635"/>
                  </a:cubicBezTo>
                  <a:cubicBezTo>
                    <a:pt x="283" y="624"/>
                    <a:pt x="283" y="624"/>
                    <a:pt x="283" y="624"/>
                  </a:cubicBezTo>
                  <a:cubicBezTo>
                    <a:pt x="283" y="622"/>
                    <a:pt x="283" y="622"/>
                    <a:pt x="283" y="622"/>
                  </a:cubicBezTo>
                  <a:cubicBezTo>
                    <a:pt x="283" y="622"/>
                    <a:pt x="283" y="621"/>
                    <a:pt x="283" y="621"/>
                  </a:cubicBezTo>
                  <a:close/>
                  <a:moveTo>
                    <a:pt x="281" y="620"/>
                  </a:moveTo>
                  <a:cubicBezTo>
                    <a:pt x="281" y="620"/>
                    <a:pt x="282" y="621"/>
                    <a:pt x="282" y="622"/>
                  </a:cubicBezTo>
                  <a:cubicBezTo>
                    <a:pt x="282" y="623"/>
                    <a:pt x="282" y="623"/>
                    <a:pt x="282" y="624"/>
                  </a:cubicBezTo>
                  <a:cubicBezTo>
                    <a:pt x="282" y="634"/>
                    <a:pt x="282" y="634"/>
                    <a:pt x="282" y="634"/>
                  </a:cubicBezTo>
                  <a:cubicBezTo>
                    <a:pt x="282" y="635"/>
                    <a:pt x="282" y="635"/>
                    <a:pt x="282" y="635"/>
                  </a:cubicBezTo>
                  <a:cubicBezTo>
                    <a:pt x="282" y="635"/>
                    <a:pt x="282" y="635"/>
                    <a:pt x="282" y="635"/>
                  </a:cubicBezTo>
                  <a:cubicBezTo>
                    <a:pt x="281" y="635"/>
                    <a:pt x="281" y="635"/>
                    <a:pt x="280" y="636"/>
                  </a:cubicBezTo>
                  <a:cubicBezTo>
                    <a:pt x="280" y="636"/>
                    <a:pt x="280" y="636"/>
                    <a:pt x="280" y="636"/>
                  </a:cubicBezTo>
                  <a:cubicBezTo>
                    <a:pt x="280" y="624"/>
                    <a:pt x="280" y="624"/>
                    <a:pt x="280" y="624"/>
                  </a:cubicBezTo>
                  <a:cubicBezTo>
                    <a:pt x="280" y="622"/>
                    <a:pt x="280" y="620"/>
                    <a:pt x="281" y="620"/>
                  </a:cubicBezTo>
                  <a:close/>
                  <a:moveTo>
                    <a:pt x="111" y="454"/>
                  </a:moveTo>
                  <a:cubicBezTo>
                    <a:pt x="111" y="452"/>
                    <a:pt x="112" y="451"/>
                    <a:pt x="112" y="450"/>
                  </a:cubicBezTo>
                  <a:cubicBezTo>
                    <a:pt x="112" y="449"/>
                    <a:pt x="113" y="448"/>
                    <a:pt x="113" y="448"/>
                  </a:cubicBezTo>
                  <a:cubicBezTo>
                    <a:pt x="114" y="448"/>
                    <a:pt x="114" y="450"/>
                    <a:pt x="114" y="452"/>
                  </a:cubicBezTo>
                  <a:cubicBezTo>
                    <a:pt x="115" y="453"/>
                    <a:pt x="115" y="453"/>
                    <a:pt x="115" y="454"/>
                  </a:cubicBezTo>
                  <a:cubicBezTo>
                    <a:pt x="115" y="474"/>
                    <a:pt x="115" y="474"/>
                    <a:pt x="115" y="474"/>
                  </a:cubicBezTo>
                  <a:cubicBezTo>
                    <a:pt x="114" y="473"/>
                    <a:pt x="113" y="473"/>
                    <a:pt x="112" y="473"/>
                  </a:cubicBezTo>
                  <a:cubicBezTo>
                    <a:pt x="111" y="473"/>
                    <a:pt x="111" y="473"/>
                    <a:pt x="111" y="473"/>
                  </a:cubicBezTo>
                  <a:cubicBezTo>
                    <a:pt x="111" y="455"/>
                    <a:pt x="111" y="455"/>
                    <a:pt x="111" y="455"/>
                  </a:cubicBezTo>
                  <a:lnTo>
                    <a:pt x="111" y="454"/>
                  </a:lnTo>
                  <a:close/>
                  <a:moveTo>
                    <a:pt x="103" y="447"/>
                  </a:moveTo>
                  <a:cubicBezTo>
                    <a:pt x="104" y="447"/>
                    <a:pt x="105" y="447"/>
                    <a:pt x="105" y="447"/>
                  </a:cubicBezTo>
                  <a:cubicBezTo>
                    <a:pt x="108" y="448"/>
                    <a:pt x="109" y="450"/>
                    <a:pt x="109" y="453"/>
                  </a:cubicBezTo>
                  <a:cubicBezTo>
                    <a:pt x="109" y="471"/>
                    <a:pt x="109" y="471"/>
                    <a:pt x="109" y="471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9" y="473"/>
                    <a:pt x="109" y="473"/>
                    <a:pt x="109" y="473"/>
                  </a:cubicBezTo>
                  <a:cubicBezTo>
                    <a:pt x="107" y="472"/>
                    <a:pt x="105" y="472"/>
                    <a:pt x="102" y="472"/>
                  </a:cubicBezTo>
                  <a:cubicBezTo>
                    <a:pt x="101" y="472"/>
                    <a:pt x="99" y="472"/>
                    <a:pt x="98" y="472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97" y="449"/>
                    <a:pt x="100" y="447"/>
                    <a:pt x="103" y="447"/>
                  </a:cubicBezTo>
                  <a:close/>
                  <a:moveTo>
                    <a:pt x="83" y="450"/>
                  </a:moveTo>
                  <a:cubicBezTo>
                    <a:pt x="84" y="448"/>
                    <a:pt x="86" y="447"/>
                    <a:pt x="89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89" y="447"/>
                    <a:pt x="90" y="447"/>
                    <a:pt x="91" y="447"/>
                  </a:cubicBezTo>
                  <a:cubicBezTo>
                    <a:pt x="93" y="448"/>
                    <a:pt x="95" y="450"/>
                    <a:pt x="95" y="453"/>
                  </a:cubicBezTo>
                  <a:cubicBezTo>
                    <a:pt x="95" y="472"/>
                    <a:pt x="95" y="472"/>
                    <a:pt x="95" y="472"/>
                  </a:cubicBezTo>
                  <a:cubicBezTo>
                    <a:pt x="92" y="472"/>
                    <a:pt x="90" y="472"/>
                    <a:pt x="87" y="472"/>
                  </a:cubicBezTo>
                  <a:cubicBezTo>
                    <a:pt x="86" y="472"/>
                    <a:pt x="84" y="473"/>
                    <a:pt x="83" y="473"/>
                  </a:cubicBezTo>
                  <a:cubicBezTo>
                    <a:pt x="83" y="455"/>
                    <a:pt x="83" y="455"/>
                    <a:pt x="83" y="455"/>
                  </a:cubicBezTo>
                  <a:cubicBezTo>
                    <a:pt x="83" y="453"/>
                    <a:pt x="83" y="453"/>
                    <a:pt x="83" y="453"/>
                  </a:cubicBezTo>
                  <a:cubicBezTo>
                    <a:pt x="83" y="452"/>
                    <a:pt x="83" y="451"/>
                    <a:pt x="83" y="450"/>
                  </a:cubicBezTo>
                  <a:close/>
                  <a:moveTo>
                    <a:pt x="79" y="449"/>
                  </a:moveTo>
                  <a:cubicBezTo>
                    <a:pt x="80" y="449"/>
                    <a:pt x="80" y="450"/>
                    <a:pt x="81" y="452"/>
                  </a:cubicBezTo>
                  <a:cubicBezTo>
                    <a:pt x="81" y="453"/>
                    <a:pt x="81" y="454"/>
                    <a:pt x="81" y="454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1" y="473"/>
                    <a:pt x="81" y="473"/>
                    <a:pt x="81" y="473"/>
                  </a:cubicBezTo>
                  <a:cubicBezTo>
                    <a:pt x="80" y="473"/>
                    <a:pt x="80" y="473"/>
                    <a:pt x="80" y="473"/>
                  </a:cubicBezTo>
                  <a:cubicBezTo>
                    <a:pt x="80" y="473"/>
                    <a:pt x="79" y="474"/>
                    <a:pt x="78" y="474"/>
                  </a:cubicBezTo>
                  <a:cubicBezTo>
                    <a:pt x="78" y="474"/>
                    <a:pt x="78" y="474"/>
                    <a:pt x="78" y="474"/>
                  </a:cubicBezTo>
                  <a:cubicBezTo>
                    <a:pt x="77" y="454"/>
                    <a:pt x="77" y="454"/>
                    <a:pt x="77" y="454"/>
                  </a:cubicBezTo>
                  <a:cubicBezTo>
                    <a:pt x="77" y="451"/>
                    <a:pt x="78" y="449"/>
                    <a:pt x="79" y="449"/>
                  </a:cubicBezTo>
                  <a:close/>
                  <a:moveTo>
                    <a:pt x="1885" y="1251"/>
                  </a:moveTo>
                  <a:cubicBezTo>
                    <a:pt x="1896" y="1251"/>
                    <a:pt x="1896" y="1251"/>
                    <a:pt x="1896" y="1251"/>
                  </a:cubicBezTo>
                  <a:cubicBezTo>
                    <a:pt x="1895" y="1253"/>
                    <a:pt x="1894" y="1255"/>
                    <a:pt x="1893" y="1258"/>
                  </a:cubicBezTo>
                  <a:cubicBezTo>
                    <a:pt x="1890" y="1255"/>
                    <a:pt x="1888" y="1253"/>
                    <a:pt x="1885" y="1251"/>
                  </a:cubicBezTo>
                  <a:close/>
                  <a:moveTo>
                    <a:pt x="3494" y="821"/>
                  </a:moveTo>
                  <a:cubicBezTo>
                    <a:pt x="3499" y="727"/>
                    <a:pt x="3499" y="727"/>
                    <a:pt x="3499" y="727"/>
                  </a:cubicBezTo>
                  <a:cubicBezTo>
                    <a:pt x="3523" y="729"/>
                    <a:pt x="3523" y="729"/>
                    <a:pt x="3523" y="729"/>
                  </a:cubicBezTo>
                  <a:cubicBezTo>
                    <a:pt x="3513" y="830"/>
                    <a:pt x="3513" y="830"/>
                    <a:pt x="3513" y="830"/>
                  </a:cubicBezTo>
                  <a:cubicBezTo>
                    <a:pt x="3507" y="827"/>
                    <a:pt x="3500" y="824"/>
                    <a:pt x="3494" y="821"/>
                  </a:cubicBezTo>
                  <a:close/>
                  <a:moveTo>
                    <a:pt x="3504" y="603"/>
                  </a:moveTo>
                  <a:cubicBezTo>
                    <a:pt x="3505" y="603"/>
                    <a:pt x="3505" y="603"/>
                    <a:pt x="3505" y="603"/>
                  </a:cubicBezTo>
                  <a:cubicBezTo>
                    <a:pt x="3505" y="603"/>
                    <a:pt x="3505" y="603"/>
                    <a:pt x="3505" y="603"/>
                  </a:cubicBezTo>
                  <a:cubicBezTo>
                    <a:pt x="3510" y="604"/>
                    <a:pt x="3510" y="604"/>
                    <a:pt x="3510" y="604"/>
                  </a:cubicBezTo>
                  <a:cubicBezTo>
                    <a:pt x="3510" y="604"/>
                    <a:pt x="3510" y="604"/>
                    <a:pt x="3510" y="604"/>
                  </a:cubicBezTo>
                  <a:cubicBezTo>
                    <a:pt x="3534" y="606"/>
                    <a:pt x="3534" y="606"/>
                    <a:pt x="3534" y="606"/>
                  </a:cubicBezTo>
                  <a:cubicBezTo>
                    <a:pt x="3536" y="606"/>
                    <a:pt x="3536" y="606"/>
                    <a:pt x="3536" y="606"/>
                  </a:cubicBezTo>
                  <a:cubicBezTo>
                    <a:pt x="3529" y="676"/>
                    <a:pt x="3529" y="676"/>
                    <a:pt x="3529" y="676"/>
                  </a:cubicBezTo>
                  <a:cubicBezTo>
                    <a:pt x="3527" y="676"/>
                    <a:pt x="3527" y="676"/>
                    <a:pt x="3527" y="676"/>
                  </a:cubicBezTo>
                  <a:cubicBezTo>
                    <a:pt x="3526" y="676"/>
                    <a:pt x="3526" y="676"/>
                    <a:pt x="3526" y="676"/>
                  </a:cubicBezTo>
                  <a:cubicBezTo>
                    <a:pt x="3505" y="674"/>
                    <a:pt x="3505" y="674"/>
                    <a:pt x="3505" y="674"/>
                  </a:cubicBezTo>
                  <a:cubicBezTo>
                    <a:pt x="3505" y="674"/>
                    <a:pt x="3505" y="674"/>
                    <a:pt x="3505" y="674"/>
                  </a:cubicBezTo>
                  <a:cubicBezTo>
                    <a:pt x="3499" y="673"/>
                    <a:pt x="3499" y="673"/>
                    <a:pt x="3499" y="673"/>
                  </a:cubicBezTo>
                  <a:cubicBezTo>
                    <a:pt x="3499" y="673"/>
                    <a:pt x="3499" y="673"/>
                    <a:pt x="3499" y="673"/>
                  </a:cubicBezTo>
                  <a:cubicBezTo>
                    <a:pt x="3499" y="673"/>
                    <a:pt x="3499" y="673"/>
                    <a:pt x="3499" y="673"/>
                  </a:cubicBezTo>
                  <a:lnTo>
                    <a:pt x="3504" y="603"/>
                  </a:lnTo>
                  <a:close/>
                  <a:moveTo>
                    <a:pt x="3463" y="361"/>
                  </a:moveTo>
                  <a:cubicBezTo>
                    <a:pt x="3464" y="361"/>
                    <a:pt x="3464" y="361"/>
                    <a:pt x="3464" y="361"/>
                  </a:cubicBezTo>
                  <a:cubicBezTo>
                    <a:pt x="3497" y="364"/>
                    <a:pt x="3497" y="364"/>
                    <a:pt x="3497" y="364"/>
                  </a:cubicBezTo>
                  <a:cubicBezTo>
                    <a:pt x="3497" y="364"/>
                    <a:pt x="3497" y="364"/>
                    <a:pt x="3497" y="364"/>
                  </a:cubicBezTo>
                  <a:cubicBezTo>
                    <a:pt x="3500" y="364"/>
                    <a:pt x="3500" y="364"/>
                    <a:pt x="3500" y="364"/>
                  </a:cubicBezTo>
                  <a:cubicBezTo>
                    <a:pt x="3477" y="547"/>
                    <a:pt x="3477" y="547"/>
                    <a:pt x="3477" y="547"/>
                  </a:cubicBezTo>
                  <a:cubicBezTo>
                    <a:pt x="3471" y="546"/>
                    <a:pt x="3471" y="546"/>
                    <a:pt x="3471" y="546"/>
                  </a:cubicBezTo>
                  <a:cubicBezTo>
                    <a:pt x="3445" y="543"/>
                    <a:pt x="3445" y="543"/>
                    <a:pt x="3445" y="543"/>
                  </a:cubicBezTo>
                  <a:cubicBezTo>
                    <a:pt x="3445" y="543"/>
                    <a:pt x="3445" y="543"/>
                    <a:pt x="3445" y="543"/>
                  </a:cubicBezTo>
                  <a:lnTo>
                    <a:pt x="3463" y="361"/>
                  </a:lnTo>
                  <a:close/>
                  <a:moveTo>
                    <a:pt x="3439" y="596"/>
                  </a:moveTo>
                  <a:cubicBezTo>
                    <a:pt x="3440" y="596"/>
                    <a:pt x="3440" y="596"/>
                    <a:pt x="3440" y="596"/>
                  </a:cubicBezTo>
                  <a:cubicBezTo>
                    <a:pt x="3471" y="600"/>
                    <a:pt x="3471" y="600"/>
                    <a:pt x="3471" y="600"/>
                  </a:cubicBezTo>
                  <a:cubicBezTo>
                    <a:pt x="3462" y="669"/>
                    <a:pt x="3462" y="669"/>
                    <a:pt x="3462" y="669"/>
                  </a:cubicBezTo>
                  <a:cubicBezTo>
                    <a:pt x="3454" y="668"/>
                    <a:pt x="3454" y="668"/>
                    <a:pt x="3454" y="668"/>
                  </a:cubicBezTo>
                  <a:cubicBezTo>
                    <a:pt x="3454" y="668"/>
                    <a:pt x="3454" y="668"/>
                    <a:pt x="3454" y="668"/>
                  </a:cubicBezTo>
                  <a:cubicBezTo>
                    <a:pt x="3433" y="666"/>
                    <a:pt x="3433" y="666"/>
                    <a:pt x="3433" y="666"/>
                  </a:cubicBezTo>
                  <a:cubicBezTo>
                    <a:pt x="3433" y="666"/>
                    <a:pt x="3433" y="666"/>
                    <a:pt x="3433" y="666"/>
                  </a:cubicBezTo>
                  <a:cubicBezTo>
                    <a:pt x="3432" y="666"/>
                    <a:pt x="3432" y="666"/>
                    <a:pt x="3432" y="666"/>
                  </a:cubicBezTo>
                  <a:lnTo>
                    <a:pt x="3439" y="596"/>
                  </a:lnTo>
                  <a:close/>
                  <a:moveTo>
                    <a:pt x="3427" y="719"/>
                  </a:moveTo>
                  <a:cubicBezTo>
                    <a:pt x="3428" y="719"/>
                    <a:pt x="3428" y="719"/>
                    <a:pt x="3428" y="719"/>
                  </a:cubicBezTo>
                  <a:cubicBezTo>
                    <a:pt x="3431" y="685"/>
                    <a:pt x="3431" y="685"/>
                    <a:pt x="3431" y="685"/>
                  </a:cubicBezTo>
                  <a:cubicBezTo>
                    <a:pt x="3428" y="719"/>
                    <a:pt x="3428" y="719"/>
                    <a:pt x="3428" y="719"/>
                  </a:cubicBezTo>
                  <a:cubicBezTo>
                    <a:pt x="3451" y="722"/>
                    <a:pt x="3451" y="722"/>
                    <a:pt x="3451" y="722"/>
                  </a:cubicBezTo>
                  <a:cubicBezTo>
                    <a:pt x="3439" y="802"/>
                    <a:pt x="3439" y="802"/>
                    <a:pt x="3439" y="802"/>
                  </a:cubicBezTo>
                  <a:cubicBezTo>
                    <a:pt x="3433" y="800"/>
                    <a:pt x="3426" y="798"/>
                    <a:pt x="3419" y="796"/>
                  </a:cubicBezTo>
                  <a:lnTo>
                    <a:pt x="3427" y="719"/>
                  </a:lnTo>
                  <a:close/>
                  <a:moveTo>
                    <a:pt x="5292" y="946"/>
                  </a:moveTo>
                  <a:cubicBezTo>
                    <a:pt x="5292" y="956"/>
                    <a:pt x="5292" y="956"/>
                    <a:pt x="5292" y="956"/>
                  </a:cubicBezTo>
                  <a:cubicBezTo>
                    <a:pt x="5276" y="959"/>
                    <a:pt x="5261" y="963"/>
                    <a:pt x="5246" y="968"/>
                  </a:cubicBezTo>
                  <a:cubicBezTo>
                    <a:pt x="5246" y="946"/>
                    <a:pt x="5246" y="946"/>
                    <a:pt x="5246" y="946"/>
                  </a:cubicBezTo>
                  <a:lnTo>
                    <a:pt x="5292" y="946"/>
                  </a:lnTo>
                  <a:close/>
                  <a:moveTo>
                    <a:pt x="5132" y="946"/>
                  </a:moveTo>
                  <a:cubicBezTo>
                    <a:pt x="5178" y="946"/>
                    <a:pt x="5178" y="946"/>
                    <a:pt x="5178" y="946"/>
                  </a:cubicBezTo>
                  <a:cubicBezTo>
                    <a:pt x="5178" y="987"/>
                    <a:pt x="5178" y="987"/>
                    <a:pt x="5178" y="987"/>
                  </a:cubicBezTo>
                  <a:cubicBezTo>
                    <a:pt x="5132" y="987"/>
                    <a:pt x="5132" y="987"/>
                    <a:pt x="5132" y="987"/>
                  </a:cubicBezTo>
                  <a:lnTo>
                    <a:pt x="5132" y="946"/>
                  </a:lnTo>
                  <a:close/>
                  <a:moveTo>
                    <a:pt x="5142" y="1011"/>
                  </a:moveTo>
                  <a:cubicBezTo>
                    <a:pt x="5139" y="1013"/>
                    <a:pt x="5135" y="1015"/>
                    <a:pt x="5131" y="1017"/>
                  </a:cubicBezTo>
                  <a:cubicBezTo>
                    <a:pt x="5131" y="1011"/>
                    <a:pt x="5131" y="1011"/>
                    <a:pt x="5131" y="1011"/>
                  </a:cubicBezTo>
                  <a:lnTo>
                    <a:pt x="5142" y="1011"/>
                  </a:lnTo>
                  <a:close/>
                  <a:moveTo>
                    <a:pt x="5017" y="946"/>
                  </a:moveTo>
                  <a:cubicBezTo>
                    <a:pt x="5063" y="946"/>
                    <a:pt x="5063" y="946"/>
                    <a:pt x="5063" y="946"/>
                  </a:cubicBezTo>
                  <a:cubicBezTo>
                    <a:pt x="5063" y="987"/>
                    <a:pt x="5063" y="987"/>
                    <a:pt x="5063" y="987"/>
                  </a:cubicBezTo>
                  <a:cubicBezTo>
                    <a:pt x="5017" y="987"/>
                    <a:pt x="5017" y="987"/>
                    <a:pt x="5017" y="987"/>
                  </a:cubicBezTo>
                  <a:lnTo>
                    <a:pt x="5017" y="946"/>
                  </a:lnTo>
                  <a:close/>
                  <a:moveTo>
                    <a:pt x="5017" y="1011"/>
                  </a:moveTo>
                  <a:cubicBezTo>
                    <a:pt x="5063" y="1011"/>
                    <a:pt x="5063" y="1011"/>
                    <a:pt x="5063" y="1011"/>
                  </a:cubicBezTo>
                  <a:cubicBezTo>
                    <a:pt x="5063" y="1062"/>
                    <a:pt x="5063" y="1062"/>
                    <a:pt x="5063" y="1062"/>
                  </a:cubicBezTo>
                  <a:cubicBezTo>
                    <a:pt x="5058" y="1067"/>
                    <a:pt x="5052" y="1071"/>
                    <a:pt x="5047" y="1076"/>
                  </a:cubicBezTo>
                  <a:cubicBezTo>
                    <a:pt x="5017" y="1076"/>
                    <a:pt x="5017" y="1076"/>
                    <a:pt x="5017" y="1076"/>
                  </a:cubicBezTo>
                  <a:lnTo>
                    <a:pt x="5017" y="1011"/>
                  </a:lnTo>
                  <a:close/>
                  <a:moveTo>
                    <a:pt x="4903" y="946"/>
                  </a:moveTo>
                  <a:cubicBezTo>
                    <a:pt x="4949" y="946"/>
                    <a:pt x="4949" y="946"/>
                    <a:pt x="4949" y="946"/>
                  </a:cubicBezTo>
                  <a:cubicBezTo>
                    <a:pt x="4949" y="987"/>
                    <a:pt x="4949" y="987"/>
                    <a:pt x="4949" y="987"/>
                  </a:cubicBezTo>
                  <a:cubicBezTo>
                    <a:pt x="4903" y="987"/>
                    <a:pt x="4903" y="987"/>
                    <a:pt x="4903" y="987"/>
                  </a:cubicBezTo>
                  <a:lnTo>
                    <a:pt x="4903" y="946"/>
                  </a:lnTo>
                  <a:close/>
                  <a:moveTo>
                    <a:pt x="4903" y="1011"/>
                  </a:moveTo>
                  <a:cubicBezTo>
                    <a:pt x="4949" y="1011"/>
                    <a:pt x="4949" y="1011"/>
                    <a:pt x="4949" y="1011"/>
                  </a:cubicBezTo>
                  <a:cubicBezTo>
                    <a:pt x="4949" y="1076"/>
                    <a:pt x="4949" y="1076"/>
                    <a:pt x="4949" y="1076"/>
                  </a:cubicBezTo>
                  <a:cubicBezTo>
                    <a:pt x="4903" y="1076"/>
                    <a:pt x="4903" y="1076"/>
                    <a:pt x="4903" y="1076"/>
                  </a:cubicBezTo>
                  <a:lnTo>
                    <a:pt x="4903" y="1011"/>
                  </a:lnTo>
                  <a:close/>
                  <a:moveTo>
                    <a:pt x="4789" y="1010"/>
                  </a:moveTo>
                  <a:cubicBezTo>
                    <a:pt x="4835" y="1010"/>
                    <a:pt x="4835" y="1010"/>
                    <a:pt x="4835" y="1010"/>
                  </a:cubicBezTo>
                  <a:cubicBezTo>
                    <a:pt x="4835" y="1076"/>
                    <a:pt x="4835" y="1076"/>
                    <a:pt x="4835" y="1076"/>
                  </a:cubicBezTo>
                  <a:cubicBezTo>
                    <a:pt x="4789" y="1075"/>
                    <a:pt x="4789" y="1075"/>
                    <a:pt x="4789" y="1075"/>
                  </a:cubicBezTo>
                  <a:lnTo>
                    <a:pt x="4789" y="1010"/>
                  </a:lnTo>
                  <a:close/>
                  <a:moveTo>
                    <a:pt x="4803" y="1097"/>
                  </a:moveTo>
                  <a:cubicBezTo>
                    <a:pt x="4822" y="1097"/>
                    <a:pt x="4836" y="1113"/>
                    <a:pt x="4836" y="1134"/>
                  </a:cubicBezTo>
                  <a:cubicBezTo>
                    <a:pt x="4836" y="1194"/>
                    <a:pt x="4836" y="1194"/>
                    <a:pt x="4836" y="1194"/>
                  </a:cubicBezTo>
                  <a:cubicBezTo>
                    <a:pt x="4815" y="1184"/>
                    <a:pt x="4793" y="1177"/>
                    <a:pt x="4771" y="1171"/>
                  </a:cubicBezTo>
                  <a:cubicBezTo>
                    <a:pt x="4771" y="1134"/>
                    <a:pt x="4771" y="1134"/>
                    <a:pt x="4771" y="1134"/>
                  </a:cubicBezTo>
                  <a:cubicBezTo>
                    <a:pt x="4771" y="1113"/>
                    <a:pt x="4785" y="1097"/>
                    <a:pt x="4803" y="1097"/>
                  </a:cubicBezTo>
                  <a:close/>
                  <a:moveTo>
                    <a:pt x="4427" y="932"/>
                  </a:moveTo>
                  <a:cubicBezTo>
                    <a:pt x="4427" y="865"/>
                    <a:pt x="4473" y="810"/>
                    <a:pt x="4530" y="810"/>
                  </a:cubicBezTo>
                  <a:cubicBezTo>
                    <a:pt x="4531" y="810"/>
                    <a:pt x="4532" y="810"/>
                    <a:pt x="4533" y="810"/>
                  </a:cubicBezTo>
                  <a:cubicBezTo>
                    <a:pt x="4588" y="812"/>
                    <a:pt x="4633" y="866"/>
                    <a:pt x="4633" y="933"/>
                  </a:cubicBezTo>
                  <a:cubicBezTo>
                    <a:pt x="4631" y="1161"/>
                    <a:pt x="4631" y="1161"/>
                    <a:pt x="4631" y="1161"/>
                  </a:cubicBezTo>
                  <a:cubicBezTo>
                    <a:pt x="4555" y="1169"/>
                    <a:pt x="4485" y="1199"/>
                    <a:pt x="4427" y="1244"/>
                  </a:cubicBezTo>
                  <a:cubicBezTo>
                    <a:pt x="4427" y="1223"/>
                    <a:pt x="4427" y="1206"/>
                    <a:pt x="4427" y="1203"/>
                  </a:cubicBezTo>
                  <a:lnTo>
                    <a:pt x="4427" y="932"/>
                  </a:lnTo>
                  <a:close/>
                  <a:moveTo>
                    <a:pt x="4273" y="1006"/>
                  </a:moveTo>
                  <a:cubicBezTo>
                    <a:pt x="4273" y="1071"/>
                    <a:pt x="4273" y="1071"/>
                    <a:pt x="4273" y="1071"/>
                  </a:cubicBezTo>
                  <a:cubicBezTo>
                    <a:pt x="4249" y="1071"/>
                    <a:pt x="4249" y="1071"/>
                    <a:pt x="4249" y="1071"/>
                  </a:cubicBezTo>
                  <a:cubicBezTo>
                    <a:pt x="4242" y="1066"/>
                    <a:pt x="4234" y="1062"/>
                    <a:pt x="4227" y="1057"/>
                  </a:cubicBezTo>
                  <a:cubicBezTo>
                    <a:pt x="4227" y="1006"/>
                    <a:pt x="4227" y="1006"/>
                    <a:pt x="4227" y="1006"/>
                  </a:cubicBezTo>
                  <a:lnTo>
                    <a:pt x="4273" y="1006"/>
                  </a:lnTo>
                  <a:close/>
                  <a:moveTo>
                    <a:pt x="4113" y="941"/>
                  </a:moveTo>
                  <a:cubicBezTo>
                    <a:pt x="4159" y="941"/>
                    <a:pt x="4159" y="941"/>
                    <a:pt x="4159" y="941"/>
                  </a:cubicBezTo>
                  <a:cubicBezTo>
                    <a:pt x="4159" y="983"/>
                    <a:pt x="4159" y="983"/>
                    <a:pt x="4159" y="983"/>
                  </a:cubicBezTo>
                  <a:cubicBezTo>
                    <a:pt x="4113" y="983"/>
                    <a:pt x="4113" y="983"/>
                    <a:pt x="4113" y="983"/>
                  </a:cubicBezTo>
                  <a:lnTo>
                    <a:pt x="4113" y="941"/>
                  </a:lnTo>
                  <a:close/>
                  <a:moveTo>
                    <a:pt x="4159" y="1006"/>
                  </a:moveTo>
                  <a:cubicBezTo>
                    <a:pt x="4159" y="1024"/>
                    <a:pt x="4159" y="1024"/>
                    <a:pt x="4159" y="1024"/>
                  </a:cubicBezTo>
                  <a:cubicBezTo>
                    <a:pt x="4144" y="1018"/>
                    <a:pt x="4128" y="1013"/>
                    <a:pt x="4113" y="1008"/>
                  </a:cubicBezTo>
                  <a:cubicBezTo>
                    <a:pt x="4113" y="1006"/>
                    <a:pt x="4113" y="1006"/>
                    <a:pt x="4113" y="1006"/>
                  </a:cubicBezTo>
                  <a:lnTo>
                    <a:pt x="4159" y="1006"/>
                  </a:lnTo>
                  <a:close/>
                  <a:moveTo>
                    <a:pt x="3999" y="941"/>
                  </a:moveTo>
                  <a:cubicBezTo>
                    <a:pt x="4045" y="941"/>
                    <a:pt x="4045" y="941"/>
                    <a:pt x="4045" y="941"/>
                  </a:cubicBezTo>
                  <a:cubicBezTo>
                    <a:pt x="4045" y="983"/>
                    <a:pt x="4045" y="983"/>
                    <a:pt x="4045" y="983"/>
                  </a:cubicBezTo>
                  <a:cubicBezTo>
                    <a:pt x="3999" y="983"/>
                    <a:pt x="3999" y="983"/>
                    <a:pt x="3999" y="983"/>
                  </a:cubicBezTo>
                  <a:lnTo>
                    <a:pt x="3999" y="941"/>
                  </a:lnTo>
                  <a:close/>
                  <a:moveTo>
                    <a:pt x="3885" y="941"/>
                  </a:moveTo>
                  <a:cubicBezTo>
                    <a:pt x="3931" y="941"/>
                    <a:pt x="3931" y="941"/>
                    <a:pt x="3931" y="941"/>
                  </a:cubicBezTo>
                  <a:cubicBezTo>
                    <a:pt x="3931" y="983"/>
                    <a:pt x="3931" y="983"/>
                    <a:pt x="3931" y="983"/>
                  </a:cubicBezTo>
                  <a:cubicBezTo>
                    <a:pt x="3885" y="982"/>
                    <a:pt x="3885" y="982"/>
                    <a:pt x="3885" y="982"/>
                  </a:cubicBezTo>
                  <a:lnTo>
                    <a:pt x="3885" y="941"/>
                  </a:lnTo>
                  <a:close/>
                  <a:moveTo>
                    <a:pt x="3770" y="941"/>
                  </a:moveTo>
                  <a:cubicBezTo>
                    <a:pt x="3816" y="941"/>
                    <a:pt x="3816" y="941"/>
                    <a:pt x="3816" y="941"/>
                  </a:cubicBezTo>
                  <a:cubicBezTo>
                    <a:pt x="3816" y="982"/>
                    <a:pt x="3816" y="982"/>
                    <a:pt x="3816" y="982"/>
                  </a:cubicBezTo>
                  <a:cubicBezTo>
                    <a:pt x="3770" y="982"/>
                    <a:pt x="3770" y="982"/>
                    <a:pt x="3770" y="982"/>
                  </a:cubicBezTo>
                  <a:lnTo>
                    <a:pt x="3770" y="941"/>
                  </a:lnTo>
                  <a:close/>
                  <a:moveTo>
                    <a:pt x="3816" y="1006"/>
                  </a:moveTo>
                  <a:cubicBezTo>
                    <a:pt x="3816" y="1021"/>
                    <a:pt x="3816" y="1021"/>
                    <a:pt x="3816" y="1021"/>
                  </a:cubicBezTo>
                  <a:cubicBezTo>
                    <a:pt x="3801" y="1027"/>
                    <a:pt x="3785" y="1034"/>
                    <a:pt x="3770" y="1041"/>
                  </a:cubicBezTo>
                  <a:cubicBezTo>
                    <a:pt x="3770" y="1006"/>
                    <a:pt x="3770" y="1006"/>
                    <a:pt x="3770" y="1006"/>
                  </a:cubicBezTo>
                  <a:lnTo>
                    <a:pt x="3816" y="1006"/>
                  </a:lnTo>
                  <a:close/>
                  <a:moveTo>
                    <a:pt x="4885" y="1220"/>
                  </a:moveTo>
                  <a:cubicBezTo>
                    <a:pt x="4885" y="1139"/>
                    <a:pt x="4885" y="1139"/>
                    <a:pt x="4885" y="1139"/>
                  </a:cubicBezTo>
                  <a:cubicBezTo>
                    <a:pt x="4885" y="1119"/>
                    <a:pt x="4900" y="1102"/>
                    <a:pt x="4918" y="1102"/>
                  </a:cubicBezTo>
                  <a:cubicBezTo>
                    <a:pt x="4936" y="1102"/>
                    <a:pt x="4951" y="1119"/>
                    <a:pt x="4951" y="1139"/>
                  </a:cubicBezTo>
                  <a:cubicBezTo>
                    <a:pt x="4951" y="1179"/>
                    <a:pt x="4951" y="1179"/>
                    <a:pt x="4951" y="1179"/>
                  </a:cubicBezTo>
                  <a:cubicBezTo>
                    <a:pt x="4937" y="1198"/>
                    <a:pt x="4924" y="1218"/>
                    <a:pt x="4912" y="1239"/>
                  </a:cubicBezTo>
                  <a:cubicBezTo>
                    <a:pt x="4903" y="1232"/>
                    <a:pt x="4894" y="1226"/>
                    <a:pt x="4885" y="1220"/>
                  </a:cubicBezTo>
                  <a:close/>
                  <a:moveTo>
                    <a:pt x="5807" y="428"/>
                  </a:moveTo>
                  <a:cubicBezTo>
                    <a:pt x="5825" y="427"/>
                    <a:pt x="5843" y="434"/>
                    <a:pt x="5855" y="446"/>
                  </a:cubicBezTo>
                  <a:cubicBezTo>
                    <a:pt x="5827" y="473"/>
                    <a:pt x="5827" y="473"/>
                    <a:pt x="5827" y="473"/>
                  </a:cubicBezTo>
                  <a:cubicBezTo>
                    <a:pt x="5808" y="489"/>
                    <a:pt x="5808" y="489"/>
                    <a:pt x="5808" y="489"/>
                  </a:cubicBezTo>
                  <a:cubicBezTo>
                    <a:pt x="5808" y="489"/>
                    <a:pt x="5808" y="489"/>
                    <a:pt x="5808" y="489"/>
                  </a:cubicBezTo>
                  <a:cubicBezTo>
                    <a:pt x="5808" y="489"/>
                    <a:pt x="5807" y="489"/>
                    <a:pt x="5807" y="489"/>
                  </a:cubicBezTo>
                  <a:cubicBezTo>
                    <a:pt x="5807" y="489"/>
                    <a:pt x="5807" y="489"/>
                    <a:pt x="5807" y="489"/>
                  </a:cubicBezTo>
                  <a:cubicBezTo>
                    <a:pt x="5774" y="465"/>
                    <a:pt x="5774" y="465"/>
                    <a:pt x="5774" y="465"/>
                  </a:cubicBezTo>
                  <a:cubicBezTo>
                    <a:pt x="5774" y="465"/>
                    <a:pt x="5774" y="465"/>
                    <a:pt x="5774" y="465"/>
                  </a:cubicBezTo>
                  <a:cubicBezTo>
                    <a:pt x="5774" y="465"/>
                    <a:pt x="5774" y="465"/>
                    <a:pt x="5774" y="465"/>
                  </a:cubicBezTo>
                  <a:cubicBezTo>
                    <a:pt x="5787" y="481"/>
                    <a:pt x="5787" y="481"/>
                    <a:pt x="5787" y="481"/>
                  </a:cubicBezTo>
                  <a:cubicBezTo>
                    <a:pt x="5800" y="497"/>
                    <a:pt x="5800" y="497"/>
                    <a:pt x="5800" y="497"/>
                  </a:cubicBezTo>
                  <a:cubicBezTo>
                    <a:pt x="5800" y="502"/>
                    <a:pt x="5804" y="505"/>
                    <a:pt x="5808" y="505"/>
                  </a:cubicBezTo>
                  <a:cubicBezTo>
                    <a:pt x="5810" y="505"/>
                    <a:pt x="5812" y="505"/>
                    <a:pt x="5813" y="504"/>
                  </a:cubicBezTo>
                  <a:cubicBezTo>
                    <a:pt x="5815" y="502"/>
                    <a:pt x="5816" y="500"/>
                    <a:pt x="5816" y="497"/>
                  </a:cubicBezTo>
                  <a:cubicBezTo>
                    <a:pt x="5816" y="497"/>
                    <a:pt x="5816" y="497"/>
                    <a:pt x="5816" y="497"/>
                  </a:cubicBezTo>
                  <a:cubicBezTo>
                    <a:pt x="5816" y="497"/>
                    <a:pt x="5816" y="497"/>
                    <a:pt x="5816" y="497"/>
                  </a:cubicBezTo>
                  <a:cubicBezTo>
                    <a:pt x="5833" y="475"/>
                    <a:pt x="5833" y="475"/>
                    <a:pt x="5833" y="475"/>
                  </a:cubicBezTo>
                  <a:cubicBezTo>
                    <a:pt x="5856" y="447"/>
                    <a:pt x="5856" y="447"/>
                    <a:pt x="5856" y="447"/>
                  </a:cubicBezTo>
                  <a:cubicBezTo>
                    <a:pt x="5869" y="459"/>
                    <a:pt x="5877" y="477"/>
                    <a:pt x="5877" y="496"/>
                  </a:cubicBezTo>
                  <a:cubicBezTo>
                    <a:pt x="5878" y="535"/>
                    <a:pt x="5847" y="566"/>
                    <a:pt x="5809" y="567"/>
                  </a:cubicBezTo>
                  <a:cubicBezTo>
                    <a:pt x="5770" y="568"/>
                    <a:pt x="5739" y="537"/>
                    <a:pt x="5738" y="498"/>
                  </a:cubicBezTo>
                  <a:cubicBezTo>
                    <a:pt x="5738" y="460"/>
                    <a:pt x="5768" y="428"/>
                    <a:pt x="5807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6" name="TextBox 34"/>
          <p:cNvSpPr txBox="1"/>
          <p:nvPr/>
        </p:nvSpPr>
        <p:spPr>
          <a:xfrm>
            <a:off x="977115" y="5710658"/>
            <a:ext cx="10237771" cy="70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d-ID" sz="1400" dirty="0">
                <a:solidFill>
                  <a:schemeClr val="bg2"/>
                </a:solidFill>
              </a:rPr>
              <a:t>“</a:t>
            </a:r>
            <a:r>
              <a:rPr lang="en-US" sz="1400" dirty="0">
                <a:solidFill>
                  <a:schemeClr val="bg2"/>
                </a:solidFill>
              </a:rPr>
              <a:t>With experience that goes beyond the telecoms and IT industry our group of directors and officers are focused on bringing to market the latest Business Grade solutions and dedicated support.</a:t>
            </a:r>
            <a:r>
              <a:rPr lang="id-ID" sz="1400" dirty="0">
                <a:solidFill>
                  <a:schemeClr val="bg2"/>
                </a:solidFill>
              </a:rPr>
              <a:t> “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7" name="Title 7"/>
          <p:cNvSpPr txBox="1">
            <a:spLocks/>
          </p:cNvSpPr>
          <p:nvPr/>
        </p:nvSpPr>
        <p:spPr>
          <a:xfrm>
            <a:off x="3715673" y="5179076"/>
            <a:ext cx="4760655" cy="763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Nevis" panose="02000800000000000000" pitchFamily="2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d-ID" sz="2800" dirty="0">
                <a:solidFill>
                  <a:schemeClr val="bg2"/>
                </a:solidFill>
                <a:latin typeface="+mj-lt"/>
              </a:rPr>
              <a:t>Travel through the world</a:t>
            </a:r>
          </a:p>
        </p:txBody>
      </p:sp>
    </p:spTree>
    <p:extLst>
      <p:ext uri="{BB962C8B-B14F-4D97-AF65-F5344CB8AC3E}">
        <p14:creationId xmlns:p14="http://schemas.microsoft.com/office/powerpoint/2010/main" val="1610302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8" y="405765"/>
            <a:ext cx="5063990" cy="6604634"/>
          </a:xfrm>
          <a:prstGeom prst="rect">
            <a:avLst/>
          </a:prstGeom>
        </p:spPr>
      </p:pic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991183" y="4433688"/>
            <a:ext cx="293086" cy="435021"/>
          </a:xfrm>
          <a:custGeom>
            <a:avLst/>
            <a:gdLst>
              <a:gd name="T0" fmla="*/ 101 w 202"/>
              <a:gd name="T1" fmla="*/ 209 h 299"/>
              <a:gd name="T2" fmla="*/ 160 w 202"/>
              <a:gd name="T3" fmla="*/ 150 h 299"/>
              <a:gd name="T4" fmla="*/ 160 w 202"/>
              <a:gd name="T5" fmla="*/ 33 h 299"/>
              <a:gd name="T6" fmla="*/ 43 w 202"/>
              <a:gd name="T7" fmla="*/ 33 h 299"/>
              <a:gd name="T8" fmla="*/ 43 w 202"/>
              <a:gd name="T9" fmla="*/ 150 h 299"/>
              <a:gd name="T10" fmla="*/ 101 w 202"/>
              <a:gd name="T11" fmla="*/ 209 h 299"/>
              <a:gd name="T12" fmla="*/ 101 w 202"/>
              <a:gd name="T13" fmla="*/ 32 h 299"/>
              <a:gd name="T14" fmla="*/ 161 w 202"/>
              <a:gd name="T15" fmla="*/ 92 h 299"/>
              <a:gd name="T16" fmla="*/ 101 w 202"/>
              <a:gd name="T17" fmla="*/ 151 h 299"/>
              <a:gd name="T18" fmla="*/ 42 w 202"/>
              <a:gd name="T19" fmla="*/ 92 h 299"/>
              <a:gd name="T20" fmla="*/ 101 w 202"/>
              <a:gd name="T21" fmla="*/ 32 h 299"/>
              <a:gd name="T22" fmla="*/ 202 w 202"/>
              <a:gd name="T23" fmla="*/ 159 h 299"/>
              <a:gd name="T24" fmla="*/ 202 w 202"/>
              <a:gd name="T25" fmla="*/ 297 h 299"/>
              <a:gd name="T26" fmla="*/ 201 w 202"/>
              <a:gd name="T27" fmla="*/ 299 h 299"/>
              <a:gd name="T28" fmla="*/ 200 w 202"/>
              <a:gd name="T29" fmla="*/ 299 h 299"/>
              <a:gd name="T30" fmla="*/ 151 w 202"/>
              <a:gd name="T31" fmla="*/ 281 h 299"/>
              <a:gd name="T32" fmla="*/ 102 w 202"/>
              <a:gd name="T33" fmla="*/ 299 h 299"/>
              <a:gd name="T34" fmla="*/ 101 w 202"/>
              <a:gd name="T35" fmla="*/ 299 h 299"/>
              <a:gd name="T36" fmla="*/ 101 w 202"/>
              <a:gd name="T37" fmla="*/ 299 h 299"/>
              <a:gd name="T38" fmla="*/ 52 w 202"/>
              <a:gd name="T39" fmla="*/ 281 h 299"/>
              <a:gd name="T40" fmla="*/ 2 w 202"/>
              <a:gd name="T41" fmla="*/ 299 h 299"/>
              <a:gd name="T42" fmla="*/ 1 w 202"/>
              <a:gd name="T43" fmla="*/ 299 h 299"/>
              <a:gd name="T44" fmla="*/ 0 w 202"/>
              <a:gd name="T45" fmla="*/ 297 h 299"/>
              <a:gd name="T46" fmla="*/ 0 w 202"/>
              <a:gd name="T47" fmla="*/ 159 h 299"/>
              <a:gd name="T48" fmla="*/ 1 w 202"/>
              <a:gd name="T49" fmla="*/ 157 h 299"/>
              <a:gd name="T50" fmla="*/ 20 w 202"/>
              <a:gd name="T51" fmla="*/ 151 h 299"/>
              <a:gd name="T52" fmla="*/ 35 w 202"/>
              <a:gd name="T53" fmla="*/ 169 h 299"/>
              <a:gd name="T54" fmla="*/ 101 w 202"/>
              <a:gd name="T55" fmla="*/ 236 h 299"/>
              <a:gd name="T56" fmla="*/ 168 w 202"/>
              <a:gd name="T57" fmla="*/ 169 h 299"/>
              <a:gd name="T58" fmla="*/ 182 w 202"/>
              <a:gd name="T59" fmla="*/ 151 h 299"/>
              <a:gd name="T60" fmla="*/ 201 w 202"/>
              <a:gd name="T61" fmla="*/ 157 h 299"/>
              <a:gd name="T62" fmla="*/ 202 w 202"/>
              <a:gd name="T63" fmla="*/ 15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2" h="299">
                <a:moveTo>
                  <a:pt x="101" y="209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92" y="118"/>
                  <a:pt x="192" y="65"/>
                  <a:pt x="160" y="33"/>
                </a:cubicBezTo>
                <a:cubicBezTo>
                  <a:pt x="127" y="0"/>
                  <a:pt x="75" y="0"/>
                  <a:pt x="43" y="33"/>
                </a:cubicBezTo>
                <a:cubicBezTo>
                  <a:pt x="10" y="65"/>
                  <a:pt x="10" y="118"/>
                  <a:pt x="43" y="150"/>
                </a:cubicBezTo>
                <a:lnTo>
                  <a:pt x="101" y="209"/>
                </a:lnTo>
                <a:close/>
                <a:moveTo>
                  <a:pt x="101" y="32"/>
                </a:moveTo>
                <a:cubicBezTo>
                  <a:pt x="134" y="32"/>
                  <a:pt x="161" y="59"/>
                  <a:pt x="161" y="92"/>
                </a:cubicBezTo>
                <a:cubicBezTo>
                  <a:pt x="161" y="124"/>
                  <a:pt x="134" y="151"/>
                  <a:pt x="101" y="151"/>
                </a:cubicBezTo>
                <a:cubicBezTo>
                  <a:pt x="68" y="151"/>
                  <a:pt x="42" y="124"/>
                  <a:pt x="42" y="92"/>
                </a:cubicBezTo>
                <a:cubicBezTo>
                  <a:pt x="42" y="59"/>
                  <a:pt x="68" y="32"/>
                  <a:pt x="101" y="32"/>
                </a:cubicBezTo>
                <a:moveTo>
                  <a:pt x="202" y="159"/>
                </a:moveTo>
                <a:cubicBezTo>
                  <a:pt x="202" y="297"/>
                  <a:pt x="202" y="297"/>
                  <a:pt x="202" y="297"/>
                </a:cubicBezTo>
                <a:cubicBezTo>
                  <a:pt x="202" y="298"/>
                  <a:pt x="202" y="298"/>
                  <a:pt x="201" y="299"/>
                </a:cubicBezTo>
                <a:cubicBezTo>
                  <a:pt x="201" y="299"/>
                  <a:pt x="200" y="299"/>
                  <a:pt x="200" y="299"/>
                </a:cubicBezTo>
                <a:cubicBezTo>
                  <a:pt x="151" y="281"/>
                  <a:pt x="151" y="281"/>
                  <a:pt x="151" y="281"/>
                </a:cubicBezTo>
                <a:cubicBezTo>
                  <a:pt x="102" y="299"/>
                  <a:pt x="102" y="299"/>
                  <a:pt x="102" y="299"/>
                </a:cubicBezTo>
                <a:cubicBezTo>
                  <a:pt x="102" y="299"/>
                  <a:pt x="101" y="299"/>
                  <a:pt x="101" y="299"/>
                </a:cubicBezTo>
                <a:cubicBezTo>
                  <a:pt x="101" y="299"/>
                  <a:pt x="101" y="299"/>
                  <a:pt x="101" y="299"/>
                </a:cubicBezTo>
                <a:cubicBezTo>
                  <a:pt x="52" y="281"/>
                  <a:pt x="52" y="281"/>
                  <a:pt x="52" y="281"/>
                </a:cubicBezTo>
                <a:cubicBezTo>
                  <a:pt x="2" y="299"/>
                  <a:pt x="2" y="299"/>
                  <a:pt x="2" y="299"/>
                </a:cubicBezTo>
                <a:cubicBezTo>
                  <a:pt x="2" y="299"/>
                  <a:pt x="1" y="299"/>
                  <a:pt x="1" y="299"/>
                </a:cubicBezTo>
                <a:cubicBezTo>
                  <a:pt x="1" y="298"/>
                  <a:pt x="0" y="298"/>
                  <a:pt x="0" y="297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58"/>
                  <a:pt x="1" y="158"/>
                  <a:pt x="1" y="157"/>
                </a:cubicBezTo>
                <a:cubicBezTo>
                  <a:pt x="20" y="151"/>
                  <a:pt x="20" y="151"/>
                  <a:pt x="20" y="151"/>
                </a:cubicBezTo>
                <a:cubicBezTo>
                  <a:pt x="24" y="157"/>
                  <a:pt x="29" y="164"/>
                  <a:pt x="35" y="169"/>
                </a:cubicBezTo>
                <a:cubicBezTo>
                  <a:pt x="101" y="236"/>
                  <a:pt x="101" y="236"/>
                  <a:pt x="101" y="236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74" y="164"/>
                  <a:pt x="178" y="157"/>
                  <a:pt x="182" y="151"/>
                </a:cubicBezTo>
                <a:cubicBezTo>
                  <a:pt x="201" y="157"/>
                  <a:pt x="201" y="157"/>
                  <a:pt x="201" y="157"/>
                </a:cubicBezTo>
                <a:cubicBezTo>
                  <a:pt x="202" y="158"/>
                  <a:pt x="202" y="158"/>
                  <a:pt x="202" y="159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5914686" y="3272441"/>
            <a:ext cx="446080" cy="338554"/>
          </a:xfrm>
          <a:custGeom>
            <a:avLst/>
            <a:gdLst>
              <a:gd name="T0" fmla="*/ 0 w 307"/>
              <a:gd name="T1" fmla="*/ 174 h 233"/>
              <a:gd name="T2" fmla="*/ 117 w 307"/>
              <a:gd name="T3" fmla="*/ 174 h 233"/>
              <a:gd name="T4" fmla="*/ 58 w 307"/>
              <a:gd name="T5" fmla="*/ 222 h 233"/>
              <a:gd name="T6" fmla="*/ 58 w 307"/>
              <a:gd name="T7" fmla="*/ 127 h 233"/>
              <a:gd name="T8" fmla="*/ 58 w 307"/>
              <a:gd name="T9" fmla="*/ 222 h 233"/>
              <a:gd name="T10" fmla="*/ 249 w 307"/>
              <a:gd name="T11" fmla="*/ 146 h 233"/>
              <a:gd name="T12" fmla="*/ 214 w 307"/>
              <a:gd name="T13" fmla="*/ 180 h 233"/>
              <a:gd name="T14" fmla="*/ 249 w 307"/>
              <a:gd name="T15" fmla="*/ 134 h 233"/>
              <a:gd name="T16" fmla="*/ 64 w 307"/>
              <a:gd name="T17" fmla="*/ 140 h 233"/>
              <a:gd name="T18" fmla="*/ 29 w 307"/>
              <a:gd name="T19" fmla="*/ 174 h 233"/>
              <a:gd name="T20" fmla="*/ 18 w 307"/>
              <a:gd name="T21" fmla="*/ 174 h 233"/>
              <a:gd name="T22" fmla="*/ 64 w 307"/>
              <a:gd name="T23" fmla="*/ 140 h 233"/>
              <a:gd name="T24" fmla="*/ 190 w 307"/>
              <a:gd name="T25" fmla="*/ 174 h 233"/>
              <a:gd name="T26" fmla="*/ 307 w 307"/>
              <a:gd name="T27" fmla="*/ 174 h 233"/>
              <a:gd name="T28" fmla="*/ 249 w 307"/>
              <a:gd name="T29" fmla="*/ 222 h 233"/>
              <a:gd name="T30" fmla="*/ 249 w 307"/>
              <a:gd name="T31" fmla="*/ 127 h 233"/>
              <a:gd name="T32" fmla="*/ 249 w 307"/>
              <a:gd name="T33" fmla="*/ 222 h 233"/>
              <a:gd name="T34" fmla="*/ 168 w 307"/>
              <a:gd name="T35" fmla="*/ 27 h 233"/>
              <a:gd name="T36" fmla="*/ 220 w 307"/>
              <a:gd name="T37" fmla="*/ 9 h 233"/>
              <a:gd name="T38" fmla="*/ 237 w 307"/>
              <a:gd name="T39" fmla="*/ 41 h 233"/>
              <a:gd name="T40" fmla="*/ 172 w 307"/>
              <a:gd name="T41" fmla="*/ 46 h 233"/>
              <a:gd name="T42" fmla="*/ 70 w 307"/>
              <a:gd name="T43" fmla="*/ 41 h 233"/>
              <a:gd name="T44" fmla="*/ 86 w 307"/>
              <a:gd name="T45" fmla="*/ 9 h 233"/>
              <a:gd name="T46" fmla="*/ 139 w 307"/>
              <a:gd name="T47" fmla="*/ 27 h 233"/>
              <a:gd name="T48" fmla="*/ 100 w 307"/>
              <a:gd name="T49" fmla="*/ 35 h 233"/>
              <a:gd name="T50" fmla="*/ 284 w 307"/>
              <a:gd name="T51" fmla="*/ 121 h 233"/>
              <a:gd name="T52" fmla="*/ 207 w 307"/>
              <a:gd name="T53" fmla="*/ 41 h 233"/>
              <a:gd name="T54" fmla="*/ 153 w 307"/>
              <a:gd name="T55" fmla="*/ 49 h 233"/>
              <a:gd name="T56" fmla="*/ 100 w 307"/>
              <a:gd name="T57" fmla="*/ 41 h 233"/>
              <a:gd name="T58" fmla="*/ 23 w 307"/>
              <a:gd name="T59" fmla="*/ 121 h 233"/>
              <a:gd name="T60" fmla="*/ 122 w 307"/>
              <a:gd name="T61" fmla="*/ 174 h 233"/>
              <a:gd name="T62" fmla="*/ 137 w 307"/>
              <a:gd name="T63" fmla="*/ 185 h 233"/>
              <a:gd name="T64" fmla="*/ 170 w 307"/>
              <a:gd name="T65" fmla="*/ 185 h 233"/>
              <a:gd name="T66" fmla="*/ 184 w 307"/>
              <a:gd name="T67" fmla="*/ 174 h 233"/>
              <a:gd name="T68" fmla="*/ 153 w 307"/>
              <a:gd name="T69" fmla="*/ 184 h 233"/>
              <a:gd name="T70" fmla="*/ 153 w 307"/>
              <a:gd name="T71" fmla="*/ 141 h 233"/>
              <a:gd name="T72" fmla="*/ 153 w 307"/>
              <a:gd name="T73" fmla="*/ 18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7" h="233">
                <a:moveTo>
                  <a:pt x="58" y="116"/>
                </a:moveTo>
                <a:cubicBezTo>
                  <a:pt x="26" y="116"/>
                  <a:pt x="0" y="142"/>
                  <a:pt x="0" y="174"/>
                </a:cubicBezTo>
                <a:cubicBezTo>
                  <a:pt x="0" y="207"/>
                  <a:pt x="26" y="233"/>
                  <a:pt x="58" y="233"/>
                </a:cubicBezTo>
                <a:cubicBezTo>
                  <a:pt x="90" y="233"/>
                  <a:pt x="117" y="207"/>
                  <a:pt x="117" y="174"/>
                </a:cubicBezTo>
                <a:cubicBezTo>
                  <a:pt x="117" y="142"/>
                  <a:pt x="90" y="116"/>
                  <a:pt x="58" y="116"/>
                </a:cubicBezTo>
                <a:close/>
                <a:moveTo>
                  <a:pt x="58" y="222"/>
                </a:moveTo>
                <a:cubicBezTo>
                  <a:pt x="32" y="222"/>
                  <a:pt x="11" y="200"/>
                  <a:pt x="11" y="174"/>
                </a:cubicBezTo>
                <a:cubicBezTo>
                  <a:pt x="11" y="148"/>
                  <a:pt x="32" y="127"/>
                  <a:pt x="58" y="127"/>
                </a:cubicBezTo>
                <a:cubicBezTo>
                  <a:pt x="84" y="127"/>
                  <a:pt x="106" y="148"/>
                  <a:pt x="106" y="174"/>
                </a:cubicBezTo>
                <a:cubicBezTo>
                  <a:pt x="106" y="200"/>
                  <a:pt x="84" y="222"/>
                  <a:pt x="58" y="222"/>
                </a:cubicBezTo>
                <a:close/>
                <a:moveTo>
                  <a:pt x="254" y="140"/>
                </a:moveTo>
                <a:cubicBezTo>
                  <a:pt x="254" y="143"/>
                  <a:pt x="252" y="146"/>
                  <a:pt x="249" y="146"/>
                </a:cubicBezTo>
                <a:cubicBezTo>
                  <a:pt x="233" y="146"/>
                  <a:pt x="220" y="159"/>
                  <a:pt x="220" y="174"/>
                </a:cubicBezTo>
                <a:cubicBezTo>
                  <a:pt x="220" y="177"/>
                  <a:pt x="218" y="180"/>
                  <a:pt x="214" y="180"/>
                </a:cubicBezTo>
                <a:cubicBezTo>
                  <a:pt x="211" y="180"/>
                  <a:pt x="209" y="177"/>
                  <a:pt x="209" y="174"/>
                </a:cubicBezTo>
                <a:cubicBezTo>
                  <a:pt x="209" y="152"/>
                  <a:pt x="227" y="134"/>
                  <a:pt x="249" y="134"/>
                </a:cubicBezTo>
                <a:cubicBezTo>
                  <a:pt x="252" y="134"/>
                  <a:pt x="254" y="137"/>
                  <a:pt x="254" y="140"/>
                </a:cubicBezTo>
                <a:close/>
                <a:moveTo>
                  <a:pt x="64" y="140"/>
                </a:moveTo>
                <a:cubicBezTo>
                  <a:pt x="64" y="143"/>
                  <a:pt x="61" y="146"/>
                  <a:pt x="58" y="146"/>
                </a:cubicBezTo>
                <a:cubicBezTo>
                  <a:pt x="42" y="146"/>
                  <a:pt x="29" y="159"/>
                  <a:pt x="29" y="174"/>
                </a:cubicBezTo>
                <a:cubicBezTo>
                  <a:pt x="29" y="177"/>
                  <a:pt x="27" y="180"/>
                  <a:pt x="24" y="180"/>
                </a:cubicBezTo>
                <a:cubicBezTo>
                  <a:pt x="21" y="180"/>
                  <a:pt x="18" y="177"/>
                  <a:pt x="18" y="174"/>
                </a:cubicBezTo>
                <a:cubicBezTo>
                  <a:pt x="18" y="152"/>
                  <a:pt x="36" y="134"/>
                  <a:pt x="58" y="134"/>
                </a:cubicBezTo>
                <a:cubicBezTo>
                  <a:pt x="61" y="134"/>
                  <a:pt x="64" y="137"/>
                  <a:pt x="64" y="140"/>
                </a:cubicBezTo>
                <a:close/>
                <a:moveTo>
                  <a:pt x="249" y="116"/>
                </a:moveTo>
                <a:cubicBezTo>
                  <a:pt x="216" y="116"/>
                  <a:pt x="190" y="142"/>
                  <a:pt x="190" y="174"/>
                </a:cubicBezTo>
                <a:cubicBezTo>
                  <a:pt x="190" y="207"/>
                  <a:pt x="216" y="233"/>
                  <a:pt x="249" y="233"/>
                </a:cubicBezTo>
                <a:cubicBezTo>
                  <a:pt x="281" y="233"/>
                  <a:pt x="307" y="207"/>
                  <a:pt x="307" y="174"/>
                </a:cubicBezTo>
                <a:cubicBezTo>
                  <a:pt x="307" y="142"/>
                  <a:pt x="281" y="116"/>
                  <a:pt x="249" y="116"/>
                </a:cubicBezTo>
                <a:close/>
                <a:moveTo>
                  <a:pt x="249" y="222"/>
                </a:moveTo>
                <a:cubicBezTo>
                  <a:pt x="223" y="222"/>
                  <a:pt x="201" y="200"/>
                  <a:pt x="201" y="174"/>
                </a:cubicBezTo>
                <a:cubicBezTo>
                  <a:pt x="201" y="148"/>
                  <a:pt x="223" y="127"/>
                  <a:pt x="249" y="127"/>
                </a:cubicBezTo>
                <a:cubicBezTo>
                  <a:pt x="275" y="127"/>
                  <a:pt x="296" y="148"/>
                  <a:pt x="296" y="174"/>
                </a:cubicBezTo>
                <a:cubicBezTo>
                  <a:pt x="296" y="200"/>
                  <a:pt x="275" y="222"/>
                  <a:pt x="249" y="222"/>
                </a:cubicBezTo>
                <a:close/>
                <a:moveTo>
                  <a:pt x="172" y="46"/>
                </a:moveTo>
                <a:cubicBezTo>
                  <a:pt x="168" y="27"/>
                  <a:pt x="168" y="27"/>
                  <a:pt x="168" y="27"/>
                </a:cubicBezTo>
                <a:cubicBezTo>
                  <a:pt x="168" y="27"/>
                  <a:pt x="169" y="9"/>
                  <a:pt x="193" y="3"/>
                </a:cubicBezTo>
                <a:cubicBezTo>
                  <a:pt x="207" y="0"/>
                  <a:pt x="220" y="9"/>
                  <a:pt x="220" y="9"/>
                </a:cubicBezTo>
                <a:cubicBezTo>
                  <a:pt x="220" y="9"/>
                  <a:pt x="234" y="33"/>
                  <a:pt x="236" y="38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0" y="38"/>
                  <a:pt x="220" y="35"/>
                  <a:pt x="207" y="35"/>
                </a:cubicBezTo>
                <a:cubicBezTo>
                  <a:pt x="191" y="35"/>
                  <a:pt x="179" y="41"/>
                  <a:pt x="172" y="46"/>
                </a:cubicBezTo>
                <a:close/>
                <a:moveTo>
                  <a:pt x="100" y="35"/>
                </a:moveTo>
                <a:cubicBezTo>
                  <a:pt x="87" y="35"/>
                  <a:pt x="77" y="38"/>
                  <a:pt x="70" y="41"/>
                </a:cubicBezTo>
                <a:cubicBezTo>
                  <a:pt x="70" y="40"/>
                  <a:pt x="70" y="39"/>
                  <a:pt x="71" y="38"/>
                </a:cubicBezTo>
                <a:cubicBezTo>
                  <a:pt x="73" y="33"/>
                  <a:pt x="86" y="9"/>
                  <a:pt x="86" y="9"/>
                </a:cubicBezTo>
                <a:cubicBezTo>
                  <a:pt x="86" y="9"/>
                  <a:pt x="99" y="0"/>
                  <a:pt x="114" y="3"/>
                </a:cubicBezTo>
                <a:cubicBezTo>
                  <a:pt x="138" y="9"/>
                  <a:pt x="139" y="27"/>
                  <a:pt x="139" y="2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8" y="41"/>
                  <a:pt x="115" y="35"/>
                  <a:pt x="100" y="35"/>
                </a:cubicBezTo>
                <a:close/>
                <a:moveTo>
                  <a:pt x="249" y="110"/>
                </a:moveTo>
                <a:cubicBezTo>
                  <a:pt x="262" y="110"/>
                  <a:pt x="274" y="114"/>
                  <a:pt x="284" y="121"/>
                </a:cubicBezTo>
                <a:cubicBezTo>
                  <a:pt x="245" y="51"/>
                  <a:pt x="245" y="51"/>
                  <a:pt x="245" y="51"/>
                </a:cubicBezTo>
                <a:cubicBezTo>
                  <a:pt x="245" y="51"/>
                  <a:pt x="230" y="41"/>
                  <a:pt x="207" y="41"/>
                </a:cubicBezTo>
                <a:cubicBezTo>
                  <a:pt x="185" y="41"/>
                  <a:pt x="170" y="55"/>
                  <a:pt x="170" y="55"/>
                </a:cubicBezTo>
                <a:cubicBezTo>
                  <a:pt x="170" y="55"/>
                  <a:pt x="164" y="49"/>
                  <a:pt x="153" y="49"/>
                </a:cubicBezTo>
                <a:cubicBezTo>
                  <a:pt x="143" y="49"/>
                  <a:pt x="137" y="55"/>
                  <a:pt x="137" y="55"/>
                </a:cubicBezTo>
                <a:cubicBezTo>
                  <a:pt x="137" y="55"/>
                  <a:pt x="122" y="41"/>
                  <a:pt x="100" y="41"/>
                </a:cubicBezTo>
                <a:cubicBezTo>
                  <a:pt x="77" y="41"/>
                  <a:pt x="62" y="51"/>
                  <a:pt x="62" y="51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33" y="114"/>
                  <a:pt x="45" y="110"/>
                  <a:pt x="58" y="110"/>
                </a:cubicBezTo>
                <a:cubicBezTo>
                  <a:pt x="94" y="110"/>
                  <a:pt x="122" y="139"/>
                  <a:pt x="122" y="174"/>
                </a:cubicBezTo>
                <a:cubicBezTo>
                  <a:pt x="122" y="179"/>
                  <a:pt x="122" y="183"/>
                  <a:pt x="121" y="188"/>
                </a:cubicBezTo>
                <a:cubicBezTo>
                  <a:pt x="126" y="187"/>
                  <a:pt x="131" y="186"/>
                  <a:pt x="137" y="185"/>
                </a:cubicBezTo>
                <a:cubicBezTo>
                  <a:pt x="142" y="189"/>
                  <a:pt x="147" y="191"/>
                  <a:pt x="153" y="191"/>
                </a:cubicBezTo>
                <a:cubicBezTo>
                  <a:pt x="160" y="191"/>
                  <a:pt x="165" y="189"/>
                  <a:pt x="170" y="185"/>
                </a:cubicBezTo>
                <a:cubicBezTo>
                  <a:pt x="176" y="186"/>
                  <a:pt x="181" y="187"/>
                  <a:pt x="186" y="188"/>
                </a:cubicBezTo>
                <a:cubicBezTo>
                  <a:pt x="185" y="183"/>
                  <a:pt x="184" y="179"/>
                  <a:pt x="184" y="174"/>
                </a:cubicBezTo>
                <a:cubicBezTo>
                  <a:pt x="184" y="139"/>
                  <a:pt x="213" y="110"/>
                  <a:pt x="249" y="110"/>
                </a:cubicBezTo>
                <a:close/>
                <a:moveTo>
                  <a:pt x="153" y="184"/>
                </a:moveTo>
                <a:cubicBezTo>
                  <a:pt x="142" y="184"/>
                  <a:pt x="132" y="174"/>
                  <a:pt x="132" y="162"/>
                </a:cubicBezTo>
                <a:cubicBezTo>
                  <a:pt x="132" y="151"/>
                  <a:pt x="142" y="141"/>
                  <a:pt x="153" y="141"/>
                </a:cubicBezTo>
                <a:cubicBezTo>
                  <a:pt x="165" y="141"/>
                  <a:pt x="175" y="151"/>
                  <a:pt x="175" y="162"/>
                </a:cubicBezTo>
                <a:cubicBezTo>
                  <a:pt x="175" y="174"/>
                  <a:pt x="165" y="184"/>
                  <a:pt x="153" y="1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9090094" y="4339843"/>
            <a:ext cx="392010" cy="387095"/>
          </a:xfrm>
          <a:custGeom>
            <a:avLst/>
            <a:gdLst>
              <a:gd name="T0" fmla="*/ 264 w 270"/>
              <a:gd name="T1" fmla="*/ 213 h 266"/>
              <a:gd name="T2" fmla="*/ 270 w 270"/>
              <a:gd name="T3" fmla="*/ 189 h 266"/>
              <a:gd name="T4" fmla="*/ 250 w 270"/>
              <a:gd name="T5" fmla="*/ 172 h 266"/>
              <a:gd name="T6" fmla="*/ 253 w 270"/>
              <a:gd name="T7" fmla="*/ 158 h 266"/>
              <a:gd name="T8" fmla="*/ 239 w 270"/>
              <a:gd name="T9" fmla="*/ 147 h 266"/>
              <a:gd name="T10" fmla="*/ 226 w 270"/>
              <a:gd name="T11" fmla="*/ 151 h 266"/>
              <a:gd name="T12" fmla="*/ 207 w 270"/>
              <a:gd name="T13" fmla="*/ 134 h 266"/>
              <a:gd name="T14" fmla="*/ 209 w 270"/>
              <a:gd name="T15" fmla="*/ 123 h 266"/>
              <a:gd name="T16" fmla="*/ 195 w 270"/>
              <a:gd name="T17" fmla="*/ 111 h 266"/>
              <a:gd name="T18" fmla="*/ 184 w 270"/>
              <a:gd name="T19" fmla="*/ 114 h 266"/>
              <a:gd name="T20" fmla="*/ 159 w 270"/>
              <a:gd name="T21" fmla="*/ 92 h 266"/>
              <a:gd name="T22" fmla="*/ 160 w 270"/>
              <a:gd name="T23" fmla="*/ 51 h 266"/>
              <a:gd name="T24" fmla="*/ 157 w 270"/>
              <a:gd name="T25" fmla="*/ 32 h 266"/>
              <a:gd name="T26" fmla="*/ 135 w 270"/>
              <a:gd name="T27" fmla="*/ 0 h 266"/>
              <a:gd name="T28" fmla="*/ 113 w 270"/>
              <a:gd name="T29" fmla="*/ 32 h 266"/>
              <a:gd name="T30" fmla="*/ 110 w 270"/>
              <a:gd name="T31" fmla="*/ 51 h 266"/>
              <a:gd name="T32" fmla="*/ 111 w 270"/>
              <a:gd name="T33" fmla="*/ 92 h 266"/>
              <a:gd name="T34" fmla="*/ 87 w 270"/>
              <a:gd name="T35" fmla="*/ 114 h 266"/>
              <a:gd name="T36" fmla="*/ 75 w 270"/>
              <a:gd name="T37" fmla="*/ 111 h 266"/>
              <a:gd name="T38" fmla="*/ 61 w 270"/>
              <a:gd name="T39" fmla="*/ 123 h 266"/>
              <a:gd name="T40" fmla="*/ 63 w 270"/>
              <a:gd name="T41" fmla="*/ 134 h 266"/>
              <a:gd name="T42" fmla="*/ 44 w 270"/>
              <a:gd name="T43" fmla="*/ 151 h 266"/>
              <a:gd name="T44" fmla="*/ 31 w 270"/>
              <a:gd name="T45" fmla="*/ 147 h 266"/>
              <a:gd name="T46" fmla="*/ 17 w 270"/>
              <a:gd name="T47" fmla="*/ 158 h 266"/>
              <a:gd name="T48" fmla="*/ 20 w 270"/>
              <a:gd name="T49" fmla="*/ 172 h 266"/>
              <a:gd name="T50" fmla="*/ 0 w 270"/>
              <a:gd name="T51" fmla="*/ 189 h 266"/>
              <a:gd name="T52" fmla="*/ 6 w 270"/>
              <a:gd name="T53" fmla="*/ 208 h 266"/>
              <a:gd name="T54" fmla="*/ 116 w 270"/>
              <a:gd name="T55" fmla="*/ 150 h 266"/>
              <a:gd name="T56" fmla="*/ 123 w 270"/>
              <a:gd name="T57" fmla="*/ 220 h 266"/>
              <a:gd name="T58" fmla="*/ 98 w 270"/>
              <a:gd name="T59" fmla="*/ 246 h 266"/>
              <a:gd name="T60" fmla="*/ 102 w 270"/>
              <a:gd name="T61" fmla="*/ 266 h 266"/>
              <a:gd name="T62" fmla="*/ 130 w 270"/>
              <a:gd name="T63" fmla="*/ 249 h 266"/>
              <a:gd name="T64" fmla="*/ 135 w 270"/>
              <a:gd name="T65" fmla="*/ 258 h 266"/>
              <a:gd name="T66" fmla="*/ 141 w 270"/>
              <a:gd name="T67" fmla="*/ 249 h 266"/>
              <a:gd name="T68" fmla="*/ 169 w 270"/>
              <a:gd name="T69" fmla="*/ 266 h 266"/>
              <a:gd name="T70" fmla="*/ 172 w 270"/>
              <a:gd name="T71" fmla="*/ 246 h 266"/>
              <a:gd name="T72" fmla="*/ 147 w 270"/>
              <a:gd name="T73" fmla="*/ 220 h 266"/>
              <a:gd name="T74" fmla="*/ 155 w 270"/>
              <a:gd name="T75" fmla="*/ 150 h 266"/>
              <a:gd name="T76" fmla="*/ 264 w 270"/>
              <a:gd name="T77" fmla="*/ 21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0" h="266">
                <a:moveTo>
                  <a:pt x="264" y="213"/>
                </a:moveTo>
                <a:cubicBezTo>
                  <a:pt x="270" y="189"/>
                  <a:pt x="270" y="189"/>
                  <a:pt x="270" y="189"/>
                </a:cubicBezTo>
                <a:cubicBezTo>
                  <a:pt x="250" y="172"/>
                  <a:pt x="250" y="172"/>
                  <a:pt x="250" y="172"/>
                </a:cubicBezTo>
                <a:cubicBezTo>
                  <a:pt x="252" y="168"/>
                  <a:pt x="253" y="163"/>
                  <a:pt x="253" y="158"/>
                </a:cubicBezTo>
                <a:cubicBezTo>
                  <a:pt x="253" y="145"/>
                  <a:pt x="247" y="147"/>
                  <a:pt x="239" y="147"/>
                </a:cubicBezTo>
                <a:cubicBezTo>
                  <a:pt x="233" y="147"/>
                  <a:pt x="228" y="146"/>
                  <a:pt x="226" y="151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08" y="131"/>
                  <a:pt x="209" y="127"/>
                  <a:pt x="209" y="123"/>
                </a:cubicBezTo>
                <a:cubicBezTo>
                  <a:pt x="209" y="110"/>
                  <a:pt x="203" y="111"/>
                  <a:pt x="195" y="111"/>
                </a:cubicBezTo>
                <a:cubicBezTo>
                  <a:pt x="190" y="111"/>
                  <a:pt x="186" y="111"/>
                  <a:pt x="184" y="114"/>
                </a:cubicBezTo>
                <a:cubicBezTo>
                  <a:pt x="159" y="92"/>
                  <a:pt x="159" y="92"/>
                  <a:pt x="159" y="92"/>
                </a:cubicBezTo>
                <a:cubicBezTo>
                  <a:pt x="160" y="80"/>
                  <a:pt x="160" y="55"/>
                  <a:pt x="160" y="51"/>
                </a:cubicBezTo>
                <a:cubicBezTo>
                  <a:pt x="160" y="44"/>
                  <a:pt x="159" y="38"/>
                  <a:pt x="157" y="32"/>
                </a:cubicBezTo>
                <a:cubicBezTo>
                  <a:pt x="155" y="14"/>
                  <a:pt x="146" y="0"/>
                  <a:pt x="135" y="0"/>
                </a:cubicBezTo>
                <a:cubicBezTo>
                  <a:pt x="124" y="0"/>
                  <a:pt x="115" y="14"/>
                  <a:pt x="113" y="32"/>
                </a:cubicBezTo>
                <a:cubicBezTo>
                  <a:pt x="111" y="38"/>
                  <a:pt x="110" y="44"/>
                  <a:pt x="110" y="51"/>
                </a:cubicBezTo>
                <a:cubicBezTo>
                  <a:pt x="110" y="55"/>
                  <a:pt x="110" y="80"/>
                  <a:pt x="111" y="92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4" y="111"/>
                  <a:pt x="80" y="111"/>
                  <a:pt x="75" y="111"/>
                </a:cubicBezTo>
                <a:cubicBezTo>
                  <a:pt x="68" y="111"/>
                  <a:pt x="61" y="110"/>
                  <a:pt x="61" y="123"/>
                </a:cubicBezTo>
                <a:cubicBezTo>
                  <a:pt x="61" y="127"/>
                  <a:pt x="62" y="131"/>
                  <a:pt x="63" y="134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2" y="146"/>
                  <a:pt x="37" y="147"/>
                  <a:pt x="31" y="147"/>
                </a:cubicBezTo>
                <a:cubicBezTo>
                  <a:pt x="23" y="147"/>
                  <a:pt x="17" y="145"/>
                  <a:pt x="17" y="158"/>
                </a:cubicBezTo>
                <a:cubicBezTo>
                  <a:pt x="17" y="163"/>
                  <a:pt x="18" y="168"/>
                  <a:pt x="20" y="172"/>
                </a:cubicBezTo>
                <a:cubicBezTo>
                  <a:pt x="0" y="189"/>
                  <a:pt x="0" y="189"/>
                  <a:pt x="0" y="189"/>
                </a:cubicBezTo>
                <a:cubicBezTo>
                  <a:pt x="6" y="208"/>
                  <a:pt x="6" y="208"/>
                  <a:pt x="6" y="208"/>
                </a:cubicBezTo>
                <a:cubicBezTo>
                  <a:pt x="116" y="150"/>
                  <a:pt x="116" y="150"/>
                  <a:pt x="116" y="150"/>
                </a:cubicBezTo>
                <a:cubicBezTo>
                  <a:pt x="118" y="172"/>
                  <a:pt x="120" y="200"/>
                  <a:pt x="123" y="220"/>
                </a:cubicBezTo>
                <a:cubicBezTo>
                  <a:pt x="98" y="246"/>
                  <a:pt x="98" y="246"/>
                  <a:pt x="98" y="246"/>
                </a:cubicBezTo>
                <a:cubicBezTo>
                  <a:pt x="102" y="266"/>
                  <a:pt x="102" y="266"/>
                  <a:pt x="102" y="266"/>
                </a:cubicBezTo>
                <a:cubicBezTo>
                  <a:pt x="130" y="249"/>
                  <a:pt x="130" y="249"/>
                  <a:pt x="130" y="249"/>
                </a:cubicBezTo>
                <a:cubicBezTo>
                  <a:pt x="131" y="255"/>
                  <a:pt x="133" y="258"/>
                  <a:pt x="135" y="258"/>
                </a:cubicBezTo>
                <a:cubicBezTo>
                  <a:pt x="137" y="258"/>
                  <a:pt x="139" y="255"/>
                  <a:pt x="141" y="249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72" y="246"/>
                  <a:pt x="172" y="246"/>
                  <a:pt x="172" y="246"/>
                </a:cubicBezTo>
                <a:cubicBezTo>
                  <a:pt x="147" y="220"/>
                  <a:pt x="147" y="220"/>
                  <a:pt x="147" y="220"/>
                </a:cubicBezTo>
                <a:cubicBezTo>
                  <a:pt x="150" y="200"/>
                  <a:pt x="153" y="172"/>
                  <a:pt x="155" y="150"/>
                </a:cubicBezTo>
                <a:lnTo>
                  <a:pt x="264" y="2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6"/>
          <p:cNvSpPr>
            <a:spLocks noEditPoints="1"/>
          </p:cNvSpPr>
          <p:nvPr/>
        </p:nvSpPr>
        <p:spPr bwMode="auto">
          <a:xfrm>
            <a:off x="9090094" y="3156305"/>
            <a:ext cx="392011" cy="353301"/>
          </a:xfrm>
          <a:custGeom>
            <a:avLst/>
            <a:gdLst>
              <a:gd name="T0" fmla="*/ 242 w 270"/>
              <a:gd name="T1" fmla="*/ 77 h 243"/>
              <a:gd name="T2" fmla="*/ 270 w 270"/>
              <a:gd name="T3" fmla="*/ 49 h 243"/>
              <a:gd name="T4" fmla="*/ 242 w 270"/>
              <a:gd name="T5" fmla="*/ 20 h 243"/>
              <a:gd name="T6" fmla="*/ 156 w 270"/>
              <a:gd name="T7" fmla="*/ 20 h 243"/>
              <a:gd name="T8" fmla="*/ 156 w 270"/>
              <a:gd name="T9" fmla="*/ 0 h 243"/>
              <a:gd name="T10" fmla="*/ 114 w 270"/>
              <a:gd name="T11" fmla="*/ 0 h 243"/>
              <a:gd name="T12" fmla="*/ 114 w 270"/>
              <a:gd name="T13" fmla="*/ 20 h 243"/>
              <a:gd name="T14" fmla="*/ 74 w 270"/>
              <a:gd name="T15" fmla="*/ 20 h 243"/>
              <a:gd name="T16" fmla="*/ 74 w 270"/>
              <a:gd name="T17" fmla="*/ 77 h 243"/>
              <a:gd name="T18" fmla="*/ 114 w 270"/>
              <a:gd name="T19" fmla="*/ 77 h 243"/>
              <a:gd name="T20" fmla="*/ 114 w 270"/>
              <a:gd name="T21" fmla="*/ 104 h 243"/>
              <a:gd name="T22" fmla="*/ 29 w 270"/>
              <a:gd name="T23" fmla="*/ 104 h 243"/>
              <a:gd name="T24" fmla="*/ 0 w 270"/>
              <a:gd name="T25" fmla="*/ 132 h 243"/>
              <a:gd name="T26" fmla="*/ 29 w 270"/>
              <a:gd name="T27" fmla="*/ 161 h 243"/>
              <a:gd name="T28" fmla="*/ 114 w 270"/>
              <a:gd name="T29" fmla="*/ 161 h 243"/>
              <a:gd name="T30" fmla="*/ 114 w 270"/>
              <a:gd name="T31" fmla="*/ 221 h 243"/>
              <a:gd name="T32" fmla="*/ 52 w 270"/>
              <a:gd name="T33" fmla="*/ 221 h 243"/>
              <a:gd name="T34" fmla="*/ 41 w 270"/>
              <a:gd name="T35" fmla="*/ 232 h 243"/>
              <a:gd name="T36" fmla="*/ 52 w 270"/>
              <a:gd name="T37" fmla="*/ 243 h 243"/>
              <a:gd name="T38" fmla="*/ 219 w 270"/>
              <a:gd name="T39" fmla="*/ 243 h 243"/>
              <a:gd name="T40" fmla="*/ 230 w 270"/>
              <a:gd name="T41" fmla="*/ 232 h 243"/>
              <a:gd name="T42" fmla="*/ 219 w 270"/>
              <a:gd name="T43" fmla="*/ 221 h 243"/>
              <a:gd name="T44" fmla="*/ 156 w 270"/>
              <a:gd name="T45" fmla="*/ 221 h 243"/>
              <a:gd name="T46" fmla="*/ 156 w 270"/>
              <a:gd name="T47" fmla="*/ 161 h 243"/>
              <a:gd name="T48" fmla="*/ 196 w 270"/>
              <a:gd name="T49" fmla="*/ 161 h 243"/>
              <a:gd name="T50" fmla="*/ 196 w 270"/>
              <a:gd name="T51" fmla="*/ 104 h 243"/>
              <a:gd name="T52" fmla="*/ 156 w 270"/>
              <a:gd name="T53" fmla="*/ 104 h 243"/>
              <a:gd name="T54" fmla="*/ 156 w 270"/>
              <a:gd name="T55" fmla="*/ 77 h 243"/>
              <a:gd name="T56" fmla="*/ 242 w 270"/>
              <a:gd name="T57" fmla="*/ 77 h 243"/>
              <a:gd name="T58" fmla="*/ 125 w 270"/>
              <a:gd name="T59" fmla="*/ 11 h 243"/>
              <a:gd name="T60" fmla="*/ 145 w 270"/>
              <a:gd name="T61" fmla="*/ 11 h 243"/>
              <a:gd name="T62" fmla="*/ 145 w 270"/>
              <a:gd name="T63" fmla="*/ 20 h 243"/>
              <a:gd name="T64" fmla="*/ 125 w 270"/>
              <a:gd name="T65" fmla="*/ 20 h 243"/>
              <a:gd name="T66" fmla="*/ 125 w 270"/>
              <a:gd name="T67" fmla="*/ 11 h 243"/>
              <a:gd name="T68" fmla="*/ 145 w 270"/>
              <a:gd name="T69" fmla="*/ 221 h 243"/>
              <a:gd name="T70" fmla="*/ 125 w 270"/>
              <a:gd name="T71" fmla="*/ 221 h 243"/>
              <a:gd name="T72" fmla="*/ 125 w 270"/>
              <a:gd name="T73" fmla="*/ 161 h 243"/>
              <a:gd name="T74" fmla="*/ 145 w 270"/>
              <a:gd name="T75" fmla="*/ 161 h 243"/>
              <a:gd name="T76" fmla="*/ 145 w 270"/>
              <a:gd name="T77" fmla="*/ 221 h 243"/>
              <a:gd name="T78" fmla="*/ 145 w 270"/>
              <a:gd name="T79" fmla="*/ 104 h 243"/>
              <a:gd name="T80" fmla="*/ 125 w 270"/>
              <a:gd name="T81" fmla="*/ 104 h 243"/>
              <a:gd name="T82" fmla="*/ 125 w 270"/>
              <a:gd name="T83" fmla="*/ 77 h 243"/>
              <a:gd name="T84" fmla="*/ 145 w 270"/>
              <a:gd name="T85" fmla="*/ 77 h 243"/>
              <a:gd name="T86" fmla="*/ 145 w 270"/>
              <a:gd name="T87" fmla="*/ 10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0" h="243">
                <a:moveTo>
                  <a:pt x="242" y="77"/>
                </a:moveTo>
                <a:cubicBezTo>
                  <a:pt x="270" y="49"/>
                  <a:pt x="270" y="49"/>
                  <a:pt x="270" y="49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0"/>
                  <a:pt x="156" y="0"/>
                  <a:pt x="15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77"/>
                  <a:pt x="74" y="77"/>
                  <a:pt x="7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0" y="132"/>
                  <a:pt x="0" y="132"/>
                  <a:pt x="0" y="132"/>
                </a:cubicBezTo>
                <a:cubicBezTo>
                  <a:pt x="29" y="161"/>
                  <a:pt x="29" y="161"/>
                  <a:pt x="29" y="161"/>
                </a:cubicBezTo>
                <a:cubicBezTo>
                  <a:pt x="114" y="161"/>
                  <a:pt x="114" y="161"/>
                  <a:pt x="114" y="161"/>
                </a:cubicBezTo>
                <a:cubicBezTo>
                  <a:pt x="114" y="221"/>
                  <a:pt x="114" y="221"/>
                  <a:pt x="114" y="221"/>
                </a:cubicBezTo>
                <a:cubicBezTo>
                  <a:pt x="52" y="221"/>
                  <a:pt x="52" y="221"/>
                  <a:pt x="52" y="221"/>
                </a:cubicBezTo>
                <a:cubicBezTo>
                  <a:pt x="46" y="221"/>
                  <a:pt x="41" y="226"/>
                  <a:pt x="41" y="232"/>
                </a:cubicBezTo>
                <a:cubicBezTo>
                  <a:pt x="41" y="238"/>
                  <a:pt x="46" y="243"/>
                  <a:pt x="52" y="243"/>
                </a:cubicBezTo>
                <a:cubicBezTo>
                  <a:pt x="219" y="243"/>
                  <a:pt x="219" y="243"/>
                  <a:pt x="219" y="243"/>
                </a:cubicBezTo>
                <a:cubicBezTo>
                  <a:pt x="225" y="243"/>
                  <a:pt x="230" y="238"/>
                  <a:pt x="230" y="232"/>
                </a:cubicBezTo>
                <a:cubicBezTo>
                  <a:pt x="230" y="226"/>
                  <a:pt x="225" y="221"/>
                  <a:pt x="219" y="221"/>
                </a:cubicBezTo>
                <a:cubicBezTo>
                  <a:pt x="156" y="221"/>
                  <a:pt x="156" y="221"/>
                  <a:pt x="156" y="221"/>
                </a:cubicBezTo>
                <a:cubicBezTo>
                  <a:pt x="156" y="161"/>
                  <a:pt x="156" y="161"/>
                  <a:pt x="156" y="161"/>
                </a:cubicBezTo>
                <a:cubicBezTo>
                  <a:pt x="196" y="161"/>
                  <a:pt x="196" y="161"/>
                  <a:pt x="196" y="161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6" y="77"/>
                  <a:pt x="156" y="77"/>
                  <a:pt x="156" y="77"/>
                </a:cubicBezTo>
                <a:lnTo>
                  <a:pt x="242" y="77"/>
                </a:lnTo>
                <a:close/>
                <a:moveTo>
                  <a:pt x="125" y="11"/>
                </a:moveTo>
                <a:cubicBezTo>
                  <a:pt x="145" y="11"/>
                  <a:pt x="145" y="11"/>
                  <a:pt x="145" y="11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25" y="20"/>
                  <a:pt x="125" y="20"/>
                  <a:pt x="125" y="20"/>
                </a:cubicBezTo>
                <a:lnTo>
                  <a:pt x="125" y="11"/>
                </a:lnTo>
                <a:close/>
                <a:moveTo>
                  <a:pt x="145" y="221"/>
                </a:moveTo>
                <a:cubicBezTo>
                  <a:pt x="125" y="221"/>
                  <a:pt x="125" y="221"/>
                  <a:pt x="125" y="221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45" y="161"/>
                  <a:pt x="145" y="161"/>
                  <a:pt x="145" y="161"/>
                </a:cubicBezTo>
                <a:lnTo>
                  <a:pt x="145" y="221"/>
                </a:lnTo>
                <a:close/>
                <a:moveTo>
                  <a:pt x="145" y="104"/>
                </a:moveTo>
                <a:cubicBezTo>
                  <a:pt x="125" y="104"/>
                  <a:pt x="125" y="104"/>
                  <a:pt x="125" y="104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45" y="77"/>
                  <a:pt x="145" y="77"/>
                  <a:pt x="145" y="77"/>
                </a:cubicBezTo>
                <a:lnTo>
                  <a:pt x="145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3630" y="1687197"/>
            <a:ext cx="5618439" cy="102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dirty="0"/>
              <a:t>Suitable for all categories business and personal presentation</a:t>
            </a:r>
            <a:r>
              <a:rPr lang="id-ID" sz="1400" b="1" dirty="0"/>
              <a:t>,</a:t>
            </a:r>
            <a:r>
              <a:rPr lang="id-ID" sz="1400" dirty="0"/>
              <a:t> eaque ipsa quae ab illo eaque ipsa quae ab illo inventore veritatis et quasi architecto beatae sunt explicabo.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823630" y="1008143"/>
            <a:ext cx="176522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267" dirty="0">
                <a:solidFill>
                  <a:schemeClr val="accent4"/>
                </a:solidFill>
                <a:latin typeface="+mj-lt"/>
              </a:rPr>
              <a:t>OUR APPS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1247" y="3051695"/>
            <a:ext cx="137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ea typeface="Raleway" panose="020B0003030101060003" pitchFamily="2" charset="0"/>
              </a:rPr>
              <a:t>Easy Search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1248" y="3272441"/>
            <a:ext cx="2407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/>
              <a:t>Feel free to contact us, if you find any trouble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499660" y="3051695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ea typeface="Raleway" panose="020B0003030101060003" pitchFamily="2" charset="0"/>
              </a:rPr>
              <a:t>Many Options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9662" y="3272441"/>
            <a:ext cx="2407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/>
              <a:t>Feel free to contact us, if you find any trouble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91246" y="4312645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ea typeface="Raleway" panose="020B0003030101060003" pitchFamily="2" charset="0"/>
              </a:rPr>
              <a:t>Good Destination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1247" y="4533391"/>
            <a:ext cx="2407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/>
              <a:t>Feel free to contact us, if you find any trouble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9499659" y="4312645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ea typeface="Raleway" panose="020B0003030101060003" pitchFamily="2" charset="0"/>
              </a:rPr>
              <a:t>Great Airlines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9661" y="4533391"/>
            <a:ext cx="2407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/>
              <a:t>Feel free to contact us, if you find any trouble</a:t>
            </a:r>
            <a:endParaRPr lang="en-US" sz="1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862" r="47462" b="-862"/>
          <a:stretch/>
        </p:blipFill>
        <p:spPr/>
      </p:pic>
    </p:spTree>
    <p:extLst>
      <p:ext uri="{BB962C8B-B14F-4D97-AF65-F5344CB8AC3E}">
        <p14:creationId xmlns:p14="http://schemas.microsoft.com/office/powerpoint/2010/main" val="90860391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build="p"/>
          <p:bldP spid="13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build="p"/>
          <p:bldP spid="13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27530" y="1786"/>
            <a:ext cx="12182228" cy="6856213"/>
            <a:chOff x="6662738" y="-2278063"/>
            <a:chExt cx="10755312" cy="6053138"/>
          </a:xfrm>
          <a:solidFill>
            <a:schemeClr val="accent1">
              <a:alpha val="15000"/>
            </a:schemeClr>
          </a:solidFill>
        </p:grpSpPr>
        <p:sp>
          <p:nvSpPr>
            <p:cNvPr id="144" name="Freeform 57"/>
            <p:cNvSpPr>
              <a:spLocks/>
            </p:cNvSpPr>
            <p:nvPr/>
          </p:nvSpPr>
          <p:spPr bwMode="auto">
            <a:xfrm>
              <a:off x="9391650" y="-2278063"/>
              <a:ext cx="2486025" cy="6053138"/>
            </a:xfrm>
            <a:custGeom>
              <a:avLst/>
              <a:gdLst>
                <a:gd name="T0" fmla="*/ 958 w 958"/>
                <a:gd name="T1" fmla="*/ 2332 h 2332"/>
                <a:gd name="T2" fmla="*/ 423 w 958"/>
                <a:gd name="T3" fmla="*/ 0 h 2332"/>
                <a:gd name="T4" fmla="*/ 0 w 958"/>
                <a:gd name="T5" fmla="*/ 0 h 2332"/>
                <a:gd name="T6" fmla="*/ 914 w 958"/>
                <a:gd name="T7" fmla="*/ 2332 h 2332"/>
                <a:gd name="T8" fmla="*/ 958 w 958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332">
                  <a:moveTo>
                    <a:pt x="958" y="2332"/>
                  </a:moveTo>
                  <a:cubicBezTo>
                    <a:pt x="655" y="1010"/>
                    <a:pt x="501" y="340"/>
                    <a:pt x="4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0" y="1378"/>
                    <a:pt x="794" y="2027"/>
                    <a:pt x="914" y="2332"/>
                  </a:cubicBezTo>
                  <a:lnTo>
                    <a:pt x="958" y="2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11507788" y="-2278063"/>
              <a:ext cx="1063625" cy="6053138"/>
            </a:xfrm>
            <a:custGeom>
              <a:avLst/>
              <a:gdLst>
                <a:gd name="T0" fmla="*/ 183 w 410"/>
                <a:gd name="T1" fmla="*/ 2332 h 2332"/>
                <a:gd name="T2" fmla="*/ 226 w 410"/>
                <a:gd name="T3" fmla="*/ 2332 h 2332"/>
                <a:gd name="T4" fmla="*/ 410 w 410"/>
                <a:gd name="T5" fmla="*/ 0 h 2332"/>
                <a:gd name="T6" fmla="*/ 0 w 410"/>
                <a:gd name="T7" fmla="*/ 0 h 2332"/>
                <a:gd name="T8" fmla="*/ 183 w 410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2332">
                  <a:moveTo>
                    <a:pt x="183" y="2332"/>
                  </a:moveTo>
                  <a:cubicBezTo>
                    <a:pt x="226" y="2332"/>
                    <a:pt x="226" y="2332"/>
                    <a:pt x="226" y="2332"/>
                  </a:cubicBezTo>
                  <a:cubicBezTo>
                    <a:pt x="328" y="1029"/>
                    <a:pt x="382" y="352"/>
                    <a:pt x="4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1378"/>
                    <a:pt x="159" y="2027"/>
                    <a:pt x="183" y="2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12201525" y="-2278063"/>
              <a:ext cx="2482850" cy="6053138"/>
            </a:xfrm>
            <a:custGeom>
              <a:avLst/>
              <a:gdLst>
                <a:gd name="T0" fmla="*/ 0 w 957"/>
                <a:gd name="T1" fmla="*/ 2332 h 2332"/>
                <a:gd name="T2" fmla="*/ 44 w 957"/>
                <a:gd name="T3" fmla="*/ 2332 h 2332"/>
                <a:gd name="T4" fmla="*/ 957 w 957"/>
                <a:gd name="T5" fmla="*/ 0 h 2332"/>
                <a:gd name="T6" fmla="*/ 535 w 957"/>
                <a:gd name="T7" fmla="*/ 0 h 2332"/>
                <a:gd name="T8" fmla="*/ 0 w 957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2332">
                  <a:moveTo>
                    <a:pt x="0" y="2332"/>
                  </a:moveTo>
                  <a:cubicBezTo>
                    <a:pt x="44" y="2332"/>
                    <a:pt x="44" y="2332"/>
                    <a:pt x="44" y="2332"/>
                  </a:cubicBezTo>
                  <a:cubicBezTo>
                    <a:pt x="579" y="965"/>
                    <a:pt x="835" y="312"/>
                    <a:pt x="957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219" y="1378"/>
                    <a:pt x="70" y="2027"/>
                    <a:pt x="0" y="2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12426950" y="-2278063"/>
              <a:ext cx="4545012" cy="6053138"/>
            </a:xfrm>
            <a:custGeom>
              <a:avLst/>
              <a:gdLst>
                <a:gd name="T0" fmla="*/ 1289 w 1752"/>
                <a:gd name="T1" fmla="*/ 0 h 2332"/>
                <a:gd name="T2" fmla="*/ 0 w 1752"/>
                <a:gd name="T3" fmla="*/ 2332 h 2332"/>
                <a:gd name="T4" fmla="*/ 49 w 1752"/>
                <a:gd name="T5" fmla="*/ 2332 h 2332"/>
                <a:gd name="T6" fmla="*/ 1752 w 1752"/>
                <a:gd name="T7" fmla="*/ 0 h 2332"/>
                <a:gd name="T8" fmla="*/ 1289 w 1752"/>
                <a:gd name="T9" fmla="*/ 0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2" h="2332">
                  <a:moveTo>
                    <a:pt x="1289" y="0"/>
                  </a:moveTo>
                  <a:cubicBezTo>
                    <a:pt x="528" y="1378"/>
                    <a:pt x="169" y="2027"/>
                    <a:pt x="0" y="2332"/>
                  </a:cubicBezTo>
                  <a:cubicBezTo>
                    <a:pt x="49" y="2332"/>
                    <a:pt x="49" y="2332"/>
                    <a:pt x="49" y="2332"/>
                  </a:cubicBezTo>
                  <a:cubicBezTo>
                    <a:pt x="1256" y="679"/>
                    <a:pt x="1634" y="162"/>
                    <a:pt x="1752" y="0"/>
                  </a:cubicBezTo>
                  <a:lnTo>
                    <a:pt x="12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1"/>
            <p:cNvSpPr>
              <a:spLocks/>
            </p:cNvSpPr>
            <p:nvPr/>
          </p:nvSpPr>
          <p:spPr bwMode="auto">
            <a:xfrm>
              <a:off x="12680950" y="-1416050"/>
              <a:ext cx="4737100" cy="5191125"/>
            </a:xfrm>
            <a:custGeom>
              <a:avLst/>
              <a:gdLst>
                <a:gd name="T0" fmla="*/ 57 w 1826"/>
                <a:gd name="T1" fmla="*/ 2000 h 2000"/>
                <a:gd name="T2" fmla="*/ 1826 w 1826"/>
                <a:gd name="T3" fmla="*/ 424 h 2000"/>
                <a:gd name="T4" fmla="*/ 1826 w 1826"/>
                <a:gd name="T5" fmla="*/ 0 h 2000"/>
                <a:gd name="T6" fmla="*/ 0 w 1826"/>
                <a:gd name="T7" fmla="*/ 2000 h 2000"/>
                <a:gd name="T8" fmla="*/ 57 w 1826"/>
                <a:gd name="T9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2000">
                  <a:moveTo>
                    <a:pt x="57" y="2000"/>
                  </a:moveTo>
                  <a:cubicBezTo>
                    <a:pt x="929" y="1223"/>
                    <a:pt x="1479" y="734"/>
                    <a:pt x="1826" y="424"/>
                  </a:cubicBezTo>
                  <a:cubicBezTo>
                    <a:pt x="1826" y="0"/>
                    <a:pt x="1826" y="0"/>
                    <a:pt x="1826" y="0"/>
                  </a:cubicBezTo>
                  <a:cubicBezTo>
                    <a:pt x="774" y="1153"/>
                    <a:pt x="256" y="1720"/>
                    <a:pt x="0" y="2000"/>
                  </a:cubicBezTo>
                  <a:lnTo>
                    <a:pt x="57" y="20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12987338" y="484187"/>
              <a:ext cx="4430712" cy="3290888"/>
            </a:xfrm>
            <a:custGeom>
              <a:avLst/>
              <a:gdLst>
                <a:gd name="T0" fmla="*/ 73 w 1708"/>
                <a:gd name="T1" fmla="*/ 1268 h 1268"/>
                <a:gd name="T2" fmla="*/ 1708 w 1708"/>
                <a:gd name="T3" fmla="*/ 256 h 1268"/>
                <a:gd name="T4" fmla="*/ 1708 w 1708"/>
                <a:gd name="T5" fmla="*/ 0 h 1268"/>
                <a:gd name="T6" fmla="*/ 0 w 1708"/>
                <a:gd name="T7" fmla="*/ 1268 h 1268"/>
                <a:gd name="T8" fmla="*/ 73 w 1708"/>
                <a:gd name="T9" fmla="*/ 1268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8" h="1268">
                  <a:moveTo>
                    <a:pt x="73" y="1268"/>
                  </a:moveTo>
                  <a:cubicBezTo>
                    <a:pt x="782" y="829"/>
                    <a:pt x="1312" y="501"/>
                    <a:pt x="1708" y="256"/>
                  </a:cubicBezTo>
                  <a:cubicBezTo>
                    <a:pt x="1708" y="0"/>
                    <a:pt x="1708" y="0"/>
                    <a:pt x="1708" y="0"/>
                  </a:cubicBezTo>
                  <a:cubicBezTo>
                    <a:pt x="797" y="676"/>
                    <a:pt x="286" y="1055"/>
                    <a:pt x="0" y="1268"/>
                  </a:cubicBezTo>
                  <a:lnTo>
                    <a:pt x="73" y="1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3"/>
            <p:cNvSpPr>
              <a:spLocks/>
            </p:cNvSpPr>
            <p:nvPr/>
          </p:nvSpPr>
          <p:spPr bwMode="auto">
            <a:xfrm>
              <a:off x="13387388" y="1670050"/>
              <a:ext cx="4030662" cy="2105025"/>
            </a:xfrm>
            <a:custGeom>
              <a:avLst/>
              <a:gdLst>
                <a:gd name="T0" fmla="*/ 104 w 1554"/>
                <a:gd name="T1" fmla="*/ 811 h 811"/>
                <a:gd name="T2" fmla="*/ 1554 w 1554"/>
                <a:gd name="T3" fmla="*/ 180 h 811"/>
                <a:gd name="T4" fmla="*/ 1554 w 1554"/>
                <a:gd name="T5" fmla="*/ 0 h 811"/>
                <a:gd name="T6" fmla="*/ 0 w 1554"/>
                <a:gd name="T7" fmla="*/ 811 h 811"/>
                <a:gd name="T8" fmla="*/ 104 w 1554"/>
                <a:gd name="T9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811">
                  <a:moveTo>
                    <a:pt x="104" y="811"/>
                  </a:moveTo>
                  <a:cubicBezTo>
                    <a:pt x="693" y="555"/>
                    <a:pt x="1169" y="347"/>
                    <a:pt x="1554" y="180"/>
                  </a:cubicBezTo>
                  <a:cubicBezTo>
                    <a:pt x="1554" y="0"/>
                    <a:pt x="1554" y="0"/>
                    <a:pt x="1554" y="0"/>
                  </a:cubicBezTo>
                  <a:cubicBezTo>
                    <a:pt x="788" y="400"/>
                    <a:pt x="305" y="652"/>
                    <a:pt x="0" y="811"/>
                  </a:cubicBezTo>
                  <a:lnTo>
                    <a:pt x="104" y="8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13977938" y="2525712"/>
              <a:ext cx="3440112" cy="1249363"/>
            </a:xfrm>
            <a:custGeom>
              <a:avLst/>
              <a:gdLst>
                <a:gd name="T0" fmla="*/ 172 w 1326"/>
                <a:gd name="T1" fmla="*/ 481 h 481"/>
                <a:gd name="T2" fmla="*/ 1326 w 1326"/>
                <a:gd name="T3" fmla="*/ 140 h 481"/>
                <a:gd name="T4" fmla="*/ 1326 w 1326"/>
                <a:gd name="T5" fmla="*/ 0 h 481"/>
                <a:gd name="T6" fmla="*/ 0 w 1326"/>
                <a:gd name="T7" fmla="*/ 481 h 481"/>
                <a:gd name="T8" fmla="*/ 172 w 1326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481">
                  <a:moveTo>
                    <a:pt x="172" y="481"/>
                  </a:moveTo>
                  <a:cubicBezTo>
                    <a:pt x="618" y="349"/>
                    <a:pt x="999" y="237"/>
                    <a:pt x="1326" y="140"/>
                  </a:cubicBezTo>
                  <a:cubicBezTo>
                    <a:pt x="1326" y="0"/>
                    <a:pt x="1326" y="0"/>
                    <a:pt x="1326" y="0"/>
                  </a:cubicBezTo>
                  <a:cubicBezTo>
                    <a:pt x="728" y="217"/>
                    <a:pt x="303" y="371"/>
                    <a:pt x="0" y="481"/>
                  </a:cubicBezTo>
                  <a:lnTo>
                    <a:pt x="1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5"/>
            <p:cNvSpPr>
              <a:spLocks/>
            </p:cNvSpPr>
            <p:nvPr/>
          </p:nvSpPr>
          <p:spPr bwMode="auto">
            <a:xfrm>
              <a:off x="15020925" y="3208337"/>
              <a:ext cx="2397125" cy="566738"/>
            </a:xfrm>
            <a:custGeom>
              <a:avLst/>
              <a:gdLst>
                <a:gd name="T0" fmla="*/ 924 w 924"/>
                <a:gd name="T1" fmla="*/ 0 h 218"/>
                <a:gd name="T2" fmla="*/ 0 w 924"/>
                <a:gd name="T3" fmla="*/ 218 h 218"/>
                <a:gd name="T4" fmla="*/ 369 w 924"/>
                <a:gd name="T5" fmla="*/ 218 h 218"/>
                <a:gd name="T6" fmla="*/ 924 w 924"/>
                <a:gd name="T7" fmla="*/ 119 h 218"/>
                <a:gd name="T8" fmla="*/ 924 w 924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4" h="218">
                  <a:moveTo>
                    <a:pt x="924" y="0"/>
                  </a:moveTo>
                  <a:cubicBezTo>
                    <a:pt x="554" y="87"/>
                    <a:pt x="250" y="159"/>
                    <a:pt x="0" y="218"/>
                  </a:cubicBezTo>
                  <a:cubicBezTo>
                    <a:pt x="369" y="218"/>
                    <a:pt x="369" y="218"/>
                    <a:pt x="369" y="218"/>
                  </a:cubicBezTo>
                  <a:cubicBezTo>
                    <a:pt x="568" y="182"/>
                    <a:pt x="753" y="149"/>
                    <a:pt x="924" y="119"/>
                  </a:cubicBez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7104063" y="-2278063"/>
              <a:ext cx="4545012" cy="6053138"/>
            </a:xfrm>
            <a:custGeom>
              <a:avLst/>
              <a:gdLst>
                <a:gd name="T0" fmla="*/ 1704 w 1752"/>
                <a:gd name="T1" fmla="*/ 2332 h 2332"/>
                <a:gd name="T2" fmla="*/ 1752 w 1752"/>
                <a:gd name="T3" fmla="*/ 2332 h 2332"/>
                <a:gd name="T4" fmla="*/ 464 w 1752"/>
                <a:gd name="T5" fmla="*/ 0 h 2332"/>
                <a:gd name="T6" fmla="*/ 0 w 1752"/>
                <a:gd name="T7" fmla="*/ 0 h 2332"/>
                <a:gd name="T8" fmla="*/ 1704 w 1752"/>
                <a:gd name="T9" fmla="*/ 2332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2" h="2332">
                  <a:moveTo>
                    <a:pt x="1704" y="2332"/>
                  </a:moveTo>
                  <a:cubicBezTo>
                    <a:pt x="1752" y="2332"/>
                    <a:pt x="1752" y="2332"/>
                    <a:pt x="1752" y="2332"/>
                  </a:cubicBezTo>
                  <a:cubicBezTo>
                    <a:pt x="951" y="881"/>
                    <a:pt x="610" y="263"/>
                    <a:pt x="4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7" y="1378"/>
                    <a:pt x="1481" y="2027"/>
                    <a:pt x="1704" y="2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7"/>
            <p:cNvSpPr>
              <a:spLocks/>
            </p:cNvSpPr>
            <p:nvPr/>
          </p:nvSpPr>
          <p:spPr bwMode="auto">
            <a:xfrm>
              <a:off x="6662738" y="3208337"/>
              <a:ext cx="2393950" cy="566738"/>
            </a:xfrm>
            <a:custGeom>
              <a:avLst/>
              <a:gdLst>
                <a:gd name="T0" fmla="*/ 554 w 923"/>
                <a:gd name="T1" fmla="*/ 218 h 218"/>
                <a:gd name="T2" fmla="*/ 923 w 923"/>
                <a:gd name="T3" fmla="*/ 218 h 218"/>
                <a:gd name="T4" fmla="*/ 0 w 923"/>
                <a:gd name="T5" fmla="*/ 0 h 218"/>
                <a:gd name="T6" fmla="*/ 0 w 923"/>
                <a:gd name="T7" fmla="*/ 119 h 218"/>
                <a:gd name="T8" fmla="*/ 554 w 923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218">
                  <a:moveTo>
                    <a:pt x="554" y="218"/>
                  </a:moveTo>
                  <a:cubicBezTo>
                    <a:pt x="923" y="218"/>
                    <a:pt x="923" y="218"/>
                    <a:pt x="923" y="218"/>
                  </a:cubicBezTo>
                  <a:cubicBezTo>
                    <a:pt x="576" y="136"/>
                    <a:pt x="270" y="64"/>
                    <a:pt x="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04" y="155"/>
                    <a:pt x="388" y="188"/>
                    <a:pt x="554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8"/>
            <p:cNvSpPr>
              <a:spLocks/>
            </p:cNvSpPr>
            <p:nvPr/>
          </p:nvSpPr>
          <p:spPr bwMode="auto">
            <a:xfrm>
              <a:off x="6662738" y="2525712"/>
              <a:ext cx="3435350" cy="1249363"/>
            </a:xfrm>
            <a:custGeom>
              <a:avLst/>
              <a:gdLst>
                <a:gd name="T0" fmla="*/ 0 w 1324"/>
                <a:gd name="T1" fmla="*/ 141 h 481"/>
                <a:gd name="T2" fmla="*/ 1153 w 1324"/>
                <a:gd name="T3" fmla="*/ 481 h 481"/>
                <a:gd name="T4" fmla="*/ 1324 w 1324"/>
                <a:gd name="T5" fmla="*/ 481 h 481"/>
                <a:gd name="T6" fmla="*/ 0 w 1324"/>
                <a:gd name="T7" fmla="*/ 0 h 481"/>
                <a:gd name="T8" fmla="*/ 0 w 1324"/>
                <a:gd name="T9" fmla="*/ 1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481">
                  <a:moveTo>
                    <a:pt x="0" y="141"/>
                  </a:moveTo>
                  <a:cubicBezTo>
                    <a:pt x="492" y="286"/>
                    <a:pt x="867" y="397"/>
                    <a:pt x="1153" y="481"/>
                  </a:cubicBezTo>
                  <a:cubicBezTo>
                    <a:pt x="1324" y="481"/>
                    <a:pt x="1324" y="481"/>
                    <a:pt x="1324" y="481"/>
                  </a:cubicBezTo>
                  <a:cubicBezTo>
                    <a:pt x="799" y="290"/>
                    <a:pt x="363" y="132"/>
                    <a:pt x="0" y="0"/>
                  </a:cubicBez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9"/>
            <p:cNvSpPr>
              <a:spLocks/>
            </p:cNvSpPr>
            <p:nvPr/>
          </p:nvSpPr>
          <p:spPr bwMode="auto">
            <a:xfrm>
              <a:off x="6662738" y="1670050"/>
              <a:ext cx="4025900" cy="2105025"/>
            </a:xfrm>
            <a:custGeom>
              <a:avLst/>
              <a:gdLst>
                <a:gd name="T0" fmla="*/ 1449 w 1552"/>
                <a:gd name="T1" fmla="*/ 811 h 811"/>
                <a:gd name="T2" fmla="*/ 1552 w 1552"/>
                <a:gd name="T3" fmla="*/ 811 h 811"/>
                <a:gd name="T4" fmla="*/ 0 w 1552"/>
                <a:gd name="T5" fmla="*/ 0 h 811"/>
                <a:gd name="T6" fmla="*/ 0 w 1552"/>
                <a:gd name="T7" fmla="*/ 180 h 811"/>
                <a:gd name="T8" fmla="*/ 1449 w 1552"/>
                <a:gd name="T9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811">
                  <a:moveTo>
                    <a:pt x="1449" y="811"/>
                  </a:moveTo>
                  <a:cubicBezTo>
                    <a:pt x="1552" y="811"/>
                    <a:pt x="1552" y="811"/>
                    <a:pt x="1552" y="811"/>
                  </a:cubicBezTo>
                  <a:cubicBezTo>
                    <a:pt x="903" y="472"/>
                    <a:pt x="396" y="207"/>
                    <a:pt x="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84" y="478"/>
                    <a:pt x="1142" y="677"/>
                    <a:pt x="1449" y="8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70"/>
            <p:cNvSpPr>
              <a:spLocks/>
            </p:cNvSpPr>
            <p:nvPr/>
          </p:nvSpPr>
          <p:spPr bwMode="auto">
            <a:xfrm>
              <a:off x="6662738" y="484187"/>
              <a:ext cx="4427537" cy="3290888"/>
            </a:xfrm>
            <a:custGeom>
              <a:avLst/>
              <a:gdLst>
                <a:gd name="T0" fmla="*/ 0 w 1707"/>
                <a:gd name="T1" fmla="*/ 256 h 1268"/>
                <a:gd name="T2" fmla="*/ 1634 w 1707"/>
                <a:gd name="T3" fmla="*/ 1268 h 1268"/>
                <a:gd name="T4" fmla="*/ 1707 w 1707"/>
                <a:gd name="T5" fmla="*/ 1268 h 1268"/>
                <a:gd name="T6" fmla="*/ 0 w 1707"/>
                <a:gd name="T7" fmla="*/ 0 h 1268"/>
                <a:gd name="T8" fmla="*/ 0 w 1707"/>
                <a:gd name="T9" fmla="*/ 25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7" h="1268">
                  <a:moveTo>
                    <a:pt x="0" y="256"/>
                  </a:moveTo>
                  <a:cubicBezTo>
                    <a:pt x="838" y="775"/>
                    <a:pt x="1337" y="1084"/>
                    <a:pt x="1634" y="1268"/>
                  </a:cubicBezTo>
                  <a:cubicBezTo>
                    <a:pt x="1707" y="1268"/>
                    <a:pt x="1707" y="1268"/>
                    <a:pt x="1707" y="1268"/>
                  </a:cubicBezTo>
                  <a:cubicBezTo>
                    <a:pt x="928" y="689"/>
                    <a:pt x="382" y="284"/>
                    <a:pt x="0" y="0"/>
                  </a:cubicBezTo>
                  <a:lnTo>
                    <a:pt x="0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71"/>
            <p:cNvSpPr>
              <a:spLocks/>
            </p:cNvSpPr>
            <p:nvPr/>
          </p:nvSpPr>
          <p:spPr bwMode="auto">
            <a:xfrm>
              <a:off x="6662738" y="-1411288"/>
              <a:ext cx="4732337" cy="5186363"/>
            </a:xfrm>
            <a:custGeom>
              <a:avLst/>
              <a:gdLst>
                <a:gd name="T0" fmla="*/ 1768 w 1824"/>
                <a:gd name="T1" fmla="*/ 1998 h 1998"/>
                <a:gd name="T2" fmla="*/ 1824 w 1824"/>
                <a:gd name="T3" fmla="*/ 1998 h 1998"/>
                <a:gd name="T4" fmla="*/ 0 w 1824"/>
                <a:gd name="T5" fmla="*/ 0 h 1998"/>
                <a:gd name="T6" fmla="*/ 0 w 1824"/>
                <a:gd name="T7" fmla="*/ 424 h 1998"/>
                <a:gd name="T8" fmla="*/ 1768 w 1824"/>
                <a:gd name="T9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1998">
                  <a:moveTo>
                    <a:pt x="1768" y="1998"/>
                  </a:moveTo>
                  <a:cubicBezTo>
                    <a:pt x="1824" y="1998"/>
                    <a:pt x="1824" y="1998"/>
                    <a:pt x="1824" y="1998"/>
                  </a:cubicBezTo>
                  <a:cubicBezTo>
                    <a:pt x="772" y="845"/>
                    <a:pt x="254" y="278"/>
                    <a:pt x="0" y="0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978" y="1295"/>
                    <a:pt x="1495" y="1755"/>
                    <a:pt x="1768" y="19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23908" y="423064"/>
            <a:ext cx="6041005" cy="5790084"/>
            <a:chOff x="2823908" y="423064"/>
            <a:chExt cx="6041005" cy="5790084"/>
          </a:xfrm>
        </p:grpSpPr>
        <p:grpSp>
          <p:nvGrpSpPr>
            <p:cNvPr id="5" name="Group 4"/>
            <p:cNvGrpSpPr/>
            <p:nvPr/>
          </p:nvGrpSpPr>
          <p:grpSpPr>
            <a:xfrm>
              <a:off x="3513670" y="3384564"/>
              <a:ext cx="641747" cy="953126"/>
              <a:chOff x="3513670" y="3384564"/>
              <a:chExt cx="641747" cy="953126"/>
            </a:xfrm>
          </p:grpSpPr>
          <p:sp>
            <p:nvSpPr>
              <p:cNvPr id="131" name="Freeform 62"/>
              <p:cNvSpPr>
                <a:spLocks noEditPoints="1"/>
              </p:cNvSpPr>
              <p:nvPr/>
            </p:nvSpPr>
            <p:spPr bwMode="auto">
              <a:xfrm>
                <a:off x="3513670" y="3384564"/>
                <a:ext cx="614516" cy="953126"/>
              </a:xfrm>
              <a:custGeom>
                <a:avLst/>
                <a:gdLst>
                  <a:gd name="T0" fmla="*/ 211 w 268"/>
                  <a:gd name="T1" fmla="*/ 375 h 416"/>
                  <a:gd name="T2" fmla="*/ 151 w 268"/>
                  <a:gd name="T3" fmla="*/ 349 h 416"/>
                  <a:gd name="T4" fmla="*/ 248 w 268"/>
                  <a:gd name="T5" fmla="*/ 316 h 416"/>
                  <a:gd name="T6" fmla="*/ 248 w 268"/>
                  <a:gd name="T7" fmla="*/ 297 h 416"/>
                  <a:gd name="T8" fmla="*/ 230 w 268"/>
                  <a:gd name="T9" fmla="*/ 169 h 416"/>
                  <a:gd name="T10" fmla="*/ 216 w 268"/>
                  <a:gd name="T11" fmla="*/ 94 h 416"/>
                  <a:gd name="T12" fmla="*/ 206 w 268"/>
                  <a:gd name="T13" fmla="*/ 39 h 416"/>
                  <a:gd name="T14" fmla="*/ 138 w 268"/>
                  <a:gd name="T15" fmla="*/ 11 h 416"/>
                  <a:gd name="T16" fmla="*/ 107 w 268"/>
                  <a:gd name="T17" fmla="*/ 32 h 416"/>
                  <a:gd name="T18" fmla="*/ 48 w 268"/>
                  <a:gd name="T19" fmla="*/ 45 h 416"/>
                  <a:gd name="T20" fmla="*/ 48 w 268"/>
                  <a:gd name="T21" fmla="*/ 335 h 416"/>
                  <a:gd name="T22" fmla="*/ 93 w 268"/>
                  <a:gd name="T23" fmla="*/ 416 h 416"/>
                  <a:gd name="T24" fmla="*/ 211 w 268"/>
                  <a:gd name="T25" fmla="*/ 394 h 416"/>
                  <a:gd name="T26" fmla="*/ 265 w 268"/>
                  <a:gd name="T27" fmla="*/ 366 h 416"/>
                  <a:gd name="T28" fmla="*/ 164 w 268"/>
                  <a:gd name="T29" fmla="*/ 242 h 416"/>
                  <a:gd name="T30" fmla="*/ 130 w 268"/>
                  <a:gd name="T31" fmla="*/ 234 h 416"/>
                  <a:gd name="T32" fmla="*/ 138 w 268"/>
                  <a:gd name="T33" fmla="*/ 193 h 416"/>
                  <a:gd name="T34" fmla="*/ 158 w 268"/>
                  <a:gd name="T35" fmla="*/ 132 h 416"/>
                  <a:gd name="T36" fmla="*/ 138 w 268"/>
                  <a:gd name="T37" fmla="*/ 176 h 416"/>
                  <a:gd name="T38" fmla="*/ 113 w 268"/>
                  <a:gd name="T39" fmla="*/ 140 h 416"/>
                  <a:gd name="T40" fmla="*/ 143 w 268"/>
                  <a:gd name="T41" fmla="*/ 121 h 416"/>
                  <a:gd name="T42" fmla="*/ 112 w 268"/>
                  <a:gd name="T43" fmla="*/ 56 h 416"/>
                  <a:gd name="T44" fmla="*/ 146 w 268"/>
                  <a:gd name="T45" fmla="*/ 64 h 416"/>
                  <a:gd name="T46" fmla="*/ 138 w 268"/>
                  <a:gd name="T47" fmla="*/ 105 h 416"/>
                  <a:gd name="T48" fmla="*/ 106 w 268"/>
                  <a:gd name="T49" fmla="*/ 97 h 416"/>
                  <a:gd name="T50" fmla="*/ 28 w 268"/>
                  <a:gd name="T51" fmla="*/ 111 h 416"/>
                  <a:gd name="T52" fmla="*/ 48 w 268"/>
                  <a:gd name="T53" fmla="*/ 67 h 416"/>
                  <a:gd name="T54" fmla="*/ 73 w 268"/>
                  <a:gd name="T55" fmla="*/ 103 h 416"/>
                  <a:gd name="T56" fmla="*/ 44 w 268"/>
                  <a:gd name="T57" fmla="*/ 122 h 416"/>
                  <a:gd name="T58" fmla="*/ 36 w 268"/>
                  <a:gd name="T59" fmla="*/ 154 h 416"/>
                  <a:gd name="T60" fmla="*/ 65 w 268"/>
                  <a:gd name="T61" fmla="*/ 135 h 416"/>
                  <a:gd name="T62" fmla="*/ 85 w 268"/>
                  <a:gd name="T63" fmla="*/ 171 h 416"/>
                  <a:gd name="T64" fmla="*/ 56 w 268"/>
                  <a:gd name="T65" fmla="*/ 190 h 416"/>
                  <a:gd name="T66" fmla="*/ 53 w 268"/>
                  <a:gd name="T67" fmla="*/ 248 h 416"/>
                  <a:gd name="T68" fmla="*/ 48 w 268"/>
                  <a:gd name="T69" fmla="*/ 219 h 416"/>
                  <a:gd name="T70" fmla="*/ 81 w 268"/>
                  <a:gd name="T71" fmla="*/ 204 h 416"/>
                  <a:gd name="T72" fmla="*/ 87 w 268"/>
                  <a:gd name="T73" fmla="*/ 256 h 416"/>
                  <a:gd name="T74" fmla="*/ 53 w 268"/>
                  <a:gd name="T75" fmla="*/ 248 h 416"/>
                  <a:gd name="T76" fmla="*/ 72 w 268"/>
                  <a:gd name="T77" fmla="*/ 276 h 416"/>
                  <a:gd name="T78" fmla="*/ 106 w 268"/>
                  <a:gd name="T79" fmla="*/ 284 h 416"/>
                  <a:gd name="T80" fmla="*/ 81 w 268"/>
                  <a:gd name="T81" fmla="*/ 328 h 416"/>
                  <a:gd name="T82" fmla="*/ 112 w 268"/>
                  <a:gd name="T83" fmla="*/ 393 h 416"/>
                  <a:gd name="T84" fmla="*/ 81 w 268"/>
                  <a:gd name="T85" fmla="*/ 393 h 416"/>
                  <a:gd name="T86" fmla="*/ 81 w 268"/>
                  <a:gd name="T87" fmla="*/ 346 h 416"/>
                  <a:gd name="T88" fmla="*/ 112 w 268"/>
                  <a:gd name="T89" fmla="*/ 344 h 416"/>
                  <a:gd name="T90" fmla="*/ 112 w 268"/>
                  <a:gd name="T91" fmla="*/ 393 h 416"/>
                  <a:gd name="T92" fmla="*/ 112 w 268"/>
                  <a:gd name="T93" fmla="*/ 253 h 416"/>
                  <a:gd name="T94" fmla="*/ 81 w 268"/>
                  <a:gd name="T95" fmla="*/ 61 h 416"/>
                  <a:gd name="T96" fmla="*/ 138 w 268"/>
                  <a:gd name="T97" fmla="*/ 343 h 416"/>
                  <a:gd name="T98" fmla="*/ 143 w 268"/>
                  <a:gd name="T99" fmla="*/ 303 h 416"/>
                  <a:gd name="T100" fmla="*/ 138 w 268"/>
                  <a:gd name="T101" fmla="*/ 274 h 416"/>
                  <a:gd name="T102" fmla="*/ 183 w 268"/>
                  <a:gd name="T103" fmla="*/ 270 h 416"/>
                  <a:gd name="T104" fmla="*/ 158 w 268"/>
                  <a:gd name="T105" fmla="*/ 314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8" h="416">
                    <a:moveTo>
                      <a:pt x="265" y="366"/>
                    </a:moveTo>
                    <a:cubicBezTo>
                      <a:pt x="248" y="369"/>
                      <a:pt x="248" y="369"/>
                      <a:pt x="248" y="369"/>
                    </a:cubicBezTo>
                    <a:cubicBezTo>
                      <a:pt x="211" y="375"/>
                      <a:pt x="211" y="375"/>
                      <a:pt x="211" y="375"/>
                    </a:cubicBezTo>
                    <a:cubicBezTo>
                      <a:pt x="171" y="383"/>
                      <a:pt x="171" y="383"/>
                      <a:pt x="171" y="383"/>
                    </a:cubicBezTo>
                    <a:cubicBezTo>
                      <a:pt x="164" y="384"/>
                      <a:pt x="156" y="378"/>
                      <a:pt x="155" y="370"/>
                    </a:cubicBezTo>
                    <a:cubicBezTo>
                      <a:pt x="151" y="349"/>
                      <a:pt x="151" y="349"/>
                      <a:pt x="151" y="349"/>
                    </a:cubicBezTo>
                    <a:cubicBezTo>
                      <a:pt x="149" y="340"/>
                      <a:pt x="154" y="332"/>
                      <a:pt x="162" y="331"/>
                    </a:cubicBezTo>
                    <a:cubicBezTo>
                      <a:pt x="211" y="322"/>
                      <a:pt x="211" y="322"/>
                      <a:pt x="211" y="322"/>
                    </a:cubicBezTo>
                    <a:cubicBezTo>
                      <a:pt x="248" y="316"/>
                      <a:pt x="248" y="316"/>
                      <a:pt x="248" y="316"/>
                    </a:cubicBezTo>
                    <a:cubicBezTo>
                      <a:pt x="256" y="314"/>
                      <a:pt x="256" y="314"/>
                      <a:pt x="256" y="314"/>
                    </a:cubicBezTo>
                    <a:cubicBezTo>
                      <a:pt x="253" y="297"/>
                      <a:pt x="253" y="297"/>
                      <a:pt x="253" y="297"/>
                    </a:cubicBezTo>
                    <a:cubicBezTo>
                      <a:pt x="251" y="297"/>
                      <a:pt x="249" y="297"/>
                      <a:pt x="248" y="297"/>
                    </a:cubicBezTo>
                    <a:cubicBezTo>
                      <a:pt x="234" y="297"/>
                      <a:pt x="222" y="288"/>
                      <a:pt x="220" y="274"/>
                    </a:cubicBezTo>
                    <a:cubicBezTo>
                      <a:pt x="217" y="259"/>
                      <a:pt x="227" y="245"/>
                      <a:pt x="243" y="242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8" y="161"/>
                      <a:pt x="228" y="161"/>
                      <a:pt x="228" y="161"/>
                    </a:cubicBezTo>
                    <a:cubicBezTo>
                      <a:pt x="224" y="137"/>
                      <a:pt x="224" y="137"/>
                      <a:pt x="224" y="137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214" y="94"/>
                      <a:pt x="213" y="95"/>
                      <a:pt x="211" y="95"/>
                    </a:cubicBezTo>
                    <a:cubicBezTo>
                      <a:pt x="198" y="95"/>
                      <a:pt x="186" y="85"/>
                      <a:pt x="183" y="72"/>
                    </a:cubicBezTo>
                    <a:cubicBezTo>
                      <a:pt x="181" y="56"/>
                      <a:pt x="191" y="42"/>
                      <a:pt x="206" y="39"/>
                    </a:cubicBezTo>
                    <a:cubicBezTo>
                      <a:pt x="202" y="17"/>
                      <a:pt x="202" y="17"/>
                      <a:pt x="202" y="17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6" y="15"/>
                      <a:pt x="113" y="16"/>
                      <a:pt x="112" y="18"/>
                    </a:cubicBezTo>
                    <a:cubicBezTo>
                      <a:pt x="108" y="21"/>
                      <a:pt x="106" y="26"/>
                      <a:pt x="107" y="32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11" y="51"/>
                      <a:pt x="0" y="68"/>
                      <a:pt x="3" y="86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58" y="389"/>
                      <a:pt x="58" y="389"/>
                      <a:pt x="58" y="389"/>
                    </a:cubicBezTo>
                    <a:cubicBezTo>
                      <a:pt x="60" y="402"/>
                      <a:pt x="70" y="413"/>
                      <a:pt x="81" y="415"/>
                    </a:cubicBezTo>
                    <a:cubicBezTo>
                      <a:pt x="85" y="416"/>
                      <a:pt x="89" y="416"/>
                      <a:pt x="93" y="416"/>
                    </a:cubicBezTo>
                    <a:cubicBezTo>
                      <a:pt x="112" y="412"/>
                      <a:pt x="112" y="412"/>
                      <a:pt x="112" y="412"/>
                    </a:cubicBezTo>
                    <a:cubicBezTo>
                      <a:pt x="138" y="408"/>
                      <a:pt x="138" y="408"/>
                      <a:pt x="138" y="408"/>
                    </a:cubicBezTo>
                    <a:cubicBezTo>
                      <a:pt x="211" y="394"/>
                      <a:pt x="211" y="394"/>
                      <a:pt x="211" y="394"/>
                    </a:cubicBezTo>
                    <a:cubicBezTo>
                      <a:pt x="248" y="388"/>
                      <a:pt x="248" y="388"/>
                      <a:pt x="248" y="388"/>
                    </a:cubicBezTo>
                    <a:cubicBezTo>
                      <a:pt x="268" y="384"/>
                      <a:pt x="268" y="384"/>
                      <a:pt x="268" y="384"/>
                    </a:cubicBezTo>
                    <a:lnTo>
                      <a:pt x="265" y="366"/>
                    </a:lnTo>
                    <a:close/>
                    <a:moveTo>
                      <a:pt x="171" y="201"/>
                    </a:move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77" y="233"/>
                      <a:pt x="172" y="240"/>
                      <a:pt x="164" y="242"/>
                    </a:cubicBezTo>
                    <a:cubicBezTo>
                      <a:pt x="146" y="245"/>
                      <a:pt x="146" y="245"/>
                      <a:pt x="146" y="245"/>
                    </a:cubicBezTo>
                    <a:cubicBezTo>
                      <a:pt x="143" y="246"/>
                      <a:pt x="141" y="245"/>
                      <a:pt x="138" y="244"/>
                    </a:cubicBezTo>
                    <a:cubicBezTo>
                      <a:pt x="134" y="242"/>
                      <a:pt x="131" y="239"/>
                      <a:pt x="130" y="234"/>
                    </a:cubicBezTo>
                    <a:cubicBezTo>
                      <a:pt x="126" y="209"/>
                      <a:pt x="126" y="209"/>
                      <a:pt x="126" y="209"/>
                    </a:cubicBezTo>
                    <a:cubicBezTo>
                      <a:pt x="124" y="202"/>
                      <a:pt x="129" y="195"/>
                      <a:pt x="137" y="194"/>
                    </a:cubicBezTo>
                    <a:cubicBezTo>
                      <a:pt x="138" y="193"/>
                      <a:pt x="138" y="193"/>
                      <a:pt x="138" y="193"/>
                    </a:cubicBezTo>
                    <a:cubicBezTo>
                      <a:pt x="155" y="190"/>
                      <a:pt x="155" y="190"/>
                      <a:pt x="155" y="190"/>
                    </a:cubicBezTo>
                    <a:cubicBezTo>
                      <a:pt x="162" y="189"/>
                      <a:pt x="169" y="194"/>
                      <a:pt x="171" y="201"/>
                    </a:cubicBezTo>
                    <a:close/>
                    <a:moveTo>
                      <a:pt x="158" y="132"/>
                    </a:move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64" y="165"/>
                      <a:pt x="159" y="172"/>
                      <a:pt x="152" y="173"/>
                    </a:cubicBezTo>
                    <a:cubicBezTo>
                      <a:pt x="138" y="176"/>
                      <a:pt x="138" y="176"/>
                      <a:pt x="138" y="176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26" y="178"/>
                      <a:pt x="119" y="173"/>
                      <a:pt x="118" y="165"/>
                    </a:cubicBezTo>
                    <a:cubicBezTo>
                      <a:pt x="113" y="140"/>
                      <a:pt x="113" y="140"/>
                      <a:pt x="113" y="140"/>
                    </a:cubicBezTo>
                    <a:cubicBezTo>
                      <a:pt x="112" y="133"/>
                      <a:pt x="117" y="126"/>
                      <a:pt x="124" y="125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50" y="120"/>
                      <a:pt x="157" y="125"/>
                      <a:pt x="158" y="132"/>
                    </a:cubicBezTo>
                    <a:close/>
                    <a:moveTo>
                      <a:pt x="112" y="56"/>
                    </a:moveTo>
                    <a:cubicBezTo>
                      <a:pt x="112" y="56"/>
                      <a:pt x="112" y="56"/>
                      <a:pt x="112" y="56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3" y="52"/>
                      <a:pt x="136" y="53"/>
                      <a:pt x="138" y="54"/>
                    </a:cubicBezTo>
                    <a:cubicBezTo>
                      <a:pt x="142" y="55"/>
                      <a:pt x="145" y="59"/>
                      <a:pt x="146" y="64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152" y="96"/>
                      <a:pt x="147" y="103"/>
                      <a:pt x="140" y="104"/>
                    </a:cubicBezTo>
                    <a:cubicBezTo>
                      <a:pt x="138" y="105"/>
                      <a:pt x="138" y="105"/>
                      <a:pt x="138" y="105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18" y="108"/>
                      <a:pt x="114" y="107"/>
                      <a:pt x="112" y="106"/>
                    </a:cubicBezTo>
                    <a:cubicBezTo>
                      <a:pt x="109" y="104"/>
                      <a:pt x="106" y="101"/>
                      <a:pt x="106" y="97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0" y="64"/>
                      <a:pt x="105" y="57"/>
                      <a:pt x="112" y="56"/>
                    </a:cubicBezTo>
                    <a:close/>
                    <a:moveTo>
                      <a:pt x="28" y="111"/>
                    </a:move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78"/>
                      <a:pt x="27" y="71"/>
                      <a:pt x="34" y="70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60" y="65"/>
                      <a:pt x="67" y="70"/>
                      <a:pt x="68" y="78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4" y="110"/>
                      <a:pt x="69" y="117"/>
                      <a:pt x="62" y="118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36" y="123"/>
                      <a:pt x="29" y="118"/>
                      <a:pt x="28" y="111"/>
                    </a:cubicBezTo>
                    <a:close/>
                    <a:moveTo>
                      <a:pt x="40" y="179"/>
                    </a:moveTo>
                    <a:cubicBezTo>
                      <a:pt x="36" y="154"/>
                      <a:pt x="36" y="154"/>
                      <a:pt x="36" y="154"/>
                    </a:cubicBezTo>
                    <a:cubicBezTo>
                      <a:pt x="35" y="147"/>
                      <a:pt x="39" y="140"/>
                      <a:pt x="47" y="139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65" y="135"/>
                      <a:pt x="65" y="135"/>
                      <a:pt x="65" y="135"/>
                    </a:cubicBezTo>
                    <a:cubicBezTo>
                      <a:pt x="72" y="134"/>
                      <a:pt x="79" y="139"/>
                      <a:pt x="81" y="146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6" y="176"/>
                      <a:pt x="85" y="180"/>
                      <a:pt x="81" y="183"/>
                    </a:cubicBezTo>
                    <a:cubicBezTo>
                      <a:pt x="80" y="185"/>
                      <a:pt x="77" y="187"/>
                      <a:pt x="74" y="187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3" y="191"/>
                      <a:pt x="51" y="190"/>
                      <a:pt x="48" y="189"/>
                    </a:cubicBezTo>
                    <a:cubicBezTo>
                      <a:pt x="44" y="188"/>
                      <a:pt x="41" y="184"/>
                      <a:pt x="40" y="179"/>
                    </a:cubicBezTo>
                    <a:close/>
                    <a:moveTo>
                      <a:pt x="53" y="248"/>
                    </a:moveTo>
                    <a:cubicBezTo>
                      <a:pt x="48" y="223"/>
                      <a:pt x="48" y="223"/>
                      <a:pt x="48" y="223"/>
                    </a:cubicBezTo>
                    <a:cubicBezTo>
                      <a:pt x="48" y="223"/>
                      <a:pt x="48" y="223"/>
                      <a:pt x="48" y="223"/>
                    </a:cubicBezTo>
                    <a:cubicBezTo>
                      <a:pt x="48" y="221"/>
                      <a:pt x="48" y="220"/>
                      <a:pt x="48" y="219"/>
                    </a:cubicBezTo>
                    <a:cubicBezTo>
                      <a:pt x="49" y="213"/>
                      <a:pt x="53" y="209"/>
                      <a:pt x="59" y="208"/>
                    </a:cubicBezTo>
                    <a:cubicBezTo>
                      <a:pt x="78" y="204"/>
                      <a:pt x="78" y="204"/>
                      <a:pt x="78" y="204"/>
                    </a:cubicBezTo>
                    <a:cubicBezTo>
                      <a:pt x="79" y="204"/>
                      <a:pt x="80" y="204"/>
                      <a:pt x="81" y="204"/>
                    </a:cubicBezTo>
                    <a:cubicBezTo>
                      <a:pt x="87" y="205"/>
                      <a:pt x="92" y="209"/>
                      <a:pt x="93" y="215"/>
                    </a:cubicBezTo>
                    <a:cubicBezTo>
                      <a:pt x="98" y="240"/>
                      <a:pt x="98" y="240"/>
                      <a:pt x="98" y="240"/>
                    </a:cubicBezTo>
                    <a:cubicBezTo>
                      <a:pt x="99" y="247"/>
                      <a:pt x="94" y="254"/>
                      <a:pt x="87" y="256"/>
                    </a:cubicBezTo>
                    <a:cubicBezTo>
                      <a:pt x="81" y="257"/>
                      <a:pt x="81" y="257"/>
                      <a:pt x="81" y="257"/>
                    </a:cubicBezTo>
                    <a:cubicBezTo>
                      <a:pt x="68" y="259"/>
                      <a:pt x="68" y="259"/>
                      <a:pt x="68" y="259"/>
                    </a:cubicBezTo>
                    <a:cubicBezTo>
                      <a:pt x="61" y="260"/>
                      <a:pt x="54" y="255"/>
                      <a:pt x="53" y="248"/>
                    </a:cubicBezTo>
                    <a:close/>
                    <a:moveTo>
                      <a:pt x="65" y="317"/>
                    </a:moveTo>
                    <a:cubicBezTo>
                      <a:pt x="61" y="292"/>
                      <a:pt x="61" y="292"/>
                      <a:pt x="61" y="292"/>
                    </a:cubicBezTo>
                    <a:cubicBezTo>
                      <a:pt x="59" y="285"/>
                      <a:pt x="64" y="278"/>
                      <a:pt x="72" y="276"/>
                    </a:cubicBezTo>
                    <a:cubicBezTo>
                      <a:pt x="81" y="274"/>
                      <a:pt x="81" y="274"/>
                      <a:pt x="81" y="274"/>
                    </a:cubicBezTo>
                    <a:cubicBezTo>
                      <a:pt x="90" y="273"/>
                      <a:pt x="90" y="273"/>
                      <a:pt x="90" y="273"/>
                    </a:cubicBezTo>
                    <a:cubicBezTo>
                      <a:pt x="97" y="272"/>
                      <a:pt x="104" y="277"/>
                      <a:pt x="106" y="284"/>
                    </a:cubicBezTo>
                    <a:cubicBezTo>
                      <a:pt x="110" y="309"/>
                      <a:pt x="110" y="309"/>
                      <a:pt x="110" y="309"/>
                    </a:cubicBezTo>
                    <a:cubicBezTo>
                      <a:pt x="111" y="316"/>
                      <a:pt x="106" y="323"/>
                      <a:pt x="99" y="325"/>
                    </a:cubicBezTo>
                    <a:cubicBezTo>
                      <a:pt x="81" y="328"/>
                      <a:pt x="81" y="328"/>
                      <a:pt x="81" y="328"/>
                    </a:cubicBezTo>
                    <a:cubicBezTo>
                      <a:pt x="81" y="328"/>
                      <a:pt x="81" y="328"/>
                      <a:pt x="81" y="328"/>
                    </a:cubicBezTo>
                    <a:cubicBezTo>
                      <a:pt x="74" y="329"/>
                      <a:pt x="66" y="324"/>
                      <a:pt x="65" y="317"/>
                    </a:cubicBezTo>
                    <a:close/>
                    <a:moveTo>
                      <a:pt x="112" y="393"/>
                    </a:moveTo>
                    <a:cubicBezTo>
                      <a:pt x="112" y="393"/>
                      <a:pt x="112" y="393"/>
                      <a:pt x="112" y="393"/>
                    </a:cubicBezTo>
                    <a:cubicBezTo>
                      <a:pt x="93" y="397"/>
                      <a:pt x="93" y="397"/>
                      <a:pt x="93" y="397"/>
                    </a:cubicBezTo>
                    <a:cubicBezTo>
                      <a:pt x="89" y="397"/>
                      <a:pt x="85" y="396"/>
                      <a:pt x="81" y="393"/>
                    </a:cubicBezTo>
                    <a:cubicBezTo>
                      <a:pt x="79" y="391"/>
                      <a:pt x="78" y="389"/>
                      <a:pt x="78" y="386"/>
                    </a:cubicBezTo>
                    <a:cubicBezTo>
                      <a:pt x="73" y="361"/>
                      <a:pt x="73" y="361"/>
                      <a:pt x="73" y="361"/>
                    </a:cubicBezTo>
                    <a:cubicBezTo>
                      <a:pt x="72" y="354"/>
                      <a:pt x="76" y="348"/>
                      <a:pt x="81" y="346"/>
                    </a:cubicBezTo>
                    <a:cubicBezTo>
                      <a:pt x="82" y="345"/>
                      <a:pt x="83" y="345"/>
                      <a:pt x="84" y="345"/>
                    </a:cubicBezTo>
                    <a:cubicBezTo>
                      <a:pt x="102" y="342"/>
                      <a:pt x="102" y="342"/>
                      <a:pt x="102" y="342"/>
                    </a:cubicBezTo>
                    <a:cubicBezTo>
                      <a:pt x="106" y="341"/>
                      <a:pt x="109" y="342"/>
                      <a:pt x="112" y="344"/>
                    </a:cubicBezTo>
                    <a:cubicBezTo>
                      <a:pt x="115" y="345"/>
                      <a:pt x="117" y="349"/>
                      <a:pt x="118" y="353"/>
                    </a:cubicBezTo>
                    <a:cubicBezTo>
                      <a:pt x="122" y="378"/>
                      <a:pt x="122" y="378"/>
                      <a:pt x="122" y="378"/>
                    </a:cubicBezTo>
                    <a:cubicBezTo>
                      <a:pt x="124" y="385"/>
                      <a:pt x="119" y="392"/>
                      <a:pt x="112" y="393"/>
                    </a:cubicBezTo>
                    <a:close/>
                    <a:moveTo>
                      <a:pt x="138" y="389"/>
                    </a:moveTo>
                    <a:cubicBezTo>
                      <a:pt x="136" y="389"/>
                      <a:pt x="136" y="389"/>
                      <a:pt x="136" y="389"/>
                    </a:cubicBezTo>
                    <a:cubicBezTo>
                      <a:pt x="112" y="253"/>
                      <a:pt x="112" y="253"/>
                      <a:pt x="112" y="253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112" y="197"/>
                      <a:pt x="112" y="197"/>
                      <a:pt x="112" y="197"/>
                    </a:cubicBezTo>
                    <a:cubicBezTo>
                      <a:pt x="138" y="343"/>
                      <a:pt x="138" y="343"/>
                      <a:pt x="138" y="343"/>
                    </a:cubicBezTo>
                    <a:cubicBezTo>
                      <a:pt x="146" y="387"/>
                      <a:pt x="146" y="387"/>
                      <a:pt x="146" y="387"/>
                    </a:cubicBezTo>
                    <a:lnTo>
                      <a:pt x="138" y="389"/>
                    </a:lnTo>
                    <a:close/>
                    <a:moveTo>
                      <a:pt x="143" y="303"/>
                    </a:moveTo>
                    <a:cubicBezTo>
                      <a:pt x="138" y="278"/>
                      <a:pt x="138" y="278"/>
                      <a:pt x="138" y="278"/>
                    </a:cubicBezTo>
                    <a:cubicBezTo>
                      <a:pt x="138" y="278"/>
                      <a:pt x="138" y="278"/>
                      <a:pt x="138" y="278"/>
                    </a:cubicBezTo>
                    <a:cubicBezTo>
                      <a:pt x="138" y="276"/>
                      <a:pt x="138" y="275"/>
                      <a:pt x="138" y="274"/>
                    </a:cubicBezTo>
                    <a:cubicBezTo>
                      <a:pt x="139" y="268"/>
                      <a:pt x="143" y="263"/>
                      <a:pt x="149" y="262"/>
                    </a:cubicBezTo>
                    <a:cubicBezTo>
                      <a:pt x="167" y="259"/>
                      <a:pt x="167" y="259"/>
                      <a:pt x="167" y="259"/>
                    </a:cubicBezTo>
                    <a:cubicBezTo>
                      <a:pt x="175" y="258"/>
                      <a:pt x="182" y="263"/>
                      <a:pt x="183" y="270"/>
                    </a:cubicBezTo>
                    <a:cubicBezTo>
                      <a:pt x="188" y="295"/>
                      <a:pt x="188" y="295"/>
                      <a:pt x="188" y="295"/>
                    </a:cubicBezTo>
                    <a:cubicBezTo>
                      <a:pt x="189" y="302"/>
                      <a:pt x="184" y="309"/>
                      <a:pt x="177" y="311"/>
                    </a:cubicBezTo>
                    <a:cubicBezTo>
                      <a:pt x="158" y="314"/>
                      <a:pt x="158" y="314"/>
                      <a:pt x="158" y="314"/>
                    </a:cubicBezTo>
                    <a:cubicBezTo>
                      <a:pt x="151" y="315"/>
                      <a:pt x="144" y="310"/>
                      <a:pt x="143" y="30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2" name="Freeform 63"/>
              <p:cNvSpPr>
                <a:spLocks/>
              </p:cNvSpPr>
              <p:nvPr/>
            </p:nvSpPr>
            <p:spPr bwMode="auto">
              <a:xfrm>
                <a:off x="4060462" y="3965928"/>
                <a:ext cx="94955" cy="84205"/>
              </a:xfrm>
              <a:custGeom>
                <a:avLst/>
                <a:gdLst>
                  <a:gd name="T0" fmla="*/ 2 w 41"/>
                  <a:gd name="T1" fmla="*/ 22 h 37"/>
                  <a:gd name="T2" fmla="*/ 21 w 41"/>
                  <a:gd name="T3" fmla="*/ 37 h 37"/>
                  <a:gd name="T4" fmla="*/ 24 w 41"/>
                  <a:gd name="T5" fmla="*/ 37 h 37"/>
                  <a:gd name="T6" fmla="*/ 39 w 41"/>
                  <a:gd name="T7" fmla="*/ 15 h 37"/>
                  <a:gd name="T8" fmla="*/ 21 w 41"/>
                  <a:gd name="T9" fmla="*/ 0 h 37"/>
                  <a:gd name="T10" fmla="*/ 17 w 41"/>
                  <a:gd name="T11" fmla="*/ 0 h 37"/>
                  <a:gd name="T12" fmla="*/ 2 w 41"/>
                  <a:gd name="T1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7">
                    <a:moveTo>
                      <a:pt x="2" y="22"/>
                    </a:moveTo>
                    <a:cubicBezTo>
                      <a:pt x="4" y="31"/>
                      <a:pt x="12" y="37"/>
                      <a:pt x="21" y="37"/>
                    </a:cubicBezTo>
                    <a:cubicBezTo>
                      <a:pt x="22" y="37"/>
                      <a:pt x="23" y="37"/>
                      <a:pt x="24" y="37"/>
                    </a:cubicBezTo>
                    <a:cubicBezTo>
                      <a:pt x="34" y="35"/>
                      <a:pt x="41" y="25"/>
                      <a:pt x="39" y="15"/>
                    </a:cubicBezTo>
                    <a:cubicBezTo>
                      <a:pt x="37" y="6"/>
                      <a:pt x="30" y="0"/>
                      <a:pt x="21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7" y="2"/>
                      <a:pt x="0" y="11"/>
                      <a:pt x="2" y="2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3" name="Freeform 64"/>
              <p:cNvSpPr>
                <a:spLocks/>
              </p:cNvSpPr>
              <p:nvPr/>
            </p:nvSpPr>
            <p:spPr bwMode="auto">
              <a:xfrm>
                <a:off x="3978049" y="3501906"/>
                <a:ext cx="91372" cy="84205"/>
              </a:xfrm>
              <a:custGeom>
                <a:avLst/>
                <a:gdLst>
                  <a:gd name="T0" fmla="*/ 1 w 40"/>
                  <a:gd name="T1" fmla="*/ 22 h 37"/>
                  <a:gd name="T2" fmla="*/ 20 w 40"/>
                  <a:gd name="T3" fmla="*/ 37 h 37"/>
                  <a:gd name="T4" fmla="*/ 23 w 40"/>
                  <a:gd name="T5" fmla="*/ 37 h 37"/>
                  <a:gd name="T6" fmla="*/ 39 w 40"/>
                  <a:gd name="T7" fmla="*/ 15 h 37"/>
                  <a:gd name="T8" fmla="*/ 20 w 40"/>
                  <a:gd name="T9" fmla="*/ 0 h 37"/>
                  <a:gd name="T10" fmla="*/ 17 w 40"/>
                  <a:gd name="T11" fmla="*/ 0 h 37"/>
                  <a:gd name="T12" fmla="*/ 1 w 40"/>
                  <a:gd name="T1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7">
                    <a:moveTo>
                      <a:pt x="1" y="22"/>
                    </a:moveTo>
                    <a:cubicBezTo>
                      <a:pt x="3" y="31"/>
                      <a:pt x="11" y="37"/>
                      <a:pt x="20" y="37"/>
                    </a:cubicBezTo>
                    <a:cubicBezTo>
                      <a:pt x="21" y="37"/>
                      <a:pt x="22" y="37"/>
                      <a:pt x="23" y="37"/>
                    </a:cubicBezTo>
                    <a:cubicBezTo>
                      <a:pt x="34" y="35"/>
                      <a:pt x="40" y="26"/>
                      <a:pt x="39" y="15"/>
                    </a:cubicBezTo>
                    <a:cubicBezTo>
                      <a:pt x="37" y="6"/>
                      <a:pt x="29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6" y="2"/>
                      <a:pt x="0" y="12"/>
                      <a:pt x="1" y="2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823908" y="423064"/>
              <a:ext cx="6041005" cy="5790084"/>
              <a:chOff x="2823908" y="423064"/>
              <a:chExt cx="6041005" cy="5790084"/>
            </a:xfrm>
          </p:grpSpPr>
          <p:sp>
            <p:nvSpPr>
              <p:cNvPr id="129" name="Freeform 60"/>
              <p:cNvSpPr>
                <a:spLocks noEditPoints="1"/>
              </p:cNvSpPr>
              <p:nvPr/>
            </p:nvSpPr>
            <p:spPr bwMode="auto">
              <a:xfrm>
                <a:off x="7302646" y="925605"/>
                <a:ext cx="1562267" cy="1521061"/>
              </a:xfrm>
              <a:custGeom>
                <a:avLst/>
                <a:gdLst>
                  <a:gd name="T0" fmla="*/ 376 w 682"/>
                  <a:gd name="T1" fmla="*/ 246 h 664"/>
                  <a:gd name="T2" fmla="*/ 213 w 682"/>
                  <a:gd name="T3" fmla="*/ 342 h 664"/>
                  <a:gd name="T4" fmla="*/ 190 w 682"/>
                  <a:gd name="T5" fmla="*/ 620 h 664"/>
                  <a:gd name="T6" fmla="*/ 388 w 682"/>
                  <a:gd name="T7" fmla="*/ 362 h 664"/>
                  <a:gd name="T8" fmla="*/ 529 w 682"/>
                  <a:gd name="T9" fmla="*/ 176 h 664"/>
                  <a:gd name="T10" fmla="*/ 619 w 682"/>
                  <a:gd name="T11" fmla="*/ 45 h 664"/>
                  <a:gd name="T12" fmla="*/ 602 w 682"/>
                  <a:gd name="T13" fmla="*/ 69 h 664"/>
                  <a:gd name="T14" fmla="*/ 572 w 682"/>
                  <a:gd name="T15" fmla="*/ 89 h 664"/>
                  <a:gd name="T16" fmla="*/ 545 w 682"/>
                  <a:gd name="T17" fmla="*/ 116 h 664"/>
                  <a:gd name="T18" fmla="*/ 515 w 682"/>
                  <a:gd name="T19" fmla="*/ 143 h 664"/>
                  <a:gd name="T20" fmla="*/ 489 w 682"/>
                  <a:gd name="T21" fmla="*/ 187 h 664"/>
                  <a:gd name="T22" fmla="*/ 456 w 682"/>
                  <a:gd name="T23" fmla="*/ 202 h 664"/>
                  <a:gd name="T24" fmla="*/ 415 w 682"/>
                  <a:gd name="T25" fmla="*/ 253 h 664"/>
                  <a:gd name="T26" fmla="*/ 345 w 682"/>
                  <a:gd name="T27" fmla="*/ 314 h 664"/>
                  <a:gd name="T28" fmla="*/ 361 w 682"/>
                  <a:gd name="T29" fmla="*/ 290 h 664"/>
                  <a:gd name="T30" fmla="*/ 300 w 682"/>
                  <a:gd name="T31" fmla="*/ 454 h 664"/>
                  <a:gd name="T32" fmla="*/ 122 w 682"/>
                  <a:gd name="T33" fmla="*/ 415 h 664"/>
                  <a:gd name="T34" fmla="*/ 112 w 682"/>
                  <a:gd name="T35" fmla="*/ 439 h 664"/>
                  <a:gd name="T36" fmla="*/ 282 w 682"/>
                  <a:gd name="T37" fmla="*/ 455 h 664"/>
                  <a:gd name="T38" fmla="*/ 227 w 682"/>
                  <a:gd name="T39" fmla="*/ 520 h 664"/>
                  <a:gd name="T40" fmla="*/ 252 w 682"/>
                  <a:gd name="T41" fmla="*/ 488 h 664"/>
                  <a:gd name="T42" fmla="*/ 233 w 682"/>
                  <a:gd name="T43" fmla="*/ 426 h 664"/>
                  <a:gd name="T44" fmla="*/ 181 w 682"/>
                  <a:gd name="T45" fmla="*/ 419 h 664"/>
                  <a:gd name="T46" fmla="*/ 211 w 682"/>
                  <a:gd name="T47" fmla="*/ 423 h 664"/>
                  <a:gd name="T48" fmla="*/ 213 w 682"/>
                  <a:gd name="T49" fmla="*/ 432 h 664"/>
                  <a:gd name="T50" fmla="*/ 227 w 682"/>
                  <a:gd name="T51" fmla="*/ 424 h 664"/>
                  <a:gd name="T52" fmla="*/ 188 w 682"/>
                  <a:gd name="T53" fmla="*/ 406 h 664"/>
                  <a:gd name="T54" fmla="*/ 195 w 682"/>
                  <a:gd name="T55" fmla="*/ 455 h 664"/>
                  <a:gd name="T56" fmla="*/ 246 w 682"/>
                  <a:gd name="T57" fmla="*/ 504 h 664"/>
                  <a:gd name="T58" fmla="*/ 258 w 682"/>
                  <a:gd name="T59" fmla="*/ 504 h 664"/>
                  <a:gd name="T60" fmla="*/ 275 w 682"/>
                  <a:gd name="T61" fmla="*/ 458 h 664"/>
                  <a:gd name="T62" fmla="*/ 249 w 682"/>
                  <a:gd name="T63" fmla="*/ 431 h 664"/>
                  <a:gd name="T64" fmla="*/ 229 w 682"/>
                  <a:gd name="T65" fmla="*/ 384 h 664"/>
                  <a:gd name="T66" fmla="*/ 181 w 682"/>
                  <a:gd name="T67" fmla="*/ 387 h 664"/>
                  <a:gd name="T68" fmla="*/ 172 w 682"/>
                  <a:gd name="T69" fmla="*/ 443 h 664"/>
                  <a:gd name="T70" fmla="*/ 210 w 682"/>
                  <a:gd name="T71" fmla="*/ 478 h 664"/>
                  <a:gd name="T72" fmla="*/ 225 w 682"/>
                  <a:gd name="T73" fmla="*/ 564 h 664"/>
                  <a:gd name="T74" fmla="*/ 238 w 682"/>
                  <a:gd name="T75" fmla="*/ 580 h 664"/>
                  <a:gd name="T76" fmla="*/ 267 w 682"/>
                  <a:gd name="T77" fmla="*/ 530 h 664"/>
                  <a:gd name="T78" fmla="*/ 291 w 682"/>
                  <a:gd name="T79" fmla="*/ 478 h 664"/>
                  <a:gd name="T80" fmla="*/ 319 w 682"/>
                  <a:gd name="T81" fmla="*/ 397 h 664"/>
                  <a:gd name="T82" fmla="*/ 317 w 682"/>
                  <a:gd name="T83" fmla="*/ 343 h 664"/>
                  <a:gd name="T84" fmla="*/ 333 w 682"/>
                  <a:gd name="T85" fmla="*/ 322 h 664"/>
                  <a:gd name="T86" fmla="*/ 297 w 682"/>
                  <a:gd name="T87" fmla="*/ 305 h 664"/>
                  <a:gd name="T88" fmla="*/ 267 w 682"/>
                  <a:gd name="T89" fmla="*/ 322 h 664"/>
                  <a:gd name="T90" fmla="*/ 274 w 682"/>
                  <a:gd name="T91" fmla="*/ 432 h 664"/>
                  <a:gd name="T92" fmla="*/ 253 w 682"/>
                  <a:gd name="T93" fmla="*/ 329 h 664"/>
                  <a:gd name="T94" fmla="*/ 217 w 682"/>
                  <a:gd name="T95" fmla="*/ 367 h 664"/>
                  <a:gd name="T96" fmla="*/ 186 w 682"/>
                  <a:gd name="T97" fmla="*/ 382 h 664"/>
                  <a:gd name="T98" fmla="*/ 136 w 682"/>
                  <a:gd name="T99" fmla="*/ 387 h 664"/>
                  <a:gd name="T100" fmla="*/ 82 w 682"/>
                  <a:gd name="T101" fmla="*/ 389 h 664"/>
                  <a:gd name="T102" fmla="*/ 147 w 682"/>
                  <a:gd name="T103" fmla="*/ 447 h 664"/>
                  <a:gd name="T104" fmla="*/ 227 w 682"/>
                  <a:gd name="T105" fmla="*/ 608 h 664"/>
                  <a:gd name="T106" fmla="*/ 286 w 682"/>
                  <a:gd name="T107" fmla="*/ 517 h 664"/>
                  <a:gd name="T108" fmla="*/ 298 w 682"/>
                  <a:gd name="T109" fmla="*/ 465 h 664"/>
                  <a:gd name="T110" fmla="*/ 378 w 682"/>
                  <a:gd name="T111" fmla="*/ 312 h 664"/>
                  <a:gd name="T112" fmla="*/ 442 w 682"/>
                  <a:gd name="T113" fmla="*/ 266 h 664"/>
                  <a:gd name="T114" fmla="*/ 478 w 682"/>
                  <a:gd name="T115" fmla="*/ 222 h 664"/>
                  <a:gd name="T116" fmla="*/ 508 w 682"/>
                  <a:gd name="T117" fmla="*/ 164 h 664"/>
                  <a:gd name="T118" fmla="*/ 545 w 682"/>
                  <a:gd name="T119" fmla="*/ 132 h 664"/>
                  <a:gd name="T120" fmla="*/ 578 w 682"/>
                  <a:gd name="T121" fmla="*/ 110 h 664"/>
                  <a:gd name="T122" fmla="*/ 605 w 682"/>
                  <a:gd name="T123" fmla="*/ 82 h 664"/>
                  <a:gd name="T124" fmla="*/ 625 w 682"/>
                  <a:gd name="T125" fmla="*/ 39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2" h="664">
                    <a:moveTo>
                      <a:pt x="680" y="1"/>
                    </a:moveTo>
                    <a:cubicBezTo>
                      <a:pt x="679" y="0"/>
                      <a:pt x="678" y="0"/>
                      <a:pt x="676" y="0"/>
                    </a:cubicBezTo>
                    <a:cubicBezTo>
                      <a:pt x="675" y="1"/>
                      <a:pt x="673" y="1"/>
                      <a:pt x="672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63" y="11"/>
                      <a:pt x="656" y="16"/>
                      <a:pt x="649" y="18"/>
                    </a:cubicBezTo>
                    <a:cubicBezTo>
                      <a:pt x="647" y="18"/>
                      <a:pt x="645" y="18"/>
                      <a:pt x="643" y="18"/>
                    </a:cubicBezTo>
                    <a:cubicBezTo>
                      <a:pt x="642" y="18"/>
                      <a:pt x="642" y="18"/>
                      <a:pt x="641" y="18"/>
                    </a:cubicBezTo>
                    <a:cubicBezTo>
                      <a:pt x="638" y="18"/>
                      <a:pt x="635" y="16"/>
                      <a:pt x="634" y="15"/>
                    </a:cubicBezTo>
                    <a:cubicBezTo>
                      <a:pt x="633" y="14"/>
                      <a:pt x="633" y="14"/>
                      <a:pt x="633" y="14"/>
                    </a:cubicBezTo>
                    <a:cubicBezTo>
                      <a:pt x="632" y="14"/>
                      <a:pt x="632" y="14"/>
                      <a:pt x="631" y="15"/>
                    </a:cubicBezTo>
                    <a:cubicBezTo>
                      <a:pt x="631" y="15"/>
                      <a:pt x="631" y="15"/>
                      <a:pt x="631" y="15"/>
                    </a:cubicBezTo>
                    <a:cubicBezTo>
                      <a:pt x="629" y="16"/>
                      <a:pt x="629" y="16"/>
                      <a:pt x="629" y="16"/>
                    </a:cubicBezTo>
                    <a:cubicBezTo>
                      <a:pt x="627" y="18"/>
                      <a:pt x="627" y="18"/>
                      <a:pt x="627" y="18"/>
                    </a:cubicBezTo>
                    <a:cubicBezTo>
                      <a:pt x="626" y="20"/>
                      <a:pt x="626" y="20"/>
                      <a:pt x="626" y="20"/>
                    </a:cubicBezTo>
                    <a:cubicBezTo>
                      <a:pt x="625" y="21"/>
                      <a:pt x="625" y="22"/>
                      <a:pt x="626" y="22"/>
                    </a:cubicBezTo>
                    <a:cubicBezTo>
                      <a:pt x="626" y="22"/>
                      <a:pt x="626" y="22"/>
                      <a:pt x="626" y="22"/>
                    </a:cubicBezTo>
                    <a:cubicBezTo>
                      <a:pt x="627" y="24"/>
                      <a:pt x="627" y="24"/>
                      <a:pt x="627" y="24"/>
                    </a:cubicBezTo>
                    <a:cubicBezTo>
                      <a:pt x="629" y="26"/>
                      <a:pt x="629" y="26"/>
                      <a:pt x="629" y="26"/>
                    </a:cubicBezTo>
                    <a:cubicBezTo>
                      <a:pt x="627" y="28"/>
                      <a:pt x="627" y="28"/>
                      <a:pt x="627" y="28"/>
                    </a:cubicBezTo>
                    <a:cubicBezTo>
                      <a:pt x="625" y="30"/>
                      <a:pt x="625" y="30"/>
                      <a:pt x="625" y="30"/>
                    </a:cubicBezTo>
                    <a:cubicBezTo>
                      <a:pt x="622" y="33"/>
                      <a:pt x="622" y="33"/>
                      <a:pt x="622" y="33"/>
                    </a:cubicBezTo>
                    <a:cubicBezTo>
                      <a:pt x="621" y="33"/>
                      <a:pt x="621" y="33"/>
                      <a:pt x="621" y="33"/>
                    </a:cubicBezTo>
                    <a:cubicBezTo>
                      <a:pt x="620" y="32"/>
                      <a:pt x="619" y="32"/>
                      <a:pt x="619" y="32"/>
                    </a:cubicBezTo>
                    <a:cubicBezTo>
                      <a:pt x="618" y="32"/>
                      <a:pt x="617" y="32"/>
                      <a:pt x="616" y="32"/>
                    </a:cubicBezTo>
                    <a:cubicBezTo>
                      <a:pt x="615" y="32"/>
                      <a:pt x="615" y="32"/>
                      <a:pt x="614" y="33"/>
                    </a:cubicBezTo>
                    <a:cubicBezTo>
                      <a:pt x="614" y="33"/>
                      <a:pt x="614" y="33"/>
                      <a:pt x="614" y="33"/>
                    </a:cubicBezTo>
                    <a:cubicBezTo>
                      <a:pt x="613" y="34"/>
                      <a:pt x="613" y="34"/>
                      <a:pt x="613" y="34"/>
                    </a:cubicBezTo>
                    <a:cubicBezTo>
                      <a:pt x="613" y="34"/>
                      <a:pt x="613" y="34"/>
                      <a:pt x="613" y="34"/>
                    </a:cubicBezTo>
                    <a:cubicBezTo>
                      <a:pt x="613" y="34"/>
                      <a:pt x="613" y="34"/>
                      <a:pt x="613" y="34"/>
                    </a:cubicBezTo>
                    <a:cubicBezTo>
                      <a:pt x="610" y="37"/>
                      <a:pt x="610" y="37"/>
                      <a:pt x="610" y="37"/>
                    </a:cubicBezTo>
                    <a:cubicBezTo>
                      <a:pt x="609" y="37"/>
                      <a:pt x="609" y="37"/>
                      <a:pt x="609" y="37"/>
                    </a:cubicBezTo>
                    <a:cubicBezTo>
                      <a:pt x="609" y="38"/>
                      <a:pt x="608" y="39"/>
                      <a:pt x="608" y="39"/>
                    </a:cubicBezTo>
                    <a:cubicBezTo>
                      <a:pt x="607" y="41"/>
                      <a:pt x="606" y="42"/>
                      <a:pt x="605" y="43"/>
                    </a:cubicBezTo>
                    <a:cubicBezTo>
                      <a:pt x="605" y="43"/>
                      <a:pt x="605" y="43"/>
                      <a:pt x="605" y="44"/>
                    </a:cubicBezTo>
                    <a:cubicBezTo>
                      <a:pt x="603" y="47"/>
                      <a:pt x="603" y="51"/>
                      <a:pt x="604" y="54"/>
                    </a:cubicBezTo>
                    <a:cubicBezTo>
                      <a:pt x="604" y="55"/>
                      <a:pt x="604" y="55"/>
                      <a:pt x="604" y="55"/>
                    </a:cubicBezTo>
                    <a:cubicBezTo>
                      <a:pt x="603" y="56"/>
                      <a:pt x="603" y="56"/>
                      <a:pt x="603" y="56"/>
                    </a:cubicBezTo>
                    <a:cubicBezTo>
                      <a:pt x="602" y="57"/>
                      <a:pt x="602" y="57"/>
                      <a:pt x="602" y="57"/>
                    </a:cubicBezTo>
                    <a:cubicBezTo>
                      <a:pt x="599" y="60"/>
                      <a:pt x="599" y="60"/>
                      <a:pt x="599" y="60"/>
                    </a:cubicBezTo>
                    <a:cubicBezTo>
                      <a:pt x="597" y="61"/>
                      <a:pt x="597" y="61"/>
                      <a:pt x="597" y="61"/>
                    </a:cubicBezTo>
                    <a:cubicBezTo>
                      <a:pt x="597" y="61"/>
                      <a:pt x="597" y="61"/>
                      <a:pt x="597" y="61"/>
                    </a:cubicBezTo>
                    <a:cubicBezTo>
                      <a:pt x="594" y="64"/>
                      <a:pt x="594" y="64"/>
                      <a:pt x="594" y="64"/>
                    </a:cubicBezTo>
                    <a:cubicBezTo>
                      <a:pt x="594" y="64"/>
                      <a:pt x="594" y="64"/>
                      <a:pt x="594" y="64"/>
                    </a:cubicBezTo>
                    <a:cubicBezTo>
                      <a:pt x="592" y="66"/>
                      <a:pt x="592" y="66"/>
                      <a:pt x="592" y="66"/>
                    </a:cubicBezTo>
                    <a:cubicBezTo>
                      <a:pt x="589" y="68"/>
                      <a:pt x="589" y="68"/>
                      <a:pt x="589" y="68"/>
                    </a:cubicBezTo>
                    <a:cubicBezTo>
                      <a:pt x="587" y="70"/>
                      <a:pt x="587" y="70"/>
                      <a:pt x="587" y="70"/>
                    </a:cubicBezTo>
                    <a:cubicBezTo>
                      <a:pt x="587" y="70"/>
                      <a:pt x="587" y="70"/>
                      <a:pt x="587" y="70"/>
                    </a:cubicBezTo>
                    <a:cubicBezTo>
                      <a:pt x="587" y="70"/>
                      <a:pt x="587" y="70"/>
                      <a:pt x="587" y="70"/>
                    </a:cubicBezTo>
                    <a:cubicBezTo>
                      <a:pt x="585" y="72"/>
                      <a:pt x="585" y="72"/>
                      <a:pt x="585" y="72"/>
                    </a:cubicBezTo>
                    <a:cubicBezTo>
                      <a:pt x="585" y="72"/>
                      <a:pt x="585" y="72"/>
                      <a:pt x="585" y="72"/>
                    </a:cubicBezTo>
                    <a:cubicBezTo>
                      <a:pt x="583" y="73"/>
                      <a:pt x="583" y="73"/>
                      <a:pt x="583" y="73"/>
                    </a:cubicBezTo>
                    <a:cubicBezTo>
                      <a:pt x="583" y="74"/>
                      <a:pt x="583" y="74"/>
                      <a:pt x="583" y="74"/>
                    </a:cubicBezTo>
                    <a:cubicBezTo>
                      <a:pt x="582" y="74"/>
                      <a:pt x="582" y="74"/>
                      <a:pt x="582" y="74"/>
                    </a:cubicBezTo>
                    <a:cubicBezTo>
                      <a:pt x="581" y="76"/>
                      <a:pt x="581" y="76"/>
                      <a:pt x="581" y="76"/>
                    </a:cubicBezTo>
                    <a:cubicBezTo>
                      <a:pt x="580" y="76"/>
                      <a:pt x="580" y="76"/>
                      <a:pt x="580" y="76"/>
                    </a:cubicBezTo>
                    <a:cubicBezTo>
                      <a:pt x="580" y="76"/>
                      <a:pt x="580" y="76"/>
                      <a:pt x="580" y="76"/>
                    </a:cubicBezTo>
                    <a:cubicBezTo>
                      <a:pt x="576" y="79"/>
                      <a:pt x="576" y="79"/>
                      <a:pt x="576" y="79"/>
                    </a:cubicBezTo>
                    <a:cubicBezTo>
                      <a:pt x="575" y="81"/>
                      <a:pt x="575" y="81"/>
                      <a:pt x="575" y="81"/>
                    </a:cubicBezTo>
                    <a:cubicBezTo>
                      <a:pt x="574" y="81"/>
                      <a:pt x="574" y="81"/>
                      <a:pt x="574" y="81"/>
                    </a:cubicBezTo>
                    <a:cubicBezTo>
                      <a:pt x="573" y="82"/>
                      <a:pt x="573" y="82"/>
                      <a:pt x="573" y="82"/>
                    </a:cubicBezTo>
                    <a:cubicBezTo>
                      <a:pt x="572" y="83"/>
                      <a:pt x="572" y="83"/>
                      <a:pt x="572" y="83"/>
                    </a:cubicBezTo>
                    <a:cubicBezTo>
                      <a:pt x="570" y="85"/>
                      <a:pt x="570" y="85"/>
                      <a:pt x="570" y="85"/>
                    </a:cubicBezTo>
                    <a:cubicBezTo>
                      <a:pt x="568" y="86"/>
                      <a:pt x="568" y="86"/>
                      <a:pt x="568" y="86"/>
                    </a:cubicBezTo>
                    <a:cubicBezTo>
                      <a:pt x="563" y="90"/>
                      <a:pt x="563" y="90"/>
                      <a:pt x="563" y="90"/>
                    </a:cubicBezTo>
                    <a:cubicBezTo>
                      <a:pt x="562" y="92"/>
                      <a:pt x="562" y="92"/>
                      <a:pt x="562" y="92"/>
                    </a:cubicBezTo>
                    <a:cubicBezTo>
                      <a:pt x="561" y="92"/>
                      <a:pt x="561" y="92"/>
                      <a:pt x="561" y="92"/>
                    </a:cubicBezTo>
                    <a:cubicBezTo>
                      <a:pt x="559" y="94"/>
                      <a:pt x="559" y="94"/>
                      <a:pt x="559" y="94"/>
                    </a:cubicBezTo>
                    <a:cubicBezTo>
                      <a:pt x="559" y="95"/>
                      <a:pt x="559" y="95"/>
                      <a:pt x="559" y="95"/>
                    </a:cubicBezTo>
                    <a:cubicBezTo>
                      <a:pt x="558" y="95"/>
                      <a:pt x="558" y="95"/>
                      <a:pt x="558" y="95"/>
                    </a:cubicBezTo>
                    <a:cubicBezTo>
                      <a:pt x="556" y="97"/>
                      <a:pt x="556" y="97"/>
                      <a:pt x="556" y="97"/>
                    </a:cubicBezTo>
                    <a:cubicBezTo>
                      <a:pt x="554" y="99"/>
                      <a:pt x="554" y="99"/>
                      <a:pt x="554" y="99"/>
                    </a:cubicBezTo>
                    <a:cubicBezTo>
                      <a:pt x="552" y="100"/>
                      <a:pt x="552" y="100"/>
                      <a:pt x="552" y="100"/>
                    </a:cubicBezTo>
                    <a:cubicBezTo>
                      <a:pt x="550" y="102"/>
                      <a:pt x="550" y="102"/>
                      <a:pt x="550" y="102"/>
                    </a:cubicBezTo>
                    <a:cubicBezTo>
                      <a:pt x="547" y="105"/>
                      <a:pt x="547" y="105"/>
                      <a:pt x="547" y="105"/>
                    </a:cubicBezTo>
                    <a:cubicBezTo>
                      <a:pt x="545" y="106"/>
                      <a:pt x="545" y="106"/>
                      <a:pt x="545" y="106"/>
                    </a:cubicBezTo>
                    <a:cubicBezTo>
                      <a:pt x="544" y="108"/>
                      <a:pt x="544" y="108"/>
                      <a:pt x="544" y="108"/>
                    </a:cubicBezTo>
                    <a:cubicBezTo>
                      <a:pt x="542" y="109"/>
                      <a:pt x="542" y="109"/>
                      <a:pt x="542" y="109"/>
                    </a:cubicBezTo>
                    <a:cubicBezTo>
                      <a:pt x="542" y="109"/>
                      <a:pt x="542" y="109"/>
                      <a:pt x="542" y="109"/>
                    </a:cubicBezTo>
                    <a:cubicBezTo>
                      <a:pt x="542" y="109"/>
                      <a:pt x="542" y="109"/>
                      <a:pt x="541" y="109"/>
                    </a:cubicBezTo>
                    <a:cubicBezTo>
                      <a:pt x="541" y="109"/>
                      <a:pt x="541" y="109"/>
                      <a:pt x="541" y="109"/>
                    </a:cubicBezTo>
                    <a:cubicBezTo>
                      <a:pt x="540" y="111"/>
                      <a:pt x="540" y="111"/>
                      <a:pt x="540" y="111"/>
                    </a:cubicBezTo>
                    <a:cubicBezTo>
                      <a:pt x="537" y="113"/>
                      <a:pt x="537" y="113"/>
                      <a:pt x="537" y="113"/>
                    </a:cubicBezTo>
                    <a:cubicBezTo>
                      <a:pt x="534" y="116"/>
                      <a:pt x="534" y="116"/>
                      <a:pt x="534" y="116"/>
                    </a:cubicBezTo>
                    <a:cubicBezTo>
                      <a:pt x="532" y="117"/>
                      <a:pt x="532" y="117"/>
                      <a:pt x="532" y="117"/>
                    </a:cubicBezTo>
                    <a:cubicBezTo>
                      <a:pt x="531" y="119"/>
                      <a:pt x="531" y="119"/>
                      <a:pt x="531" y="119"/>
                    </a:cubicBezTo>
                    <a:cubicBezTo>
                      <a:pt x="528" y="121"/>
                      <a:pt x="528" y="121"/>
                      <a:pt x="528" y="121"/>
                    </a:cubicBezTo>
                    <a:cubicBezTo>
                      <a:pt x="526" y="122"/>
                      <a:pt x="526" y="122"/>
                      <a:pt x="526" y="122"/>
                    </a:cubicBezTo>
                    <a:cubicBezTo>
                      <a:pt x="524" y="124"/>
                      <a:pt x="524" y="124"/>
                      <a:pt x="524" y="124"/>
                    </a:cubicBezTo>
                    <a:cubicBezTo>
                      <a:pt x="519" y="129"/>
                      <a:pt x="519" y="129"/>
                      <a:pt x="519" y="129"/>
                    </a:cubicBezTo>
                    <a:cubicBezTo>
                      <a:pt x="517" y="131"/>
                      <a:pt x="517" y="131"/>
                      <a:pt x="517" y="131"/>
                    </a:cubicBezTo>
                    <a:cubicBezTo>
                      <a:pt x="514" y="133"/>
                      <a:pt x="514" y="133"/>
                      <a:pt x="514" y="133"/>
                    </a:cubicBezTo>
                    <a:cubicBezTo>
                      <a:pt x="512" y="135"/>
                      <a:pt x="512" y="135"/>
                      <a:pt x="512" y="135"/>
                    </a:cubicBezTo>
                    <a:cubicBezTo>
                      <a:pt x="510" y="137"/>
                      <a:pt x="510" y="137"/>
                      <a:pt x="510" y="137"/>
                    </a:cubicBezTo>
                    <a:cubicBezTo>
                      <a:pt x="506" y="139"/>
                      <a:pt x="506" y="139"/>
                      <a:pt x="506" y="139"/>
                    </a:cubicBezTo>
                    <a:cubicBezTo>
                      <a:pt x="504" y="142"/>
                      <a:pt x="504" y="142"/>
                      <a:pt x="504" y="142"/>
                    </a:cubicBezTo>
                    <a:cubicBezTo>
                      <a:pt x="502" y="143"/>
                      <a:pt x="502" y="143"/>
                      <a:pt x="502" y="143"/>
                    </a:cubicBezTo>
                    <a:cubicBezTo>
                      <a:pt x="496" y="148"/>
                      <a:pt x="496" y="148"/>
                      <a:pt x="496" y="148"/>
                    </a:cubicBezTo>
                    <a:cubicBezTo>
                      <a:pt x="495" y="149"/>
                      <a:pt x="495" y="149"/>
                      <a:pt x="495" y="149"/>
                    </a:cubicBezTo>
                    <a:cubicBezTo>
                      <a:pt x="493" y="151"/>
                      <a:pt x="493" y="151"/>
                      <a:pt x="493" y="151"/>
                    </a:cubicBezTo>
                    <a:cubicBezTo>
                      <a:pt x="492" y="152"/>
                      <a:pt x="492" y="152"/>
                      <a:pt x="492" y="152"/>
                    </a:cubicBezTo>
                    <a:cubicBezTo>
                      <a:pt x="490" y="153"/>
                      <a:pt x="490" y="153"/>
                      <a:pt x="490" y="153"/>
                    </a:cubicBezTo>
                    <a:cubicBezTo>
                      <a:pt x="485" y="157"/>
                      <a:pt x="485" y="157"/>
                      <a:pt x="485" y="157"/>
                    </a:cubicBezTo>
                    <a:cubicBezTo>
                      <a:pt x="482" y="160"/>
                      <a:pt x="482" y="160"/>
                      <a:pt x="482" y="160"/>
                    </a:cubicBezTo>
                    <a:cubicBezTo>
                      <a:pt x="478" y="163"/>
                      <a:pt x="478" y="163"/>
                      <a:pt x="478" y="163"/>
                    </a:cubicBezTo>
                    <a:cubicBezTo>
                      <a:pt x="474" y="167"/>
                      <a:pt x="474" y="167"/>
                      <a:pt x="474" y="167"/>
                    </a:cubicBezTo>
                    <a:cubicBezTo>
                      <a:pt x="469" y="171"/>
                      <a:pt x="469" y="171"/>
                      <a:pt x="469" y="171"/>
                    </a:cubicBezTo>
                    <a:cubicBezTo>
                      <a:pt x="468" y="172"/>
                      <a:pt x="468" y="172"/>
                      <a:pt x="468" y="172"/>
                    </a:cubicBezTo>
                    <a:cubicBezTo>
                      <a:pt x="464" y="175"/>
                      <a:pt x="464" y="175"/>
                      <a:pt x="464" y="175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456" y="182"/>
                      <a:pt x="456" y="182"/>
                      <a:pt x="456" y="182"/>
                    </a:cubicBezTo>
                    <a:cubicBezTo>
                      <a:pt x="452" y="185"/>
                      <a:pt x="452" y="185"/>
                      <a:pt x="452" y="185"/>
                    </a:cubicBezTo>
                    <a:cubicBezTo>
                      <a:pt x="451" y="186"/>
                      <a:pt x="451" y="186"/>
                      <a:pt x="451" y="186"/>
                    </a:cubicBezTo>
                    <a:cubicBezTo>
                      <a:pt x="448" y="188"/>
                      <a:pt x="446" y="190"/>
                      <a:pt x="444" y="191"/>
                    </a:cubicBezTo>
                    <a:cubicBezTo>
                      <a:pt x="441" y="194"/>
                      <a:pt x="441" y="194"/>
                      <a:pt x="441" y="194"/>
                    </a:cubicBezTo>
                    <a:cubicBezTo>
                      <a:pt x="436" y="198"/>
                      <a:pt x="436" y="198"/>
                      <a:pt x="436" y="198"/>
                    </a:cubicBezTo>
                    <a:cubicBezTo>
                      <a:pt x="434" y="200"/>
                      <a:pt x="431" y="202"/>
                      <a:pt x="429" y="204"/>
                    </a:cubicBezTo>
                    <a:cubicBezTo>
                      <a:pt x="425" y="207"/>
                      <a:pt x="425" y="207"/>
                      <a:pt x="425" y="207"/>
                    </a:cubicBezTo>
                    <a:cubicBezTo>
                      <a:pt x="421" y="210"/>
                      <a:pt x="421" y="210"/>
                      <a:pt x="421" y="210"/>
                    </a:cubicBezTo>
                    <a:cubicBezTo>
                      <a:pt x="420" y="211"/>
                      <a:pt x="420" y="211"/>
                      <a:pt x="420" y="211"/>
                    </a:cubicBezTo>
                    <a:cubicBezTo>
                      <a:pt x="419" y="211"/>
                      <a:pt x="419" y="211"/>
                      <a:pt x="419" y="212"/>
                    </a:cubicBezTo>
                    <a:cubicBezTo>
                      <a:pt x="419" y="212"/>
                      <a:pt x="419" y="212"/>
                      <a:pt x="419" y="212"/>
                    </a:cubicBezTo>
                    <a:cubicBezTo>
                      <a:pt x="414" y="216"/>
                      <a:pt x="414" y="216"/>
                      <a:pt x="414" y="216"/>
                    </a:cubicBezTo>
                    <a:cubicBezTo>
                      <a:pt x="412" y="218"/>
                      <a:pt x="409" y="219"/>
                      <a:pt x="407" y="221"/>
                    </a:cubicBezTo>
                    <a:cubicBezTo>
                      <a:pt x="403" y="224"/>
                      <a:pt x="403" y="224"/>
                      <a:pt x="403" y="224"/>
                    </a:cubicBezTo>
                    <a:cubicBezTo>
                      <a:pt x="401" y="226"/>
                      <a:pt x="399" y="228"/>
                      <a:pt x="396" y="230"/>
                    </a:cubicBezTo>
                    <a:cubicBezTo>
                      <a:pt x="392" y="233"/>
                      <a:pt x="388" y="236"/>
                      <a:pt x="384" y="239"/>
                    </a:cubicBezTo>
                    <a:cubicBezTo>
                      <a:pt x="382" y="241"/>
                      <a:pt x="382" y="241"/>
                      <a:pt x="382" y="241"/>
                    </a:cubicBezTo>
                    <a:cubicBezTo>
                      <a:pt x="380" y="242"/>
                      <a:pt x="378" y="244"/>
                      <a:pt x="376" y="246"/>
                    </a:cubicBezTo>
                    <a:cubicBezTo>
                      <a:pt x="373" y="248"/>
                      <a:pt x="370" y="250"/>
                      <a:pt x="368" y="252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61" y="257"/>
                      <a:pt x="357" y="260"/>
                      <a:pt x="353" y="263"/>
                    </a:cubicBezTo>
                    <a:cubicBezTo>
                      <a:pt x="350" y="265"/>
                      <a:pt x="347" y="267"/>
                      <a:pt x="345" y="269"/>
                    </a:cubicBezTo>
                    <a:cubicBezTo>
                      <a:pt x="342" y="271"/>
                      <a:pt x="340" y="272"/>
                      <a:pt x="338" y="274"/>
                    </a:cubicBezTo>
                    <a:cubicBezTo>
                      <a:pt x="335" y="276"/>
                      <a:pt x="335" y="276"/>
                      <a:pt x="335" y="276"/>
                    </a:cubicBezTo>
                    <a:cubicBezTo>
                      <a:pt x="334" y="277"/>
                      <a:pt x="334" y="277"/>
                      <a:pt x="334" y="277"/>
                    </a:cubicBezTo>
                    <a:cubicBezTo>
                      <a:pt x="333" y="277"/>
                      <a:pt x="333" y="277"/>
                      <a:pt x="333" y="277"/>
                    </a:cubicBezTo>
                    <a:cubicBezTo>
                      <a:pt x="333" y="277"/>
                      <a:pt x="333" y="277"/>
                      <a:pt x="333" y="277"/>
                    </a:cubicBezTo>
                    <a:cubicBezTo>
                      <a:pt x="331" y="278"/>
                      <a:pt x="331" y="278"/>
                      <a:pt x="331" y="278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327" y="282"/>
                      <a:pt x="325" y="282"/>
                      <a:pt x="324" y="283"/>
                    </a:cubicBezTo>
                    <a:cubicBezTo>
                      <a:pt x="322" y="285"/>
                      <a:pt x="322" y="285"/>
                      <a:pt x="322" y="285"/>
                    </a:cubicBezTo>
                    <a:cubicBezTo>
                      <a:pt x="322" y="285"/>
                      <a:pt x="322" y="285"/>
                      <a:pt x="322" y="285"/>
                    </a:cubicBezTo>
                    <a:cubicBezTo>
                      <a:pt x="319" y="282"/>
                      <a:pt x="319" y="282"/>
                      <a:pt x="319" y="282"/>
                    </a:cubicBezTo>
                    <a:cubicBezTo>
                      <a:pt x="317" y="280"/>
                      <a:pt x="317" y="280"/>
                      <a:pt x="317" y="280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313" y="276"/>
                      <a:pt x="313" y="276"/>
                      <a:pt x="313" y="276"/>
                    </a:cubicBezTo>
                    <a:cubicBezTo>
                      <a:pt x="313" y="276"/>
                      <a:pt x="313" y="276"/>
                      <a:pt x="313" y="276"/>
                    </a:cubicBezTo>
                    <a:cubicBezTo>
                      <a:pt x="313" y="276"/>
                      <a:pt x="312" y="276"/>
                      <a:pt x="311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11" y="276"/>
                      <a:pt x="311" y="276"/>
                      <a:pt x="311" y="276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8" y="279"/>
                      <a:pt x="308" y="279"/>
                      <a:pt x="308" y="279"/>
                    </a:cubicBezTo>
                    <a:cubicBezTo>
                      <a:pt x="304" y="286"/>
                      <a:pt x="304" y="286"/>
                      <a:pt x="304" y="286"/>
                    </a:cubicBezTo>
                    <a:cubicBezTo>
                      <a:pt x="303" y="289"/>
                      <a:pt x="303" y="289"/>
                      <a:pt x="303" y="289"/>
                    </a:cubicBezTo>
                    <a:cubicBezTo>
                      <a:pt x="302" y="290"/>
                      <a:pt x="302" y="290"/>
                      <a:pt x="302" y="290"/>
                    </a:cubicBezTo>
                    <a:cubicBezTo>
                      <a:pt x="300" y="292"/>
                      <a:pt x="300" y="292"/>
                      <a:pt x="300" y="292"/>
                    </a:cubicBezTo>
                    <a:cubicBezTo>
                      <a:pt x="298" y="297"/>
                      <a:pt x="298" y="297"/>
                      <a:pt x="298" y="297"/>
                    </a:cubicBezTo>
                    <a:cubicBezTo>
                      <a:pt x="296" y="300"/>
                      <a:pt x="296" y="300"/>
                      <a:pt x="296" y="300"/>
                    </a:cubicBezTo>
                    <a:cubicBezTo>
                      <a:pt x="295" y="302"/>
                      <a:pt x="295" y="302"/>
                      <a:pt x="295" y="302"/>
                    </a:cubicBezTo>
                    <a:cubicBezTo>
                      <a:pt x="293" y="303"/>
                      <a:pt x="293" y="303"/>
                      <a:pt x="293" y="303"/>
                    </a:cubicBezTo>
                    <a:cubicBezTo>
                      <a:pt x="291" y="305"/>
                      <a:pt x="291" y="305"/>
                      <a:pt x="291" y="305"/>
                    </a:cubicBezTo>
                    <a:cubicBezTo>
                      <a:pt x="289" y="306"/>
                      <a:pt x="289" y="306"/>
                      <a:pt x="289" y="306"/>
                    </a:cubicBezTo>
                    <a:cubicBezTo>
                      <a:pt x="288" y="307"/>
                      <a:pt x="287" y="307"/>
                      <a:pt x="286" y="308"/>
                    </a:cubicBezTo>
                    <a:cubicBezTo>
                      <a:pt x="283" y="309"/>
                      <a:pt x="283" y="309"/>
                      <a:pt x="283" y="309"/>
                    </a:cubicBezTo>
                    <a:cubicBezTo>
                      <a:pt x="283" y="310"/>
                      <a:pt x="283" y="310"/>
                      <a:pt x="283" y="310"/>
                    </a:cubicBezTo>
                    <a:cubicBezTo>
                      <a:pt x="283" y="310"/>
                      <a:pt x="283" y="310"/>
                      <a:pt x="282" y="310"/>
                    </a:cubicBezTo>
                    <a:cubicBezTo>
                      <a:pt x="282" y="310"/>
                      <a:pt x="282" y="310"/>
                      <a:pt x="282" y="310"/>
                    </a:cubicBezTo>
                    <a:cubicBezTo>
                      <a:pt x="281" y="311"/>
                      <a:pt x="281" y="311"/>
                      <a:pt x="281" y="311"/>
                    </a:cubicBezTo>
                    <a:cubicBezTo>
                      <a:pt x="280" y="311"/>
                      <a:pt x="280" y="311"/>
                      <a:pt x="280" y="311"/>
                    </a:cubicBezTo>
                    <a:cubicBezTo>
                      <a:pt x="277" y="313"/>
                      <a:pt x="277" y="313"/>
                      <a:pt x="277" y="313"/>
                    </a:cubicBezTo>
                    <a:cubicBezTo>
                      <a:pt x="277" y="313"/>
                      <a:pt x="277" y="313"/>
                      <a:pt x="277" y="313"/>
                    </a:cubicBezTo>
                    <a:cubicBezTo>
                      <a:pt x="275" y="314"/>
                      <a:pt x="275" y="314"/>
                      <a:pt x="275" y="314"/>
                    </a:cubicBezTo>
                    <a:cubicBezTo>
                      <a:pt x="274" y="314"/>
                      <a:pt x="274" y="314"/>
                      <a:pt x="274" y="314"/>
                    </a:cubicBezTo>
                    <a:cubicBezTo>
                      <a:pt x="273" y="315"/>
                      <a:pt x="273" y="315"/>
                      <a:pt x="273" y="315"/>
                    </a:cubicBezTo>
                    <a:cubicBezTo>
                      <a:pt x="272" y="315"/>
                      <a:pt x="271" y="316"/>
                      <a:pt x="271" y="316"/>
                    </a:cubicBezTo>
                    <a:cubicBezTo>
                      <a:pt x="270" y="317"/>
                      <a:pt x="269" y="317"/>
                      <a:pt x="268" y="318"/>
                    </a:cubicBezTo>
                    <a:cubicBezTo>
                      <a:pt x="267" y="318"/>
                      <a:pt x="267" y="318"/>
                      <a:pt x="267" y="318"/>
                    </a:cubicBezTo>
                    <a:cubicBezTo>
                      <a:pt x="266" y="319"/>
                      <a:pt x="266" y="319"/>
                      <a:pt x="266" y="319"/>
                    </a:cubicBezTo>
                    <a:cubicBezTo>
                      <a:pt x="264" y="320"/>
                      <a:pt x="264" y="320"/>
                      <a:pt x="264" y="320"/>
                    </a:cubicBezTo>
                    <a:cubicBezTo>
                      <a:pt x="263" y="320"/>
                      <a:pt x="263" y="320"/>
                      <a:pt x="263" y="320"/>
                    </a:cubicBezTo>
                    <a:cubicBezTo>
                      <a:pt x="262" y="321"/>
                      <a:pt x="262" y="321"/>
                      <a:pt x="262" y="321"/>
                    </a:cubicBezTo>
                    <a:cubicBezTo>
                      <a:pt x="260" y="322"/>
                      <a:pt x="260" y="322"/>
                      <a:pt x="260" y="322"/>
                    </a:cubicBezTo>
                    <a:cubicBezTo>
                      <a:pt x="259" y="322"/>
                      <a:pt x="259" y="322"/>
                      <a:pt x="259" y="322"/>
                    </a:cubicBezTo>
                    <a:cubicBezTo>
                      <a:pt x="258" y="323"/>
                      <a:pt x="258" y="323"/>
                      <a:pt x="258" y="323"/>
                    </a:cubicBezTo>
                    <a:cubicBezTo>
                      <a:pt x="257" y="323"/>
                      <a:pt x="257" y="323"/>
                      <a:pt x="257" y="323"/>
                    </a:cubicBezTo>
                    <a:cubicBezTo>
                      <a:pt x="255" y="324"/>
                      <a:pt x="255" y="324"/>
                      <a:pt x="255" y="324"/>
                    </a:cubicBezTo>
                    <a:cubicBezTo>
                      <a:pt x="254" y="325"/>
                      <a:pt x="253" y="325"/>
                      <a:pt x="253" y="326"/>
                    </a:cubicBezTo>
                    <a:cubicBezTo>
                      <a:pt x="250" y="327"/>
                      <a:pt x="250" y="327"/>
                      <a:pt x="250" y="327"/>
                    </a:cubicBezTo>
                    <a:cubicBezTo>
                      <a:pt x="249" y="327"/>
                      <a:pt x="249" y="327"/>
                      <a:pt x="249" y="327"/>
                    </a:cubicBezTo>
                    <a:cubicBezTo>
                      <a:pt x="248" y="328"/>
                      <a:pt x="248" y="328"/>
                      <a:pt x="248" y="328"/>
                    </a:cubicBezTo>
                    <a:cubicBezTo>
                      <a:pt x="246" y="329"/>
                      <a:pt x="246" y="329"/>
                      <a:pt x="246" y="329"/>
                    </a:cubicBezTo>
                    <a:cubicBezTo>
                      <a:pt x="243" y="330"/>
                      <a:pt x="243" y="330"/>
                      <a:pt x="243" y="330"/>
                    </a:cubicBezTo>
                    <a:cubicBezTo>
                      <a:pt x="243" y="330"/>
                      <a:pt x="242" y="331"/>
                      <a:pt x="241" y="331"/>
                    </a:cubicBezTo>
                    <a:cubicBezTo>
                      <a:pt x="239" y="332"/>
                      <a:pt x="239" y="332"/>
                      <a:pt x="239" y="332"/>
                    </a:cubicBezTo>
                    <a:cubicBezTo>
                      <a:pt x="238" y="332"/>
                      <a:pt x="238" y="332"/>
                      <a:pt x="238" y="332"/>
                    </a:cubicBezTo>
                    <a:cubicBezTo>
                      <a:pt x="237" y="333"/>
                      <a:pt x="236" y="333"/>
                      <a:pt x="234" y="334"/>
                    </a:cubicBezTo>
                    <a:cubicBezTo>
                      <a:pt x="233" y="334"/>
                      <a:pt x="233" y="334"/>
                      <a:pt x="233" y="334"/>
                    </a:cubicBezTo>
                    <a:cubicBezTo>
                      <a:pt x="232" y="335"/>
                      <a:pt x="232" y="335"/>
                      <a:pt x="232" y="335"/>
                    </a:cubicBezTo>
                    <a:cubicBezTo>
                      <a:pt x="230" y="336"/>
                      <a:pt x="230" y="336"/>
                      <a:pt x="230" y="336"/>
                    </a:cubicBezTo>
                    <a:cubicBezTo>
                      <a:pt x="229" y="336"/>
                      <a:pt x="229" y="336"/>
                      <a:pt x="229" y="336"/>
                    </a:cubicBezTo>
                    <a:cubicBezTo>
                      <a:pt x="227" y="337"/>
                      <a:pt x="227" y="337"/>
                      <a:pt x="227" y="337"/>
                    </a:cubicBezTo>
                    <a:cubicBezTo>
                      <a:pt x="227" y="337"/>
                      <a:pt x="227" y="337"/>
                      <a:pt x="227" y="337"/>
                    </a:cubicBezTo>
                    <a:cubicBezTo>
                      <a:pt x="225" y="338"/>
                      <a:pt x="225" y="338"/>
                      <a:pt x="225" y="338"/>
                    </a:cubicBezTo>
                    <a:cubicBezTo>
                      <a:pt x="224" y="338"/>
                      <a:pt x="224" y="338"/>
                      <a:pt x="224" y="338"/>
                    </a:cubicBezTo>
                    <a:cubicBezTo>
                      <a:pt x="223" y="339"/>
                      <a:pt x="223" y="339"/>
                      <a:pt x="223" y="339"/>
                    </a:cubicBezTo>
                    <a:cubicBezTo>
                      <a:pt x="221" y="339"/>
                      <a:pt x="221" y="339"/>
                      <a:pt x="221" y="339"/>
                    </a:cubicBezTo>
                    <a:cubicBezTo>
                      <a:pt x="219" y="340"/>
                      <a:pt x="219" y="340"/>
                      <a:pt x="219" y="340"/>
                    </a:cubicBezTo>
                    <a:cubicBezTo>
                      <a:pt x="217" y="341"/>
                      <a:pt x="217" y="341"/>
                      <a:pt x="217" y="341"/>
                    </a:cubicBezTo>
                    <a:cubicBezTo>
                      <a:pt x="214" y="342"/>
                      <a:pt x="214" y="342"/>
                      <a:pt x="214" y="342"/>
                    </a:cubicBezTo>
                    <a:cubicBezTo>
                      <a:pt x="213" y="342"/>
                      <a:pt x="213" y="342"/>
                      <a:pt x="213" y="342"/>
                    </a:cubicBezTo>
                    <a:cubicBezTo>
                      <a:pt x="212" y="343"/>
                      <a:pt x="212" y="343"/>
                      <a:pt x="212" y="343"/>
                    </a:cubicBezTo>
                    <a:cubicBezTo>
                      <a:pt x="211" y="343"/>
                      <a:pt x="211" y="343"/>
                      <a:pt x="211" y="343"/>
                    </a:cubicBezTo>
                    <a:cubicBezTo>
                      <a:pt x="210" y="343"/>
                      <a:pt x="210" y="343"/>
                      <a:pt x="210" y="343"/>
                    </a:cubicBezTo>
                    <a:cubicBezTo>
                      <a:pt x="208" y="344"/>
                      <a:pt x="206" y="344"/>
                      <a:pt x="205" y="345"/>
                    </a:cubicBezTo>
                    <a:cubicBezTo>
                      <a:pt x="203" y="345"/>
                      <a:pt x="203" y="345"/>
                      <a:pt x="203" y="345"/>
                    </a:cubicBezTo>
                    <a:cubicBezTo>
                      <a:pt x="203" y="346"/>
                      <a:pt x="203" y="346"/>
                      <a:pt x="203" y="346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6"/>
                      <a:pt x="200" y="346"/>
                      <a:pt x="200" y="346"/>
                    </a:cubicBezTo>
                    <a:cubicBezTo>
                      <a:pt x="200" y="347"/>
                      <a:pt x="200" y="347"/>
                      <a:pt x="200" y="347"/>
                    </a:cubicBezTo>
                    <a:cubicBezTo>
                      <a:pt x="198" y="347"/>
                      <a:pt x="198" y="347"/>
                      <a:pt x="198" y="347"/>
                    </a:cubicBezTo>
                    <a:cubicBezTo>
                      <a:pt x="197" y="348"/>
                      <a:pt x="197" y="348"/>
                      <a:pt x="197" y="348"/>
                    </a:cubicBezTo>
                    <a:cubicBezTo>
                      <a:pt x="197" y="348"/>
                      <a:pt x="197" y="348"/>
                      <a:pt x="197" y="348"/>
                    </a:cubicBezTo>
                    <a:cubicBezTo>
                      <a:pt x="196" y="348"/>
                      <a:pt x="196" y="348"/>
                      <a:pt x="196" y="348"/>
                    </a:cubicBezTo>
                    <a:cubicBezTo>
                      <a:pt x="193" y="349"/>
                      <a:pt x="193" y="349"/>
                      <a:pt x="193" y="349"/>
                    </a:cubicBezTo>
                    <a:cubicBezTo>
                      <a:pt x="192" y="349"/>
                      <a:pt x="192" y="349"/>
                      <a:pt x="192" y="349"/>
                    </a:cubicBezTo>
                    <a:cubicBezTo>
                      <a:pt x="191" y="349"/>
                      <a:pt x="191" y="349"/>
                      <a:pt x="191" y="349"/>
                    </a:cubicBezTo>
                    <a:cubicBezTo>
                      <a:pt x="190" y="350"/>
                      <a:pt x="190" y="350"/>
                      <a:pt x="190" y="350"/>
                    </a:cubicBezTo>
                    <a:cubicBezTo>
                      <a:pt x="189" y="350"/>
                      <a:pt x="189" y="350"/>
                      <a:pt x="189" y="350"/>
                    </a:cubicBezTo>
                    <a:cubicBezTo>
                      <a:pt x="187" y="351"/>
                      <a:pt x="187" y="351"/>
                      <a:pt x="187" y="351"/>
                    </a:cubicBezTo>
                    <a:cubicBezTo>
                      <a:pt x="186" y="350"/>
                      <a:pt x="186" y="350"/>
                      <a:pt x="186" y="350"/>
                    </a:cubicBezTo>
                    <a:cubicBezTo>
                      <a:pt x="185" y="349"/>
                      <a:pt x="185" y="349"/>
                      <a:pt x="185" y="349"/>
                    </a:cubicBezTo>
                    <a:cubicBezTo>
                      <a:pt x="184" y="348"/>
                      <a:pt x="184" y="348"/>
                      <a:pt x="184" y="348"/>
                    </a:cubicBezTo>
                    <a:cubicBezTo>
                      <a:pt x="184" y="347"/>
                      <a:pt x="184" y="347"/>
                      <a:pt x="184" y="347"/>
                    </a:cubicBezTo>
                    <a:cubicBezTo>
                      <a:pt x="182" y="345"/>
                      <a:pt x="182" y="345"/>
                      <a:pt x="182" y="345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1" y="344"/>
                      <a:pt x="181" y="344"/>
                      <a:pt x="181" y="344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80" y="344"/>
                      <a:pt x="179" y="344"/>
                      <a:pt x="179" y="344"/>
                    </a:cubicBezTo>
                    <a:cubicBezTo>
                      <a:pt x="179" y="344"/>
                      <a:pt x="179" y="344"/>
                      <a:pt x="179" y="344"/>
                    </a:cubicBezTo>
                    <a:cubicBezTo>
                      <a:pt x="179" y="344"/>
                      <a:pt x="179" y="344"/>
                      <a:pt x="179" y="344"/>
                    </a:cubicBezTo>
                    <a:cubicBezTo>
                      <a:pt x="178" y="345"/>
                      <a:pt x="178" y="345"/>
                      <a:pt x="178" y="345"/>
                    </a:cubicBezTo>
                    <a:cubicBezTo>
                      <a:pt x="176" y="347"/>
                      <a:pt x="176" y="347"/>
                      <a:pt x="176" y="347"/>
                    </a:cubicBezTo>
                    <a:cubicBezTo>
                      <a:pt x="175" y="348"/>
                      <a:pt x="175" y="348"/>
                      <a:pt x="175" y="348"/>
                    </a:cubicBezTo>
                    <a:cubicBezTo>
                      <a:pt x="168" y="354"/>
                      <a:pt x="168" y="354"/>
                      <a:pt x="168" y="354"/>
                    </a:cubicBezTo>
                    <a:cubicBezTo>
                      <a:pt x="166" y="356"/>
                      <a:pt x="166" y="356"/>
                      <a:pt x="166" y="356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5" y="357"/>
                      <a:pt x="165" y="357"/>
                      <a:pt x="165" y="357"/>
                    </a:cubicBezTo>
                    <a:cubicBezTo>
                      <a:pt x="163" y="360"/>
                      <a:pt x="163" y="360"/>
                      <a:pt x="163" y="360"/>
                    </a:cubicBezTo>
                    <a:cubicBezTo>
                      <a:pt x="161" y="362"/>
                      <a:pt x="161" y="362"/>
                      <a:pt x="161" y="362"/>
                    </a:cubicBezTo>
                    <a:cubicBezTo>
                      <a:pt x="157" y="365"/>
                      <a:pt x="157" y="365"/>
                      <a:pt x="157" y="365"/>
                    </a:cubicBezTo>
                    <a:cubicBezTo>
                      <a:pt x="154" y="368"/>
                      <a:pt x="154" y="368"/>
                      <a:pt x="154" y="368"/>
                    </a:cubicBezTo>
                    <a:cubicBezTo>
                      <a:pt x="152" y="370"/>
                      <a:pt x="152" y="370"/>
                      <a:pt x="152" y="370"/>
                    </a:cubicBezTo>
                    <a:cubicBezTo>
                      <a:pt x="149" y="371"/>
                      <a:pt x="149" y="371"/>
                      <a:pt x="149" y="371"/>
                    </a:cubicBezTo>
                    <a:cubicBezTo>
                      <a:pt x="147" y="371"/>
                      <a:pt x="147" y="371"/>
                      <a:pt x="147" y="371"/>
                    </a:cubicBezTo>
                    <a:cubicBezTo>
                      <a:pt x="145" y="371"/>
                      <a:pt x="145" y="371"/>
                      <a:pt x="145" y="371"/>
                    </a:cubicBezTo>
                    <a:cubicBezTo>
                      <a:pt x="142" y="372"/>
                      <a:pt x="142" y="372"/>
                      <a:pt x="142" y="372"/>
                    </a:cubicBezTo>
                    <a:cubicBezTo>
                      <a:pt x="140" y="373"/>
                      <a:pt x="140" y="373"/>
                      <a:pt x="140" y="373"/>
                    </a:cubicBezTo>
                    <a:cubicBezTo>
                      <a:pt x="139" y="373"/>
                      <a:pt x="139" y="373"/>
                      <a:pt x="139" y="373"/>
                    </a:cubicBezTo>
                    <a:cubicBezTo>
                      <a:pt x="136" y="374"/>
                      <a:pt x="136" y="374"/>
                      <a:pt x="136" y="374"/>
                    </a:cubicBezTo>
                    <a:cubicBezTo>
                      <a:pt x="131" y="375"/>
                      <a:pt x="131" y="375"/>
                      <a:pt x="131" y="375"/>
                    </a:cubicBezTo>
                    <a:cubicBezTo>
                      <a:pt x="131" y="375"/>
                      <a:pt x="131" y="375"/>
                      <a:pt x="131" y="375"/>
                    </a:cubicBezTo>
                    <a:cubicBezTo>
                      <a:pt x="130" y="375"/>
                      <a:pt x="130" y="375"/>
                      <a:pt x="130" y="375"/>
                    </a:cubicBezTo>
                    <a:cubicBezTo>
                      <a:pt x="124" y="376"/>
                      <a:pt x="124" y="376"/>
                      <a:pt x="124" y="376"/>
                    </a:cubicBezTo>
                    <a:cubicBezTo>
                      <a:pt x="124" y="376"/>
                      <a:pt x="124" y="376"/>
                      <a:pt x="123" y="376"/>
                    </a:cubicBezTo>
                    <a:cubicBezTo>
                      <a:pt x="123" y="376"/>
                      <a:pt x="123" y="376"/>
                      <a:pt x="123" y="376"/>
                    </a:cubicBezTo>
                    <a:cubicBezTo>
                      <a:pt x="122" y="377"/>
                      <a:pt x="122" y="377"/>
                      <a:pt x="122" y="377"/>
                    </a:cubicBezTo>
                    <a:cubicBezTo>
                      <a:pt x="118" y="378"/>
                      <a:pt x="118" y="378"/>
                      <a:pt x="118" y="378"/>
                    </a:cubicBezTo>
                    <a:cubicBezTo>
                      <a:pt x="117" y="378"/>
                      <a:pt x="117" y="378"/>
                      <a:pt x="117" y="378"/>
                    </a:cubicBezTo>
                    <a:cubicBezTo>
                      <a:pt x="111" y="379"/>
                      <a:pt x="111" y="379"/>
                      <a:pt x="111" y="379"/>
                    </a:cubicBezTo>
                    <a:cubicBezTo>
                      <a:pt x="108" y="380"/>
                      <a:pt x="108" y="380"/>
                      <a:pt x="108" y="380"/>
                    </a:cubicBezTo>
                    <a:cubicBezTo>
                      <a:pt x="107" y="380"/>
                      <a:pt x="107" y="380"/>
                      <a:pt x="107" y="380"/>
                    </a:cubicBezTo>
                    <a:cubicBezTo>
                      <a:pt x="102" y="381"/>
                      <a:pt x="102" y="381"/>
                      <a:pt x="102" y="381"/>
                    </a:cubicBezTo>
                    <a:cubicBezTo>
                      <a:pt x="97" y="382"/>
                      <a:pt x="97" y="382"/>
                      <a:pt x="97" y="382"/>
                    </a:cubicBezTo>
                    <a:cubicBezTo>
                      <a:pt x="96" y="383"/>
                      <a:pt x="96" y="383"/>
                      <a:pt x="96" y="383"/>
                    </a:cubicBezTo>
                    <a:cubicBezTo>
                      <a:pt x="93" y="383"/>
                      <a:pt x="93" y="383"/>
                      <a:pt x="93" y="383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87" y="385"/>
                      <a:pt x="87" y="385"/>
                      <a:pt x="87" y="385"/>
                    </a:cubicBezTo>
                    <a:cubicBezTo>
                      <a:pt x="85" y="385"/>
                      <a:pt x="85" y="385"/>
                      <a:pt x="85" y="385"/>
                    </a:cubicBezTo>
                    <a:cubicBezTo>
                      <a:pt x="85" y="385"/>
                      <a:pt x="85" y="385"/>
                      <a:pt x="85" y="385"/>
                    </a:cubicBezTo>
                    <a:cubicBezTo>
                      <a:pt x="82" y="386"/>
                      <a:pt x="82" y="386"/>
                      <a:pt x="82" y="386"/>
                    </a:cubicBezTo>
                    <a:cubicBezTo>
                      <a:pt x="79" y="387"/>
                      <a:pt x="79" y="387"/>
                      <a:pt x="79" y="387"/>
                    </a:cubicBezTo>
                    <a:cubicBezTo>
                      <a:pt x="71" y="388"/>
                      <a:pt x="71" y="388"/>
                      <a:pt x="71" y="388"/>
                    </a:cubicBezTo>
                    <a:cubicBezTo>
                      <a:pt x="56" y="392"/>
                      <a:pt x="56" y="392"/>
                      <a:pt x="56" y="392"/>
                    </a:cubicBezTo>
                    <a:cubicBezTo>
                      <a:pt x="56" y="392"/>
                      <a:pt x="56" y="392"/>
                      <a:pt x="56" y="392"/>
                    </a:cubicBezTo>
                    <a:cubicBezTo>
                      <a:pt x="43" y="395"/>
                      <a:pt x="43" y="395"/>
                      <a:pt x="43" y="395"/>
                    </a:cubicBezTo>
                    <a:cubicBezTo>
                      <a:pt x="24" y="399"/>
                      <a:pt x="24" y="399"/>
                      <a:pt x="24" y="399"/>
                    </a:cubicBezTo>
                    <a:cubicBezTo>
                      <a:pt x="24" y="399"/>
                      <a:pt x="23" y="399"/>
                      <a:pt x="23" y="400"/>
                    </a:cubicBezTo>
                    <a:cubicBezTo>
                      <a:pt x="23" y="400"/>
                      <a:pt x="23" y="400"/>
                      <a:pt x="23" y="400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43" y="468"/>
                      <a:pt x="43" y="468"/>
                      <a:pt x="43" y="468"/>
                    </a:cubicBezTo>
                    <a:cubicBezTo>
                      <a:pt x="71" y="497"/>
                      <a:pt x="71" y="497"/>
                      <a:pt x="71" y="497"/>
                    </a:cubicBezTo>
                    <a:cubicBezTo>
                      <a:pt x="79" y="505"/>
                      <a:pt x="79" y="505"/>
                      <a:pt x="79" y="505"/>
                    </a:cubicBezTo>
                    <a:cubicBezTo>
                      <a:pt x="82" y="508"/>
                      <a:pt x="82" y="508"/>
                      <a:pt x="82" y="508"/>
                    </a:cubicBezTo>
                    <a:cubicBezTo>
                      <a:pt x="87" y="513"/>
                      <a:pt x="87" y="513"/>
                      <a:pt x="87" y="513"/>
                    </a:cubicBezTo>
                    <a:cubicBezTo>
                      <a:pt x="90" y="516"/>
                      <a:pt x="90" y="516"/>
                      <a:pt x="90" y="516"/>
                    </a:cubicBezTo>
                    <a:cubicBezTo>
                      <a:pt x="93" y="519"/>
                      <a:pt x="93" y="519"/>
                      <a:pt x="93" y="519"/>
                    </a:cubicBezTo>
                    <a:cubicBezTo>
                      <a:pt x="96" y="523"/>
                      <a:pt x="96" y="523"/>
                      <a:pt x="96" y="523"/>
                    </a:cubicBezTo>
                    <a:cubicBezTo>
                      <a:pt x="97" y="524"/>
                      <a:pt x="97" y="524"/>
                      <a:pt x="97" y="524"/>
                    </a:cubicBezTo>
                    <a:cubicBezTo>
                      <a:pt x="102" y="529"/>
                      <a:pt x="102" y="529"/>
                      <a:pt x="102" y="529"/>
                    </a:cubicBezTo>
                    <a:cubicBezTo>
                      <a:pt x="107" y="534"/>
                      <a:pt x="107" y="534"/>
                      <a:pt x="107" y="534"/>
                    </a:cubicBezTo>
                    <a:cubicBezTo>
                      <a:pt x="108" y="535"/>
                      <a:pt x="108" y="535"/>
                      <a:pt x="108" y="535"/>
                    </a:cubicBezTo>
                    <a:cubicBezTo>
                      <a:pt x="111" y="538"/>
                      <a:pt x="111" y="538"/>
                      <a:pt x="111" y="538"/>
                    </a:cubicBezTo>
                    <a:cubicBezTo>
                      <a:pt x="117" y="545"/>
                      <a:pt x="117" y="545"/>
                      <a:pt x="117" y="545"/>
                    </a:cubicBezTo>
                    <a:cubicBezTo>
                      <a:pt x="118" y="545"/>
                      <a:pt x="118" y="545"/>
                      <a:pt x="118" y="545"/>
                    </a:cubicBezTo>
                    <a:cubicBezTo>
                      <a:pt x="122" y="549"/>
                      <a:pt x="122" y="549"/>
                      <a:pt x="122" y="549"/>
                    </a:cubicBezTo>
                    <a:cubicBezTo>
                      <a:pt x="123" y="551"/>
                      <a:pt x="123" y="551"/>
                      <a:pt x="123" y="551"/>
                    </a:cubicBezTo>
                    <a:cubicBezTo>
                      <a:pt x="130" y="558"/>
                      <a:pt x="130" y="558"/>
                      <a:pt x="130" y="558"/>
                    </a:cubicBezTo>
                    <a:cubicBezTo>
                      <a:pt x="136" y="564"/>
                      <a:pt x="136" y="564"/>
                      <a:pt x="136" y="564"/>
                    </a:cubicBezTo>
                    <a:cubicBezTo>
                      <a:pt x="139" y="567"/>
                      <a:pt x="139" y="567"/>
                      <a:pt x="139" y="567"/>
                    </a:cubicBezTo>
                    <a:cubicBezTo>
                      <a:pt x="140" y="568"/>
                      <a:pt x="140" y="568"/>
                      <a:pt x="140" y="568"/>
                    </a:cubicBezTo>
                    <a:cubicBezTo>
                      <a:pt x="142" y="570"/>
                      <a:pt x="142" y="570"/>
                      <a:pt x="142" y="570"/>
                    </a:cubicBezTo>
                    <a:cubicBezTo>
                      <a:pt x="145" y="574"/>
                      <a:pt x="145" y="574"/>
                      <a:pt x="145" y="574"/>
                    </a:cubicBezTo>
                    <a:cubicBezTo>
                      <a:pt x="147" y="576"/>
                      <a:pt x="147" y="576"/>
                      <a:pt x="147" y="576"/>
                    </a:cubicBezTo>
                    <a:cubicBezTo>
                      <a:pt x="149" y="578"/>
                      <a:pt x="149" y="578"/>
                      <a:pt x="149" y="578"/>
                    </a:cubicBezTo>
                    <a:cubicBezTo>
                      <a:pt x="154" y="583"/>
                      <a:pt x="154" y="583"/>
                      <a:pt x="154" y="583"/>
                    </a:cubicBezTo>
                    <a:cubicBezTo>
                      <a:pt x="157" y="586"/>
                      <a:pt x="157" y="586"/>
                      <a:pt x="157" y="586"/>
                    </a:cubicBezTo>
                    <a:cubicBezTo>
                      <a:pt x="161" y="590"/>
                      <a:pt x="161" y="590"/>
                      <a:pt x="161" y="590"/>
                    </a:cubicBezTo>
                    <a:cubicBezTo>
                      <a:pt x="163" y="592"/>
                      <a:pt x="163" y="592"/>
                      <a:pt x="163" y="592"/>
                    </a:cubicBezTo>
                    <a:cubicBezTo>
                      <a:pt x="166" y="596"/>
                      <a:pt x="166" y="596"/>
                      <a:pt x="166" y="596"/>
                    </a:cubicBezTo>
                    <a:cubicBezTo>
                      <a:pt x="168" y="598"/>
                      <a:pt x="168" y="598"/>
                      <a:pt x="168" y="598"/>
                    </a:cubicBezTo>
                    <a:cubicBezTo>
                      <a:pt x="175" y="604"/>
                      <a:pt x="175" y="604"/>
                      <a:pt x="175" y="604"/>
                    </a:cubicBezTo>
                    <a:cubicBezTo>
                      <a:pt x="176" y="606"/>
                      <a:pt x="176" y="606"/>
                      <a:pt x="176" y="606"/>
                    </a:cubicBezTo>
                    <a:cubicBezTo>
                      <a:pt x="178" y="608"/>
                      <a:pt x="178" y="608"/>
                      <a:pt x="178" y="608"/>
                    </a:cubicBezTo>
                    <a:cubicBezTo>
                      <a:pt x="180" y="610"/>
                      <a:pt x="180" y="610"/>
                      <a:pt x="180" y="610"/>
                    </a:cubicBezTo>
                    <a:cubicBezTo>
                      <a:pt x="181" y="611"/>
                      <a:pt x="181" y="611"/>
                      <a:pt x="181" y="611"/>
                    </a:cubicBezTo>
                    <a:cubicBezTo>
                      <a:pt x="182" y="612"/>
                      <a:pt x="182" y="612"/>
                      <a:pt x="182" y="612"/>
                    </a:cubicBezTo>
                    <a:cubicBezTo>
                      <a:pt x="184" y="614"/>
                      <a:pt x="184" y="614"/>
                      <a:pt x="184" y="614"/>
                    </a:cubicBezTo>
                    <a:cubicBezTo>
                      <a:pt x="184" y="614"/>
                      <a:pt x="184" y="614"/>
                      <a:pt x="184" y="614"/>
                    </a:cubicBezTo>
                    <a:cubicBezTo>
                      <a:pt x="185" y="615"/>
                      <a:pt x="185" y="615"/>
                      <a:pt x="185" y="615"/>
                    </a:cubicBezTo>
                    <a:cubicBezTo>
                      <a:pt x="186" y="617"/>
                      <a:pt x="186" y="617"/>
                      <a:pt x="186" y="617"/>
                    </a:cubicBezTo>
                    <a:cubicBezTo>
                      <a:pt x="189" y="620"/>
                      <a:pt x="189" y="620"/>
                      <a:pt x="189" y="620"/>
                    </a:cubicBezTo>
                    <a:cubicBezTo>
                      <a:pt x="190" y="620"/>
                      <a:pt x="190" y="620"/>
                      <a:pt x="190" y="620"/>
                    </a:cubicBezTo>
                    <a:cubicBezTo>
                      <a:pt x="191" y="621"/>
                      <a:pt x="191" y="621"/>
                      <a:pt x="191" y="621"/>
                    </a:cubicBezTo>
                    <a:cubicBezTo>
                      <a:pt x="192" y="622"/>
                      <a:pt x="192" y="622"/>
                      <a:pt x="192" y="622"/>
                    </a:cubicBezTo>
                    <a:cubicBezTo>
                      <a:pt x="193" y="624"/>
                      <a:pt x="193" y="624"/>
                      <a:pt x="193" y="624"/>
                    </a:cubicBezTo>
                    <a:cubicBezTo>
                      <a:pt x="196" y="626"/>
                      <a:pt x="196" y="626"/>
                      <a:pt x="196" y="626"/>
                    </a:cubicBezTo>
                    <a:cubicBezTo>
                      <a:pt x="197" y="627"/>
                      <a:pt x="197" y="627"/>
                      <a:pt x="197" y="627"/>
                    </a:cubicBezTo>
                    <a:cubicBezTo>
                      <a:pt x="197" y="628"/>
                      <a:pt x="197" y="628"/>
                      <a:pt x="197" y="628"/>
                    </a:cubicBezTo>
                    <a:cubicBezTo>
                      <a:pt x="198" y="629"/>
                      <a:pt x="198" y="629"/>
                      <a:pt x="198" y="629"/>
                    </a:cubicBezTo>
                    <a:cubicBezTo>
                      <a:pt x="200" y="631"/>
                      <a:pt x="200" y="631"/>
                      <a:pt x="200" y="631"/>
                    </a:cubicBezTo>
                    <a:cubicBezTo>
                      <a:pt x="203" y="633"/>
                      <a:pt x="203" y="633"/>
                      <a:pt x="203" y="633"/>
                    </a:cubicBezTo>
                    <a:cubicBezTo>
                      <a:pt x="203" y="634"/>
                      <a:pt x="203" y="634"/>
                      <a:pt x="203" y="634"/>
                    </a:cubicBezTo>
                    <a:cubicBezTo>
                      <a:pt x="205" y="636"/>
                      <a:pt x="205" y="636"/>
                      <a:pt x="205" y="636"/>
                    </a:cubicBezTo>
                    <a:cubicBezTo>
                      <a:pt x="210" y="641"/>
                      <a:pt x="210" y="641"/>
                      <a:pt x="210" y="641"/>
                    </a:cubicBezTo>
                    <a:cubicBezTo>
                      <a:pt x="211" y="642"/>
                      <a:pt x="211" y="642"/>
                      <a:pt x="211" y="642"/>
                    </a:cubicBezTo>
                    <a:cubicBezTo>
                      <a:pt x="212" y="643"/>
                      <a:pt x="212" y="643"/>
                      <a:pt x="212" y="643"/>
                    </a:cubicBezTo>
                    <a:cubicBezTo>
                      <a:pt x="213" y="645"/>
                      <a:pt x="213" y="645"/>
                      <a:pt x="213" y="645"/>
                    </a:cubicBezTo>
                    <a:cubicBezTo>
                      <a:pt x="214" y="646"/>
                      <a:pt x="214" y="646"/>
                      <a:pt x="214" y="646"/>
                    </a:cubicBezTo>
                    <a:cubicBezTo>
                      <a:pt x="217" y="648"/>
                      <a:pt x="217" y="648"/>
                      <a:pt x="217" y="648"/>
                    </a:cubicBezTo>
                    <a:cubicBezTo>
                      <a:pt x="219" y="651"/>
                      <a:pt x="219" y="651"/>
                      <a:pt x="219" y="651"/>
                    </a:cubicBezTo>
                    <a:cubicBezTo>
                      <a:pt x="221" y="653"/>
                      <a:pt x="221" y="653"/>
                      <a:pt x="221" y="653"/>
                    </a:cubicBezTo>
                    <a:cubicBezTo>
                      <a:pt x="223" y="654"/>
                      <a:pt x="223" y="654"/>
                      <a:pt x="223" y="654"/>
                    </a:cubicBezTo>
                    <a:cubicBezTo>
                      <a:pt x="224" y="656"/>
                      <a:pt x="224" y="656"/>
                      <a:pt x="224" y="656"/>
                    </a:cubicBezTo>
                    <a:cubicBezTo>
                      <a:pt x="225" y="657"/>
                      <a:pt x="225" y="657"/>
                      <a:pt x="225" y="657"/>
                    </a:cubicBezTo>
                    <a:cubicBezTo>
                      <a:pt x="227" y="659"/>
                      <a:pt x="227" y="659"/>
                      <a:pt x="227" y="659"/>
                    </a:cubicBezTo>
                    <a:cubicBezTo>
                      <a:pt x="227" y="659"/>
                      <a:pt x="227" y="659"/>
                      <a:pt x="227" y="659"/>
                    </a:cubicBezTo>
                    <a:cubicBezTo>
                      <a:pt x="229" y="661"/>
                      <a:pt x="229" y="661"/>
                      <a:pt x="229" y="661"/>
                    </a:cubicBezTo>
                    <a:cubicBezTo>
                      <a:pt x="230" y="662"/>
                      <a:pt x="230" y="662"/>
                      <a:pt x="230" y="662"/>
                    </a:cubicBezTo>
                    <a:cubicBezTo>
                      <a:pt x="232" y="664"/>
                      <a:pt x="232" y="664"/>
                      <a:pt x="232" y="664"/>
                    </a:cubicBezTo>
                    <a:cubicBezTo>
                      <a:pt x="232" y="664"/>
                      <a:pt x="232" y="664"/>
                      <a:pt x="232" y="664"/>
                    </a:cubicBezTo>
                    <a:cubicBezTo>
                      <a:pt x="233" y="663"/>
                      <a:pt x="233" y="663"/>
                      <a:pt x="233" y="663"/>
                    </a:cubicBezTo>
                    <a:cubicBezTo>
                      <a:pt x="234" y="662"/>
                      <a:pt x="234" y="662"/>
                      <a:pt x="234" y="662"/>
                    </a:cubicBezTo>
                    <a:cubicBezTo>
                      <a:pt x="238" y="658"/>
                      <a:pt x="238" y="658"/>
                      <a:pt x="238" y="658"/>
                    </a:cubicBezTo>
                    <a:cubicBezTo>
                      <a:pt x="239" y="657"/>
                      <a:pt x="239" y="657"/>
                      <a:pt x="239" y="657"/>
                    </a:cubicBezTo>
                    <a:cubicBezTo>
                      <a:pt x="241" y="656"/>
                      <a:pt x="241" y="656"/>
                      <a:pt x="241" y="656"/>
                    </a:cubicBezTo>
                    <a:cubicBezTo>
                      <a:pt x="243" y="653"/>
                      <a:pt x="243" y="653"/>
                      <a:pt x="243" y="653"/>
                    </a:cubicBezTo>
                    <a:cubicBezTo>
                      <a:pt x="246" y="651"/>
                      <a:pt x="246" y="651"/>
                      <a:pt x="246" y="651"/>
                    </a:cubicBezTo>
                    <a:cubicBezTo>
                      <a:pt x="248" y="649"/>
                      <a:pt x="248" y="649"/>
                      <a:pt x="248" y="649"/>
                    </a:cubicBezTo>
                    <a:cubicBezTo>
                      <a:pt x="249" y="648"/>
                      <a:pt x="249" y="648"/>
                      <a:pt x="249" y="648"/>
                    </a:cubicBezTo>
                    <a:cubicBezTo>
                      <a:pt x="249" y="648"/>
                      <a:pt x="249" y="648"/>
                      <a:pt x="249" y="648"/>
                    </a:cubicBezTo>
                    <a:cubicBezTo>
                      <a:pt x="250" y="647"/>
                      <a:pt x="250" y="647"/>
                      <a:pt x="250" y="647"/>
                    </a:cubicBezTo>
                    <a:cubicBezTo>
                      <a:pt x="251" y="646"/>
                      <a:pt x="252" y="645"/>
                      <a:pt x="253" y="645"/>
                    </a:cubicBezTo>
                    <a:cubicBezTo>
                      <a:pt x="254" y="644"/>
                      <a:pt x="255" y="643"/>
                      <a:pt x="255" y="642"/>
                    </a:cubicBezTo>
                    <a:cubicBezTo>
                      <a:pt x="256" y="642"/>
                      <a:pt x="256" y="642"/>
                      <a:pt x="256" y="642"/>
                    </a:cubicBezTo>
                    <a:cubicBezTo>
                      <a:pt x="256" y="641"/>
                      <a:pt x="256" y="641"/>
                      <a:pt x="256" y="641"/>
                    </a:cubicBezTo>
                    <a:cubicBezTo>
                      <a:pt x="257" y="637"/>
                      <a:pt x="257" y="637"/>
                      <a:pt x="257" y="637"/>
                    </a:cubicBezTo>
                    <a:cubicBezTo>
                      <a:pt x="258" y="633"/>
                      <a:pt x="258" y="633"/>
                      <a:pt x="258" y="633"/>
                    </a:cubicBezTo>
                    <a:cubicBezTo>
                      <a:pt x="259" y="631"/>
                      <a:pt x="259" y="631"/>
                      <a:pt x="259" y="631"/>
                    </a:cubicBezTo>
                    <a:cubicBezTo>
                      <a:pt x="260" y="625"/>
                      <a:pt x="260" y="625"/>
                      <a:pt x="260" y="625"/>
                    </a:cubicBezTo>
                    <a:cubicBezTo>
                      <a:pt x="262" y="621"/>
                      <a:pt x="262" y="621"/>
                      <a:pt x="262" y="621"/>
                    </a:cubicBezTo>
                    <a:cubicBezTo>
                      <a:pt x="263" y="616"/>
                      <a:pt x="263" y="616"/>
                      <a:pt x="263" y="616"/>
                    </a:cubicBezTo>
                    <a:cubicBezTo>
                      <a:pt x="264" y="611"/>
                      <a:pt x="264" y="611"/>
                      <a:pt x="264" y="611"/>
                    </a:cubicBezTo>
                    <a:cubicBezTo>
                      <a:pt x="265" y="609"/>
                      <a:pt x="265" y="609"/>
                      <a:pt x="265" y="609"/>
                    </a:cubicBezTo>
                    <a:cubicBezTo>
                      <a:pt x="265" y="609"/>
                      <a:pt x="265" y="609"/>
                      <a:pt x="265" y="609"/>
                    </a:cubicBezTo>
                    <a:cubicBezTo>
                      <a:pt x="266" y="604"/>
                      <a:pt x="266" y="604"/>
                      <a:pt x="266" y="604"/>
                    </a:cubicBezTo>
                    <a:cubicBezTo>
                      <a:pt x="267" y="599"/>
                      <a:pt x="267" y="599"/>
                      <a:pt x="267" y="599"/>
                    </a:cubicBezTo>
                    <a:cubicBezTo>
                      <a:pt x="268" y="597"/>
                      <a:pt x="268" y="597"/>
                      <a:pt x="268" y="597"/>
                    </a:cubicBezTo>
                    <a:cubicBezTo>
                      <a:pt x="271" y="588"/>
                      <a:pt x="271" y="588"/>
                      <a:pt x="271" y="588"/>
                    </a:cubicBezTo>
                    <a:cubicBezTo>
                      <a:pt x="272" y="581"/>
                      <a:pt x="272" y="581"/>
                      <a:pt x="272" y="581"/>
                    </a:cubicBezTo>
                    <a:cubicBezTo>
                      <a:pt x="272" y="581"/>
                      <a:pt x="273" y="581"/>
                      <a:pt x="273" y="581"/>
                    </a:cubicBezTo>
                    <a:cubicBezTo>
                      <a:pt x="273" y="578"/>
                      <a:pt x="273" y="578"/>
                      <a:pt x="273" y="578"/>
                    </a:cubicBezTo>
                    <a:cubicBezTo>
                      <a:pt x="274" y="575"/>
                      <a:pt x="274" y="575"/>
                      <a:pt x="274" y="575"/>
                    </a:cubicBezTo>
                    <a:cubicBezTo>
                      <a:pt x="275" y="571"/>
                      <a:pt x="275" y="571"/>
                      <a:pt x="275" y="571"/>
                    </a:cubicBezTo>
                    <a:cubicBezTo>
                      <a:pt x="277" y="566"/>
                      <a:pt x="277" y="566"/>
                      <a:pt x="277" y="566"/>
                    </a:cubicBezTo>
                    <a:cubicBezTo>
                      <a:pt x="277" y="564"/>
                      <a:pt x="277" y="564"/>
                      <a:pt x="277" y="564"/>
                    </a:cubicBezTo>
                    <a:cubicBezTo>
                      <a:pt x="280" y="554"/>
                      <a:pt x="280" y="554"/>
                      <a:pt x="280" y="554"/>
                    </a:cubicBezTo>
                    <a:cubicBezTo>
                      <a:pt x="281" y="550"/>
                      <a:pt x="281" y="550"/>
                      <a:pt x="281" y="550"/>
                    </a:cubicBezTo>
                    <a:cubicBezTo>
                      <a:pt x="282" y="544"/>
                      <a:pt x="282" y="544"/>
                      <a:pt x="282" y="544"/>
                    </a:cubicBezTo>
                    <a:cubicBezTo>
                      <a:pt x="283" y="543"/>
                      <a:pt x="283" y="543"/>
                      <a:pt x="283" y="543"/>
                    </a:cubicBezTo>
                    <a:cubicBezTo>
                      <a:pt x="283" y="543"/>
                      <a:pt x="283" y="543"/>
                      <a:pt x="283" y="543"/>
                    </a:cubicBezTo>
                    <a:cubicBezTo>
                      <a:pt x="283" y="543"/>
                      <a:pt x="283" y="542"/>
                      <a:pt x="283" y="541"/>
                    </a:cubicBezTo>
                    <a:cubicBezTo>
                      <a:pt x="283" y="540"/>
                      <a:pt x="283" y="540"/>
                      <a:pt x="283" y="540"/>
                    </a:cubicBezTo>
                    <a:cubicBezTo>
                      <a:pt x="285" y="535"/>
                      <a:pt x="285" y="535"/>
                      <a:pt x="285" y="535"/>
                    </a:cubicBezTo>
                    <a:cubicBezTo>
                      <a:pt x="285" y="535"/>
                      <a:pt x="285" y="535"/>
                      <a:pt x="285" y="535"/>
                    </a:cubicBezTo>
                    <a:cubicBezTo>
                      <a:pt x="286" y="530"/>
                      <a:pt x="286" y="530"/>
                      <a:pt x="286" y="530"/>
                    </a:cubicBezTo>
                    <a:cubicBezTo>
                      <a:pt x="289" y="521"/>
                      <a:pt x="289" y="521"/>
                      <a:pt x="289" y="521"/>
                    </a:cubicBezTo>
                    <a:cubicBezTo>
                      <a:pt x="291" y="514"/>
                      <a:pt x="291" y="514"/>
                      <a:pt x="291" y="514"/>
                    </a:cubicBezTo>
                    <a:cubicBezTo>
                      <a:pt x="291" y="514"/>
                      <a:pt x="291" y="514"/>
                      <a:pt x="291" y="514"/>
                    </a:cubicBezTo>
                    <a:cubicBezTo>
                      <a:pt x="293" y="511"/>
                      <a:pt x="293" y="511"/>
                      <a:pt x="293" y="511"/>
                    </a:cubicBezTo>
                    <a:cubicBezTo>
                      <a:pt x="296" y="509"/>
                      <a:pt x="296" y="509"/>
                      <a:pt x="296" y="509"/>
                    </a:cubicBezTo>
                    <a:cubicBezTo>
                      <a:pt x="298" y="507"/>
                      <a:pt x="298" y="507"/>
                      <a:pt x="298" y="507"/>
                    </a:cubicBezTo>
                    <a:cubicBezTo>
                      <a:pt x="300" y="505"/>
                      <a:pt x="300" y="505"/>
                      <a:pt x="300" y="505"/>
                    </a:cubicBezTo>
                    <a:cubicBezTo>
                      <a:pt x="302" y="503"/>
                      <a:pt x="302" y="503"/>
                      <a:pt x="302" y="503"/>
                    </a:cubicBezTo>
                    <a:cubicBezTo>
                      <a:pt x="303" y="503"/>
                      <a:pt x="303" y="503"/>
                      <a:pt x="303" y="503"/>
                    </a:cubicBezTo>
                    <a:cubicBezTo>
                      <a:pt x="304" y="502"/>
                      <a:pt x="304" y="502"/>
                      <a:pt x="304" y="502"/>
                    </a:cubicBezTo>
                    <a:cubicBezTo>
                      <a:pt x="304" y="502"/>
                      <a:pt x="304" y="502"/>
                      <a:pt x="304" y="502"/>
                    </a:cubicBezTo>
                    <a:cubicBezTo>
                      <a:pt x="304" y="501"/>
                      <a:pt x="304" y="501"/>
                      <a:pt x="304" y="501"/>
                    </a:cubicBezTo>
                    <a:cubicBezTo>
                      <a:pt x="304" y="501"/>
                      <a:pt x="304" y="501"/>
                      <a:pt x="304" y="501"/>
                    </a:cubicBezTo>
                    <a:cubicBezTo>
                      <a:pt x="308" y="497"/>
                      <a:pt x="308" y="497"/>
                      <a:pt x="308" y="497"/>
                    </a:cubicBezTo>
                    <a:cubicBezTo>
                      <a:pt x="311" y="495"/>
                      <a:pt x="311" y="495"/>
                      <a:pt x="311" y="495"/>
                    </a:cubicBezTo>
                    <a:cubicBezTo>
                      <a:pt x="315" y="490"/>
                      <a:pt x="315" y="490"/>
                      <a:pt x="315" y="490"/>
                    </a:cubicBezTo>
                    <a:cubicBezTo>
                      <a:pt x="317" y="489"/>
                      <a:pt x="317" y="489"/>
                      <a:pt x="317" y="489"/>
                    </a:cubicBezTo>
                    <a:cubicBezTo>
                      <a:pt x="317" y="489"/>
                      <a:pt x="317" y="489"/>
                      <a:pt x="317" y="489"/>
                    </a:cubicBezTo>
                    <a:cubicBezTo>
                      <a:pt x="317" y="489"/>
                      <a:pt x="317" y="489"/>
                      <a:pt x="317" y="489"/>
                    </a:cubicBezTo>
                    <a:cubicBezTo>
                      <a:pt x="318" y="488"/>
                      <a:pt x="318" y="487"/>
                      <a:pt x="317" y="486"/>
                    </a:cubicBezTo>
                    <a:cubicBezTo>
                      <a:pt x="317" y="486"/>
                      <a:pt x="317" y="486"/>
                      <a:pt x="317" y="486"/>
                    </a:cubicBezTo>
                    <a:cubicBezTo>
                      <a:pt x="317" y="486"/>
                      <a:pt x="317" y="486"/>
                      <a:pt x="317" y="486"/>
                    </a:cubicBezTo>
                    <a:cubicBezTo>
                      <a:pt x="315" y="484"/>
                      <a:pt x="315" y="484"/>
                      <a:pt x="315" y="484"/>
                    </a:cubicBezTo>
                    <a:cubicBezTo>
                      <a:pt x="311" y="480"/>
                      <a:pt x="311" y="480"/>
                      <a:pt x="311" y="480"/>
                    </a:cubicBezTo>
                    <a:cubicBezTo>
                      <a:pt x="313" y="476"/>
                      <a:pt x="314" y="472"/>
                      <a:pt x="315" y="468"/>
                    </a:cubicBezTo>
                    <a:cubicBezTo>
                      <a:pt x="316" y="467"/>
                      <a:pt x="316" y="466"/>
                      <a:pt x="317" y="465"/>
                    </a:cubicBezTo>
                    <a:cubicBezTo>
                      <a:pt x="317" y="463"/>
                      <a:pt x="318" y="461"/>
                      <a:pt x="319" y="458"/>
                    </a:cubicBezTo>
                    <a:cubicBezTo>
                      <a:pt x="320" y="456"/>
                      <a:pt x="321" y="454"/>
                      <a:pt x="322" y="452"/>
                    </a:cubicBezTo>
                    <a:cubicBezTo>
                      <a:pt x="323" y="450"/>
                      <a:pt x="323" y="448"/>
                      <a:pt x="324" y="446"/>
                    </a:cubicBezTo>
                    <a:cubicBezTo>
                      <a:pt x="325" y="443"/>
                      <a:pt x="327" y="440"/>
                      <a:pt x="328" y="438"/>
                    </a:cubicBezTo>
                    <a:cubicBezTo>
                      <a:pt x="329" y="435"/>
                      <a:pt x="330" y="433"/>
                      <a:pt x="331" y="431"/>
                    </a:cubicBezTo>
                    <a:cubicBezTo>
                      <a:pt x="332" y="429"/>
                      <a:pt x="332" y="428"/>
                      <a:pt x="333" y="427"/>
                    </a:cubicBezTo>
                    <a:cubicBezTo>
                      <a:pt x="333" y="426"/>
                      <a:pt x="333" y="426"/>
                      <a:pt x="333" y="426"/>
                    </a:cubicBezTo>
                    <a:cubicBezTo>
                      <a:pt x="334" y="425"/>
                      <a:pt x="334" y="425"/>
                      <a:pt x="334" y="425"/>
                    </a:cubicBezTo>
                    <a:cubicBezTo>
                      <a:pt x="334" y="424"/>
                      <a:pt x="335" y="423"/>
                      <a:pt x="335" y="423"/>
                    </a:cubicBezTo>
                    <a:cubicBezTo>
                      <a:pt x="336" y="421"/>
                      <a:pt x="337" y="419"/>
                      <a:pt x="338" y="418"/>
                    </a:cubicBezTo>
                    <a:cubicBezTo>
                      <a:pt x="340" y="413"/>
                      <a:pt x="342" y="409"/>
                      <a:pt x="345" y="405"/>
                    </a:cubicBezTo>
                    <a:cubicBezTo>
                      <a:pt x="347" y="400"/>
                      <a:pt x="350" y="395"/>
                      <a:pt x="353" y="390"/>
                    </a:cubicBezTo>
                    <a:cubicBezTo>
                      <a:pt x="357" y="385"/>
                      <a:pt x="360" y="380"/>
                      <a:pt x="364" y="374"/>
                    </a:cubicBezTo>
                    <a:cubicBezTo>
                      <a:pt x="365" y="374"/>
                      <a:pt x="365" y="374"/>
                      <a:pt x="365" y="374"/>
                    </a:cubicBezTo>
                    <a:cubicBezTo>
                      <a:pt x="368" y="372"/>
                      <a:pt x="368" y="372"/>
                      <a:pt x="368" y="372"/>
                    </a:cubicBezTo>
                    <a:cubicBezTo>
                      <a:pt x="376" y="368"/>
                      <a:pt x="376" y="368"/>
                      <a:pt x="376" y="368"/>
                    </a:cubicBezTo>
                    <a:cubicBezTo>
                      <a:pt x="382" y="365"/>
                      <a:pt x="382" y="365"/>
                      <a:pt x="382" y="365"/>
                    </a:cubicBezTo>
                    <a:cubicBezTo>
                      <a:pt x="384" y="364"/>
                      <a:pt x="384" y="364"/>
                      <a:pt x="384" y="364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2"/>
                      <a:pt x="388" y="362"/>
                      <a:pt x="388" y="362"/>
                    </a:cubicBezTo>
                    <a:cubicBezTo>
                      <a:pt x="388" y="361"/>
                      <a:pt x="388" y="361"/>
                      <a:pt x="388" y="361"/>
                    </a:cubicBezTo>
                    <a:cubicBezTo>
                      <a:pt x="390" y="359"/>
                      <a:pt x="390" y="359"/>
                      <a:pt x="390" y="359"/>
                    </a:cubicBezTo>
                    <a:cubicBezTo>
                      <a:pt x="391" y="359"/>
                      <a:pt x="391" y="359"/>
                      <a:pt x="391" y="359"/>
                    </a:cubicBezTo>
                    <a:cubicBezTo>
                      <a:pt x="391" y="358"/>
                      <a:pt x="391" y="357"/>
                      <a:pt x="391" y="357"/>
                    </a:cubicBezTo>
                    <a:cubicBezTo>
                      <a:pt x="391" y="357"/>
                      <a:pt x="391" y="357"/>
                      <a:pt x="391" y="357"/>
                    </a:cubicBezTo>
                    <a:cubicBezTo>
                      <a:pt x="384" y="350"/>
                      <a:pt x="384" y="350"/>
                      <a:pt x="384" y="350"/>
                    </a:cubicBezTo>
                    <a:cubicBezTo>
                      <a:pt x="382" y="348"/>
                      <a:pt x="382" y="348"/>
                      <a:pt x="382" y="348"/>
                    </a:cubicBezTo>
                    <a:cubicBezTo>
                      <a:pt x="384" y="345"/>
                      <a:pt x="384" y="345"/>
                      <a:pt x="384" y="345"/>
                    </a:cubicBezTo>
                    <a:cubicBezTo>
                      <a:pt x="388" y="341"/>
                      <a:pt x="391" y="336"/>
                      <a:pt x="395" y="331"/>
                    </a:cubicBezTo>
                    <a:cubicBezTo>
                      <a:pt x="395" y="331"/>
                      <a:pt x="395" y="331"/>
                      <a:pt x="395" y="331"/>
                    </a:cubicBezTo>
                    <a:cubicBezTo>
                      <a:pt x="395" y="331"/>
                      <a:pt x="395" y="331"/>
                      <a:pt x="395" y="331"/>
                    </a:cubicBezTo>
                    <a:cubicBezTo>
                      <a:pt x="395" y="331"/>
                      <a:pt x="395" y="331"/>
                      <a:pt x="395" y="331"/>
                    </a:cubicBezTo>
                    <a:cubicBezTo>
                      <a:pt x="396" y="329"/>
                      <a:pt x="396" y="329"/>
                      <a:pt x="396" y="329"/>
                    </a:cubicBezTo>
                    <a:cubicBezTo>
                      <a:pt x="399" y="326"/>
                      <a:pt x="401" y="324"/>
                      <a:pt x="403" y="321"/>
                    </a:cubicBezTo>
                    <a:cubicBezTo>
                      <a:pt x="405" y="319"/>
                      <a:pt x="406" y="317"/>
                      <a:pt x="407" y="316"/>
                    </a:cubicBezTo>
                    <a:cubicBezTo>
                      <a:pt x="409" y="313"/>
                      <a:pt x="411" y="311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3" y="308"/>
                      <a:pt x="413" y="308"/>
                      <a:pt x="413" y="308"/>
                    </a:cubicBezTo>
                    <a:cubicBezTo>
                      <a:pt x="414" y="307"/>
                      <a:pt x="414" y="307"/>
                      <a:pt x="414" y="307"/>
                    </a:cubicBezTo>
                    <a:cubicBezTo>
                      <a:pt x="416" y="304"/>
                      <a:pt x="419" y="301"/>
                      <a:pt x="421" y="298"/>
                    </a:cubicBezTo>
                    <a:cubicBezTo>
                      <a:pt x="423" y="297"/>
                      <a:pt x="424" y="295"/>
                      <a:pt x="425" y="293"/>
                    </a:cubicBezTo>
                    <a:cubicBezTo>
                      <a:pt x="426" y="292"/>
                      <a:pt x="428" y="291"/>
                      <a:pt x="429" y="289"/>
                    </a:cubicBezTo>
                    <a:cubicBezTo>
                      <a:pt x="430" y="287"/>
                      <a:pt x="430" y="287"/>
                      <a:pt x="430" y="287"/>
                    </a:cubicBezTo>
                    <a:cubicBezTo>
                      <a:pt x="430" y="287"/>
                      <a:pt x="430" y="287"/>
                      <a:pt x="430" y="287"/>
                    </a:cubicBezTo>
                    <a:cubicBezTo>
                      <a:pt x="430" y="287"/>
                      <a:pt x="430" y="287"/>
                      <a:pt x="430" y="287"/>
                    </a:cubicBezTo>
                    <a:cubicBezTo>
                      <a:pt x="430" y="287"/>
                      <a:pt x="430" y="287"/>
                      <a:pt x="430" y="287"/>
                    </a:cubicBezTo>
                    <a:cubicBezTo>
                      <a:pt x="430" y="287"/>
                      <a:pt x="430" y="287"/>
                      <a:pt x="430" y="287"/>
                    </a:cubicBezTo>
                    <a:cubicBezTo>
                      <a:pt x="432" y="285"/>
                      <a:pt x="434" y="283"/>
                      <a:pt x="436" y="280"/>
                    </a:cubicBezTo>
                    <a:cubicBezTo>
                      <a:pt x="438" y="279"/>
                      <a:pt x="439" y="277"/>
                      <a:pt x="441" y="275"/>
                    </a:cubicBezTo>
                    <a:cubicBezTo>
                      <a:pt x="444" y="271"/>
                      <a:pt x="444" y="271"/>
                      <a:pt x="444" y="271"/>
                    </a:cubicBezTo>
                    <a:cubicBezTo>
                      <a:pt x="447" y="268"/>
                      <a:pt x="447" y="268"/>
                      <a:pt x="447" y="268"/>
                    </a:cubicBezTo>
                    <a:cubicBezTo>
                      <a:pt x="447" y="268"/>
                      <a:pt x="447" y="268"/>
                      <a:pt x="447" y="268"/>
                    </a:cubicBezTo>
                    <a:cubicBezTo>
                      <a:pt x="447" y="268"/>
                      <a:pt x="447" y="268"/>
                      <a:pt x="447" y="268"/>
                    </a:cubicBezTo>
                    <a:cubicBezTo>
                      <a:pt x="451" y="264"/>
                      <a:pt x="451" y="264"/>
                      <a:pt x="451" y="264"/>
                    </a:cubicBezTo>
                    <a:cubicBezTo>
                      <a:pt x="452" y="262"/>
                      <a:pt x="452" y="262"/>
                      <a:pt x="452" y="262"/>
                    </a:cubicBezTo>
                    <a:cubicBezTo>
                      <a:pt x="456" y="258"/>
                      <a:pt x="456" y="258"/>
                      <a:pt x="456" y="258"/>
                    </a:cubicBezTo>
                    <a:cubicBezTo>
                      <a:pt x="459" y="254"/>
                      <a:pt x="459" y="254"/>
                      <a:pt x="459" y="254"/>
                    </a:cubicBezTo>
                    <a:cubicBezTo>
                      <a:pt x="459" y="254"/>
                      <a:pt x="459" y="254"/>
                      <a:pt x="460" y="254"/>
                    </a:cubicBezTo>
                    <a:cubicBezTo>
                      <a:pt x="460" y="254"/>
                      <a:pt x="460" y="254"/>
                      <a:pt x="460" y="254"/>
                    </a:cubicBezTo>
                    <a:cubicBezTo>
                      <a:pt x="460" y="253"/>
                      <a:pt x="460" y="253"/>
                      <a:pt x="460" y="253"/>
                    </a:cubicBezTo>
                    <a:cubicBezTo>
                      <a:pt x="464" y="248"/>
                      <a:pt x="464" y="248"/>
                      <a:pt x="464" y="248"/>
                    </a:cubicBezTo>
                    <a:cubicBezTo>
                      <a:pt x="468" y="244"/>
                      <a:pt x="468" y="244"/>
                      <a:pt x="468" y="244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72" y="240"/>
                      <a:pt x="472" y="240"/>
                      <a:pt x="472" y="240"/>
                    </a:cubicBezTo>
                    <a:cubicBezTo>
                      <a:pt x="472" y="240"/>
                      <a:pt x="472" y="240"/>
                      <a:pt x="472" y="240"/>
                    </a:cubicBezTo>
                    <a:cubicBezTo>
                      <a:pt x="472" y="240"/>
                      <a:pt x="472" y="240"/>
                      <a:pt x="472" y="240"/>
                    </a:cubicBezTo>
                    <a:cubicBezTo>
                      <a:pt x="472" y="240"/>
                      <a:pt x="472" y="240"/>
                      <a:pt x="472" y="240"/>
                    </a:cubicBezTo>
                    <a:cubicBezTo>
                      <a:pt x="472" y="240"/>
                      <a:pt x="472" y="240"/>
                      <a:pt x="472" y="240"/>
                    </a:cubicBezTo>
                    <a:cubicBezTo>
                      <a:pt x="472" y="239"/>
                      <a:pt x="472" y="239"/>
                      <a:pt x="472" y="239"/>
                    </a:cubicBezTo>
                    <a:cubicBezTo>
                      <a:pt x="474" y="237"/>
                      <a:pt x="474" y="237"/>
                      <a:pt x="474" y="237"/>
                    </a:cubicBezTo>
                    <a:cubicBezTo>
                      <a:pt x="478" y="232"/>
                      <a:pt x="478" y="232"/>
                      <a:pt x="478" y="232"/>
                    </a:cubicBezTo>
                    <a:cubicBezTo>
                      <a:pt x="482" y="227"/>
                      <a:pt x="482" y="227"/>
                      <a:pt x="482" y="227"/>
                    </a:cubicBezTo>
                    <a:cubicBezTo>
                      <a:pt x="485" y="224"/>
                      <a:pt x="485" y="224"/>
                      <a:pt x="485" y="224"/>
                    </a:cubicBezTo>
                    <a:cubicBezTo>
                      <a:pt x="485" y="224"/>
                      <a:pt x="485" y="224"/>
                      <a:pt x="485" y="224"/>
                    </a:cubicBezTo>
                    <a:cubicBezTo>
                      <a:pt x="485" y="224"/>
                      <a:pt x="486" y="224"/>
                      <a:pt x="486" y="224"/>
                    </a:cubicBezTo>
                    <a:cubicBezTo>
                      <a:pt x="490" y="219"/>
                      <a:pt x="490" y="219"/>
                      <a:pt x="490" y="219"/>
                    </a:cubicBezTo>
                    <a:cubicBezTo>
                      <a:pt x="492" y="217"/>
                      <a:pt x="492" y="217"/>
                      <a:pt x="492" y="217"/>
                    </a:cubicBezTo>
                    <a:cubicBezTo>
                      <a:pt x="493" y="215"/>
                      <a:pt x="493" y="215"/>
                      <a:pt x="493" y="215"/>
                    </a:cubicBezTo>
                    <a:cubicBezTo>
                      <a:pt x="495" y="214"/>
                      <a:pt x="495" y="214"/>
                      <a:pt x="495" y="214"/>
                    </a:cubicBezTo>
                    <a:cubicBezTo>
                      <a:pt x="496" y="212"/>
                      <a:pt x="496" y="212"/>
                      <a:pt x="496" y="212"/>
                    </a:cubicBezTo>
                    <a:cubicBezTo>
                      <a:pt x="499" y="209"/>
                      <a:pt x="499" y="209"/>
                      <a:pt x="499" y="209"/>
                    </a:cubicBezTo>
                    <a:cubicBezTo>
                      <a:pt x="499" y="209"/>
                      <a:pt x="499" y="209"/>
                      <a:pt x="499" y="209"/>
                    </a:cubicBezTo>
                    <a:cubicBezTo>
                      <a:pt x="499" y="209"/>
                      <a:pt x="499" y="209"/>
                      <a:pt x="499" y="209"/>
                    </a:cubicBezTo>
                    <a:cubicBezTo>
                      <a:pt x="499" y="209"/>
                      <a:pt x="499" y="209"/>
                      <a:pt x="499" y="209"/>
                    </a:cubicBezTo>
                    <a:cubicBezTo>
                      <a:pt x="499" y="209"/>
                      <a:pt x="499" y="209"/>
                      <a:pt x="499" y="209"/>
                    </a:cubicBezTo>
                    <a:cubicBezTo>
                      <a:pt x="499" y="209"/>
                      <a:pt x="499" y="209"/>
                      <a:pt x="499" y="209"/>
                    </a:cubicBezTo>
                    <a:cubicBezTo>
                      <a:pt x="502" y="206"/>
                      <a:pt x="502" y="206"/>
                      <a:pt x="502" y="206"/>
                    </a:cubicBezTo>
                    <a:cubicBezTo>
                      <a:pt x="504" y="204"/>
                      <a:pt x="504" y="204"/>
                      <a:pt x="504" y="204"/>
                    </a:cubicBezTo>
                    <a:cubicBezTo>
                      <a:pt x="506" y="201"/>
                      <a:pt x="506" y="201"/>
                      <a:pt x="506" y="201"/>
                    </a:cubicBezTo>
                    <a:cubicBezTo>
                      <a:pt x="509" y="198"/>
                      <a:pt x="509" y="198"/>
                      <a:pt x="509" y="198"/>
                    </a:cubicBezTo>
                    <a:cubicBezTo>
                      <a:pt x="509" y="198"/>
                      <a:pt x="509" y="198"/>
                      <a:pt x="509" y="198"/>
                    </a:cubicBezTo>
                    <a:cubicBezTo>
                      <a:pt x="509" y="198"/>
                      <a:pt x="509" y="198"/>
                      <a:pt x="509" y="198"/>
                    </a:cubicBezTo>
                    <a:cubicBezTo>
                      <a:pt x="509" y="198"/>
                      <a:pt x="509" y="197"/>
                      <a:pt x="509" y="197"/>
                    </a:cubicBezTo>
                    <a:cubicBezTo>
                      <a:pt x="509" y="197"/>
                      <a:pt x="509" y="197"/>
                      <a:pt x="509" y="197"/>
                    </a:cubicBezTo>
                    <a:cubicBezTo>
                      <a:pt x="510" y="197"/>
                      <a:pt x="510" y="197"/>
                      <a:pt x="510" y="197"/>
                    </a:cubicBezTo>
                    <a:cubicBezTo>
                      <a:pt x="512" y="195"/>
                      <a:pt x="512" y="195"/>
                      <a:pt x="512" y="195"/>
                    </a:cubicBezTo>
                    <a:cubicBezTo>
                      <a:pt x="514" y="192"/>
                      <a:pt x="514" y="192"/>
                      <a:pt x="514" y="192"/>
                    </a:cubicBezTo>
                    <a:cubicBezTo>
                      <a:pt x="517" y="189"/>
                      <a:pt x="517" y="189"/>
                      <a:pt x="517" y="189"/>
                    </a:cubicBezTo>
                    <a:cubicBezTo>
                      <a:pt x="519" y="187"/>
                      <a:pt x="519" y="187"/>
                      <a:pt x="519" y="187"/>
                    </a:cubicBezTo>
                    <a:cubicBezTo>
                      <a:pt x="519" y="187"/>
                      <a:pt x="519" y="187"/>
                      <a:pt x="519" y="187"/>
                    </a:cubicBezTo>
                    <a:cubicBezTo>
                      <a:pt x="519" y="187"/>
                      <a:pt x="519" y="187"/>
                      <a:pt x="519" y="187"/>
                    </a:cubicBezTo>
                    <a:cubicBezTo>
                      <a:pt x="519" y="187"/>
                      <a:pt x="519" y="187"/>
                      <a:pt x="519" y="187"/>
                    </a:cubicBezTo>
                    <a:cubicBezTo>
                      <a:pt x="524" y="181"/>
                      <a:pt x="524" y="181"/>
                      <a:pt x="524" y="181"/>
                    </a:cubicBezTo>
                    <a:cubicBezTo>
                      <a:pt x="526" y="179"/>
                      <a:pt x="526" y="179"/>
                      <a:pt x="526" y="179"/>
                    </a:cubicBezTo>
                    <a:cubicBezTo>
                      <a:pt x="528" y="177"/>
                      <a:pt x="528" y="177"/>
                      <a:pt x="528" y="177"/>
                    </a:cubicBezTo>
                    <a:cubicBezTo>
                      <a:pt x="529" y="176"/>
                      <a:pt x="529" y="176"/>
                      <a:pt x="529" y="176"/>
                    </a:cubicBezTo>
                    <a:cubicBezTo>
                      <a:pt x="529" y="176"/>
                      <a:pt x="529" y="176"/>
                      <a:pt x="529" y="176"/>
                    </a:cubicBezTo>
                    <a:cubicBezTo>
                      <a:pt x="529" y="176"/>
                      <a:pt x="529" y="176"/>
                      <a:pt x="529" y="175"/>
                    </a:cubicBezTo>
                    <a:cubicBezTo>
                      <a:pt x="529" y="175"/>
                      <a:pt x="529" y="175"/>
                      <a:pt x="529" y="175"/>
                    </a:cubicBezTo>
                    <a:cubicBezTo>
                      <a:pt x="531" y="174"/>
                      <a:pt x="531" y="174"/>
                      <a:pt x="531" y="174"/>
                    </a:cubicBezTo>
                    <a:cubicBezTo>
                      <a:pt x="532" y="172"/>
                      <a:pt x="532" y="172"/>
                      <a:pt x="532" y="172"/>
                    </a:cubicBezTo>
                    <a:cubicBezTo>
                      <a:pt x="534" y="171"/>
                      <a:pt x="534" y="171"/>
                      <a:pt x="534" y="171"/>
                    </a:cubicBezTo>
                    <a:cubicBezTo>
                      <a:pt x="537" y="167"/>
                      <a:pt x="537" y="167"/>
                      <a:pt x="537" y="167"/>
                    </a:cubicBezTo>
                    <a:cubicBezTo>
                      <a:pt x="540" y="164"/>
                      <a:pt x="540" y="164"/>
                      <a:pt x="540" y="164"/>
                    </a:cubicBezTo>
                    <a:cubicBezTo>
                      <a:pt x="542" y="162"/>
                      <a:pt x="542" y="162"/>
                      <a:pt x="542" y="162"/>
                    </a:cubicBezTo>
                    <a:cubicBezTo>
                      <a:pt x="542" y="161"/>
                      <a:pt x="542" y="161"/>
                      <a:pt x="542" y="161"/>
                    </a:cubicBezTo>
                    <a:cubicBezTo>
                      <a:pt x="542" y="161"/>
                      <a:pt x="542" y="161"/>
                      <a:pt x="542" y="161"/>
                    </a:cubicBezTo>
                    <a:cubicBezTo>
                      <a:pt x="542" y="161"/>
                      <a:pt x="542" y="161"/>
                      <a:pt x="542" y="161"/>
                    </a:cubicBezTo>
                    <a:cubicBezTo>
                      <a:pt x="542" y="161"/>
                      <a:pt x="542" y="161"/>
                      <a:pt x="542" y="161"/>
                    </a:cubicBezTo>
                    <a:cubicBezTo>
                      <a:pt x="542" y="161"/>
                      <a:pt x="542" y="161"/>
                      <a:pt x="542" y="161"/>
                    </a:cubicBezTo>
                    <a:cubicBezTo>
                      <a:pt x="544" y="160"/>
                      <a:pt x="544" y="160"/>
                      <a:pt x="544" y="160"/>
                    </a:cubicBezTo>
                    <a:cubicBezTo>
                      <a:pt x="545" y="158"/>
                      <a:pt x="545" y="158"/>
                      <a:pt x="545" y="158"/>
                    </a:cubicBezTo>
                    <a:cubicBezTo>
                      <a:pt x="547" y="157"/>
                      <a:pt x="547" y="157"/>
                      <a:pt x="547" y="157"/>
                    </a:cubicBezTo>
                    <a:cubicBezTo>
                      <a:pt x="550" y="153"/>
                      <a:pt x="550" y="153"/>
                      <a:pt x="550" y="153"/>
                    </a:cubicBezTo>
                    <a:cubicBezTo>
                      <a:pt x="552" y="151"/>
                      <a:pt x="552" y="151"/>
                      <a:pt x="552" y="151"/>
                    </a:cubicBezTo>
                    <a:cubicBezTo>
                      <a:pt x="554" y="149"/>
                      <a:pt x="554" y="149"/>
                      <a:pt x="554" y="149"/>
                    </a:cubicBezTo>
                    <a:cubicBezTo>
                      <a:pt x="555" y="148"/>
                      <a:pt x="555" y="148"/>
                      <a:pt x="555" y="148"/>
                    </a:cubicBezTo>
                    <a:cubicBezTo>
                      <a:pt x="555" y="148"/>
                      <a:pt x="555" y="148"/>
                      <a:pt x="555" y="148"/>
                    </a:cubicBezTo>
                    <a:cubicBezTo>
                      <a:pt x="555" y="148"/>
                      <a:pt x="555" y="148"/>
                      <a:pt x="555" y="148"/>
                    </a:cubicBezTo>
                    <a:cubicBezTo>
                      <a:pt x="555" y="148"/>
                      <a:pt x="555" y="148"/>
                      <a:pt x="555" y="148"/>
                    </a:cubicBezTo>
                    <a:cubicBezTo>
                      <a:pt x="556" y="147"/>
                      <a:pt x="556" y="147"/>
                      <a:pt x="556" y="147"/>
                    </a:cubicBezTo>
                    <a:cubicBezTo>
                      <a:pt x="558" y="145"/>
                      <a:pt x="558" y="145"/>
                      <a:pt x="558" y="145"/>
                    </a:cubicBezTo>
                    <a:cubicBezTo>
                      <a:pt x="559" y="144"/>
                      <a:pt x="559" y="144"/>
                      <a:pt x="559" y="144"/>
                    </a:cubicBezTo>
                    <a:cubicBezTo>
                      <a:pt x="559" y="143"/>
                      <a:pt x="559" y="143"/>
                      <a:pt x="559" y="143"/>
                    </a:cubicBezTo>
                    <a:cubicBezTo>
                      <a:pt x="561" y="141"/>
                      <a:pt x="561" y="141"/>
                      <a:pt x="561" y="141"/>
                    </a:cubicBezTo>
                    <a:cubicBezTo>
                      <a:pt x="562" y="140"/>
                      <a:pt x="562" y="140"/>
                      <a:pt x="562" y="140"/>
                    </a:cubicBezTo>
                    <a:cubicBezTo>
                      <a:pt x="563" y="139"/>
                      <a:pt x="563" y="139"/>
                      <a:pt x="563" y="139"/>
                    </a:cubicBezTo>
                    <a:cubicBezTo>
                      <a:pt x="566" y="136"/>
                      <a:pt x="566" y="136"/>
                      <a:pt x="566" y="136"/>
                    </a:cubicBezTo>
                    <a:cubicBezTo>
                      <a:pt x="567" y="135"/>
                      <a:pt x="567" y="135"/>
                      <a:pt x="567" y="135"/>
                    </a:cubicBezTo>
                    <a:cubicBezTo>
                      <a:pt x="568" y="134"/>
                      <a:pt x="568" y="134"/>
                      <a:pt x="568" y="134"/>
                    </a:cubicBezTo>
                    <a:cubicBezTo>
                      <a:pt x="570" y="131"/>
                      <a:pt x="570" y="131"/>
                      <a:pt x="570" y="131"/>
                    </a:cubicBezTo>
                    <a:cubicBezTo>
                      <a:pt x="572" y="129"/>
                      <a:pt x="572" y="129"/>
                      <a:pt x="572" y="129"/>
                    </a:cubicBezTo>
                    <a:cubicBezTo>
                      <a:pt x="573" y="128"/>
                      <a:pt x="573" y="128"/>
                      <a:pt x="573" y="128"/>
                    </a:cubicBezTo>
                    <a:cubicBezTo>
                      <a:pt x="574" y="127"/>
                      <a:pt x="574" y="127"/>
                      <a:pt x="574" y="127"/>
                    </a:cubicBezTo>
                    <a:cubicBezTo>
                      <a:pt x="575" y="126"/>
                      <a:pt x="575" y="126"/>
                      <a:pt x="575" y="126"/>
                    </a:cubicBezTo>
                    <a:cubicBezTo>
                      <a:pt x="576" y="125"/>
                      <a:pt x="576" y="125"/>
                      <a:pt x="576" y="125"/>
                    </a:cubicBezTo>
                    <a:cubicBezTo>
                      <a:pt x="578" y="123"/>
                      <a:pt x="578" y="123"/>
                      <a:pt x="578" y="123"/>
                    </a:cubicBezTo>
                    <a:cubicBezTo>
                      <a:pt x="578" y="123"/>
                      <a:pt x="578" y="123"/>
                      <a:pt x="578" y="123"/>
                    </a:cubicBezTo>
                    <a:cubicBezTo>
                      <a:pt x="578" y="123"/>
                      <a:pt x="578" y="123"/>
                      <a:pt x="578" y="123"/>
                    </a:cubicBezTo>
                    <a:cubicBezTo>
                      <a:pt x="578" y="123"/>
                      <a:pt x="578" y="123"/>
                      <a:pt x="578" y="123"/>
                    </a:cubicBezTo>
                    <a:cubicBezTo>
                      <a:pt x="582" y="119"/>
                      <a:pt x="582" y="119"/>
                      <a:pt x="582" y="119"/>
                    </a:cubicBezTo>
                    <a:cubicBezTo>
                      <a:pt x="583" y="118"/>
                      <a:pt x="583" y="118"/>
                      <a:pt x="583" y="118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85" y="116"/>
                      <a:pt x="585" y="116"/>
                      <a:pt x="585" y="116"/>
                    </a:cubicBezTo>
                    <a:cubicBezTo>
                      <a:pt x="585" y="115"/>
                      <a:pt x="585" y="115"/>
                      <a:pt x="585" y="115"/>
                    </a:cubicBezTo>
                    <a:cubicBezTo>
                      <a:pt x="587" y="114"/>
                      <a:pt x="587" y="114"/>
                      <a:pt x="587" y="114"/>
                    </a:cubicBezTo>
                    <a:cubicBezTo>
                      <a:pt x="587" y="113"/>
                      <a:pt x="587" y="113"/>
                      <a:pt x="587" y="113"/>
                    </a:cubicBezTo>
                    <a:cubicBezTo>
                      <a:pt x="587" y="113"/>
                      <a:pt x="587" y="113"/>
                      <a:pt x="587" y="113"/>
                    </a:cubicBezTo>
                    <a:cubicBezTo>
                      <a:pt x="589" y="111"/>
                      <a:pt x="589" y="111"/>
                      <a:pt x="589" y="111"/>
                    </a:cubicBezTo>
                    <a:cubicBezTo>
                      <a:pt x="590" y="110"/>
                      <a:pt x="590" y="110"/>
                      <a:pt x="590" y="110"/>
                    </a:cubicBezTo>
                    <a:cubicBezTo>
                      <a:pt x="590" y="110"/>
                      <a:pt x="590" y="110"/>
                      <a:pt x="590" y="110"/>
                    </a:cubicBezTo>
                    <a:cubicBezTo>
                      <a:pt x="590" y="110"/>
                      <a:pt x="590" y="110"/>
                      <a:pt x="590" y="110"/>
                    </a:cubicBezTo>
                    <a:cubicBezTo>
                      <a:pt x="592" y="108"/>
                      <a:pt x="592" y="108"/>
                      <a:pt x="592" y="108"/>
                    </a:cubicBezTo>
                    <a:cubicBezTo>
                      <a:pt x="594" y="106"/>
                      <a:pt x="594" y="106"/>
                      <a:pt x="594" y="106"/>
                    </a:cubicBezTo>
                    <a:cubicBezTo>
                      <a:pt x="594" y="106"/>
                      <a:pt x="594" y="106"/>
                      <a:pt x="594" y="106"/>
                    </a:cubicBezTo>
                    <a:cubicBezTo>
                      <a:pt x="597" y="103"/>
                      <a:pt x="597" y="103"/>
                      <a:pt x="597" y="103"/>
                    </a:cubicBezTo>
                    <a:cubicBezTo>
                      <a:pt x="597" y="103"/>
                      <a:pt x="597" y="103"/>
                      <a:pt x="597" y="103"/>
                    </a:cubicBezTo>
                    <a:cubicBezTo>
                      <a:pt x="599" y="101"/>
                      <a:pt x="599" y="101"/>
                      <a:pt x="599" y="101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2" y="98"/>
                      <a:pt x="602" y="98"/>
                      <a:pt x="602" y="98"/>
                    </a:cubicBezTo>
                    <a:cubicBezTo>
                      <a:pt x="604" y="96"/>
                      <a:pt x="604" y="96"/>
                      <a:pt x="604" y="96"/>
                    </a:cubicBezTo>
                    <a:cubicBezTo>
                      <a:pt x="605" y="94"/>
                      <a:pt x="605" y="94"/>
                      <a:pt x="605" y="94"/>
                    </a:cubicBezTo>
                    <a:cubicBezTo>
                      <a:pt x="605" y="94"/>
                      <a:pt x="605" y="94"/>
                      <a:pt x="605" y="94"/>
                    </a:cubicBezTo>
                    <a:cubicBezTo>
                      <a:pt x="608" y="92"/>
                      <a:pt x="608" y="92"/>
                      <a:pt x="608" y="92"/>
                    </a:cubicBezTo>
                    <a:cubicBezTo>
                      <a:pt x="610" y="89"/>
                      <a:pt x="610" y="89"/>
                      <a:pt x="610" y="89"/>
                    </a:cubicBezTo>
                    <a:cubicBezTo>
                      <a:pt x="610" y="89"/>
                      <a:pt x="610" y="89"/>
                      <a:pt x="610" y="89"/>
                    </a:cubicBezTo>
                    <a:cubicBezTo>
                      <a:pt x="610" y="89"/>
                      <a:pt x="610" y="89"/>
                      <a:pt x="610" y="89"/>
                    </a:cubicBezTo>
                    <a:cubicBezTo>
                      <a:pt x="610" y="89"/>
                      <a:pt x="610" y="89"/>
                      <a:pt x="610" y="89"/>
                    </a:cubicBezTo>
                    <a:cubicBezTo>
                      <a:pt x="610" y="89"/>
                      <a:pt x="610" y="89"/>
                      <a:pt x="610" y="89"/>
                    </a:cubicBezTo>
                    <a:cubicBezTo>
                      <a:pt x="610" y="89"/>
                      <a:pt x="610" y="89"/>
                      <a:pt x="610" y="89"/>
                    </a:cubicBezTo>
                    <a:cubicBezTo>
                      <a:pt x="614" y="85"/>
                      <a:pt x="614" y="85"/>
                      <a:pt x="614" y="85"/>
                    </a:cubicBezTo>
                    <a:cubicBezTo>
                      <a:pt x="616" y="83"/>
                      <a:pt x="616" y="83"/>
                      <a:pt x="616" y="83"/>
                    </a:cubicBezTo>
                    <a:cubicBezTo>
                      <a:pt x="619" y="80"/>
                      <a:pt x="619" y="80"/>
                      <a:pt x="619" y="80"/>
                    </a:cubicBezTo>
                    <a:cubicBezTo>
                      <a:pt x="621" y="78"/>
                      <a:pt x="621" y="78"/>
                      <a:pt x="621" y="78"/>
                    </a:cubicBezTo>
                    <a:cubicBezTo>
                      <a:pt x="622" y="76"/>
                      <a:pt x="622" y="76"/>
                      <a:pt x="622" y="76"/>
                    </a:cubicBezTo>
                    <a:cubicBezTo>
                      <a:pt x="624" y="75"/>
                      <a:pt x="624" y="75"/>
                      <a:pt x="624" y="75"/>
                    </a:cubicBezTo>
                    <a:cubicBezTo>
                      <a:pt x="624" y="75"/>
                      <a:pt x="625" y="75"/>
                      <a:pt x="625" y="75"/>
                    </a:cubicBezTo>
                    <a:cubicBezTo>
                      <a:pt x="626" y="75"/>
                      <a:pt x="626" y="76"/>
                      <a:pt x="627" y="76"/>
                    </a:cubicBezTo>
                    <a:cubicBezTo>
                      <a:pt x="628" y="76"/>
                      <a:pt x="629" y="76"/>
                      <a:pt x="629" y="76"/>
                    </a:cubicBezTo>
                    <a:cubicBezTo>
                      <a:pt x="631" y="76"/>
                      <a:pt x="632" y="75"/>
                      <a:pt x="633" y="75"/>
                    </a:cubicBezTo>
                    <a:cubicBezTo>
                      <a:pt x="636" y="75"/>
                      <a:pt x="638" y="73"/>
                      <a:pt x="641" y="71"/>
                    </a:cubicBezTo>
                    <a:cubicBezTo>
                      <a:pt x="641" y="70"/>
                      <a:pt x="641" y="70"/>
                      <a:pt x="641" y="70"/>
                    </a:cubicBezTo>
                    <a:cubicBezTo>
                      <a:pt x="643" y="68"/>
                      <a:pt x="643" y="68"/>
                      <a:pt x="643" y="68"/>
                    </a:cubicBezTo>
                    <a:cubicBezTo>
                      <a:pt x="645" y="67"/>
                      <a:pt x="645" y="67"/>
                      <a:pt x="645" y="67"/>
                    </a:cubicBezTo>
                    <a:cubicBezTo>
                      <a:pt x="645" y="67"/>
                      <a:pt x="645" y="67"/>
                      <a:pt x="645" y="67"/>
                    </a:cubicBezTo>
                    <a:cubicBezTo>
                      <a:pt x="645" y="67"/>
                      <a:pt x="645" y="67"/>
                      <a:pt x="645" y="67"/>
                    </a:cubicBezTo>
                    <a:cubicBezTo>
                      <a:pt x="646" y="66"/>
                      <a:pt x="646" y="66"/>
                      <a:pt x="646" y="66"/>
                    </a:cubicBezTo>
                    <a:cubicBezTo>
                      <a:pt x="648" y="64"/>
                      <a:pt x="647" y="61"/>
                      <a:pt x="646" y="58"/>
                    </a:cubicBezTo>
                    <a:cubicBezTo>
                      <a:pt x="653" y="51"/>
                      <a:pt x="653" y="51"/>
                      <a:pt x="653" y="51"/>
                    </a:cubicBezTo>
                    <a:cubicBezTo>
                      <a:pt x="657" y="55"/>
                      <a:pt x="657" y="55"/>
                      <a:pt x="657" y="55"/>
                    </a:cubicBezTo>
                    <a:cubicBezTo>
                      <a:pt x="658" y="55"/>
                      <a:pt x="659" y="55"/>
                      <a:pt x="659" y="55"/>
                    </a:cubicBezTo>
                    <a:cubicBezTo>
                      <a:pt x="659" y="55"/>
                      <a:pt x="659" y="55"/>
                      <a:pt x="659" y="55"/>
                    </a:cubicBezTo>
                    <a:cubicBezTo>
                      <a:pt x="665" y="49"/>
                      <a:pt x="665" y="49"/>
                      <a:pt x="665" y="49"/>
                    </a:cubicBezTo>
                    <a:cubicBezTo>
                      <a:pt x="665" y="49"/>
                      <a:pt x="665" y="49"/>
                      <a:pt x="665" y="49"/>
                    </a:cubicBezTo>
                    <a:cubicBezTo>
                      <a:pt x="665" y="49"/>
                      <a:pt x="665" y="48"/>
                      <a:pt x="665" y="47"/>
                    </a:cubicBezTo>
                    <a:cubicBezTo>
                      <a:pt x="662" y="44"/>
                      <a:pt x="660" y="39"/>
                      <a:pt x="663" y="31"/>
                    </a:cubicBezTo>
                    <a:cubicBezTo>
                      <a:pt x="665" y="25"/>
                      <a:pt x="669" y="18"/>
                      <a:pt x="678" y="9"/>
                    </a:cubicBezTo>
                    <a:cubicBezTo>
                      <a:pt x="678" y="9"/>
                      <a:pt x="678" y="9"/>
                      <a:pt x="678" y="9"/>
                    </a:cubicBezTo>
                    <a:cubicBezTo>
                      <a:pt x="680" y="8"/>
                      <a:pt x="681" y="6"/>
                      <a:pt x="681" y="5"/>
                    </a:cubicBezTo>
                    <a:cubicBezTo>
                      <a:pt x="682" y="3"/>
                      <a:pt x="681" y="2"/>
                      <a:pt x="680" y="1"/>
                    </a:cubicBezTo>
                    <a:close/>
                    <a:moveTo>
                      <a:pt x="619" y="35"/>
                    </a:moveTo>
                    <a:cubicBezTo>
                      <a:pt x="619" y="35"/>
                      <a:pt x="619" y="35"/>
                      <a:pt x="620" y="36"/>
                    </a:cubicBezTo>
                    <a:cubicBezTo>
                      <a:pt x="619" y="36"/>
                      <a:pt x="619" y="36"/>
                      <a:pt x="619" y="36"/>
                    </a:cubicBezTo>
                    <a:cubicBezTo>
                      <a:pt x="618" y="37"/>
                      <a:pt x="618" y="37"/>
                      <a:pt x="618" y="37"/>
                    </a:cubicBezTo>
                    <a:cubicBezTo>
                      <a:pt x="617" y="35"/>
                      <a:pt x="617" y="35"/>
                      <a:pt x="617" y="35"/>
                    </a:cubicBezTo>
                    <a:cubicBezTo>
                      <a:pt x="617" y="35"/>
                      <a:pt x="618" y="35"/>
                      <a:pt x="619" y="35"/>
                    </a:cubicBezTo>
                    <a:close/>
                    <a:moveTo>
                      <a:pt x="633" y="59"/>
                    </a:moveTo>
                    <a:cubicBezTo>
                      <a:pt x="629" y="56"/>
                      <a:pt x="629" y="56"/>
                      <a:pt x="629" y="56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55"/>
                      <a:pt x="629" y="55"/>
                      <a:pt x="629" y="55"/>
                    </a:cubicBezTo>
                    <a:cubicBezTo>
                      <a:pt x="629" y="55"/>
                      <a:pt x="628" y="55"/>
                      <a:pt x="628" y="55"/>
                    </a:cubicBezTo>
                    <a:cubicBezTo>
                      <a:pt x="627" y="54"/>
                      <a:pt x="627" y="54"/>
                      <a:pt x="627" y="54"/>
                    </a:cubicBezTo>
                    <a:cubicBezTo>
                      <a:pt x="625" y="51"/>
                      <a:pt x="625" y="51"/>
                      <a:pt x="625" y="51"/>
                    </a:cubicBezTo>
                    <a:cubicBezTo>
                      <a:pt x="624" y="51"/>
                      <a:pt x="624" y="51"/>
                      <a:pt x="624" y="51"/>
                    </a:cubicBezTo>
                    <a:cubicBezTo>
                      <a:pt x="624" y="50"/>
                      <a:pt x="624" y="50"/>
                      <a:pt x="624" y="50"/>
                    </a:cubicBezTo>
                    <a:cubicBezTo>
                      <a:pt x="624" y="50"/>
                      <a:pt x="624" y="50"/>
                      <a:pt x="624" y="50"/>
                    </a:cubicBezTo>
                    <a:cubicBezTo>
                      <a:pt x="621" y="47"/>
                      <a:pt x="621" y="47"/>
                      <a:pt x="621" y="47"/>
                    </a:cubicBezTo>
                    <a:cubicBezTo>
                      <a:pt x="619" y="45"/>
                      <a:pt x="619" y="45"/>
                      <a:pt x="619" y="45"/>
                    </a:cubicBezTo>
                    <a:cubicBezTo>
                      <a:pt x="619" y="45"/>
                      <a:pt x="619" y="45"/>
                      <a:pt x="619" y="45"/>
                    </a:cubicBezTo>
                    <a:cubicBezTo>
                      <a:pt x="619" y="45"/>
                      <a:pt x="619" y="45"/>
                      <a:pt x="619" y="45"/>
                    </a:cubicBezTo>
                    <a:cubicBezTo>
                      <a:pt x="619" y="44"/>
                      <a:pt x="619" y="44"/>
                      <a:pt x="618" y="44"/>
                    </a:cubicBezTo>
                    <a:cubicBezTo>
                      <a:pt x="617" y="43"/>
                      <a:pt x="617" y="43"/>
                      <a:pt x="617" y="43"/>
                    </a:cubicBezTo>
                    <a:cubicBezTo>
                      <a:pt x="618" y="41"/>
                      <a:pt x="618" y="41"/>
                      <a:pt x="618" y="41"/>
                    </a:cubicBezTo>
                    <a:cubicBezTo>
                      <a:pt x="619" y="42"/>
                      <a:pt x="619" y="42"/>
                      <a:pt x="619" y="42"/>
                    </a:cubicBezTo>
                    <a:cubicBezTo>
                      <a:pt x="621" y="44"/>
                      <a:pt x="621" y="44"/>
                      <a:pt x="621" y="44"/>
                    </a:cubicBezTo>
                    <a:cubicBezTo>
                      <a:pt x="625" y="48"/>
                      <a:pt x="625" y="48"/>
                      <a:pt x="625" y="48"/>
                    </a:cubicBezTo>
                    <a:cubicBezTo>
                      <a:pt x="627" y="50"/>
                      <a:pt x="627" y="50"/>
                      <a:pt x="627" y="50"/>
                    </a:cubicBezTo>
                    <a:cubicBezTo>
                      <a:pt x="629" y="53"/>
                      <a:pt x="629" y="53"/>
                      <a:pt x="629" y="53"/>
                    </a:cubicBezTo>
                    <a:cubicBezTo>
                      <a:pt x="633" y="56"/>
                      <a:pt x="633" y="56"/>
                      <a:pt x="633" y="56"/>
                    </a:cubicBezTo>
                    <a:cubicBezTo>
                      <a:pt x="638" y="61"/>
                      <a:pt x="638" y="61"/>
                      <a:pt x="638" y="61"/>
                    </a:cubicBezTo>
                    <a:cubicBezTo>
                      <a:pt x="636" y="63"/>
                      <a:pt x="636" y="63"/>
                      <a:pt x="636" y="63"/>
                    </a:cubicBezTo>
                    <a:cubicBezTo>
                      <a:pt x="635" y="61"/>
                      <a:pt x="635" y="61"/>
                      <a:pt x="635" y="61"/>
                    </a:cubicBezTo>
                    <a:cubicBezTo>
                      <a:pt x="634" y="61"/>
                      <a:pt x="634" y="61"/>
                      <a:pt x="634" y="61"/>
                    </a:cubicBezTo>
                    <a:cubicBezTo>
                      <a:pt x="634" y="61"/>
                      <a:pt x="634" y="61"/>
                      <a:pt x="634" y="61"/>
                    </a:cubicBezTo>
                    <a:lnTo>
                      <a:pt x="633" y="59"/>
                    </a:lnTo>
                    <a:close/>
                    <a:moveTo>
                      <a:pt x="634" y="65"/>
                    </a:moveTo>
                    <a:cubicBezTo>
                      <a:pt x="633" y="65"/>
                      <a:pt x="633" y="65"/>
                      <a:pt x="633" y="65"/>
                    </a:cubicBezTo>
                    <a:cubicBezTo>
                      <a:pt x="632" y="66"/>
                      <a:pt x="632" y="66"/>
                      <a:pt x="632" y="66"/>
                    </a:cubicBezTo>
                    <a:cubicBezTo>
                      <a:pt x="633" y="65"/>
                      <a:pt x="633" y="65"/>
                      <a:pt x="633" y="65"/>
                    </a:cubicBezTo>
                    <a:cubicBezTo>
                      <a:pt x="633" y="64"/>
                      <a:pt x="633" y="64"/>
                      <a:pt x="633" y="64"/>
                    </a:cubicBezTo>
                    <a:lnTo>
                      <a:pt x="634" y="65"/>
                    </a:lnTo>
                    <a:close/>
                    <a:moveTo>
                      <a:pt x="614" y="51"/>
                    </a:moveTo>
                    <a:cubicBezTo>
                      <a:pt x="616" y="49"/>
                      <a:pt x="616" y="49"/>
                      <a:pt x="616" y="49"/>
                    </a:cubicBezTo>
                    <a:cubicBezTo>
                      <a:pt x="617" y="48"/>
                      <a:pt x="617" y="48"/>
                      <a:pt x="617" y="48"/>
                    </a:cubicBezTo>
                    <a:cubicBezTo>
                      <a:pt x="619" y="49"/>
                      <a:pt x="619" y="49"/>
                      <a:pt x="619" y="49"/>
                    </a:cubicBezTo>
                    <a:cubicBezTo>
                      <a:pt x="621" y="51"/>
                      <a:pt x="621" y="51"/>
                      <a:pt x="621" y="51"/>
                    </a:cubicBezTo>
                    <a:cubicBezTo>
                      <a:pt x="621" y="52"/>
                      <a:pt x="621" y="52"/>
                      <a:pt x="621" y="52"/>
                    </a:cubicBezTo>
                    <a:cubicBezTo>
                      <a:pt x="621" y="52"/>
                      <a:pt x="621" y="52"/>
                      <a:pt x="621" y="52"/>
                    </a:cubicBezTo>
                    <a:cubicBezTo>
                      <a:pt x="619" y="53"/>
                      <a:pt x="619" y="53"/>
                      <a:pt x="619" y="53"/>
                    </a:cubicBezTo>
                    <a:cubicBezTo>
                      <a:pt x="616" y="56"/>
                      <a:pt x="616" y="56"/>
                      <a:pt x="616" y="56"/>
                    </a:cubicBezTo>
                    <a:cubicBezTo>
                      <a:pt x="614" y="58"/>
                      <a:pt x="614" y="58"/>
                      <a:pt x="614" y="58"/>
                    </a:cubicBezTo>
                    <a:cubicBezTo>
                      <a:pt x="610" y="61"/>
                      <a:pt x="610" y="61"/>
                      <a:pt x="610" y="61"/>
                    </a:cubicBezTo>
                    <a:cubicBezTo>
                      <a:pt x="610" y="61"/>
                      <a:pt x="610" y="61"/>
                      <a:pt x="610" y="60"/>
                    </a:cubicBezTo>
                    <a:cubicBezTo>
                      <a:pt x="609" y="60"/>
                      <a:pt x="609" y="59"/>
                      <a:pt x="609" y="58"/>
                    </a:cubicBezTo>
                    <a:cubicBezTo>
                      <a:pt x="608" y="58"/>
                      <a:pt x="608" y="57"/>
                      <a:pt x="608" y="56"/>
                    </a:cubicBezTo>
                    <a:cubicBezTo>
                      <a:pt x="610" y="55"/>
                      <a:pt x="610" y="55"/>
                      <a:pt x="610" y="55"/>
                    </a:cubicBezTo>
                    <a:lnTo>
                      <a:pt x="614" y="51"/>
                    </a:lnTo>
                    <a:close/>
                    <a:moveTo>
                      <a:pt x="613" y="47"/>
                    </a:moveTo>
                    <a:cubicBezTo>
                      <a:pt x="614" y="46"/>
                      <a:pt x="614" y="46"/>
                      <a:pt x="614" y="46"/>
                    </a:cubicBezTo>
                    <a:cubicBezTo>
                      <a:pt x="615" y="45"/>
                      <a:pt x="615" y="45"/>
                      <a:pt x="615" y="45"/>
                    </a:cubicBezTo>
                    <a:cubicBezTo>
                      <a:pt x="615" y="46"/>
                      <a:pt x="615" y="46"/>
                      <a:pt x="615" y="46"/>
                    </a:cubicBezTo>
                    <a:cubicBezTo>
                      <a:pt x="614" y="46"/>
                      <a:pt x="614" y="46"/>
                      <a:pt x="614" y="46"/>
                    </a:cubicBezTo>
                    <a:lnTo>
                      <a:pt x="613" y="47"/>
                    </a:lnTo>
                    <a:close/>
                    <a:moveTo>
                      <a:pt x="608" y="46"/>
                    </a:moveTo>
                    <a:cubicBezTo>
                      <a:pt x="608" y="45"/>
                      <a:pt x="609" y="43"/>
                      <a:pt x="610" y="42"/>
                    </a:cubicBezTo>
                    <a:cubicBezTo>
                      <a:pt x="610" y="41"/>
                      <a:pt x="611" y="40"/>
                      <a:pt x="612" y="40"/>
                    </a:cubicBezTo>
                    <a:cubicBezTo>
                      <a:pt x="614" y="37"/>
                      <a:pt x="614" y="37"/>
                      <a:pt x="614" y="37"/>
                    </a:cubicBezTo>
                    <a:cubicBezTo>
                      <a:pt x="614" y="37"/>
                      <a:pt x="614" y="37"/>
                      <a:pt x="614" y="37"/>
                    </a:cubicBezTo>
                    <a:cubicBezTo>
                      <a:pt x="616" y="39"/>
                      <a:pt x="616" y="39"/>
                      <a:pt x="616" y="39"/>
                    </a:cubicBezTo>
                    <a:cubicBezTo>
                      <a:pt x="616" y="39"/>
                      <a:pt x="616" y="39"/>
                      <a:pt x="616" y="39"/>
                    </a:cubicBezTo>
                    <a:cubicBezTo>
                      <a:pt x="616" y="39"/>
                      <a:pt x="616" y="39"/>
                      <a:pt x="616" y="39"/>
                    </a:cubicBezTo>
                    <a:cubicBezTo>
                      <a:pt x="614" y="41"/>
                      <a:pt x="614" y="41"/>
                      <a:pt x="614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1"/>
                      <a:pt x="613" y="41"/>
                      <a:pt x="613" y="41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10" y="46"/>
                      <a:pt x="610" y="46"/>
                      <a:pt x="610" y="46"/>
                    </a:cubicBezTo>
                    <a:cubicBezTo>
                      <a:pt x="608" y="50"/>
                      <a:pt x="608" y="50"/>
                      <a:pt x="608" y="50"/>
                    </a:cubicBezTo>
                    <a:cubicBezTo>
                      <a:pt x="607" y="50"/>
                      <a:pt x="607" y="50"/>
                      <a:pt x="607" y="50"/>
                    </a:cubicBezTo>
                    <a:cubicBezTo>
                      <a:pt x="607" y="49"/>
                      <a:pt x="607" y="48"/>
                      <a:pt x="608" y="46"/>
                    </a:cubicBezTo>
                    <a:close/>
                    <a:moveTo>
                      <a:pt x="608" y="73"/>
                    </a:moveTo>
                    <a:cubicBezTo>
                      <a:pt x="608" y="73"/>
                      <a:pt x="608" y="73"/>
                      <a:pt x="608" y="73"/>
                    </a:cubicBezTo>
                    <a:cubicBezTo>
                      <a:pt x="607" y="74"/>
                      <a:pt x="607" y="74"/>
                      <a:pt x="607" y="74"/>
                    </a:cubicBezTo>
                    <a:cubicBezTo>
                      <a:pt x="607" y="73"/>
                      <a:pt x="607" y="73"/>
                      <a:pt x="607" y="73"/>
                    </a:cubicBezTo>
                    <a:cubicBezTo>
                      <a:pt x="608" y="73"/>
                      <a:pt x="608" y="73"/>
                      <a:pt x="608" y="73"/>
                    </a:cubicBezTo>
                    <a:close/>
                    <a:moveTo>
                      <a:pt x="604" y="63"/>
                    </a:moveTo>
                    <a:cubicBezTo>
                      <a:pt x="604" y="61"/>
                      <a:pt x="604" y="61"/>
                      <a:pt x="604" y="61"/>
                    </a:cubicBezTo>
                    <a:cubicBezTo>
                      <a:pt x="605" y="61"/>
                      <a:pt x="605" y="61"/>
                      <a:pt x="605" y="61"/>
                    </a:cubicBezTo>
                    <a:cubicBezTo>
                      <a:pt x="605" y="61"/>
                      <a:pt x="605" y="61"/>
                      <a:pt x="605" y="61"/>
                    </a:cubicBezTo>
                    <a:cubicBezTo>
                      <a:pt x="607" y="63"/>
                      <a:pt x="607" y="63"/>
                      <a:pt x="607" y="63"/>
                    </a:cubicBezTo>
                    <a:cubicBezTo>
                      <a:pt x="605" y="63"/>
                      <a:pt x="605" y="63"/>
                      <a:pt x="605" y="63"/>
                    </a:cubicBezTo>
                    <a:cubicBezTo>
                      <a:pt x="605" y="64"/>
                      <a:pt x="605" y="64"/>
                      <a:pt x="605" y="64"/>
                    </a:cubicBezTo>
                    <a:cubicBezTo>
                      <a:pt x="604" y="64"/>
                      <a:pt x="604" y="64"/>
                      <a:pt x="604" y="64"/>
                    </a:cubicBezTo>
                    <a:cubicBezTo>
                      <a:pt x="603" y="64"/>
                      <a:pt x="603" y="64"/>
                      <a:pt x="603" y="64"/>
                    </a:cubicBezTo>
                    <a:lnTo>
                      <a:pt x="604" y="63"/>
                    </a:lnTo>
                    <a:close/>
                    <a:moveTo>
                      <a:pt x="605" y="71"/>
                    </a:moveTo>
                    <a:cubicBezTo>
                      <a:pt x="605" y="71"/>
                      <a:pt x="605" y="71"/>
                      <a:pt x="605" y="71"/>
                    </a:cubicBezTo>
                    <a:cubicBezTo>
                      <a:pt x="605" y="71"/>
                      <a:pt x="605" y="71"/>
                      <a:pt x="605" y="71"/>
                    </a:cubicBezTo>
                    <a:cubicBezTo>
                      <a:pt x="605" y="71"/>
                      <a:pt x="605" y="71"/>
                      <a:pt x="605" y="71"/>
                    </a:cubicBezTo>
                    <a:cubicBezTo>
                      <a:pt x="605" y="71"/>
                      <a:pt x="605" y="71"/>
                      <a:pt x="605" y="71"/>
                    </a:cubicBezTo>
                    <a:close/>
                    <a:moveTo>
                      <a:pt x="602" y="69"/>
                    </a:moveTo>
                    <a:cubicBezTo>
                      <a:pt x="602" y="68"/>
                      <a:pt x="602" y="68"/>
                      <a:pt x="602" y="68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604" y="67"/>
                      <a:pt x="604" y="67"/>
                      <a:pt x="604" y="67"/>
                    </a:cubicBezTo>
                    <a:cubicBezTo>
                      <a:pt x="604" y="68"/>
                      <a:pt x="604" y="68"/>
                      <a:pt x="604" y="68"/>
                    </a:cubicBezTo>
                    <a:cubicBezTo>
                      <a:pt x="602" y="70"/>
                      <a:pt x="602" y="70"/>
                      <a:pt x="602" y="70"/>
                    </a:cubicBezTo>
                    <a:cubicBezTo>
                      <a:pt x="601" y="70"/>
                      <a:pt x="601" y="70"/>
                      <a:pt x="601" y="70"/>
                    </a:cubicBezTo>
                    <a:lnTo>
                      <a:pt x="602" y="69"/>
                    </a:lnTo>
                    <a:close/>
                    <a:moveTo>
                      <a:pt x="597" y="66"/>
                    </a:moveTo>
                    <a:cubicBezTo>
                      <a:pt x="599" y="64"/>
                      <a:pt x="599" y="64"/>
                      <a:pt x="599" y="64"/>
                    </a:cubicBezTo>
                    <a:cubicBezTo>
                      <a:pt x="600" y="63"/>
                      <a:pt x="600" y="63"/>
                      <a:pt x="600" y="63"/>
                    </a:cubicBezTo>
                    <a:cubicBezTo>
                      <a:pt x="599" y="65"/>
                      <a:pt x="599" y="65"/>
                      <a:pt x="599" y="65"/>
                    </a:cubicBezTo>
                    <a:cubicBezTo>
                      <a:pt x="599" y="65"/>
                      <a:pt x="599" y="65"/>
                      <a:pt x="599" y="65"/>
                    </a:cubicBezTo>
                    <a:cubicBezTo>
                      <a:pt x="597" y="66"/>
                      <a:pt x="597" y="66"/>
                      <a:pt x="597" y="66"/>
                    </a:cubicBezTo>
                    <a:cubicBezTo>
                      <a:pt x="597" y="66"/>
                      <a:pt x="597" y="66"/>
                      <a:pt x="597" y="66"/>
                    </a:cubicBezTo>
                    <a:close/>
                    <a:moveTo>
                      <a:pt x="599" y="80"/>
                    </a:moveTo>
                    <a:cubicBezTo>
                      <a:pt x="599" y="80"/>
                      <a:pt x="599" y="80"/>
                      <a:pt x="599" y="80"/>
                    </a:cubicBezTo>
                    <a:cubicBezTo>
                      <a:pt x="598" y="80"/>
                      <a:pt x="598" y="80"/>
                      <a:pt x="598" y="80"/>
                    </a:cubicBezTo>
                    <a:cubicBezTo>
                      <a:pt x="598" y="79"/>
                      <a:pt x="598" y="79"/>
                      <a:pt x="598" y="79"/>
                    </a:cubicBezTo>
                    <a:cubicBezTo>
                      <a:pt x="599" y="80"/>
                      <a:pt x="599" y="80"/>
                      <a:pt x="599" y="80"/>
                    </a:cubicBezTo>
                    <a:close/>
                    <a:moveTo>
                      <a:pt x="594" y="70"/>
                    </a:moveTo>
                    <a:cubicBezTo>
                      <a:pt x="597" y="69"/>
                      <a:pt x="597" y="69"/>
                      <a:pt x="597" y="69"/>
                    </a:cubicBezTo>
                    <a:cubicBezTo>
                      <a:pt x="597" y="69"/>
                      <a:pt x="597" y="69"/>
                      <a:pt x="597" y="69"/>
                    </a:cubicBezTo>
                    <a:cubicBezTo>
                      <a:pt x="598" y="69"/>
                      <a:pt x="598" y="69"/>
                      <a:pt x="598" y="69"/>
                    </a:cubicBezTo>
                    <a:cubicBezTo>
                      <a:pt x="597" y="71"/>
                      <a:pt x="597" y="71"/>
                      <a:pt x="597" y="71"/>
                    </a:cubicBezTo>
                    <a:cubicBezTo>
                      <a:pt x="597" y="72"/>
                      <a:pt x="597" y="72"/>
                      <a:pt x="597" y="72"/>
                    </a:cubicBezTo>
                    <a:cubicBezTo>
                      <a:pt x="597" y="73"/>
                      <a:pt x="597" y="73"/>
                      <a:pt x="597" y="73"/>
                    </a:cubicBezTo>
                    <a:cubicBezTo>
                      <a:pt x="594" y="70"/>
                      <a:pt x="594" y="70"/>
                      <a:pt x="594" y="70"/>
                    </a:cubicBezTo>
                    <a:cubicBezTo>
                      <a:pt x="594" y="70"/>
                      <a:pt x="594" y="70"/>
                      <a:pt x="594" y="70"/>
                    </a:cubicBezTo>
                    <a:close/>
                    <a:moveTo>
                      <a:pt x="597" y="84"/>
                    </a:moveTo>
                    <a:cubicBezTo>
                      <a:pt x="597" y="84"/>
                      <a:pt x="597" y="84"/>
                      <a:pt x="597" y="84"/>
                    </a:cubicBezTo>
                    <a:cubicBezTo>
                      <a:pt x="597" y="84"/>
                      <a:pt x="597" y="84"/>
                      <a:pt x="597" y="84"/>
                    </a:cubicBezTo>
                    <a:cubicBezTo>
                      <a:pt x="597" y="84"/>
                      <a:pt x="597" y="84"/>
                      <a:pt x="597" y="84"/>
                    </a:cubicBezTo>
                    <a:cubicBezTo>
                      <a:pt x="597" y="84"/>
                      <a:pt x="597" y="84"/>
                      <a:pt x="597" y="84"/>
                    </a:cubicBezTo>
                    <a:close/>
                    <a:moveTo>
                      <a:pt x="594" y="81"/>
                    </a:moveTo>
                    <a:cubicBezTo>
                      <a:pt x="594" y="81"/>
                      <a:pt x="594" y="81"/>
                      <a:pt x="594" y="81"/>
                    </a:cubicBezTo>
                    <a:cubicBezTo>
                      <a:pt x="594" y="81"/>
                      <a:pt x="594" y="81"/>
                      <a:pt x="594" y="81"/>
                    </a:cubicBezTo>
                    <a:cubicBezTo>
                      <a:pt x="594" y="81"/>
                      <a:pt x="594" y="81"/>
                      <a:pt x="594" y="81"/>
                    </a:cubicBezTo>
                    <a:cubicBezTo>
                      <a:pt x="594" y="81"/>
                      <a:pt x="594" y="81"/>
                      <a:pt x="594" y="81"/>
                    </a:cubicBezTo>
                    <a:close/>
                    <a:moveTo>
                      <a:pt x="592" y="73"/>
                    </a:moveTo>
                    <a:cubicBezTo>
                      <a:pt x="592" y="73"/>
                      <a:pt x="592" y="73"/>
                      <a:pt x="592" y="73"/>
                    </a:cubicBezTo>
                    <a:cubicBezTo>
                      <a:pt x="594" y="74"/>
                      <a:pt x="594" y="74"/>
                      <a:pt x="594" y="74"/>
                    </a:cubicBezTo>
                    <a:cubicBezTo>
                      <a:pt x="594" y="74"/>
                      <a:pt x="594" y="74"/>
                      <a:pt x="594" y="74"/>
                    </a:cubicBezTo>
                    <a:cubicBezTo>
                      <a:pt x="592" y="75"/>
                      <a:pt x="592" y="75"/>
                      <a:pt x="592" y="75"/>
                    </a:cubicBezTo>
                    <a:cubicBezTo>
                      <a:pt x="591" y="75"/>
                      <a:pt x="591" y="75"/>
                      <a:pt x="591" y="75"/>
                    </a:cubicBezTo>
                    <a:lnTo>
                      <a:pt x="592" y="73"/>
                    </a:lnTo>
                    <a:close/>
                    <a:moveTo>
                      <a:pt x="589" y="87"/>
                    </a:moveTo>
                    <a:cubicBezTo>
                      <a:pt x="591" y="89"/>
                      <a:pt x="591" y="89"/>
                      <a:pt x="591" y="89"/>
                    </a:cubicBezTo>
                    <a:cubicBezTo>
                      <a:pt x="589" y="89"/>
                      <a:pt x="589" y="89"/>
                      <a:pt x="589" y="89"/>
                    </a:cubicBezTo>
                    <a:cubicBezTo>
                      <a:pt x="588" y="90"/>
                      <a:pt x="588" y="90"/>
                      <a:pt x="588" y="90"/>
                    </a:cubicBezTo>
                    <a:cubicBezTo>
                      <a:pt x="589" y="87"/>
                      <a:pt x="589" y="87"/>
                      <a:pt x="589" y="87"/>
                    </a:cubicBezTo>
                    <a:close/>
                    <a:moveTo>
                      <a:pt x="587" y="75"/>
                    </a:moveTo>
                    <a:cubicBezTo>
                      <a:pt x="587" y="74"/>
                      <a:pt x="587" y="74"/>
                      <a:pt x="587" y="74"/>
                    </a:cubicBezTo>
                    <a:cubicBezTo>
                      <a:pt x="587" y="74"/>
                      <a:pt x="587" y="74"/>
                      <a:pt x="587" y="74"/>
                    </a:cubicBezTo>
                    <a:cubicBezTo>
                      <a:pt x="588" y="73"/>
                      <a:pt x="588" y="73"/>
                      <a:pt x="588" y="73"/>
                    </a:cubicBezTo>
                    <a:cubicBezTo>
                      <a:pt x="588" y="75"/>
                      <a:pt x="588" y="75"/>
                      <a:pt x="588" y="75"/>
                    </a:cubicBezTo>
                    <a:cubicBezTo>
                      <a:pt x="587" y="75"/>
                      <a:pt x="587" y="75"/>
                      <a:pt x="587" y="75"/>
                    </a:cubicBezTo>
                    <a:cubicBezTo>
                      <a:pt x="587" y="75"/>
                      <a:pt x="587" y="75"/>
                      <a:pt x="587" y="75"/>
                    </a:cubicBezTo>
                    <a:cubicBezTo>
                      <a:pt x="587" y="75"/>
                      <a:pt x="587" y="75"/>
                      <a:pt x="587" y="75"/>
                    </a:cubicBezTo>
                    <a:cubicBezTo>
                      <a:pt x="586" y="75"/>
                      <a:pt x="586" y="75"/>
                      <a:pt x="586" y="75"/>
                    </a:cubicBezTo>
                    <a:lnTo>
                      <a:pt x="587" y="75"/>
                    </a:lnTo>
                    <a:close/>
                    <a:moveTo>
                      <a:pt x="585" y="78"/>
                    </a:moveTo>
                    <a:cubicBezTo>
                      <a:pt x="585" y="78"/>
                      <a:pt x="585" y="78"/>
                      <a:pt x="585" y="78"/>
                    </a:cubicBezTo>
                    <a:cubicBezTo>
                      <a:pt x="587" y="78"/>
                      <a:pt x="587" y="78"/>
                      <a:pt x="587" y="78"/>
                    </a:cubicBezTo>
                    <a:cubicBezTo>
                      <a:pt x="587" y="78"/>
                      <a:pt x="587" y="78"/>
                      <a:pt x="587" y="78"/>
                    </a:cubicBezTo>
                    <a:cubicBezTo>
                      <a:pt x="587" y="78"/>
                      <a:pt x="587" y="78"/>
                      <a:pt x="587" y="78"/>
                    </a:cubicBezTo>
                    <a:cubicBezTo>
                      <a:pt x="588" y="78"/>
                      <a:pt x="588" y="78"/>
                      <a:pt x="588" y="78"/>
                    </a:cubicBezTo>
                    <a:cubicBezTo>
                      <a:pt x="587" y="80"/>
                      <a:pt x="587" y="80"/>
                      <a:pt x="587" y="80"/>
                    </a:cubicBezTo>
                    <a:cubicBezTo>
                      <a:pt x="587" y="81"/>
                      <a:pt x="587" y="81"/>
                      <a:pt x="587" y="81"/>
                    </a:cubicBezTo>
                    <a:cubicBezTo>
                      <a:pt x="587" y="80"/>
                      <a:pt x="587" y="80"/>
                      <a:pt x="587" y="80"/>
                    </a:cubicBezTo>
                    <a:cubicBezTo>
                      <a:pt x="587" y="80"/>
                      <a:pt x="587" y="80"/>
                      <a:pt x="587" y="80"/>
                    </a:cubicBezTo>
                    <a:cubicBezTo>
                      <a:pt x="585" y="79"/>
                      <a:pt x="585" y="79"/>
                      <a:pt x="585" y="79"/>
                    </a:cubicBezTo>
                    <a:cubicBezTo>
                      <a:pt x="585" y="78"/>
                      <a:pt x="585" y="78"/>
                      <a:pt x="585" y="78"/>
                    </a:cubicBezTo>
                    <a:cubicBezTo>
                      <a:pt x="585" y="78"/>
                      <a:pt x="585" y="78"/>
                      <a:pt x="585" y="78"/>
                    </a:cubicBezTo>
                    <a:close/>
                    <a:moveTo>
                      <a:pt x="587" y="94"/>
                    </a:moveTo>
                    <a:cubicBezTo>
                      <a:pt x="587" y="94"/>
                      <a:pt x="587" y="94"/>
                      <a:pt x="587" y="94"/>
                    </a:cubicBezTo>
                    <a:cubicBezTo>
                      <a:pt x="587" y="94"/>
                      <a:pt x="587" y="94"/>
                      <a:pt x="587" y="94"/>
                    </a:cubicBezTo>
                    <a:cubicBezTo>
                      <a:pt x="586" y="95"/>
                      <a:pt x="586" y="95"/>
                      <a:pt x="586" y="95"/>
                    </a:cubicBezTo>
                    <a:cubicBezTo>
                      <a:pt x="586" y="94"/>
                      <a:pt x="586" y="94"/>
                      <a:pt x="586" y="94"/>
                    </a:cubicBezTo>
                    <a:cubicBezTo>
                      <a:pt x="587" y="94"/>
                      <a:pt x="587" y="94"/>
                      <a:pt x="587" y="94"/>
                    </a:cubicBezTo>
                    <a:cubicBezTo>
                      <a:pt x="587" y="94"/>
                      <a:pt x="587" y="94"/>
                      <a:pt x="587" y="94"/>
                    </a:cubicBezTo>
                    <a:close/>
                    <a:moveTo>
                      <a:pt x="582" y="81"/>
                    </a:moveTo>
                    <a:cubicBezTo>
                      <a:pt x="582" y="80"/>
                      <a:pt x="582" y="80"/>
                      <a:pt x="582" y="80"/>
                    </a:cubicBezTo>
                    <a:cubicBezTo>
                      <a:pt x="583" y="81"/>
                      <a:pt x="583" y="81"/>
                      <a:pt x="583" y="81"/>
                    </a:cubicBezTo>
                    <a:cubicBezTo>
                      <a:pt x="583" y="81"/>
                      <a:pt x="583" y="81"/>
                      <a:pt x="583" y="81"/>
                    </a:cubicBezTo>
                    <a:cubicBezTo>
                      <a:pt x="585" y="83"/>
                      <a:pt x="585" y="83"/>
                      <a:pt x="585" y="83"/>
                    </a:cubicBezTo>
                    <a:cubicBezTo>
                      <a:pt x="585" y="83"/>
                      <a:pt x="585" y="83"/>
                      <a:pt x="585" y="83"/>
                    </a:cubicBezTo>
                    <a:cubicBezTo>
                      <a:pt x="585" y="83"/>
                      <a:pt x="585" y="83"/>
                      <a:pt x="585" y="83"/>
                    </a:cubicBezTo>
                    <a:cubicBezTo>
                      <a:pt x="583" y="83"/>
                      <a:pt x="583" y="83"/>
                      <a:pt x="583" y="83"/>
                    </a:cubicBezTo>
                    <a:cubicBezTo>
                      <a:pt x="583" y="84"/>
                      <a:pt x="583" y="84"/>
                      <a:pt x="583" y="84"/>
                    </a:cubicBezTo>
                    <a:cubicBezTo>
                      <a:pt x="582" y="84"/>
                      <a:pt x="582" y="84"/>
                      <a:pt x="582" y="84"/>
                    </a:cubicBezTo>
                    <a:cubicBezTo>
                      <a:pt x="581" y="84"/>
                      <a:pt x="581" y="84"/>
                      <a:pt x="581" y="84"/>
                    </a:cubicBezTo>
                    <a:lnTo>
                      <a:pt x="582" y="81"/>
                    </a:lnTo>
                    <a:close/>
                    <a:moveTo>
                      <a:pt x="584" y="90"/>
                    </a:moveTo>
                    <a:cubicBezTo>
                      <a:pt x="584" y="91"/>
                      <a:pt x="584" y="91"/>
                      <a:pt x="584" y="91"/>
                    </a:cubicBezTo>
                    <a:cubicBezTo>
                      <a:pt x="583" y="91"/>
                      <a:pt x="583" y="91"/>
                      <a:pt x="583" y="91"/>
                    </a:cubicBezTo>
                    <a:cubicBezTo>
                      <a:pt x="583" y="92"/>
                      <a:pt x="583" y="92"/>
                      <a:pt x="583" y="92"/>
                    </a:cubicBezTo>
                    <a:cubicBezTo>
                      <a:pt x="583" y="92"/>
                      <a:pt x="583" y="92"/>
                      <a:pt x="583" y="92"/>
                    </a:cubicBezTo>
                    <a:cubicBezTo>
                      <a:pt x="583" y="91"/>
                      <a:pt x="583" y="91"/>
                      <a:pt x="583" y="91"/>
                    </a:cubicBezTo>
                    <a:cubicBezTo>
                      <a:pt x="583" y="91"/>
                      <a:pt x="583" y="91"/>
                      <a:pt x="583" y="91"/>
                    </a:cubicBezTo>
                    <a:lnTo>
                      <a:pt x="584" y="90"/>
                    </a:lnTo>
                    <a:close/>
                    <a:moveTo>
                      <a:pt x="580" y="87"/>
                    </a:moveTo>
                    <a:cubicBezTo>
                      <a:pt x="582" y="87"/>
                      <a:pt x="582" y="87"/>
                      <a:pt x="582" y="87"/>
                    </a:cubicBezTo>
                    <a:cubicBezTo>
                      <a:pt x="583" y="87"/>
                      <a:pt x="583" y="87"/>
                      <a:pt x="583" y="87"/>
                    </a:cubicBezTo>
                    <a:cubicBezTo>
                      <a:pt x="583" y="87"/>
                      <a:pt x="583" y="87"/>
                      <a:pt x="583" y="87"/>
                    </a:cubicBezTo>
                    <a:cubicBezTo>
                      <a:pt x="583" y="87"/>
                      <a:pt x="583" y="87"/>
                      <a:pt x="583" y="87"/>
                    </a:cubicBezTo>
                    <a:cubicBezTo>
                      <a:pt x="582" y="88"/>
                      <a:pt x="582" y="88"/>
                      <a:pt x="582" y="88"/>
                    </a:cubicBezTo>
                    <a:cubicBezTo>
                      <a:pt x="579" y="90"/>
                      <a:pt x="579" y="90"/>
                      <a:pt x="579" y="90"/>
                    </a:cubicBezTo>
                    <a:lnTo>
                      <a:pt x="580" y="87"/>
                    </a:lnTo>
                    <a:close/>
                    <a:moveTo>
                      <a:pt x="575" y="85"/>
                    </a:moveTo>
                    <a:cubicBezTo>
                      <a:pt x="576" y="84"/>
                      <a:pt x="576" y="84"/>
                      <a:pt x="576" y="84"/>
                    </a:cubicBezTo>
                    <a:cubicBezTo>
                      <a:pt x="578" y="82"/>
                      <a:pt x="578" y="82"/>
                      <a:pt x="578" y="82"/>
                    </a:cubicBezTo>
                    <a:cubicBezTo>
                      <a:pt x="577" y="85"/>
                      <a:pt x="577" y="85"/>
                      <a:pt x="577" y="85"/>
                    </a:cubicBezTo>
                    <a:cubicBezTo>
                      <a:pt x="576" y="85"/>
                      <a:pt x="576" y="85"/>
                      <a:pt x="576" y="85"/>
                    </a:cubicBezTo>
                    <a:cubicBezTo>
                      <a:pt x="575" y="85"/>
                      <a:pt x="575" y="85"/>
                      <a:pt x="575" y="85"/>
                    </a:cubicBezTo>
                    <a:cubicBezTo>
                      <a:pt x="574" y="85"/>
                      <a:pt x="574" y="85"/>
                      <a:pt x="574" y="85"/>
                    </a:cubicBezTo>
                    <a:lnTo>
                      <a:pt x="575" y="85"/>
                    </a:lnTo>
                    <a:close/>
                    <a:moveTo>
                      <a:pt x="579" y="101"/>
                    </a:moveTo>
                    <a:cubicBezTo>
                      <a:pt x="576" y="101"/>
                      <a:pt x="576" y="101"/>
                      <a:pt x="576" y="101"/>
                    </a:cubicBezTo>
                    <a:cubicBezTo>
                      <a:pt x="575" y="102"/>
                      <a:pt x="575" y="102"/>
                      <a:pt x="575" y="102"/>
                    </a:cubicBezTo>
                    <a:cubicBezTo>
                      <a:pt x="576" y="99"/>
                      <a:pt x="576" y="99"/>
                      <a:pt x="576" y="99"/>
                    </a:cubicBezTo>
                    <a:cubicBezTo>
                      <a:pt x="577" y="99"/>
                      <a:pt x="577" y="99"/>
                      <a:pt x="577" y="99"/>
                    </a:cubicBezTo>
                    <a:lnTo>
                      <a:pt x="579" y="101"/>
                    </a:lnTo>
                    <a:close/>
                    <a:moveTo>
                      <a:pt x="572" y="89"/>
                    </a:moveTo>
                    <a:cubicBezTo>
                      <a:pt x="573" y="89"/>
                      <a:pt x="573" y="89"/>
                      <a:pt x="573" y="89"/>
                    </a:cubicBezTo>
                    <a:cubicBezTo>
                      <a:pt x="574" y="89"/>
                      <a:pt x="574" y="89"/>
                      <a:pt x="574" y="89"/>
                    </a:cubicBezTo>
                    <a:cubicBezTo>
                      <a:pt x="575" y="89"/>
                      <a:pt x="575" y="89"/>
                      <a:pt x="575" y="89"/>
                    </a:cubicBezTo>
                    <a:cubicBezTo>
                      <a:pt x="576" y="88"/>
                      <a:pt x="576" y="88"/>
                      <a:pt x="576" y="88"/>
                    </a:cubicBezTo>
                    <a:cubicBezTo>
                      <a:pt x="576" y="88"/>
                      <a:pt x="576" y="88"/>
                      <a:pt x="576" y="88"/>
                    </a:cubicBezTo>
                    <a:cubicBezTo>
                      <a:pt x="576" y="89"/>
                      <a:pt x="576" y="89"/>
                      <a:pt x="576" y="89"/>
                    </a:cubicBezTo>
                    <a:cubicBezTo>
                      <a:pt x="575" y="92"/>
                      <a:pt x="575" y="92"/>
                      <a:pt x="575" y="92"/>
                    </a:cubicBezTo>
                    <a:cubicBezTo>
                      <a:pt x="575" y="92"/>
                      <a:pt x="575" y="92"/>
                      <a:pt x="575" y="92"/>
                    </a:cubicBezTo>
                    <a:cubicBezTo>
                      <a:pt x="574" y="92"/>
                      <a:pt x="574" y="92"/>
                      <a:pt x="574" y="92"/>
                    </a:cubicBezTo>
                    <a:cubicBezTo>
                      <a:pt x="573" y="90"/>
                      <a:pt x="573" y="90"/>
                      <a:pt x="573" y="90"/>
                    </a:cubicBezTo>
                    <a:cubicBezTo>
                      <a:pt x="572" y="89"/>
                      <a:pt x="572" y="89"/>
                      <a:pt x="572" y="89"/>
                    </a:cubicBezTo>
                    <a:cubicBezTo>
                      <a:pt x="572" y="89"/>
                      <a:pt x="572" y="89"/>
                      <a:pt x="572" y="89"/>
                    </a:cubicBezTo>
                    <a:close/>
                    <a:moveTo>
                      <a:pt x="575" y="105"/>
                    </a:moveTo>
                    <a:cubicBezTo>
                      <a:pt x="575" y="106"/>
                      <a:pt x="575" y="106"/>
                      <a:pt x="575" y="106"/>
                    </a:cubicBezTo>
                    <a:cubicBezTo>
                      <a:pt x="574" y="106"/>
                      <a:pt x="574" y="106"/>
                      <a:pt x="574" y="106"/>
                    </a:cubicBezTo>
                    <a:cubicBezTo>
                      <a:pt x="573" y="107"/>
                      <a:pt x="573" y="107"/>
                      <a:pt x="573" y="107"/>
                    </a:cubicBezTo>
                    <a:cubicBezTo>
                      <a:pt x="574" y="106"/>
                      <a:pt x="574" y="106"/>
                      <a:pt x="574" y="106"/>
                    </a:cubicBezTo>
                    <a:cubicBezTo>
                      <a:pt x="574" y="106"/>
                      <a:pt x="574" y="106"/>
                      <a:pt x="574" y="106"/>
                    </a:cubicBezTo>
                    <a:cubicBezTo>
                      <a:pt x="575" y="105"/>
                      <a:pt x="575" y="105"/>
                      <a:pt x="575" y="105"/>
                    </a:cubicBezTo>
                    <a:close/>
                    <a:moveTo>
                      <a:pt x="569" y="91"/>
                    </a:moveTo>
                    <a:cubicBezTo>
                      <a:pt x="570" y="92"/>
                      <a:pt x="570" y="92"/>
                      <a:pt x="570" y="92"/>
                    </a:cubicBezTo>
                    <a:cubicBezTo>
                      <a:pt x="572" y="94"/>
                      <a:pt x="572" y="94"/>
                      <a:pt x="572" y="94"/>
                    </a:cubicBezTo>
                    <a:cubicBezTo>
                      <a:pt x="573" y="95"/>
                      <a:pt x="573" y="95"/>
                      <a:pt x="573" y="95"/>
                    </a:cubicBezTo>
                    <a:cubicBezTo>
                      <a:pt x="572" y="95"/>
                      <a:pt x="572" y="95"/>
                      <a:pt x="572" y="95"/>
                    </a:cubicBezTo>
                    <a:cubicBezTo>
                      <a:pt x="570" y="95"/>
                      <a:pt x="570" y="95"/>
                      <a:pt x="570" y="95"/>
                    </a:cubicBezTo>
                    <a:cubicBezTo>
                      <a:pt x="568" y="95"/>
                      <a:pt x="568" y="95"/>
                      <a:pt x="568" y="95"/>
                    </a:cubicBezTo>
                    <a:lnTo>
                      <a:pt x="569" y="91"/>
                    </a:lnTo>
                    <a:close/>
                    <a:moveTo>
                      <a:pt x="567" y="99"/>
                    </a:moveTo>
                    <a:cubicBezTo>
                      <a:pt x="568" y="99"/>
                      <a:pt x="568" y="99"/>
                      <a:pt x="568" y="99"/>
                    </a:cubicBezTo>
                    <a:cubicBezTo>
                      <a:pt x="570" y="98"/>
                      <a:pt x="570" y="98"/>
                      <a:pt x="570" y="98"/>
                    </a:cubicBezTo>
                    <a:cubicBezTo>
                      <a:pt x="571" y="98"/>
                      <a:pt x="571" y="98"/>
                      <a:pt x="571" y="98"/>
                    </a:cubicBezTo>
                    <a:cubicBezTo>
                      <a:pt x="570" y="99"/>
                      <a:pt x="570" y="99"/>
                      <a:pt x="570" y="99"/>
                    </a:cubicBezTo>
                    <a:cubicBezTo>
                      <a:pt x="568" y="101"/>
                      <a:pt x="568" y="101"/>
                      <a:pt x="568" y="101"/>
                    </a:cubicBezTo>
                    <a:cubicBezTo>
                      <a:pt x="566" y="102"/>
                      <a:pt x="566" y="102"/>
                      <a:pt x="566" y="102"/>
                    </a:cubicBezTo>
                    <a:lnTo>
                      <a:pt x="567" y="99"/>
                    </a:lnTo>
                    <a:close/>
                    <a:moveTo>
                      <a:pt x="572" y="102"/>
                    </a:moveTo>
                    <a:cubicBezTo>
                      <a:pt x="571" y="103"/>
                      <a:pt x="571" y="103"/>
                      <a:pt x="571" y="103"/>
                    </a:cubicBezTo>
                    <a:cubicBezTo>
                      <a:pt x="570" y="104"/>
                      <a:pt x="570" y="104"/>
                      <a:pt x="570" y="104"/>
                    </a:cubicBezTo>
                    <a:cubicBezTo>
                      <a:pt x="570" y="104"/>
                      <a:pt x="570" y="104"/>
                      <a:pt x="570" y="104"/>
                    </a:cubicBezTo>
                    <a:cubicBezTo>
                      <a:pt x="570" y="103"/>
                      <a:pt x="570" y="103"/>
                      <a:pt x="570" y="103"/>
                    </a:cubicBezTo>
                    <a:lnTo>
                      <a:pt x="572" y="102"/>
                    </a:lnTo>
                    <a:close/>
                    <a:moveTo>
                      <a:pt x="563" y="114"/>
                    </a:moveTo>
                    <a:cubicBezTo>
                      <a:pt x="563" y="112"/>
                      <a:pt x="563" y="112"/>
                      <a:pt x="563" y="112"/>
                    </a:cubicBezTo>
                    <a:cubicBezTo>
                      <a:pt x="564" y="111"/>
                      <a:pt x="564" y="111"/>
                      <a:pt x="564" y="111"/>
                    </a:cubicBezTo>
                    <a:cubicBezTo>
                      <a:pt x="566" y="113"/>
                      <a:pt x="566" y="113"/>
                      <a:pt x="566" y="113"/>
                    </a:cubicBezTo>
                    <a:cubicBezTo>
                      <a:pt x="563" y="114"/>
                      <a:pt x="563" y="114"/>
                      <a:pt x="563" y="114"/>
                    </a:cubicBezTo>
                    <a:close/>
                    <a:moveTo>
                      <a:pt x="563" y="117"/>
                    </a:moveTo>
                    <a:cubicBezTo>
                      <a:pt x="562" y="118"/>
                      <a:pt x="562" y="118"/>
                      <a:pt x="562" y="118"/>
                    </a:cubicBezTo>
                    <a:cubicBezTo>
                      <a:pt x="561" y="119"/>
                      <a:pt x="561" y="119"/>
                      <a:pt x="561" y="119"/>
                    </a:cubicBezTo>
                    <a:cubicBezTo>
                      <a:pt x="561" y="120"/>
                      <a:pt x="561" y="120"/>
                      <a:pt x="561" y="120"/>
                    </a:cubicBezTo>
                    <a:cubicBezTo>
                      <a:pt x="561" y="119"/>
                      <a:pt x="561" y="119"/>
                      <a:pt x="561" y="119"/>
                    </a:cubicBezTo>
                    <a:cubicBezTo>
                      <a:pt x="562" y="118"/>
                      <a:pt x="562" y="118"/>
                      <a:pt x="562" y="118"/>
                    </a:cubicBezTo>
                    <a:cubicBezTo>
                      <a:pt x="562" y="118"/>
                      <a:pt x="562" y="118"/>
                      <a:pt x="562" y="118"/>
                    </a:cubicBezTo>
                    <a:lnTo>
                      <a:pt x="563" y="117"/>
                    </a:lnTo>
                    <a:close/>
                    <a:moveTo>
                      <a:pt x="561" y="97"/>
                    </a:moveTo>
                    <a:cubicBezTo>
                      <a:pt x="562" y="96"/>
                      <a:pt x="562" y="96"/>
                      <a:pt x="562" y="96"/>
                    </a:cubicBezTo>
                    <a:cubicBezTo>
                      <a:pt x="563" y="95"/>
                      <a:pt x="563" y="95"/>
                      <a:pt x="563" y="95"/>
                    </a:cubicBezTo>
                    <a:cubicBezTo>
                      <a:pt x="566" y="93"/>
                      <a:pt x="566" y="93"/>
                      <a:pt x="566" y="93"/>
                    </a:cubicBezTo>
                    <a:cubicBezTo>
                      <a:pt x="565" y="96"/>
                      <a:pt x="565" y="96"/>
                      <a:pt x="565" y="96"/>
                    </a:cubicBezTo>
                    <a:cubicBezTo>
                      <a:pt x="563" y="96"/>
                      <a:pt x="563" y="96"/>
                      <a:pt x="563" y="96"/>
                    </a:cubicBezTo>
                    <a:cubicBezTo>
                      <a:pt x="562" y="97"/>
                      <a:pt x="562" y="97"/>
                      <a:pt x="562" y="97"/>
                    </a:cubicBezTo>
                    <a:cubicBezTo>
                      <a:pt x="561" y="97"/>
                      <a:pt x="561" y="97"/>
                      <a:pt x="561" y="97"/>
                    </a:cubicBezTo>
                    <a:cubicBezTo>
                      <a:pt x="561" y="97"/>
                      <a:pt x="561" y="97"/>
                      <a:pt x="561" y="97"/>
                    </a:cubicBezTo>
                    <a:close/>
                    <a:moveTo>
                      <a:pt x="559" y="100"/>
                    </a:moveTo>
                    <a:cubicBezTo>
                      <a:pt x="561" y="100"/>
                      <a:pt x="561" y="100"/>
                      <a:pt x="561" y="100"/>
                    </a:cubicBezTo>
                    <a:cubicBezTo>
                      <a:pt x="562" y="100"/>
                      <a:pt x="562" y="100"/>
                      <a:pt x="562" y="100"/>
                    </a:cubicBez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00"/>
                      <a:pt x="564" y="100"/>
                      <a:pt x="564" y="100"/>
                    </a:cubicBezTo>
                    <a:cubicBezTo>
                      <a:pt x="563" y="101"/>
                      <a:pt x="563" y="101"/>
                      <a:pt x="563" y="101"/>
                    </a:cubicBezTo>
                    <a:cubicBezTo>
                      <a:pt x="562" y="104"/>
                      <a:pt x="562" y="104"/>
                      <a:pt x="562" y="104"/>
                    </a:cubicBezTo>
                    <a:cubicBezTo>
                      <a:pt x="562" y="104"/>
                      <a:pt x="562" y="104"/>
                      <a:pt x="562" y="104"/>
                    </a:cubicBezTo>
                    <a:cubicBezTo>
                      <a:pt x="561" y="103"/>
                      <a:pt x="561" y="103"/>
                      <a:pt x="561" y="103"/>
                    </a:cubicBezTo>
                    <a:cubicBezTo>
                      <a:pt x="559" y="101"/>
                      <a:pt x="559" y="101"/>
                      <a:pt x="559" y="101"/>
                    </a:cubicBezTo>
                    <a:cubicBezTo>
                      <a:pt x="559" y="101"/>
                      <a:pt x="559" y="101"/>
                      <a:pt x="559" y="101"/>
                    </a:cubicBezTo>
                    <a:lnTo>
                      <a:pt x="559" y="100"/>
                    </a:lnTo>
                    <a:close/>
                    <a:moveTo>
                      <a:pt x="556" y="104"/>
                    </a:moveTo>
                    <a:cubicBezTo>
                      <a:pt x="556" y="103"/>
                      <a:pt x="556" y="103"/>
                      <a:pt x="556" y="103"/>
                    </a:cubicBezTo>
                    <a:cubicBezTo>
                      <a:pt x="558" y="104"/>
                      <a:pt x="558" y="104"/>
                      <a:pt x="558" y="104"/>
                    </a:cubicBezTo>
                    <a:cubicBezTo>
                      <a:pt x="559" y="105"/>
                      <a:pt x="559" y="105"/>
                      <a:pt x="559" y="105"/>
                    </a:cubicBezTo>
                    <a:cubicBezTo>
                      <a:pt x="559" y="106"/>
                      <a:pt x="559" y="106"/>
                      <a:pt x="559" y="106"/>
                    </a:cubicBezTo>
                    <a:cubicBezTo>
                      <a:pt x="560" y="106"/>
                      <a:pt x="560" y="106"/>
                      <a:pt x="560" y="106"/>
                    </a:cubicBezTo>
                    <a:cubicBezTo>
                      <a:pt x="559" y="106"/>
                      <a:pt x="559" y="106"/>
                      <a:pt x="559" y="106"/>
                    </a:cubicBezTo>
                    <a:cubicBezTo>
                      <a:pt x="559" y="107"/>
                      <a:pt x="559" y="107"/>
                      <a:pt x="559" y="107"/>
                    </a:cubicBezTo>
                    <a:cubicBezTo>
                      <a:pt x="558" y="107"/>
                      <a:pt x="558" y="107"/>
                      <a:pt x="558" y="107"/>
                    </a:cubicBezTo>
                    <a:cubicBezTo>
                      <a:pt x="556" y="107"/>
                      <a:pt x="556" y="107"/>
                      <a:pt x="556" y="107"/>
                    </a:cubicBezTo>
                    <a:cubicBezTo>
                      <a:pt x="555" y="107"/>
                      <a:pt x="555" y="107"/>
                      <a:pt x="555" y="107"/>
                    </a:cubicBezTo>
                    <a:lnTo>
                      <a:pt x="556" y="104"/>
                    </a:lnTo>
                    <a:close/>
                    <a:moveTo>
                      <a:pt x="560" y="113"/>
                    </a:moveTo>
                    <a:cubicBezTo>
                      <a:pt x="559" y="114"/>
                      <a:pt x="559" y="114"/>
                      <a:pt x="559" y="114"/>
                    </a:cubicBezTo>
                    <a:cubicBezTo>
                      <a:pt x="559" y="115"/>
                      <a:pt x="559" y="115"/>
                      <a:pt x="559" y="115"/>
                    </a:cubicBezTo>
                    <a:cubicBezTo>
                      <a:pt x="559" y="115"/>
                      <a:pt x="559" y="115"/>
                      <a:pt x="559" y="115"/>
                    </a:cubicBezTo>
                    <a:cubicBezTo>
                      <a:pt x="558" y="115"/>
                      <a:pt x="558" y="115"/>
                      <a:pt x="558" y="115"/>
                    </a:cubicBezTo>
                    <a:cubicBezTo>
                      <a:pt x="557" y="116"/>
                      <a:pt x="557" y="116"/>
                      <a:pt x="557" y="116"/>
                    </a:cubicBezTo>
                    <a:cubicBezTo>
                      <a:pt x="558" y="115"/>
                      <a:pt x="558" y="115"/>
                      <a:pt x="558" y="115"/>
                    </a:cubicBezTo>
                    <a:cubicBezTo>
                      <a:pt x="559" y="114"/>
                      <a:pt x="559" y="114"/>
                      <a:pt x="559" y="114"/>
                    </a:cubicBezTo>
                    <a:cubicBezTo>
                      <a:pt x="559" y="114"/>
                      <a:pt x="559" y="114"/>
                      <a:pt x="559" y="114"/>
                    </a:cubicBezTo>
                    <a:lnTo>
                      <a:pt x="560" y="113"/>
                    </a:lnTo>
                    <a:close/>
                    <a:moveTo>
                      <a:pt x="554" y="113"/>
                    </a:moveTo>
                    <a:cubicBezTo>
                      <a:pt x="555" y="110"/>
                      <a:pt x="555" y="110"/>
                      <a:pt x="555" y="110"/>
                    </a:cubicBezTo>
                    <a:cubicBezTo>
                      <a:pt x="556" y="110"/>
                      <a:pt x="556" y="110"/>
                      <a:pt x="556" y="110"/>
                    </a:cubicBezTo>
                    <a:cubicBezTo>
                      <a:pt x="558" y="110"/>
                      <a:pt x="558" y="110"/>
                      <a:pt x="558" y="110"/>
                    </a:cubicBezTo>
                    <a:cubicBezTo>
                      <a:pt x="558" y="110"/>
                      <a:pt x="558" y="110"/>
                      <a:pt x="558" y="110"/>
                    </a:cubicBezTo>
                    <a:cubicBezTo>
                      <a:pt x="558" y="111"/>
                      <a:pt x="558" y="111"/>
                      <a:pt x="558" y="111"/>
                    </a:cubicBezTo>
                    <a:cubicBezTo>
                      <a:pt x="556" y="112"/>
                      <a:pt x="556" y="112"/>
                      <a:pt x="556" y="112"/>
                    </a:cubicBezTo>
                    <a:cubicBezTo>
                      <a:pt x="554" y="114"/>
                      <a:pt x="554" y="114"/>
                      <a:pt x="554" y="114"/>
                    </a:cubicBezTo>
                    <a:cubicBezTo>
                      <a:pt x="554" y="114"/>
                      <a:pt x="554" y="114"/>
                      <a:pt x="554" y="114"/>
                    </a:cubicBezTo>
                    <a:lnTo>
                      <a:pt x="554" y="113"/>
                    </a:lnTo>
                    <a:close/>
                    <a:moveTo>
                      <a:pt x="551" y="126"/>
                    </a:moveTo>
                    <a:cubicBezTo>
                      <a:pt x="552" y="122"/>
                      <a:pt x="552" y="122"/>
                      <a:pt x="552" y="122"/>
                    </a:cubicBezTo>
                    <a:cubicBezTo>
                      <a:pt x="552" y="123"/>
                      <a:pt x="552" y="123"/>
                      <a:pt x="552" y="123"/>
                    </a:cubicBezTo>
                    <a:cubicBezTo>
                      <a:pt x="554" y="125"/>
                      <a:pt x="554" y="125"/>
                      <a:pt x="554" y="125"/>
                    </a:cubicBezTo>
                    <a:cubicBezTo>
                      <a:pt x="554" y="125"/>
                      <a:pt x="554" y="125"/>
                      <a:pt x="554" y="125"/>
                    </a:cubicBezTo>
                    <a:cubicBezTo>
                      <a:pt x="554" y="125"/>
                      <a:pt x="554" y="125"/>
                      <a:pt x="554" y="125"/>
                    </a:cubicBezTo>
                    <a:cubicBezTo>
                      <a:pt x="552" y="125"/>
                      <a:pt x="552" y="125"/>
                      <a:pt x="552" y="125"/>
                    </a:cubicBezTo>
                    <a:lnTo>
                      <a:pt x="551" y="126"/>
                    </a:lnTo>
                    <a:close/>
                    <a:moveTo>
                      <a:pt x="552" y="129"/>
                    </a:moveTo>
                    <a:cubicBezTo>
                      <a:pt x="550" y="130"/>
                      <a:pt x="550" y="130"/>
                      <a:pt x="550" y="130"/>
                    </a:cubicBezTo>
                    <a:cubicBezTo>
                      <a:pt x="549" y="132"/>
                      <a:pt x="549" y="132"/>
                      <a:pt x="549" y="132"/>
                    </a:cubicBezTo>
                    <a:cubicBezTo>
                      <a:pt x="549" y="129"/>
                      <a:pt x="549" y="129"/>
                      <a:pt x="549" y="129"/>
                    </a:cubicBezTo>
                    <a:cubicBezTo>
                      <a:pt x="550" y="129"/>
                      <a:pt x="550" y="129"/>
                      <a:pt x="550" y="129"/>
                    </a:cubicBezTo>
                    <a:lnTo>
                      <a:pt x="552" y="129"/>
                    </a:lnTo>
                    <a:close/>
                    <a:moveTo>
                      <a:pt x="550" y="106"/>
                    </a:move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3" y="104"/>
                      <a:pt x="553" y="104"/>
                      <a:pt x="553" y="104"/>
                    </a:cubicBezTo>
                    <a:cubicBezTo>
                      <a:pt x="552" y="106"/>
                      <a:pt x="552" y="106"/>
                      <a:pt x="552" y="106"/>
                    </a:cubicBezTo>
                    <a:cubicBezTo>
                      <a:pt x="552" y="108"/>
                      <a:pt x="552" y="108"/>
                      <a:pt x="552" y="108"/>
                    </a:cubicBezTo>
                    <a:cubicBezTo>
                      <a:pt x="550" y="108"/>
                      <a:pt x="550" y="108"/>
                      <a:pt x="550" y="108"/>
                    </a:cubicBezTo>
                    <a:cubicBezTo>
                      <a:pt x="548" y="108"/>
                      <a:pt x="548" y="108"/>
                      <a:pt x="548" y="108"/>
                    </a:cubicBezTo>
                    <a:lnTo>
                      <a:pt x="550" y="106"/>
                    </a:lnTo>
                    <a:close/>
                    <a:moveTo>
                      <a:pt x="547" y="112"/>
                    </a:moveTo>
                    <a:cubicBezTo>
                      <a:pt x="550" y="111"/>
                      <a:pt x="550" y="111"/>
                      <a:pt x="550" y="111"/>
                    </a:cubicBezTo>
                    <a:cubicBezTo>
                      <a:pt x="551" y="111"/>
                      <a:pt x="551" y="111"/>
                      <a:pt x="551" y="111"/>
                    </a:cubicBezTo>
                    <a:cubicBezTo>
                      <a:pt x="550" y="114"/>
                      <a:pt x="550" y="114"/>
                      <a:pt x="550" y="114"/>
                    </a:cubicBezTo>
                    <a:cubicBezTo>
                      <a:pt x="550" y="116"/>
                      <a:pt x="550" y="116"/>
                      <a:pt x="550" y="116"/>
                    </a:cubicBezTo>
                    <a:cubicBezTo>
                      <a:pt x="547" y="112"/>
                      <a:pt x="547" y="112"/>
                      <a:pt x="547" y="112"/>
                    </a:cubicBezTo>
                    <a:cubicBezTo>
                      <a:pt x="546" y="112"/>
                      <a:pt x="546" y="112"/>
                      <a:pt x="546" y="112"/>
                    </a:cubicBezTo>
                    <a:lnTo>
                      <a:pt x="547" y="112"/>
                    </a:lnTo>
                    <a:close/>
                    <a:moveTo>
                      <a:pt x="544" y="114"/>
                    </a:moveTo>
                    <a:cubicBezTo>
                      <a:pt x="544" y="114"/>
                      <a:pt x="544" y="114"/>
                      <a:pt x="544" y="114"/>
                    </a:cubicBezTo>
                    <a:cubicBezTo>
                      <a:pt x="545" y="116"/>
                      <a:pt x="545" y="116"/>
                      <a:pt x="545" y="116"/>
                    </a:cubicBezTo>
                    <a:cubicBezTo>
                      <a:pt x="547" y="117"/>
                      <a:pt x="547" y="117"/>
                      <a:pt x="547" y="117"/>
                    </a:cubicBezTo>
                    <a:cubicBezTo>
                      <a:pt x="547" y="118"/>
                      <a:pt x="547" y="118"/>
                      <a:pt x="547" y="118"/>
                    </a:cubicBezTo>
                    <a:cubicBezTo>
                      <a:pt x="547" y="118"/>
                      <a:pt x="547" y="118"/>
                      <a:pt x="547" y="118"/>
                    </a:cubicBezTo>
                    <a:cubicBezTo>
                      <a:pt x="545" y="118"/>
                      <a:pt x="545" y="118"/>
                      <a:pt x="545" y="118"/>
                    </a:cubicBezTo>
                    <a:cubicBezTo>
                      <a:pt x="544" y="118"/>
                      <a:pt x="544" y="118"/>
                      <a:pt x="544" y="118"/>
                    </a:cubicBezTo>
                    <a:cubicBezTo>
                      <a:pt x="543" y="118"/>
                      <a:pt x="543" y="118"/>
                      <a:pt x="543" y="118"/>
                    </a:cubicBezTo>
                    <a:lnTo>
                      <a:pt x="544" y="114"/>
                    </a:lnTo>
                    <a:close/>
                    <a:moveTo>
                      <a:pt x="547" y="125"/>
                    </a:moveTo>
                    <a:cubicBezTo>
                      <a:pt x="547" y="127"/>
                      <a:pt x="547" y="127"/>
                      <a:pt x="547" y="127"/>
                    </a:cubicBezTo>
                    <a:cubicBezTo>
                      <a:pt x="547" y="127"/>
                      <a:pt x="547" y="127"/>
                      <a:pt x="547" y="127"/>
                    </a:cubicBezTo>
                    <a:cubicBezTo>
                      <a:pt x="545" y="127"/>
                      <a:pt x="545" y="127"/>
                      <a:pt x="545" y="127"/>
                    </a:cubicBezTo>
                    <a:cubicBezTo>
                      <a:pt x="544" y="127"/>
                      <a:pt x="544" y="127"/>
                      <a:pt x="544" y="127"/>
                    </a:cubicBezTo>
                    <a:cubicBezTo>
                      <a:pt x="545" y="127"/>
                      <a:pt x="545" y="127"/>
                      <a:pt x="545" y="127"/>
                    </a:cubicBezTo>
                    <a:cubicBezTo>
                      <a:pt x="547" y="125"/>
                      <a:pt x="547" y="125"/>
                      <a:pt x="547" y="125"/>
                    </a:cubicBezTo>
                    <a:close/>
                    <a:moveTo>
                      <a:pt x="542" y="123"/>
                    </a:moveTo>
                    <a:cubicBezTo>
                      <a:pt x="542" y="122"/>
                      <a:pt x="542" y="122"/>
                      <a:pt x="542" y="122"/>
                    </a:cubicBezTo>
                    <a:cubicBezTo>
                      <a:pt x="544" y="122"/>
                      <a:pt x="544" y="122"/>
                      <a:pt x="544" y="122"/>
                    </a:cubicBezTo>
                    <a:cubicBezTo>
                      <a:pt x="545" y="121"/>
                      <a:pt x="545" y="121"/>
                      <a:pt x="545" y="121"/>
                    </a:cubicBezTo>
                    <a:cubicBezTo>
                      <a:pt x="546" y="121"/>
                      <a:pt x="546" y="121"/>
                      <a:pt x="546" y="121"/>
                    </a:cubicBezTo>
                    <a:cubicBezTo>
                      <a:pt x="545" y="122"/>
                      <a:pt x="545" y="122"/>
                      <a:pt x="545" y="122"/>
                    </a:cubicBezTo>
                    <a:cubicBezTo>
                      <a:pt x="544" y="124"/>
                      <a:pt x="544" y="124"/>
                      <a:pt x="544" y="124"/>
                    </a:cubicBezTo>
                    <a:cubicBezTo>
                      <a:pt x="542" y="125"/>
                      <a:pt x="542" y="125"/>
                      <a:pt x="542" y="125"/>
                    </a:cubicBezTo>
                    <a:cubicBezTo>
                      <a:pt x="541" y="126"/>
                      <a:pt x="541" y="126"/>
                      <a:pt x="541" y="126"/>
                    </a:cubicBezTo>
                    <a:lnTo>
                      <a:pt x="542" y="123"/>
                    </a:lnTo>
                    <a:close/>
                    <a:moveTo>
                      <a:pt x="538" y="138"/>
                    </a:moveTo>
                    <a:cubicBezTo>
                      <a:pt x="539" y="134"/>
                      <a:pt x="539" y="134"/>
                      <a:pt x="539" y="134"/>
                    </a:cubicBezTo>
                    <a:cubicBezTo>
                      <a:pt x="540" y="134"/>
                      <a:pt x="540" y="134"/>
                      <a:pt x="540" y="134"/>
                    </a:cubicBezTo>
                    <a:cubicBezTo>
                      <a:pt x="542" y="136"/>
                      <a:pt x="542" y="136"/>
                      <a:pt x="542" y="136"/>
                    </a:cubicBezTo>
                    <a:cubicBezTo>
                      <a:pt x="542" y="137"/>
                      <a:pt x="542" y="137"/>
                      <a:pt x="542" y="137"/>
                    </a:cubicBezTo>
                    <a:cubicBezTo>
                      <a:pt x="542" y="137"/>
                      <a:pt x="542" y="137"/>
                      <a:pt x="542" y="137"/>
                    </a:cubicBezTo>
                    <a:cubicBezTo>
                      <a:pt x="540" y="137"/>
                      <a:pt x="540" y="137"/>
                      <a:pt x="540" y="137"/>
                    </a:cubicBezTo>
                    <a:lnTo>
                      <a:pt x="538" y="138"/>
                    </a:lnTo>
                    <a:close/>
                    <a:moveTo>
                      <a:pt x="539" y="141"/>
                    </a:moveTo>
                    <a:cubicBezTo>
                      <a:pt x="537" y="143"/>
                      <a:pt x="537" y="143"/>
                      <a:pt x="537" y="143"/>
                    </a:cubicBezTo>
                    <a:cubicBezTo>
                      <a:pt x="536" y="145"/>
                      <a:pt x="536" y="145"/>
                      <a:pt x="536" y="145"/>
                    </a:cubicBezTo>
                    <a:cubicBezTo>
                      <a:pt x="537" y="142"/>
                      <a:pt x="537" y="142"/>
                      <a:pt x="537" y="142"/>
                    </a:cubicBezTo>
                    <a:cubicBezTo>
                      <a:pt x="537" y="141"/>
                      <a:pt x="537" y="141"/>
                      <a:pt x="537" y="141"/>
                    </a:cubicBezTo>
                    <a:lnTo>
                      <a:pt x="539" y="141"/>
                    </a:lnTo>
                    <a:close/>
                    <a:moveTo>
                      <a:pt x="537" y="117"/>
                    </a:move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40" y="115"/>
                      <a:pt x="540" y="115"/>
                      <a:pt x="540" y="115"/>
                    </a:cubicBezTo>
                    <a:cubicBezTo>
                      <a:pt x="539" y="119"/>
                      <a:pt x="539" y="119"/>
                      <a:pt x="539" y="119"/>
                    </a:cubicBezTo>
                    <a:cubicBezTo>
                      <a:pt x="537" y="119"/>
                      <a:pt x="537" y="119"/>
                      <a:pt x="537" y="119"/>
                    </a:cubicBezTo>
                    <a:cubicBezTo>
                      <a:pt x="535" y="119"/>
                      <a:pt x="535" y="119"/>
                      <a:pt x="535" y="119"/>
                    </a:cubicBezTo>
                    <a:lnTo>
                      <a:pt x="537" y="117"/>
                    </a:lnTo>
                    <a:close/>
                    <a:moveTo>
                      <a:pt x="534" y="123"/>
                    </a:moveTo>
                    <a:cubicBezTo>
                      <a:pt x="537" y="122"/>
                      <a:pt x="537" y="122"/>
                      <a:pt x="537" y="122"/>
                    </a:cubicBezTo>
                    <a:cubicBezTo>
                      <a:pt x="539" y="122"/>
                      <a:pt x="539" y="122"/>
                      <a:pt x="539" y="122"/>
                    </a:cubicBezTo>
                    <a:cubicBezTo>
                      <a:pt x="538" y="127"/>
                      <a:pt x="538" y="127"/>
                      <a:pt x="538" y="127"/>
                    </a:cubicBezTo>
                    <a:cubicBezTo>
                      <a:pt x="537" y="127"/>
                      <a:pt x="537" y="127"/>
                      <a:pt x="537" y="127"/>
                    </a:cubicBezTo>
                    <a:cubicBezTo>
                      <a:pt x="534" y="123"/>
                      <a:pt x="534" y="123"/>
                      <a:pt x="534" y="123"/>
                    </a:cubicBezTo>
                    <a:cubicBezTo>
                      <a:pt x="533" y="123"/>
                      <a:pt x="533" y="123"/>
                      <a:pt x="533" y="123"/>
                    </a:cubicBezTo>
                    <a:lnTo>
                      <a:pt x="534" y="123"/>
                    </a:lnTo>
                    <a:close/>
                    <a:moveTo>
                      <a:pt x="531" y="125"/>
                    </a:moveTo>
                    <a:cubicBezTo>
                      <a:pt x="531" y="125"/>
                      <a:pt x="531" y="125"/>
                      <a:pt x="531" y="125"/>
                    </a:cubicBezTo>
                    <a:cubicBezTo>
                      <a:pt x="532" y="127"/>
                      <a:pt x="532" y="127"/>
                      <a:pt x="532" y="127"/>
                    </a:cubicBezTo>
                    <a:cubicBezTo>
                      <a:pt x="534" y="128"/>
                      <a:pt x="534" y="128"/>
                      <a:pt x="534" y="128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4" y="130"/>
                      <a:pt x="534" y="130"/>
                      <a:pt x="534" y="130"/>
                    </a:cubicBezTo>
                    <a:cubicBezTo>
                      <a:pt x="532" y="130"/>
                      <a:pt x="532" y="130"/>
                      <a:pt x="532" y="130"/>
                    </a:cubicBezTo>
                    <a:cubicBezTo>
                      <a:pt x="531" y="130"/>
                      <a:pt x="531" y="130"/>
                      <a:pt x="531" y="130"/>
                    </a:cubicBezTo>
                    <a:cubicBezTo>
                      <a:pt x="530" y="130"/>
                      <a:pt x="530" y="130"/>
                      <a:pt x="530" y="130"/>
                    </a:cubicBezTo>
                    <a:lnTo>
                      <a:pt x="531" y="125"/>
                    </a:lnTo>
                    <a:close/>
                    <a:moveTo>
                      <a:pt x="524" y="151"/>
                    </a:moveTo>
                    <a:cubicBezTo>
                      <a:pt x="526" y="146"/>
                      <a:pt x="526" y="146"/>
                      <a:pt x="526" y="146"/>
                    </a:cubicBezTo>
                    <a:cubicBezTo>
                      <a:pt x="526" y="147"/>
                      <a:pt x="526" y="147"/>
                      <a:pt x="526" y="147"/>
                    </a:cubicBezTo>
                    <a:cubicBezTo>
                      <a:pt x="528" y="149"/>
                      <a:pt x="528" y="149"/>
                      <a:pt x="528" y="149"/>
                    </a:cubicBezTo>
                    <a:cubicBezTo>
                      <a:pt x="529" y="150"/>
                      <a:pt x="529" y="150"/>
                      <a:pt x="529" y="150"/>
                    </a:cubicBezTo>
                    <a:cubicBezTo>
                      <a:pt x="528" y="150"/>
                      <a:pt x="528" y="150"/>
                      <a:pt x="528" y="150"/>
                    </a:cubicBezTo>
                    <a:cubicBezTo>
                      <a:pt x="526" y="150"/>
                      <a:pt x="526" y="150"/>
                      <a:pt x="526" y="150"/>
                    </a:cubicBezTo>
                    <a:lnTo>
                      <a:pt x="524" y="151"/>
                    </a:lnTo>
                    <a:close/>
                    <a:moveTo>
                      <a:pt x="526" y="154"/>
                    </a:moveTo>
                    <a:cubicBezTo>
                      <a:pt x="524" y="156"/>
                      <a:pt x="524" y="156"/>
                      <a:pt x="524" y="156"/>
                    </a:cubicBezTo>
                    <a:cubicBezTo>
                      <a:pt x="522" y="158"/>
                      <a:pt x="522" y="158"/>
                      <a:pt x="522" y="158"/>
                    </a:cubicBezTo>
                    <a:cubicBezTo>
                      <a:pt x="523" y="155"/>
                      <a:pt x="523" y="155"/>
                      <a:pt x="523" y="155"/>
                    </a:cubicBezTo>
                    <a:cubicBezTo>
                      <a:pt x="524" y="154"/>
                      <a:pt x="524" y="154"/>
                      <a:pt x="524" y="154"/>
                    </a:cubicBezTo>
                    <a:lnTo>
                      <a:pt x="526" y="154"/>
                    </a:lnTo>
                    <a:close/>
                    <a:moveTo>
                      <a:pt x="528" y="145"/>
                    </a:moveTo>
                    <a:cubicBezTo>
                      <a:pt x="528" y="144"/>
                      <a:pt x="528" y="144"/>
                      <a:pt x="528" y="144"/>
                    </a:cubicBezTo>
                    <a:cubicBezTo>
                      <a:pt x="528" y="144"/>
                      <a:pt x="528" y="144"/>
                      <a:pt x="528" y="144"/>
                    </a:cubicBezTo>
                    <a:cubicBezTo>
                      <a:pt x="531" y="143"/>
                      <a:pt x="531" y="143"/>
                      <a:pt x="531" y="143"/>
                    </a:cubicBezTo>
                    <a:cubicBezTo>
                      <a:pt x="532" y="143"/>
                      <a:pt x="532" y="143"/>
                      <a:pt x="532" y="143"/>
                    </a:cubicBezTo>
                    <a:cubicBezTo>
                      <a:pt x="533" y="143"/>
                      <a:pt x="533" y="143"/>
                      <a:pt x="533" y="143"/>
                    </a:cubicBezTo>
                    <a:cubicBezTo>
                      <a:pt x="532" y="144"/>
                      <a:pt x="532" y="144"/>
                      <a:pt x="532" y="144"/>
                    </a:cubicBezTo>
                    <a:cubicBezTo>
                      <a:pt x="531" y="148"/>
                      <a:pt x="531" y="148"/>
                      <a:pt x="531" y="148"/>
                    </a:cubicBezTo>
                    <a:cubicBezTo>
                      <a:pt x="531" y="147"/>
                      <a:pt x="531" y="147"/>
                      <a:pt x="531" y="147"/>
                    </a:cubicBezTo>
                    <a:lnTo>
                      <a:pt x="528" y="145"/>
                    </a:lnTo>
                    <a:close/>
                    <a:moveTo>
                      <a:pt x="532" y="139"/>
                    </a:moveTo>
                    <a:cubicBezTo>
                      <a:pt x="531" y="140"/>
                      <a:pt x="531" y="140"/>
                      <a:pt x="531" y="140"/>
                    </a:cubicBezTo>
                    <a:cubicBezTo>
                      <a:pt x="532" y="139"/>
                      <a:pt x="532" y="139"/>
                      <a:pt x="532" y="139"/>
                    </a:cubicBezTo>
                    <a:cubicBezTo>
                      <a:pt x="534" y="137"/>
                      <a:pt x="534" y="137"/>
                      <a:pt x="534" y="137"/>
                    </a:cubicBezTo>
                    <a:cubicBezTo>
                      <a:pt x="535" y="136"/>
                      <a:pt x="535" y="136"/>
                      <a:pt x="535" y="136"/>
                    </a:cubicBezTo>
                    <a:cubicBezTo>
                      <a:pt x="534" y="139"/>
                      <a:pt x="534" y="139"/>
                      <a:pt x="534" y="139"/>
                    </a:cubicBezTo>
                    <a:cubicBezTo>
                      <a:pt x="534" y="139"/>
                      <a:pt x="534" y="139"/>
                      <a:pt x="534" y="139"/>
                    </a:cubicBezTo>
                    <a:lnTo>
                      <a:pt x="532" y="139"/>
                    </a:lnTo>
                    <a:close/>
                    <a:moveTo>
                      <a:pt x="528" y="135"/>
                    </a:moveTo>
                    <a:cubicBezTo>
                      <a:pt x="529" y="134"/>
                      <a:pt x="529" y="134"/>
                      <a:pt x="529" y="134"/>
                    </a:cubicBezTo>
                    <a:cubicBezTo>
                      <a:pt x="531" y="133"/>
                      <a:pt x="531" y="133"/>
                      <a:pt x="531" y="133"/>
                    </a:cubicBezTo>
                    <a:cubicBezTo>
                      <a:pt x="532" y="133"/>
                      <a:pt x="532" y="133"/>
                      <a:pt x="532" y="133"/>
                    </a:cubicBezTo>
                    <a:cubicBezTo>
                      <a:pt x="534" y="133"/>
                      <a:pt x="534" y="133"/>
                      <a:pt x="534" y="133"/>
                    </a:cubicBezTo>
                    <a:cubicBezTo>
                      <a:pt x="532" y="134"/>
                      <a:pt x="532" y="134"/>
                      <a:pt x="532" y="134"/>
                    </a:cubicBezTo>
                    <a:cubicBezTo>
                      <a:pt x="531" y="136"/>
                      <a:pt x="531" y="136"/>
                      <a:pt x="531" y="136"/>
                    </a:cubicBezTo>
                    <a:cubicBezTo>
                      <a:pt x="528" y="138"/>
                      <a:pt x="528" y="138"/>
                      <a:pt x="528" y="138"/>
                    </a:cubicBezTo>
                    <a:cubicBezTo>
                      <a:pt x="528" y="138"/>
                      <a:pt x="528" y="138"/>
                      <a:pt x="528" y="138"/>
                    </a:cubicBezTo>
                    <a:lnTo>
                      <a:pt x="528" y="135"/>
                    </a:lnTo>
                    <a:close/>
                    <a:moveTo>
                      <a:pt x="524" y="129"/>
                    </a:moveTo>
                    <a:cubicBezTo>
                      <a:pt x="526" y="127"/>
                      <a:pt x="526" y="127"/>
                      <a:pt x="526" y="127"/>
                    </a:cubicBezTo>
                    <a:cubicBezTo>
                      <a:pt x="527" y="126"/>
                      <a:pt x="527" y="126"/>
                      <a:pt x="527" y="126"/>
                    </a:cubicBezTo>
                    <a:cubicBezTo>
                      <a:pt x="526" y="129"/>
                      <a:pt x="526" y="129"/>
                      <a:pt x="526" y="129"/>
                    </a:cubicBezTo>
                    <a:cubicBezTo>
                      <a:pt x="526" y="131"/>
                      <a:pt x="526" y="131"/>
                      <a:pt x="526" y="131"/>
                    </a:cubicBezTo>
                    <a:cubicBezTo>
                      <a:pt x="524" y="131"/>
                      <a:pt x="524" y="131"/>
                      <a:pt x="524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lnTo>
                      <a:pt x="524" y="129"/>
                    </a:lnTo>
                    <a:close/>
                    <a:moveTo>
                      <a:pt x="519" y="135"/>
                    </a:moveTo>
                    <a:cubicBezTo>
                      <a:pt x="524" y="134"/>
                      <a:pt x="524" y="134"/>
                      <a:pt x="524" y="134"/>
                    </a:cubicBezTo>
                    <a:cubicBezTo>
                      <a:pt x="525" y="134"/>
                      <a:pt x="525" y="134"/>
                      <a:pt x="525" y="134"/>
                    </a:cubicBezTo>
                    <a:cubicBezTo>
                      <a:pt x="524" y="140"/>
                      <a:pt x="524" y="140"/>
                      <a:pt x="524" y="140"/>
                    </a:cubicBezTo>
                    <a:cubicBezTo>
                      <a:pt x="524" y="140"/>
                      <a:pt x="524" y="140"/>
                      <a:pt x="524" y="140"/>
                    </a:cubicBezTo>
                    <a:cubicBezTo>
                      <a:pt x="519" y="135"/>
                      <a:pt x="519" y="135"/>
                      <a:pt x="519" y="135"/>
                    </a:cubicBezTo>
                    <a:cubicBezTo>
                      <a:pt x="519" y="135"/>
                      <a:pt x="519" y="135"/>
                      <a:pt x="519" y="135"/>
                    </a:cubicBezTo>
                    <a:close/>
                    <a:moveTo>
                      <a:pt x="517" y="137"/>
                    </a:moveTo>
                    <a:cubicBezTo>
                      <a:pt x="517" y="137"/>
                      <a:pt x="517" y="137"/>
                      <a:pt x="517" y="137"/>
                    </a:cubicBezTo>
                    <a:cubicBezTo>
                      <a:pt x="519" y="140"/>
                      <a:pt x="519" y="140"/>
                      <a:pt x="519" y="140"/>
                    </a:cubicBezTo>
                    <a:cubicBezTo>
                      <a:pt x="521" y="142"/>
                      <a:pt x="521" y="142"/>
                      <a:pt x="521" y="142"/>
                    </a:cubicBezTo>
                    <a:cubicBezTo>
                      <a:pt x="519" y="142"/>
                      <a:pt x="519" y="142"/>
                      <a:pt x="519" y="142"/>
                    </a:cubicBezTo>
                    <a:cubicBezTo>
                      <a:pt x="517" y="143"/>
                      <a:pt x="517" y="143"/>
                      <a:pt x="517" y="143"/>
                    </a:cubicBezTo>
                    <a:cubicBezTo>
                      <a:pt x="515" y="143"/>
                      <a:pt x="515" y="143"/>
                      <a:pt x="515" y="143"/>
                    </a:cubicBezTo>
                    <a:lnTo>
                      <a:pt x="517" y="137"/>
                    </a:lnTo>
                    <a:close/>
                    <a:moveTo>
                      <a:pt x="521" y="149"/>
                    </a:moveTo>
                    <a:cubicBezTo>
                      <a:pt x="520" y="152"/>
                      <a:pt x="520" y="152"/>
                      <a:pt x="520" y="152"/>
                    </a:cubicBezTo>
                    <a:cubicBezTo>
                      <a:pt x="519" y="152"/>
                      <a:pt x="519" y="152"/>
                      <a:pt x="519" y="152"/>
                    </a:cubicBezTo>
                    <a:cubicBezTo>
                      <a:pt x="517" y="153"/>
                      <a:pt x="517" y="153"/>
                      <a:pt x="517" y="153"/>
                    </a:cubicBezTo>
                    <a:cubicBezTo>
                      <a:pt x="519" y="151"/>
                      <a:pt x="519" y="151"/>
                      <a:pt x="519" y="151"/>
                    </a:cubicBezTo>
                    <a:lnTo>
                      <a:pt x="521" y="149"/>
                    </a:lnTo>
                    <a:close/>
                    <a:moveTo>
                      <a:pt x="514" y="147"/>
                    </a:moveTo>
                    <a:cubicBezTo>
                      <a:pt x="515" y="146"/>
                      <a:pt x="515" y="146"/>
                      <a:pt x="515" y="146"/>
                    </a:cubicBezTo>
                    <a:cubicBezTo>
                      <a:pt x="517" y="146"/>
                      <a:pt x="517" y="146"/>
                      <a:pt x="517" y="146"/>
                    </a:cubicBezTo>
                    <a:cubicBezTo>
                      <a:pt x="519" y="146"/>
                      <a:pt x="519" y="146"/>
                      <a:pt x="519" y="146"/>
                    </a:cubicBezTo>
                    <a:cubicBezTo>
                      <a:pt x="520" y="145"/>
                      <a:pt x="520" y="145"/>
                      <a:pt x="520" y="145"/>
                    </a:cubicBezTo>
                    <a:cubicBezTo>
                      <a:pt x="519" y="146"/>
                      <a:pt x="519" y="146"/>
                      <a:pt x="519" y="146"/>
                    </a:cubicBezTo>
                    <a:cubicBezTo>
                      <a:pt x="517" y="149"/>
                      <a:pt x="517" y="149"/>
                      <a:pt x="517" y="149"/>
                    </a:cubicBezTo>
                    <a:cubicBezTo>
                      <a:pt x="514" y="151"/>
                      <a:pt x="514" y="151"/>
                      <a:pt x="514" y="151"/>
                    </a:cubicBezTo>
                    <a:cubicBezTo>
                      <a:pt x="513" y="152"/>
                      <a:pt x="513" y="152"/>
                      <a:pt x="513" y="152"/>
                    </a:cubicBezTo>
                    <a:lnTo>
                      <a:pt x="514" y="147"/>
                    </a:lnTo>
                    <a:close/>
                    <a:moveTo>
                      <a:pt x="512" y="163"/>
                    </a:moveTo>
                    <a:cubicBezTo>
                      <a:pt x="511" y="163"/>
                      <a:pt x="511" y="163"/>
                      <a:pt x="511" y="163"/>
                    </a:cubicBezTo>
                    <a:cubicBezTo>
                      <a:pt x="512" y="160"/>
                      <a:pt x="512" y="160"/>
                      <a:pt x="512" y="160"/>
                    </a:cubicBezTo>
                    <a:cubicBezTo>
                      <a:pt x="512" y="160"/>
                      <a:pt x="512" y="160"/>
                      <a:pt x="512" y="160"/>
                    </a:cubicBezTo>
                    <a:cubicBezTo>
                      <a:pt x="514" y="162"/>
                      <a:pt x="514" y="162"/>
                      <a:pt x="514" y="162"/>
                    </a:cubicBezTo>
                    <a:cubicBezTo>
                      <a:pt x="515" y="163"/>
                      <a:pt x="515" y="163"/>
                      <a:pt x="515" y="163"/>
                    </a:cubicBezTo>
                    <a:cubicBezTo>
                      <a:pt x="514" y="163"/>
                      <a:pt x="514" y="163"/>
                      <a:pt x="514" y="163"/>
                    </a:cubicBezTo>
                    <a:lnTo>
                      <a:pt x="512" y="163"/>
                    </a:lnTo>
                    <a:close/>
                    <a:moveTo>
                      <a:pt x="514" y="166"/>
                    </a:moveTo>
                    <a:cubicBezTo>
                      <a:pt x="512" y="168"/>
                      <a:pt x="512" y="168"/>
                      <a:pt x="512" y="168"/>
                    </a:cubicBezTo>
                    <a:cubicBezTo>
                      <a:pt x="510" y="170"/>
                      <a:pt x="510" y="170"/>
                      <a:pt x="510" y="170"/>
                    </a:cubicBezTo>
                    <a:cubicBezTo>
                      <a:pt x="511" y="167"/>
                      <a:pt x="511" y="167"/>
                      <a:pt x="511" y="167"/>
                    </a:cubicBezTo>
                    <a:cubicBezTo>
                      <a:pt x="512" y="167"/>
                      <a:pt x="512" y="167"/>
                      <a:pt x="512" y="167"/>
                    </a:cubicBezTo>
                    <a:lnTo>
                      <a:pt x="514" y="166"/>
                    </a:lnTo>
                    <a:close/>
                    <a:moveTo>
                      <a:pt x="506" y="144"/>
                    </a:moveTo>
                    <a:cubicBezTo>
                      <a:pt x="510" y="141"/>
                      <a:pt x="510" y="141"/>
                      <a:pt x="510" y="141"/>
                    </a:cubicBezTo>
                    <a:cubicBezTo>
                      <a:pt x="512" y="139"/>
                      <a:pt x="512" y="139"/>
                      <a:pt x="512" y="139"/>
                    </a:cubicBezTo>
                    <a:cubicBezTo>
                      <a:pt x="513" y="138"/>
                      <a:pt x="513" y="138"/>
                      <a:pt x="513" y="138"/>
                    </a:cubicBezTo>
                    <a:cubicBezTo>
                      <a:pt x="512" y="143"/>
                      <a:pt x="512" y="143"/>
                      <a:pt x="512" y="143"/>
                    </a:cubicBezTo>
                    <a:cubicBezTo>
                      <a:pt x="512" y="143"/>
                      <a:pt x="512" y="143"/>
                      <a:pt x="512" y="143"/>
                    </a:cubicBezTo>
                    <a:cubicBezTo>
                      <a:pt x="510" y="143"/>
                      <a:pt x="510" y="143"/>
                      <a:pt x="510" y="143"/>
                    </a:cubicBezTo>
                    <a:cubicBezTo>
                      <a:pt x="506" y="144"/>
                      <a:pt x="506" y="144"/>
                      <a:pt x="506" y="144"/>
                    </a:cubicBezTo>
                    <a:cubicBezTo>
                      <a:pt x="506" y="144"/>
                      <a:pt x="506" y="144"/>
                      <a:pt x="506" y="144"/>
                    </a:cubicBezTo>
                    <a:close/>
                    <a:moveTo>
                      <a:pt x="502" y="150"/>
                    </a:moveTo>
                    <a:cubicBezTo>
                      <a:pt x="504" y="151"/>
                      <a:pt x="504" y="151"/>
                      <a:pt x="504" y="151"/>
                    </a:cubicBezTo>
                    <a:cubicBezTo>
                      <a:pt x="506" y="154"/>
                      <a:pt x="506" y="154"/>
                      <a:pt x="506" y="154"/>
                    </a:cubicBezTo>
                    <a:cubicBezTo>
                      <a:pt x="507" y="155"/>
                      <a:pt x="507" y="155"/>
                      <a:pt x="507" y="155"/>
                    </a:cubicBezTo>
                    <a:cubicBezTo>
                      <a:pt x="506" y="155"/>
                      <a:pt x="506" y="155"/>
                      <a:pt x="506" y="155"/>
                    </a:cubicBezTo>
                    <a:cubicBezTo>
                      <a:pt x="504" y="155"/>
                      <a:pt x="504" y="155"/>
                      <a:pt x="504" y="155"/>
                    </a:cubicBezTo>
                    <a:cubicBezTo>
                      <a:pt x="502" y="155"/>
                      <a:pt x="502" y="155"/>
                      <a:pt x="502" y="155"/>
                    </a:cubicBezTo>
                    <a:lnTo>
                      <a:pt x="502" y="150"/>
                    </a:lnTo>
                    <a:close/>
                    <a:moveTo>
                      <a:pt x="502" y="158"/>
                    </a:moveTo>
                    <a:cubicBezTo>
                      <a:pt x="502" y="158"/>
                      <a:pt x="502" y="158"/>
                      <a:pt x="502" y="158"/>
                    </a:cubicBezTo>
                    <a:cubicBezTo>
                      <a:pt x="504" y="158"/>
                      <a:pt x="504" y="158"/>
                      <a:pt x="504" y="158"/>
                    </a:cubicBezTo>
                    <a:cubicBezTo>
                      <a:pt x="506" y="158"/>
                      <a:pt x="506" y="158"/>
                      <a:pt x="506" y="158"/>
                    </a:cubicBezTo>
                    <a:cubicBezTo>
                      <a:pt x="507" y="158"/>
                      <a:pt x="507" y="158"/>
                      <a:pt x="507" y="158"/>
                    </a:cubicBezTo>
                    <a:cubicBezTo>
                      <a:pt x="506" y="158"/>
                      <a:pt x="506" y="158"/>
                      <a:pt x="506" y="158"/>
                    </a:cubicBezTo>
                    <a:cubicBezTo>
                      <a:pt x="504" y="161"/>
                      <a:pt x="504" y="161"/>
                      <a:pt x="504" y="161"/>
                    </a:cubicBezTo>
                    <a:cubicBezTo>
                      <a:pt x="502" y="162"/>
                      <a:pt x="502" y="162"/>
                      <a:pt x="502" y="162"/>
                    </a:cubicBezTo>
                    <a:cubicBezTo>
                      <a:pt x="502" y="163"/>
                      <a:pt x="502" y="163"/>
                      <a:pt x="502" y="163"/>
                    </a:cubicBezTo>
                    <a:lnTo>
                      <a:pt x="502" y="158"/>
                    </a:lnTo>
                    <a:close/>
                    <a:moveTo>
                      <a:pt x="501" y="170"/>
                    </a:moveTo>
                    <a:cubicBezTo>
                      <a:pt x="502" y="171"/>
                      <a:pt x="502" y="171"/>
                      <a:pt x="502" y="171"/>
                    </a:cubicBezTo>
                    <a:cubicBezTo>
                      <a:pt x="504" y="173"/>
                      <a:pt x="504" y="173"/>
                      <a:pt x="504" y="173"/>
                    </a:cubicBezTo>
                    <a:cubicBezTo>
                      <a:pt x="504" y="174"/>
                      <a:pt x="504" y="174"/>
                      <a:pt x="504" y="174"/>
                    </a:cubicBezTo>
                    <a:cubicBezTo>
                      <a:pt x="504" y="174"/>
                      <a:pt x="504" y="174"/>
                      <a:pt x="504" y="174"/>
                    </a:cubicBezTo>
                    <a:cubicBezTo>
                      <a:pt x="502" y="174"/>
                      <a:pt x="502" y="174"/>
                      <a:pt x="502" y="174"/>
                    </a:cubicBezTo>
                    <a:cubicBezTo>
                      <a:pt x="500" y="174"/>
                      <a:pt x="500" y="174"/>
                      <a:pt x="500" y="174"/>
                    </a:cubicBezTo>
                    <a:lnTo>
                      <a:pt x="501" y="170"/>
                    </a:lnTo>
                    <a:close/>
                    <a:moveTo>
                      <a:pt x="506" y="179"/>
                    </a:moveTo>
                    <a:cubicBezTo>
                      <a:pt x="506" y="184"/>
                      <a:pt x="506" y="184"/>
                      <a:pt x="506" y="184"/>
                    </a:cubicBezTo>
                    <a:cubicBezTo>
                      <a:pt x="504" y="184"/>
                      <a:pt x="504" y="184"/>
                      <a:pt x="504" y="184"/>
                    </a:cubicBezTo>
                    <a:cubicBezTo>
                      <a:pt x="502" y="184"/>
                      <a:pt x="502" y="184"/>
                      <a:pt x="502" y="184"/>
                    </a:cubicBezTo>
                    <a:cubicBezTo>
                      <a:pt x="501" y="184"/>
                      <a:pt x="501" y="184"/>
                      <a:pt x="501" y="184"/>
                    </a:cubicBezTo>
                    <a:cubicBezTo>
                      <a:pt x="502" y="183"/>
                      <a:pt x="502" y="183"/>
                      <a:pt x="502" y="183"/>
                    </a:cubicBezTo>
                    <a:cubicBezTo>
                      <a:pt x="504" y="181"/>
                      <a:pt x="504" y="181"/>
                      <a:pt x="504" y="181"/>
                    </a:cubicBezTo>
                    <a:lnTo>
                      <a:pt x="506" y="179"/>
                    </a:lnTo>
                    <a:close/>
                    <a:moveTo>
                      <a:pt x="500" y="177"/>
                    </a:moveTo>
                    <a:cubicBezTo>
                      <a:pt x="502" y="177"/>
                      <a:pt x="502" y="177"/>
                      <a:pt x="502" y="177"/>
                    </a:cubicBezTo>
                    <a:cubicBezTo>
                      <a:pt x="503" y="177"/>
                      <a:pt x="503" y="177"/>
                      <a:pt x="503" y="177"/>
                    </a:cubicBezTo>
                    <a:cubicBezTo>
                      <a:pt x="502" y="178"/>
                      <a:pt x="502" y="178"/>
                      <a:pt x="502" y="178"/>
                    </a:cubicBezTo>
                    <a:cubicBezTo>
                      <a:pt x="500" y="181"/>
                      <a:pt x="500" y="181"/>
                      <a:pt x="500" y="181"/>
                    </a:cubicBezTo>
                    <a:lnTo>
                      <a:pt x="500" y="177"/>
                    </a:lnTo>
                    <a:close/>
                    <a:moveTo>
                      <a:pt x="491" y="160"/>
                    </a:moveTo>
                    <a:cubicBezTo>
                      <a:pt x="492" y="161"/>
                      <a:pt x="492" y="161"/>
                      <a:pt x="492" y="161"/>
                    </a:cubicBezTo>
                    <a:cubicBezTo>
                      <a:pt x="493" y="162"/>
                      <a:pt x="493" y="162"/>
                      <a:pt x="493" y="162"/>
                    </a:cubicBezTo>
                    <a:cubicBezTo>
                      <a:pt x="495" y="164"/>
                      <a:pt x="495" y="164"/>
                      <a:pt x="495" y="164"/>
                    </a:cubicBezTo>
                    <a:cubicBezTo>
                      <a:pt x="496" y="165"/>
                      <a:pt x="496" y="165"/>
                      <a:pt x="496" y="165"/>
                    </a:cubicBezTo>
                    <a:cubicBezTo>
                      <a:pt x="495" y="165"/>
                      <a:pt x="495" y="165"/>
                      <a:pt x="495" y="165"/>
                    </a:cubicBezTo>
                    <a:cubicBezTo>
                      <a:pt x="493" y="165"/>
                      <a:pt x="493" y="165"/>
                      <a:pt x="493" y="165"/>
                    </a:cubicBezTo>
                    <a:cubicBezTo>
                      <a:pt x="492" y="164"/>
                      <a:pt x="492" y="164"/>
                      <a:pt x="492" y="164"/>
                    </a:cubicBezTo>
                    <a:cubicBezTo>
                      <a:pt x="491" y="164"/>
                      <a:pt x="491" y="164"/>
                      <a:pt x="491" y="164"/>
                    </a:cubicBezTo>
                    <a:lnTo>
                      <a:pt x="491" y="160"/>
                    </a:lnTo>
                    <a:close/>
                    <a:moveTo>
                      <a:pt x="491" y="168"/>
                    </a:moveTo>
                    <a:cubicBezTo>
                      <a:pt x="492" y="168"/>
                      <a:pt x="492" y="168"/>
                      <a:pt x="492" y="168"/>
                    </a:cubicBezTo>
                    <a:cubicBezTo>
                      <a:pt x="493" y="168"/>
                      <a:pt x="493" y="168"/>
                      <a:pt x="493" y="168"/>
                    </a:cubicBezTo>
                    <a:cubicBezTo>
                      <a:pt x="495" y="168"/>
                      <a:pt x="495" y="168"/>
                      <a:pt x="495" y="168"/>
                    </a:cubicBezTo>
                    <a:cubicBezTo>
                      <a:pt x="496" y="168"/>
                      <a:pt x="496" y="168"/>
                      <a:pt x="496" y="168"/>
                    </a:cubicBezTo>
                    <a:cubicBezTo>
                      <a:pt x="495" y="169"/>
                      <a:pt x="495" y="169"/>
                      <a:pt x="495" y="169"/>
                    </a:cubicBezTo>
                    <a:cubicBezTo>
                      <a:pt x="493" y="170"/>
                      <a:pt x="493" y="170"/>
                      <a:pt x="493" y="170"/>
                    </a:cubicBezTo>
                    <a:cubicBezTo>
                      <a:pt x="492" y="172"/>
                      <a:pt x="492" y="172"/>
                      <a:pt x="492" y="172"/>
                    </a:cubicBezTo>
                    <a:cubicBezTo>
                      <a:pt x="491" y="173"/>
                      <a:pt x="491" y="173"/>
                      <a:pt x="491" y="173"/>
                    </a:cubicBezTo>
                    <a:lnTo>
                      <a:pt x="491" y="168"/>
                    </a:lnTo>
                    <a:close/>
                    <a:moveTo>
                      <a:pt x="490" y="181"/>
                    </a:moveTo>
                    <a:cubicBezTo>
                      <a:pt x="490" y="180"/>
                      <a:pt x="490" y="180"/>
                      <a:pt x="490" y="180"/>
                    </a:cubicBezTo>
                    <a:cubicBezTo>
                      <a:pt x="492" y="182"/>
                      <a:pt x="492" y="182"/>
                      <a:pt x="492" y="182"/>
                    </a:cubicBezTo>
                    <a:cubicBezTo>
                      <a:pt x="493" y="183"/>
                      <a:pt x="493" y="183"/>
                      <a:pt x="493" y="183"/>
                    </a:cubicBezTo>
                    <a:cubicBezTo>
                      <a:pt x="494" y="184"/>
                      <a:pt x="494" y="184"/>
                      <a:pt x="494" y="184"/>
                    </a:cubicBezTo>
                    <a:cubicBezTo>
                      <a:pt x="493" y="184"/>
                      <a:pt x="493" y="184"/>
                      <a:pt x="493" y="184"/>
                    </a:cubicBezTo>
                    <a:cubicBezTo>
                      <a:pt x="492" y="184"/>
                      <a:pt x="492" y="184"/>
                      <a:pt x="492" y="184"/>
                    </a:cubicBezTo>
                    <a:cubicBezTo>
                      <a:pt x="490" y="184"/>
                      <a:pt x="490" y="184"/>
                      <a:pt x="490" y="184"/>
                    </a:cubicBezTo>
                    <a:cubicBezTo>
                      <a:pt x="490" y="184"/>
                      <a:pt x="490" y="184"/>
                      <a:pt x="490" y="184"/>
                    </a:cubicBezTo>
                    <a:lnTo>
                      <a:pt x="490" y="181"/>
                    </a:lnTo>
                    <a:close/>
                    <a:moveTo>
                      <a:pt x="495" y="190"/>
                    </a:moveTo>
                    <a:cubicBezTo>
                      <a:pt x="496" y="189"/>
                      <a:pt x="496" y="189"/>
                      <a:pt x="496" y="189"/>
                    </a:cubicBezTo>
                    <a:cubicBezTo>
                      <a:pt x="496" y="194"/>
                      <a:pt x="496" y="194"/>
                      <a:pt x="496" y="194"/>
                    </a:cubicBezTo>
                    <a:cubicBezTo>
                      <a:pt x="495" y="194"/>
                      <a:pt x="495" y="194"/>
                      <a:pt x="495" y="194"/>
                    </a:cubicBezTo>
                    <a:cubicBezTo>
                      <a:pt x="493" y="194"/>
                      <a:pt x="493" y="194"/>
                      <a:pt x="493" y="194"/>
                    </a:cubicBezTo>
                    <a:cubicBezTo>
                      <a:pt x="492" y="194"/>
                      <a:pt x="492" y="194"/>
                      <a:pt x="492" y="194"/>
                    </a:cubicBezTo>
                    <a:cubicBezTo>
                      <a:pt x="490" y="194"/>
                      <a:pt x="490" y="194"/>
                      <a:pt x="490" y="194"/>
                    </a:cubicBezTo>
                    <a:cubicBezTo>
                      <a:pt x="492" y="193"/>
                      <a:pt x="492" y="193"/>
                      <a:pt x="492" y="193"/>
                    </a:cubicBezTo>
                    <a:cubicBezTo>
                      <a:pt x="493" y="192"/>
                      <a:pt x="493" y="192"/>
                      <a:pt x="493" y="192"/>
                    </a:cubicBezTo>
                    <a:lnTo>
                      <a:pt x="495" y="190"/>
                    </a:lnTo>
                    <a:close/>
                    <a:moveTo>
                      <a:pt x="489" y="187"/>
                    </a:moveTo>
                    <a:cubicBezTo>
                      <a:pt x="490" y="187"/>
                      <a:pt x="490" y="187"/>
                      <a:pt x="490" y="187"/>
                    </a:cubicBezTo>
                    <a:cubicBezTo>
                      <a:pt x="492" y="187"/>
                      <a:pt x="492" y="187"/>
                      <a:pt x="492" y="187"/>
                    </a:cubicBezTo>
                    <a:cubicBezTo>
                      <a:pt x="493" y="187"/>
                      <a:pt x="493" y="187"/>
                      <a:pt x="493" y="187"/>
                    </a:cubicBezTo>
                    <a:cubicBezTo>
                      <a:pt x="492" y="188"/>
                      <a:pt x="492" y="188"/>
                      <a:pt x="492" y="188"/>
                    </a:cubicBezTo>
                    <a:cubicBezTo>
                      <a:pt x="490" y="190"/>
                      <a:pt x="490" y="190"/>
                      <a:pt x="490" y="190"/>
                    </a:cubicBezTo>
                    <a:cubicBezTo>
                      <a:pt x="489" y="191"/>
                      <a:pt x="489" y="191"/>
                      <a:pt x="489" y="191"/>
                    </a:cubicBezTo>
                    <a:lnTo>
                      <a:pt x="489" y="187"/>
                    </a:lnTo>
                    <a:close/>
                    <a:moveTo>
                      <a:pt x="482" y="164"/>
                    </a:moveTo>
                    <a:cubicBezTo>
                      <a:pt x="485" y="162"/>
                      <a:pt x="485" y="162"/>
                      <a:pt x="485" y="162"/>
                    </a:cubicBezTo>
                    <a:cubicBezTo>
                      <a:pt x="488" y="159"/>
                      <a:pt x="488" y="159"/>
                      <a:pt x="488" y="159"/>
                    </a:cubicBezTo>
                    <a:cubicBezTo>
                      <a:pt x="488" y="164"/>
                      <a:pt x="488" y="164"/>
                      <a:pt x="488" y="164"/>
                    </a:cubicBezTo>
                    <a:cubicBezTo>
                      <a:pt x="485" y="164"/>
                      <a:pt x="485" y="164"/>
                      <a:pt x="485" y="164"/>
                    </a:cubicBezTo>
                    <a:cubicBezTo>
                      <a:pt x="482" y="164"/>
                      <a:pt x="482" y="164"/>
                      <a:pt x="482" y="164"/>
                    </a:cubicBezTo>
                    <a:cubicBezTo>
                      <a:pt x="482" y="164"/>
                      <a:pt x="482" y="164"/>
                      <a:pt x="482" y="164"/>
                    </a:cubicBezTo>
                    <a:close/>
                    <a:moveTo>
                      <a:pt x="482" y="167"/>
                    </a:moveTo>
                    <a:cubicBezTo>
                      <a:pt x="485" y="167"/>
                      <a:pt x="485" y="167"/>
                      <a:pt x="485" y="167"/>
                    </a:cubicBezTo>
                    <a:cubicBezTo>
                      <a:pt x="487" y="168"/>
                      <a:pt x="487" y="168"/>
                      <a:pt x="487" y="168"/>
                    </a:cubicBezTo>
                    <a:cubicBezTo>
                      <a:pt x="487" y="172"/>
                      <a:pt x="487" y="172"/>
                      <a:pt x="487" y="172"/>
                    </a:cubicBezTo>
                    <a:cubicBezTo>
                      <a:pt x="485" y="170"/>
                      <a:pt x="485" y="170"/>
                      <a:pt x="485" y="170"/>
                    </a:cubicBezTo>
                    <a:cubicBezTo>
                      <a:pt x="482" y="167"/>
                      <a:pt x="482" y="167"/>
                      <a:pt x="482" y="167"/>
                    </a:cubicBezTo>
                    <a:cubicBezTo>
                      <a:pt x="482" y="167"/>
                      <a:pt x="482" y="167"/>
                      <a:pt x="482" y="167"/>
                    </a:cubicBezTo>
                    <a:close/>
                    <a:moveTo>
                      <a:pt x="480" y="169"/>
                    </a:moveTo>
                    <a:cubicBezTo>
                      <a:pt x="482" y="172"/>
                      <a:pt x="482" y="172"/>
                      <a:pt x="482" y="172"/>
                    </a:cubicBezTo>
                    <a:cubicBezTo>
                      <a:pt x="485" y="175"/>
                      <a:pt x="485" y="175"/>
                      <a:pt x="485" y="175"/>
                    </a:cubicBezTo>
                    <a:cubicBezTo>
                      <a:pt x="482" y="174"/>
                      <a:pt x="482" y="174"/>
                      <a:pt x="482" y="174"/>
                    </a:cubicBezTo>
                    <a:cubicBezTo>
                      <a:pt x="480" y="174"/>
                      <a:pt x="480" y="174"/>
                      <a:pt x="480" y="174"/>
                    </a:cubicBezTo>
                    <a:lnTo>
                      <a:pt x="480" y="169"/>
                    </a:lnTo>
                    <a:close/>
                    <a:moveTo>
                      <a:pt x="480" y="178"/>
                    </a:moveTo>
                    <a:cubicBezTo>
                      <a:pt x="482" y="178"/>
                      <a:pt x="482" y="178"/>
                      <a:pt x="482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5" y="178"/>
                      <a:pt x="485" y="178"/>
                      <a:pt x="485" y="178"/>
                    </a:cubicBezTo>
                    <a:cubicBezTo>
                      <a:pt x="482" y="180"/>
                      <a:pt x="482" y="180"/>
                      <a:pt x="482" y="180"/>
                    </a:cubicBezTo>
                    <a:cubicBezTo>
                      <a:pt x="480" y="183"/>
                      <a:pt x="480" y="183"/>
                      <a:pt x="480" y="183"/>
                    </a:cubicBezTo>
                    <a:lnTo>
                      <a:pt x="480" y="178"/>
                    </a:lnTo>
                    <a:close/>
                    <a:moveTo>
                      <a:pt x="487" y="181"/>
                    </a:moveTo>
                    <a:cubicBezTo>
                      <a:pt x="486" y="184"/>
                      <a:pt x="486" y="184"/>
                      <a:pt x="486" y="184"/>
                    </a:cubicBezTo>
                    <a:cubicBezTo>
                      <a:pt x="485" y="185"/>
                      <a:pt x="485" y="185"/>
                      <a:pt x="485" y="185"/>
                    </a:cubicBezTo>
                    <a:cubicBezTo>
                      <a:pt x="482" y="185"/>
                      <a:pt x="482" y="185"/>
                      <a:pt x="482" y="185"/>
                    </a:cubicBezTo>
                    <a:cubicBezTo>
                      <a:pt x="485" y="182"/>
                      <a:pt x="485" y="182"/>
                      <a:pt x="485" y="182"/>
                    </a:cubicBezTo>
                    <a:lnTo>
                      <a:pt x="487" y="181"/>
                    </a:lnTo>
                    <a:close/>
                    <a:moveTo>
                      <a:pt x="478" y="191"/>
                    </a:moveTo>
                    <a:cubicBezTo>
                      <a:pt x="479" y="190"/>
                      <a:pt x="479" y="190"/>
                      <a:pt x="479" y="190"/>
                    </a:cubicBezTo>
                    <a:cubicBezTo>
                      <a:pt x="482" y="194"/>
                      <a:pt x="482" y="194"/>
                      <a:pt x="482" y="194"/>
                    </a:cubicBezTo>
                    <a:cubicBezTo>
                      <a:pt x="483" y="195"/>
                      <a:pt x="483" y="195"/>
                      <a:pt x="483" y="195"/>
                    </a:cubicBezTo>
                    <a:cubicBezTo>
                      <a:pt x="482" y="195"/>
                      <a:pt x="482" y="195"/>
                      <a:pt x="482" y="195"/>
                    </a:cubicBezTo>
                    <a:cubicBezTo>
                      <a:pt x="478" y="196"/>
                      <a:pt x="478" y="196"/>
                      <a:pt x="478" y="196"/>
                    </a:cubicBezTo>
                    <a:cubicBezTo>
                      <a:pt x="477" y="196"/>
                      <a:pt x="477" y="196"/>
                      <a:pt x="477" y="196"/>
                    </a:cubicBezTo>
                    <a:lnTo>
                      <a:pt x="478" y="191"/>
                    </a:lnTo>
                    <a:close/>
                    <a:moveTo>
                      <a:pt x="478" y="199"/>
                    </a:moveTo>
                    <a:cubicBezTo>
                      <a:pt x="482" y="199"/>
                      <a:pt x="482" y="199"/>
                      <a:pt x="482" y="199"/>
                    </a:cubicBezTo>
                    <a:cubicBezTo>
                      <a:pt x="478" y="202"/>
                      <a:pt x="478" y="202"/>
                      <a:pt x="478" y="202"/>
                    </a:cubicBezTo>
                    <a:cubicBezTo>
                      <a:pt x="475" y="205"/>
                      <a:pt x="475" y="205"/>
                      <a:pt x="475" y="205"/>
                    </a:cubicBezTo>
                    <a:cubicBezTo>
                      <a:pt x="476" y="200"/>
                      <a:pt x="476" y="200"/>
                      <a:pt x="476" y="200"/>
                    </a:cubicBezTo>
                    <a:lnTo>
                      <a:pt x="478" y="199"/>
                    </a:lnTo>
                    <a:close/>
                    <a:moveTo>
                      <a:pt x="474" y="171"/>
                    </a:moveTo>
                    <a:cubicBezTo>
                      <a:pt x="476" y="169"/>
                      <a:pt x="476" y="169"/>
                      <a:pt x="476" y="169"/>
                    </a:cubicBezTo>
                    <a:cubicBezTo>
                      <a:pt x="476" y="174"/>
                      <a:pt x="476" y="174"/>
                      <a:pt x="476" y="174"/>
                    </a:cubicBezTo>
                    <a:cubicBezTo>
                      <a:pt x="474" y="174"/>
                      <a:pt x="474" y="174"/>
                      <a:pt x="474" y="174"/>
                    </a:cubicBezTo>
                    <a:cubicBezTo>
                      <a:pt x="471" y="174"/>
                      <a:pt x="471" y="174"/>
                      <a:pt x="471" y="174"/>
                    </a:cubicBezTo>
                    <a:lnTo>
                      <a:pt x="474" y="171"/>
                    </a:lnTo>
                    <a:close/>
                    <a:moveTo>
                      <a:pt x="474" y="177"/>
                    </a:moveTo>
                    <a:cubicBezTo>
                      <a:pt x="476" y="177"/>
                      <a:pt x="476" y="177"/>
                      <a:pt x="476" y="177"/>
                    </a:cubicBezTo>
                    <a:cubicBezTo>
                      <a:pt x="476" y="183"/>
                      <a:pt x="476" y="183"/>
                      <a:pt x="476" y="183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1" y="177"/>
                      <a:pt x="471" y="177"/>
                      <a:pt x="471" y="177"/>
                    </a:cubicBezTo>
                    <a:lnTo>
                      <a:pt x="474" y="177"/>
                    </a:lnTo>
                    <a:close/>
                    <a:moveTo>
                      <a:pt x="468" y="180"/>
                    </a:moveTo>
                    <a:cubicBezTo>
                      <a:pt x="468" y="179"/>
                      <a:pt x="468" y="179"/>
                      <a:pt x="468" y="179"/>
                    </a:cubicBezTo>
                    <a:cubicBezTo>
                      <a:pt x="469" y="180"/>
                      <a:pt x="469" y="180"/>
                      <a:pt x="469" y="180"/>
                    </a:cubicBezTo>
                    <a:cubicBezTo>
                      <a:pt x="474" y="185"/>
                      <a:pt x="474" y="185"/>
                      <a:pt x="474" y="185"/>
                    </a:cubicBezTo>
                    <a:cubicBezTo>
                      <a:pt x="474" y="185"/>
                      <a:pt x="474" y="185"/>
                      <a:pt x="474" y="185"/>
                    </a:cubicBezTo>
                    <a:cubicBezTo>
                      <a:pt x="474" y="185"/>
                      <a:pt x="474" y="185"/>
                      <a:pt x="474" y="185"/>
                    </a:cubicBezTo>
                    <a:cubicBezTo>
                      <a:pt x="469" y="185"/>
                      <a:pt x="469" y="185"/>
                      <a:pt x="469" y="185"/>
                    </a:cubicBezTo>
                    <a:cubicBezTo>
                      <a:pt x="468" y="186"/>
                      <a:pt x="468" y="186"/>
                      <a:pt x="468" y="186"/>
                    </a:cubicBezTo>
                    <a:cubicBezTo>
                      <a:pt x="467" y="186"/>
                      <a:pt x="467" y="186"/>
                      <a:pt x="467" y="186"/>
                    </a:cubicBezTo>
                    <a:lnTo>
                      <a:pt x="468" y="180"/>
                    </a:lnTo>
                    <a:close/>
                    <a:moveTo>
                      <a:pt x="475" y="192"/>
                    </a:moveTo>
                    <a:cubicBezTo>
                      <a:pt x="474" y="197"/>
                      <a:pt x="474" y="197"/>
                      <a:pt x="474" y="197"/>
                    </a:cubicBezTo>
                    <a:cubicBezTo>
                      <a:pt x="474" y="197"/>
                      <a:pt x="474" y="197"/>
                      <a:pt x="474" y="197"/>
                    </a:cubicBezTo>
                    <a:cubicBezTo>
                      <a:pt x="469" y="198"/>
                      <a:pt x="469" y="198"/>
                      <a:pt x="469" y="198"/>
                    </a:cubicBezTo>
                    <a:cubicBezTo>
                      <a:pt x="468" y="198"/>
                      <a:pt x="468" y="198"/>
                      <a:pt x="468" y="198"/>
                    </a:cubicBezTo>
                    <a:cubicBezTo>
                      <a:pt x="469" y="197"/>
                      <a:pt x="469" y="197"/>
                      <a:pt x="469" y="197"/>
                    </a:cubicBezTo>
                    <a:cubicBezTo>
                      <a:pt x="474" y="193"/>
                      <a:pt x="474" y="193"/>
                      <a:pt x="474" y="193"/>
                    </a:cubicBezTo>
                    <a:lnTo>
                      <a:pt x="475" y="192"/>
                    </a:lnTo>
                    <a:close/>
                    <a:moveTo>
                      <a:pt x="466" y="189"/>
                    </a:moveTo>
                    <a:cubicBezTo>
                      <a:pt x="468" y="189"/>
                      <a:pt x="468" y="189"/>
                      <a:pt x="468" y="189"/>
                    </a:cubicBezTo>
                    <a:cubicBezTo>
                      <a:pt x="469" y="189"/>
                      <a:pt x="469" y="189"/>
                      <a:pt x="469" y="189"/>
                    </a:cubicBezTo>
                    <a:cubicBezTo>
                      <a:pt x="473" y="189"/>
                      <a:pt x="473" y="189"/>
                      <a:pt x="473" y="189"/>
                    </a:cubicBezTo>
                    <a:cubicBezTo>
                      <a:pt x="469" y="192"/>
                      <a:pt x="469" y="192"/>
                      <a:pt x="469" y="192"/>
                    </a:cubicBezTo>
                    <a:cubicBezTo>
                      <a:pt x="468" y="194"/>
                      <a:pt x="468" y="194"/>
                      <a:pt x="468" y="194"/>
                    </a:cubicBezTo>
                    <a:cubicBezTo>
                      <a:pt x="465" y="196"/>
                      <a:pt x="465" y="196"/>
                      <a:pt x="465" y="196"/>
                    </a:cubicBezTo>
                    <a:lnTo>
                      <a:pt x="466" y="189"/>
                    </a:lnTo>
                    <a:close/>
                    <a:moveTo>
                      <a:pt x="464" y="210"/>
                    </a:moveTo>
                    <a:cubicBezTo>
                      <a:pt x="462" y="210"/>
                      <a:pt x="462" y="210"/>
                      <a:pt x="462" y="210"/>
                    </a:cubicBezTo>
                    <a:cubicBezTo>
                      <a:pt x="464" y="204"/>
                      <a:pt x="464" y="204"/>
                      <a:pt x="464" y="204"/>
                    </a:cubicBezTo>
                    <a:cubicBezTo>
                      <a:pt x="464" y="204"/>
                      <a:pt x="464" y="204"/>
                      <a:pt x="464" y="204"/>
                    </a:cubicBezTo>
                    <a:cubicBezTo>
                      <a:pt x="468" y="208"/>
                      <a:pt x="468" y="208"/>
                      <a:pt x="468" y="208"/>
                    </a:cubicBezTo>
                    <a:cubicBezTo>
                      <a:pt x="469" y="209"/>
                      <a:pt x="469" y="209"/>
                      <a:pt x="469" y="209"/>
                    </a:cubicBezTo>
                    <a:cubicBezTo>
                      <a:pt x="468" y="209"/>
                      <a:pt x="468" y="209"/>
                      <a:pt x="468" y="209"/>
                    </a:cubicBezTo>
                    <a:lnTo>
                      <a:pt x="464" y="210"/>
                    </a:lnTo>
                    <a:close/>
                    <a:moveTo>
                      <a:pt x="467" y="213"/>
                    </a:moveTo>
                    <a:cubicBezTo>
                      <a:pt x="464" y="216"/>
                      <a:pt x="464" y="216"/>
                      <a:pt x="464" y="216"/>
                    </a:cubicBezTo>
                    <a:cubicBezTo>
                      <a:pt x="460" y="220"/>
                      <a:pt x="460" y="220"/>
                      <a:pt x="460" y="220"/>
                    </a:cubicBezTo>
                    <a:cubicBezTo>
                      <a:pt x="462" y="214"/>
                      <a:pt x="462" y="214"/>
                      <a:pt x="462" y="214"/>
                    </a:cubicBezTo>
                    <a:cubicBezTo>
                      <a:pt x="464" y="213"/>
                      <a:pt x="464" y="213"/>
                      <a:pt x="464" y="213"/>
                    </a:cubicBezTo>
                    <a:lnTo>
                      <a:pt x="467" y="213"/>
                    </a:lnTo>
                    <a:close/>
                    <a:moveTo>
                      <a:pt x="460" y="183"/>
                    </a:moveTo>
                    <a:cubicBezTo>
                      <a:pt x="464" y="179"/>
                      <a:pt x="464" y="179"/>
                      <a:pt x="464" y="179"/>
                    </a:cubicBezTo>
                    <a:cubicBezTo>
                      <a:pt x="464" y="179"/>
                      <a:pt x="464" y="179"/>
                      <a:pt x="464" y="179"/>
                    </a:cubicBezTo>
                    <a:cubicBezTo>
                      <a:pt x="464" y="182"/>
                      <a:pt x="464" y="182"/>
                      <a:pt x="464" y="182"/>
                    </a:cubicBezTo>
                    <a:cubicBezTo>
                      <a:pt x="463" y="186"/>
                      <a:pt x="463" y="186"/>
                      <a:pt x="463" y="186"/>
                    </a:cubicBezTo>
                    <a:cubicBezTo>
                      <a:pt x="460" y="186"/>
                      <a:pt x="460" y="186"/>
                      <a:pt x="460" y="186"/>
                    </a:cubicBezTo>
                    <a:cubicBezTo>
                      <a:pt x="456" y="186"/>
                      <a:pt x="456" y="186"/>
                      <a:pt x="456" y="186"/>
                    </a:cubicBezTo>
                    <a:lnTo>
                      <a:pt x="460" y="183"/>
                    </a:lnTo>
                    <a:close/>
                    <a:moveTo>
                      <a:pt x="456" y="189"/>
                    </a:moveTo>
                    <a:cubicBezTo>
                      <a:pt x="460" y="189"/>
                      <a:pt x="460" y="189"/>
                      <a:pt x="460" y="189"/>
                    </a:cubicBezTo>
                    <a:cubicBezTo>
                      <a:pt x="463" y="189"/>
                      <a:pt x="463" y="189"/>
                      <a:pt x="463" y="189"/>
                    </a:cubicBezTo>
                    <a:cubicBezTo>
                      <a:pt x="462" y="197"/>
                      <a:pt x="462" y="197"/>
                      <a:pt x="462" y="197"/>
                    </a:cubicBezTo>
                    <a:cubicBezTo>
                      <a:pt x="460" y="195"/>
                      <a:pt x="460" y="195"/>
                      <a:pt x="460" y="195"/>
                    </a:cubicBezTo>
                    <a:cubicBezTo>
                      <a:pt x="456" y="191"/>
                      <a:pt x="456" y="191"/>
                      <a:pt x="456" y="191"/>
                    </a:cubicBezTo>
                    <a:cubicBezTo>
                      <a:pt x="455" y="189"/>
                      <a:pt x="455" y="189"/>
                      <a:pt x="455" y="189"/>
                    </a:cubicBezTo>
                    <a:lnTo>
                      <a:pt x="456" y="189"/>
                    </a:lnTo>
                    <a:close/>
                    <a:moveTo>
                      <a:pt x="452" y="192"/>
                    </a:moveTo>
                    <a:cubicBezTo>
                      <a:pt x="452" y="192"/>
                      <a:pt x="452" y="192"/>
                      <a:pt x="452" y="192"/>
                    </a:cubicBezTo>
                    <a:cubicBezTo>
                      <a:pt x="456" y="195"/>
                      <a:pt x="456" y="195"/>
                      <a:pt x="456" y="195"/>
                    </a:cubicBezTo>
                    <a:cubicBezTo>
                      <a:pt x="459" y="199"/>
                      <a:pt x="459" y="199"/>
                      <a:pt x="459" y="199"/>
                    </a:cubicBezTo>
                    <a:cubicBezTo>
                      <a:pt x="456" y="199"/>
                      <a:pt x="456" y="199"/>
                      <a:pt x="456" y="199"/>
                    </a:cubicBezTo>
                    <a:cubicBezTo>
                      <a:pt x="452" y="199"/>
                      <a:pt x="452" y="199"/>
                      <a:pt x="452" y="199"/>
                    </a:cubicBezTo>
                    <a:cubicBezTo>
                      <a:pt x="451" y="199"/>
                      <a:pt x="451" y="199"/>
                      <a:pt x="451" y="199"/>
                    </a:cubicBezTo>
                    <a:lnTo>
                      <a:pt x="452" y="192"/>
                    </a:lnTo>
                    <a:close/>
                    <a:moveTo>
                      <a:pt x="451" y="203"/>
                    </a:moveTo>
                    <a:cubicBezTo>
                      <a:pt x="451" y="202"/>
                      <a:pt x="451" y="202"/>
                      <a:pt x="451" y="202"/>
                    </a:cubicBezTo>
                    <a:cubicBezTo>
                      <a:pt x="452" y="202"/>
                      <a:pt x="452" y="202"/>
                      <a:pt x="452" y="202"/>
                    </a:cubicBezTo>
                    <a:cubicBezTo>
                      <a:pt x="456" y="202"/>
                      <a:pt x="456" y="202"/>
                      <a:pt x="456" y="202"/>
                    </a:cubicBezTo>
                    <a:cubicBezTo>
                      <a:pt x="459" y="202"/>
                      <a:pt x="459" y="202"/>
                      <a:pt x="459" y="202"/>
                    </a:cubicBezTo>
                    <a:cubicBezTo>
                      <a:pt x="456" y="205"/>
                      <a:pt x="456" y="205"/>
                      <a:pt x="456" y="205"/>
                    </a:cubicBezTo>
                    <a:cubicBezTo>
                      <a:pt x="452" y="208"/>
                      <a:pt x="452" y="208"/>
                      <a:pt x="452" y="208"/>
                    </a:cubicBezTo>
                    <a:cubicBezTo>
                      <a:pt x="451" y="210"/>
                      <a:pt x="451" y="210"/>
                      <a:pt x="451" y="210"/>
                    </a:cubicBezTo>
                    <a:cubicBezTo>
                      <a:pt x="450" y="210"/>
                      <a:pt x="450" y="210"/>
                      <a:pt x="450" y="210"/>
                    </a:cubicBezTo>
                    <a:lnTo>
                      <a:pt x="451" y="203"/>
                    </a:lnTo>
                    <a:close/>
                    <a:moveTo>
                      <a:pt x="451" y="235"/>
                    </a:moveTo>
                    <a:cubicBezTo>
                      <a:pt x="452" y="233"/>
                      <a:pt x="452" y="233"/>
                      <a:pt x="452" y="233"/>
                    </a:cubicBezTo>
                    <a:cubicBezTo>
                      <a:pt x="456" y="229"/>
                      <a:pt x="456" y="229"/>
                      <a:pt x="456" y="229"/>
                    </a:cubicBezTo>
                    <a:cubicBezTo>
                      <a:pt x="456" y="229"/>
                      <a:pt x="456" y="229"/>
                      <a:pt x="456" y="229"/>
                    </a:cubicBezTo>
                    <a:cubicBezTo>
                      <a:pt x="456" y="237"/>
                      <a:pt x="456" y="237"/>
                      <a:pt x="456" y="237"/>
                    </a:cubicBezTo>
                    <a:cubicBezTo>
                      <a:pt x="456" y="237"/>
                      <a:pt x="456" y="237"/>
                      <a:pt x="456" y="237"/>
                    </a:cubicBezTo>
                    <a:cubicBezTo>
                      <a:pt x="452" y="237"/>
                      <a:pt x="452" y="237"/>
                      <a:pt x="452" y="237"/>
                    </a:cubicBezTo>
                    <a:cubicBezTo>
                      <a:pt x="451" y="237"/>
                      <a:pt x="451" y="237"/>
                      <a:pt x="451" y="237"/>
                    </a:cubicBezTo>
                    <a:cubicBezTo>
                      <a:pt x="449" y="237"/>
                      <a:pt x="449" y="237"/>
                      <a:pt x="449" y="237"/>
                    </a:cubicBezTo>
                    <a:lnTo>
                      <a:pt x="451" y="235"/>
                    </a:lnTo>
                    <a:close/>
                    <a:moveTo>
                      <a:pt x="447" y="234"/>
                    </a:moveTo>
                    <a:cubicBezTo>
                      <a:pt x="448" y="228"/>
                      <a:pt x="448" y="228"/>
                      <a:pt x="448" y="228"/>
                    </a:cubicBezTo>
                    <a:cubicBezTo>
                      <a:pt x="451" y="227"/>
                      <a:pt x="451" y="227"/>
                      <a:pt x="451" y="227"/>
                    </a:cubicBezTo>
                    <a:cubicBezTo>
                      <a:pt x="452" y="227"/>
                      <a:pt x="452" y="227"/>
                      <a:pt x="452" y="227"/>
                    </a:cubicBezTo>
                    <a:cubicBezTo>
                      <a:pt x="453" y="227"/>
                      <a:pt x="453" y="227"/>
                      <a:pt x="453" y="227"/>
                    </a:cubicBezTo>
                    <a:cubicBezTo>
                      <a:pt x="452" y="228"/>
                      <a:pt x="452" y="228"/>
                      <a:pt x="452" y="228"/>
                    </a:cubicBezTo>
                    <a:cubicBezTo>
                      <a:pt x="451" y="230"/>
                      <a:pt x="451" y="230"/>
                      <a:pt x="451" y="230"/>
                    </a:cubicBezTo>
                    <a:lnTo>
                      <a:pt x="447" y="234"/>
                    </a:lnTo>
                    <a:close/>
                    <a:moveTo>
                      <a:pt x="452" y="224"/>
                    </a:moveTo>
                    <a:cubicBezTo>
                      <a:pt x="451" y="224"/>
                      <a:pt x="451" y="224"/>
                      <a:pt x="451" y="224"/>
                    </a:cubicBezTo>
                    <a:cubicBezTo>
                      <a:pt x="448" y="224"/>
                      <a:pt x="448" y="224"/>
                      <a:pt x="448" y="224"/>
                    </a:cubicBezTo>
                    <a:cubicBezTo>
                      <a:pt x="449" y="218"/>
                      <a:pt x="449" y="218"/>
                      <a:pt x="449" y="218"/>
                    </a:cubicBezTo>
                    <a:cubicBezTo>
                      <a:pt x="451" y="220"/>
                      <a:pt x="451" y="220"/>
                      <a:pt x="451" y="220"/>
                    </a:cubicBezTo>
                    <a:cubicBezTo>
                      <a:pt x="452" y="222"/>
                      <a:pt x="452" y="222"/>
                      <a:pt x="452" y="222"/>
                    </a:cubicBezTo>
                    <a:cubicBezTo>
                      <a:pt x="454" y="224"/>
                      <a:pt x="454" y="224"/>
                      <a:pt x="454" y="224"/>
                    </a:cubicBezTo>
                    <a:lnTo>
                      <a:pt x="452" y="224"/>
                    </a:lnTo>
                    <a:close/>
                    <a:moveTo>
                      <a:pt x="441" y="198"/>
                    </a:moveTo>
                    <a:cubicBezTo>
                      <a:pt x="444" y="196"/>
                      <a:pt x="444" y="196"/>
                      <a:pt x="444" y="196"/>
                    </a:cubicBezTo>
                    <a:cubicBezTo>
                      <a:pt x="449" y="192"/>
                      <a:pt x="449" y="192"/>
                      <a:pt x="449" y="192"/>
                    </a:cubicBezTo>
                    <a:cubicBezTo>
                      <a:pt x="448" y="199"/>
                      <a:pt x="448" y="199"/>
                      <a:pt x="448" y="199"/>
                    </a:cubicBezTo>
                    <a:cubicBezTo>
                      <a:pt x="444" y="199"/>
                      <a:pt x="444" y="199"/>
                      <a:pt x="444" y="199"/>
                    </a:cubicBezTo>
                    <a:cubicBezTo>
                      <a:pt x="441" y="199"/>
                      <a:pt x="441" y="199"/>
                      <a:pt x="441" y="199"/>
                    </a:cubicBezTo>
                    <a:cubicBezTo>
                      <a:pt x="439" y="199"/>
                      <a:pt x="439" y="199"/>
                      <a:pt x="439" y="199"/>
                    </a:cubicBezTo>
                    <a:lnTo>
                      <a:pt x="441" y="198"/>
                    </a:lnTo>
                    <a:close/>
                    <a:moveTo>
                      <a:pt x="436" y="205"/>
                    </a:moveTo>
                    <a:cubicBezTo>
                      <a:pt x="436" y="205"/>
                      <a:pt x="436" y="205"/>
                      <a:pt x="436" y="205"/>
                    </a:cubicBezTo>
                    <a:cubicBezTo>
                      <a:pt x="441" y="210"/>
                      <a:pt x="441" y="210"/>
                      <a:pt x="441" y="210"/>
                    </a:cubicBezTo>
                    <a:cubicBezTo>
                      <a:pt x="443" y="213"/>
                      <a:pt x="443" y="213"/>
                      <a:pt x="443" y="213"/>
                    </a:cubicBezTo>
                    <a:cubicBezTo>
                      <a:pt x="441" y="213"/>
                      <a:pt x="441" y="213"/>
                      <a:pt x="441" y="213"/>
                    </a:cubicBezTo>
                    <a:cubicBezTo>
                      <a:pt x="436" y="212"/>
                      <a:pt x="436" y="212"/>
                      <a:pt x="436" y="212"/>
                    </a:cubicBezTo>
                    <a:cubicBezTo>
                      <a:pt x="436" y="212"/>
                      <a:pt x="436" y="212"/>
                      <a:pt x="436" y="212"/>
                    </a:cubicBezTo>
                    <a:lnTo>
                      <a:pt x="436" y="205"/>
                    </a:lnTo>
                    <a:close/>
                    <a:moveTo>
                      <a:pt x="436" y="215"/>
                    </a:moveTo>
                    <a:cubicBezTo>
                      <a:pt x="436" y="216"/>
                      <a:pt x="436" y="216"/>
                      <a:pt x="436" y="216"/>
                    </a:cubicBezTo>
                    <a:cubicBezTo>
                      <a:pt x="441" y="216"/>
                      <a:pt x="441" y="216"/>
                      <a:pt x="441" y="216"/>
                    </a:cubicBezTo>
                    <a:cubicBezTo>
                      <a:pt x="443" y="216"/>
                      <a:pt x="443" y="216"/>
                      <a:pt x="443" y="216"/>
                    </a:cubicBezTo>
                    <a:cubicBezTo>
                      <a:pt x="441" y="218"/>
                      <a:pt x="441" y="218"/>
                      <a:pt x="441" y="218"/>
                    </a:cubicBezTo>
                    <a:cubicBezTo>
                      <a:pt x="436" y="223"/>
                      <a:pt x="436" y="223"/>
                      <a:pt x="436" y="223"/>
                    </a:cubicBezTo>
                    <a:cubicBezTo>
                      <a:pt x="436" y="223"/>
                      <a:pt x="436" y="223"/>
                      <a:pt x="436" y="223"/>
                    </a:cubicBezTo>
                    <a:lnTo>
                      <a:pt x="436" y="215"/>
                    </a:lnTo>
                    <a:close/>
                    <a:moveTo>
                      <a:pt x="435" y="231"/>
                    </a:moveTo>
                    <a:cubicBezTo>
                      <a:pt x="436" y="232"/>
                      <a:pt x="436" y="232"/>
                      <a:pt x="436" y="232"/>
                    </a:cubicBezTo>
                    <a:cubicBezTo>
                      <a:pt x="441" y="237"/>
                      <a:pt x="441" y="237"/>
                      <a:pt x="441" y="237"/>
                    </a:cubicBezTo>
                    <a:cubicBezTo>
                      <a:pt x="441" y="237"/>
                      <a:pt x="441" y="237"/>
                      <a:pt x="441" y="237"/>
                    </a:cubicBezTo>
                    <a:cubicBezTo>
                      <a:pt x="441" y="237"/>
                      <a:pt x="441" y="237"/>
                      <a:pt x="441" y="237"/>
                    </a:cubicBezTo>
                    <a:cubicBezTo>
                      <a:pt x="436" y="237"/>
                      <a:pt x="436" y="237"/>
                      <a:pt x="436" y="237"/>
                    </a:cubicBezTo>
                    <a:cubicBezTo>
                      <a:pt x="434" y="237"/>
                      <a:pt x="434" y="237"/>
                      <a:pt x="434" y="237"/>
                    </a:cubicBezTo>
                    <a:lnTo>
                      <a:pt x="435" y="231"/>
                    </a:lnTo>
                    <a:close/>
                    <a:moveTo>
                      <a:pt x="443" y="242"/>
                    </a:moveTo>
                    <a:cubicBezTo>
                      <a:pt x="443" y="251"/>
                      <a:pt x="443" y="251"/>
                      <a:pt x="443" y="251"/>
                    </a:cubicBezTo>
                    <a:cubicBezTo>
                      <a:pt x="441" y="251"/>
                      <a:pt x="441" y="251"/>
                      <a:pt x="441" y="251"/>
                    </a:cubicBezTo>
                    <a:cubicBezTo>
                      <a:pt x="436" y="251"/>
                      <a:pt x="436" y="251"/>
                      <a:pt x="436" y="251"/>
                    </a:cubicBezTo>
                    <a:cubicBezTo>
                      <a:pt x="435" y="251"/>
                      <a:pt x="435" y="251"/>
                      <a:pt x="435" y="251"/>
                    </a:cubicBezTo>
                    <a:cubicBezTo>
                      <a:pt x="436" y="249"/>
                      <a:pt x="436" y="249"/>
                      <a:pt x="436" y="249"/>
                    </a:cubicBezTo>
                    <a:cubicBezTo>
                      <a:pt x="441" y="244"/>
                      <a:pt x="441" y="244"/>
                      <a:pt x="441" y="244"/>
                    </a:cubicBezTo>
                    <a:lnTo>
                      <a:pt x="443" y="242"/>
                    </a:lnTo>
                    <a:close/>
                    <a:moveTo>
                      <a:pt x="434" y="241"/>
                    </a:moveTo>
                    <a:cubicBezTo>
                      <a:pt x="436" y="240"/>
                      <a:pt x="436" y="240"/>
                      <a:pt x="436" y="240"/>
                    </a:cubicBezTo>
                    <a:cubicBezTo>
                      <a:pt x="440" y="240"/>
                      <a:pt x="440" y="240"/>
                      <a:pt x="440" y="240"/>
                    </a:cubicBezTo>
                    <a:cubicBezTo>
                      <a:pt x="436" y="244"/>
                      <a:pt x="436" y="244"/>
                      <a:pt x="436" y="244"/>
                    </a:cubicBezTo>
                    <a:cubicBezTo>
                      <a:pt x="433" y="248"/>
                      <a:pt x="433" y="248"/>
                      <a:pt x="433" y="248"/>
                    </a:cubicBezTo>
                    <a:lnTo>
                      <a:pt x="434" y="241"/>
                    </a:lnTo>
                    <a:close/>
                    <a:moveTo>
                      <a:pt x="425" y="211"/>
                    </a:moveTo>
                    <a:cubicBezTo>
                      <a:pt x="429" y="208"/>
                      <a:pt x="429" y="208"/>
                      <a:pt x="429" y="208"/>
                    </a:cubicBezTo>
                    <a:cubicBezTo>
                      <a:pt x="433" y="205"/>
                      <a:pt x="433" y="205"/>
                      <a:pt x="433" y="205"/>
                    </a:cubicBezTo>
                    <a:cubicBezTo>
                      <a:pt x="433" y="212"/>
                      <a:pt x="433" y="212"/>
                      <a:pt x="433" y="212"/>
                    </a:cubicBezTo>
                    <a:cubicBezTo>
                      <a:pt x="429" y="212"/>
                      <a:pt x="429" y="212"/>
                      <a:pt x="429" y="212"/>
                    </a:cubicBezTo>
                    <a:cubicBezTo>
                      <a:pt x="425" y="212"/>
                      <a:pt x="425" y="212"/>
                      <a:pt x="425" y="212"/>
                    </a:cubicBezTo>
                    <a:cubicBezTo>
                      <a:pt x="425" y="211"/>
                      <a:pt x="425" y="211"/>
                      <a:pt x="425" y="211"/>
                    </a:cubicBezTo>
                    <a:close/>
                    <a:moveTo>
                      <a:pt x="425" y="215"/>
                    </a:moveTo>
                    <a:cubicBezTo>
                      <a:pt x="429" y="215"/>
                      <a:pt x="429" y="215"/>
                      <a:pt x="429" y="215"/>
                    </a:cubicBezTo>
                    <a:cubicBezTo>
                      <a:pt x="433" y="215"/>
                      <a:pt x="433" y="215"/>
                      <a:pt x="433" y="215"/>
                    </a:cubicBezTo>
                    <a:cubicBezTo>
                      <a:pt x="432" y="223"/>
                      <a:pt x="432" y="223"/>
                      <a:pt x="432" y="223"/>
                    </a:cubicBezTo>
                    <a:cubicBezTo>
                      <a:pt x="429" y="219"/>
                      <a:pt x="429" y="219"/>
                      <a:pt x="429" y="219"/>
                    </a:cubicBezTo>
                    <a:cubicBezTo>
                      <a:pt x="425" y="216"/>
                      <a:pt x="425" y="216"/>
                      <a:pt x="425" y="216"/>
                    </a:cubicBezTo>
                    <a:cubicBezTo>
                      <a:pt x="424" y="215"/>
                      <a:pt x="424" y="215"/>
                      <a:pt x="424" y="215"/>
                    </a:cubicBezTo>
                    <a:lnTo>
                      <a:pt x="425" y="215"/>
                    </a:lnTo>
                    <a:close/>
                    <a:moveTo>
                      <a:pt x="422" y="217"/>
                    </a:moveTo>
                    <a:cubicBezTo>
                      <a:pt x="425" y="220"/>
                      <a:pt x="425" y="220"/>
                      <a:pt x="425" y="220"/>
                    </a:cubicBezTo>
                    <a:cubicBezTo>
                      <a:pt x="429" y="224"/>
                      <a:pt x="429" y="224"/>
                      <a:pt x="429" y="224"/>
                    </a:cubicBezTo>
                    <a:cubicBezTo>
                      <a:pt x="430" y="225"/>
                      <a:pt x="430" y="225"/>
                      <a:pt x="430" y="225"/>
                    </a:cubicBezTo>
                    <a:cubicBezTo>
                      <a:pt x="429" y="225"/>
                      <a:pt x="429" y="225"/>
                      <a:pt x="429" y="225"/>
                    </a:cubicBezTo>
                    <a:cubicBezTo>
                      <a:pt x="425" y="225"/>
                      <a:pt x="425" y="225"/>
                      <a:pt x="425" y="225"/>
                    </a:cubicBezTo>
                    <a:cubicBezTo>
                      <a:pt x="422" y="225"/>
                      <a:pt x="422" y="225"/>
                      <a:pt x="422" y="225"/>
                    </a:cubicBezTo>
                    <a:lnTo>
                      <a:pt x="422" y="217"/>
                    </a:lnTo>
                    <a:close/>
                    <a:moveTo>
                      <a:pt x="421" y="233"/>
                    </a:moveTo>
                    <a:cubicBezTo>
                      <a:pt x="421" y="228"/>
                      <a:pt x="421" y="228"/>
                      <a:pt x="421" y="228"/>
                    </a:cubicBezTo>
                    <a:cubicBezTo>
                      <a:pt x="425" y="228"/>
                      <a:pt x="425" y="228"/>
                      <a:pt x="425" y="228"/>
                    </a:cubicBezTo>
                    <a:cubicBezTo>
                      <a:pt x="429" y="228"/>
                      <a:pt x="429" y="228"/>
                      <a:pt x="429" y="228"/>
                    </a:cubicBezTo>
                    <a:cubicBezTo>
                      <a:pt x="430" y="228"/>
                      <a:pt x="430" y="228"/>
                      <a:pt x="430" y="228"/>
                    </a:cubicBezTo>
                    <a:cubicBezTo>
                      <a:pt x="429" y="229"/>
                      <a:pt x="429" y="229"/>
                      <a:pt x="429" y="229"/>
                    </a:cubicBezTo>
                    <a:cubicBezTo>
                      <a:pt x="425" y="233"/>
                      <a:pt x="425" y="233"/>
                      <a:pt x="425" y="233"/>
                    </a:cubicBezTo>
                    <a:cubicBezTo>
                      <a:pt x="421" y="236"/>
                      <a:pt x="421" y="236"/>
                      <a:pt x="421" y="236"/>
                    </a:cubicBezTo>
                    <a:cubicBezTo>
                      <a:pt x="421" y="236"/>
                      <a:pt x="421" y="236"/>
                      <a:pt x="421" y="236"/>
                    </a:cubicBezTo>
                    <a:lnTo>
                      <a:pt x="421" y="233"/>
                    </a:lnTo>
                    <a:close/>
                    <a:moveTo>
                      <a:pt x="420" y="244"/>
                    </a:moveTo>
                    <a:cubicBezTo>
                      <a:pt x="421" y="244"/>
                      <a:pt x="421" y="244"/>
                      <a:pt x="421" y="244"/>
                    </a:cubicBezTo>
                    <a:cubicBezTo>
                      <a:pt x="425" y="249"/>
                      <a:pt x="425" y="249"/>
                      <a:pt x="425" y="249"/>
                    </a:cubicBezTo>
                    <a:cubicBezTo>
                      <a:pt x="428" y="251"/>
                      <a:pt x="428" y="251"/>
                      <a:pt x="428" y="251"/>
                    </a:cubicBezTo>
                    <a:cubicBezTo>
                      <a:pt x="425" y="251"/>
                      <a:pt x="425" y="251"/>
                      <a:pt x="425" y="251"/>
                    </a:cubicBezTo>
                    <a:cubicBezTo>
                      <a:pt x="421" y="252"/>
                      <a:pt x="421" y="252"/>
                      <a:pt x="421" y="252"/>
                    </a:cubicBezTo>
                    <a:cubicBezTo>
                      <a:pt x="419" y="252"/>
                      <a:pt x="419" y="252"/>
                      <a:pt x="419" y="252"/>
                    </a:cubicBezTo>
                    <a:lnTo>
                      <a:pt x="420" y="244"/>
                    </a:lnTo>
                    <a:close/>
                    <a:moveTo>
                      <a:pt x="418" y="256"/>
                    </a:moveTo>
                    <a:cubicBezTo>
                      <a:pt x="421" y="255"/>
                      <a:pt x="421" y="255"/>
                      <a:pt x="421" y="255"/>
                    </a:cubicBezTo>
                    <a:cubicBezTo>
                      <a:pt x="425" y="255"/>
                      <a:pt x="425" y="255"/>
                      <a:pt x="425" y="255"/>
                    </a:cubicBezTo>
                    <a:cubicBezTo>
                      <a:pt x="426" y="255"/>
                      <a:pt x="426" y="255"/>
                      <a:pt x="426" y="255"/>
                    </a:cubicBezTo>
                    <a:cubicBezTo>
                      <a:pt x="425" y="256"/>
                      <a:pt x="425" y="256"/>
                      <a:pt x="425" y="256"/>
                    </a:cubicBezTo>
                    <a:cubicBezTo>
                      <a:pt x="421" y="260"/>
                      <a:pt x="421" y="260"/>
                      <a:pt x="421" y="260"/>
                    </a:cubicBezTo>
                    <a:cubicBezTo>
                      <a:pt x="416" y="265"/>
                      <a:pt x="416" y="265"/>
                      <a:pt x="416" y="265"/>
                    </a:cubicBezTo>
                    <a:lnTo>
                      <a:pt x="418" y="256"/>
                    </a:lnTo>
                    <a:close/>
                    <a:moveTo>
                      <a:pt x="415" y="253"/>
                    </a:moveTo>
                    <a:cubicBezTo>
                      <a:pt x="414" y="253"/>
                      <a:pt x="414" y="253"/>
                      <a:pt x="414" y="253"/>
                    </a:cubicBezTo>
                    <a:cubicBezTo>
                      <a:pt x="407" y="254"/>
                      <a:pt x="407" y="254"/>
                      <a:pt x="407" y="254"/>
                    </a:cubicBezTo>
                    <a:cubicBezTo>
                      <a:pt x="406" y="254"/>
                      <a:pt x="406" y="254"/>
                      <a:pt x="406" y="254"/>
                    </a:cubicBezTo>
                    <a:cubicBezTo>
                      <a:pt x="407" y="253"/>
                      <a:pt x="407" y="253"/>
                      <a:pt x="407" y="253"/>
                    </a:cubicBezTo>
                    <a:cubicBezTo>
                      <a:pt x="414" y="247"/>
                      <a:pt x="414" y="247"/>
                      <a:pt x="414" y="247"/>
                    </a:cubicBezTo>
                    <a:cubicBezTo>
                      <a:pt x="417" y="245"/>
                      <a:pt x="417" y="245"/>
                      <a:pt x="417" y="245"/>
                    </a:cubicBezTo>
                    <a:lnTo>
                      <a:pt x="415" y="253"/>
                    </a:lnTo>
                    <a:close/>
                    <a:moveTo>
                      <a:pt x="414" y="220"/>
                    </a:moveTo>
                    <a:cubicBezTo>
                      <a:pt x="419" y="216"/>
                      <a:pt x="419" y="216"/>
                      <a:pt x="419" y="216"/>
                    </a:cubicBezTo>
                    <a:cubicBezTo>
                      <a:pt x="418" y="224"/>
                      <a:pt x="418" y="224"/>
                      <a:pt x="418" y="224"/>
                    </a:cubicBezTo>
                    <a:cubicBezTo>
                      <a:pt x="414" y="224"/>
                      <a:pt x="414" y="224"/>
                      <a:pt x="414" y="224"/>
                    </a:cubicBezTo>
                    <a:cubicBezTo>
                      <a:pt x="409" y="224"/>
                      <a:pt x="409" y="224"/>
                      <a:pt x="409" y="224"/>
                    </a:cubicBezTo>
                    <a:lnTo>
                      <a:pt x="414" y="220"/>
                    </a:lnTo>
                    <a:close/>
                    <a:moveTo>
                      <a:pt x="414" y="227"/>
                    </a:moveTo>
                    <a:cubicBezTo>
                      <a:pt x="418" y="228"/>
                      <a:pt x="418" y="228"/>
                      <a:pt x="418" y="228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4" y="232"/>
                      <a:pt x="414" y="232"/>
                      <a:pt x="414" y="232"/>
                    </a:cubicBezTo>
                    <a:cubicBezTo>
                      <a:pt x="409" y="227"/>
                      <a:pt x="409" y="227"/>
                      <a:pt x="409" y="227"/>
                    </a:cubicBezTo>
                    <a:lnTo>
                      <a:pt x="414" y="227"/>
                    </a:lnTo>
                    <a:close/>
                    <a:moveTo>
                      <a:pt x="406" y="229"/>
                    </a:moveTo>
                    <a:cubicBezTo>
                      <a:pt x="407" y="230"/>
                      <a:pt x="407" y="230"/>
                      <a:pt x="407" y="230"/>
                    </a:cubicBezTo>
                    <a:cubicBezTo>
                      <a:pt x="414" y="237"/>
                      <a:pt x="414" y="237"/>
                      <a:pt x="414" y="237"/>
                    </a:cubicBezTo>
                    <a:cubicBezTo>
                      <a:pt x="416" y="239"/>
                      <a:pt x="416" y="239"/>
                      <a:pt x="416" y="239"/>
                    </a:cubicBezTo>
                    <a:cubicBezTo>
                      <a:pt x="414" y="239"/>
                      <a:pt x="414" y="239"/>
                      <a:pt x="414" y="239"/>
                    </a:cubicBezTo>
                    <a:cubicBezTo>
                      <a:pt x="407" y="239"/>
                      <a:pt x="407" y="239"/>
                      <a:pt x="407" y="239"/>
                    </a:cubicBezTo>
                    <a:cubicBezTo>
                      <a:pt x="405" y="239"/>
                      <a:pt x="405" y="239"/>
                      <a:pt x="405" y="239"/>
                    </a:cubicBezTo>
                    <a:lnTo>
                      <a:pt x="406" y="229"/>
                    </a:lnTo>
                    <a:close/>
                    <a:moveTo>
                      <a:pt x="403" y="250"/>
                    </a:moveTo>
                    <a:cubicBezTo>
                      <a:pt x="404" y="242"/>
                      <a:pt x="404" y="242"/>
                      <a:pt x="404" y="242"/>
                    </a:cubicBezTo>
                    <a:cubicBezTo>
                      <a:pt x="407" y="242"/>
                      <a:pt x="407" y="242"/>
                      <a:pt x="407" y="242"/>
                    </a:cubicBezTo>
                    <a:cubicBezTo>
                      <a:pt x="414" y="242"/>
                      <a:pt x="414" y="242"/>
                      <a:pt x="414" y="242"/>
                    </a:cubicBezTo>
                    <a:cubicBezTo>
                      <a:pt x="415" y="242"/>
                      <a:pt x="415" y="242"/>
                      <a:pt x="415" y="242"/>
                    </a:cubicBezTo>
                    <a:cubicBezTo>
                      <a:pt x="414" y="243"/>
                      <a:pt x="414" y="243"/>
                      <a:pt x="414" y="243"/>
                    </a:cubicBezTo>
                    <a:cubicBezTo>
                      <a:pt x="412" y="245"/>
                      <a:pt x="409" y="247"/>
                      <a:pt x="407" y="249"/>
                    </a:cubicBezTo>
                    <a:cubicBezTo>
                      <a:pt x="403" y="252"/>
                      <a:pt x="403" y="252"/>
                      <a:pt x="403" y="252"/>
                    </a:cubicBezTo>
                    <a:cubicBezTo>
                      <a:pt x="403" y="253"/>
                      <a:pt x="403" y="253"/>
                      <a:pt x="403" y="253"/>
                    </a:cubicBezTo>
                    <a:lnTo>
                      <a:pt x="403" y="250"/>
                    </a:lnTo>
                    <a:close/>
                    <a:moveTo>
                      <a:pt x="399" y="274"/>
                    </a:moveTo>
                    <a:cubicBezTo>
                      <a:pt x="403" y="273"/>
                      <a:pt x="403" y="273"/>
                      <a:pt x="403" y="273"/>
                    </a:cubicBezTo>
                    <a:cubicBezTo>
                      <a:pt x="407" y="273"/>
                      <a:pt x="407" y="273"/>
                      <a:pt x="407" y="273"/>
                    </a:cubicBezTo>
                    <a:cubicBezTo>
                      <a:pt x="409" y="272"/>
                      <a:pt x="409" y="272"/>
                      <a:pt x="409" y="272"/>
                    </a:cubicBezTo>
                    <a:cubicBezTo>
                      <a:pt x="407" y="274"/>
                      <a:pt x="407" y="274"/>
                      <a:pt x="407" y="274"/>
                    </a:cubicBezTo>
                    <a:cubicBezTo>
                      <a:pt x="403" y="278"/>
                      <a:pt x="403" y="278"/>
                      <a:pt x="403" y="278"/>
                    </a:cubicBezTo>
                    <a:cubicBezTo>
                      <a:pt x="401" y="280"/>
                      <a:pt x="399" y="282"/>
                      <a:pt x="397" y="284"/>
                    </a:cubicBezTo>
                    <a:lnTo>
                      <a:pt x="399" y="274"/>
                    </a:lnTo>
                    <a:close/>
                    <a:moveTo>
                      <a:pt x="397" y="271"/>
                    </a:moveTo>
                    <a:cubicBezTo>
                      <a:pt x="396" y="271"/>
                      <a:pt x="396" y="271"/>
                      <a:pt x="396" y="271"/>
                    </a:cubicBezTo>
                    <a:cubicBezTo>
                      <a:pt x="386" y="272"/>
                      <a:pt x="386" y="272"/>
                      <a:pt x="386" y="272"/>
                    </a:cubicBezTo>
                    <a:cubicBezTo>
                      <a:pt x="389" y="269"/>
                      <a:pt x="393" y="266"/>
                      <a:pt x="396" y="263"/>
                    </a:cubicBezTo>
                    <a:cubicBezTo>
                      <a:pt x="398" y="261"/>
                      <a:pt x="398" y="261"/>
                      <a:pt x="398" y="261"/>
                    </a:cubicBezTo>
                    <a:lnTo>
                      <a:pt x="397" y="271"/>
                    </a:lnTo>
                    <a:close/>
                    <a:moveTo>
                      <a:pt x="407" y="269"/>
                    </a:moveTo>
                    <a:cubicBezTo>
                      <a:pt x="403" y="270"/>
                      <a:pt x="403" y="270"/>
                      <a:pt x="403" y="270"/>
                    </a:cubicBezTo>
                    <a:cubicBezTo>
                      <a:pt x="400" y="270"/>
                      <a:pt x="400" y="270"/>
                      <a:pt x="400" y="270"/>
                    </a:cubicBezTo>
                    <a:cubicBezTo>
                      <a:pt x="402" y="260"/>
                      <a:pt x="402" y="260"/>
                      <a:pt x="402" y="260"/>
                    </a:cubicBezTo>
                    <a:cubicBezTo>
                      <a:pt x="403" y="262"/>
                      <a:pt x="403" y="262"/>
                      <a:pt x="403" y="262"/>
                    </a:cubicBezTo>
                    <a:cubicBezTo>
                      <a:pt x="407" y="266"/>
                      <a:pt x="407" y="266"/>
                      <a:pt x="407" y="266"/>
                    </a:cubicBezTo>
                    <a:cubicBezTo>
                      <a:pt x="410" y="269"/>
                      <a:pt x="410" y="269"/>
                      <a:pt x="410" y="269"/>
                    </a:cubicBezTo>
                    <a:lnTo>
                      <a:pt x="407" y="269"/>
                    </a:lnTo>
                    <a:close/>
                    <a:moveTo>
                      <a:pt x="396" y="234"/>
                    </a:moveTo>
                    <a:cubicBezTo>
                      <a:pt x="399" y="232"/>
                      <a:pt x="401" y="231"/>
                      <a:pt x="403" y="229"/>
                    </a:cubicBezTo>
                    <a:cubicBezTo>
                      <a:pt x="401" y="239"/>
                      <a:pt x="401" y="239"/>
                      <a:pt x="401" y="239"/>
                    </a:cubicBezTo>
                    <a:cubicBezTo>
                      <a:pt x="396" y="239"/>
                      <a:pt x="396" y="239"/>
                      <a:pt x="396" y="239"/>
                    </a:cubicBezTo>
                    <a:cubicBezTo>
                      <a:pt x="390" y="239"/>
                      <a:pt x="390" y="239"/>
                      <a:pt x="390" y="239"/>
                    </a:cubicBezTo>
                    <a:cubicBezTo>
                      <a:pt x="392" y="237"/>
                      <a:pt x="394" y="236"/>
                      <a:pt x="396" y="234"/>
                    </a:cubicBezTo>
                    <a:close/>
                    <a:moveTo>
                      <a:pt x="396" y="242"/>
                    </a:moveTo>
                    <a:cubicBezTo>
                      <a:pt x="401" y="242"/>
                      <a:pt x="401" y="242"/>
                      <a:pt x="401" y="242"/>
                    </a:cubicBezTo>
                    <a:cubicBezTo>
                      <a:pt x="400" y="253"/>
                      <a:pt x="400" y="253"/>
                      <a:pt x="400" y="253"/>
                    </a:cubicBezTo>
                    <a:cubicBezTo>
                      <a:pt x="396" y="250"/>
                      <a:pt x="396" y="250"/>
                      <a:pt x="396" y="250"/>
                    </a:cubicBezTo>
                    <a:cubicBezTo>
                      <a:pt x="389" y="242"/>
                      <a:pt x="389" y="242"/>
                      <a:pt x="389" y="242"/>
                    </a:cubicBezTo>
                    <a:lnTo>
                      <a:pt x="396" y="242"/>
                    </a:lnTo>
                    <a:close/>
                    <a:moveTo>
                      <a:pt x="386" y="244"/>
                    </a:moveTo>
                    <a:cubicBezTo>
                      <a:pt x="396" y="255"/>
                      <a:pt x="396" y="255"/>
                      <a:pt x="396" y="255"/>
                    </a:cubicBezTo>
                    <a:cubicBezTo>
                      <a:pt x="397" y="255"/>
                      <a:pt x="397" y="255"/>
                      <a:pt x="397" y="255"/>
                    </a:cubicBezTo>
                    <a:cubicBezTo>
                      <a:pt x="396" y="255"/>
                      <a:pt x="396" y="255"/>
                      <a:pt x="396" y="255"/>
                    </a:cubicBezTo>
                    <a:cubicBezTo>
                      <a:pt x="385" y="255"/>
                      <a:pt x="385" y="255"/>
                      <a:pt x="385" y="255"/>
                    </a:cubicBezTo>
                    <a:lnTo>
                      <a:pt x="386" y="244"/>
                    </a:lnTo>
                    <a:close/>
                    <a:moveTo>
                      <a:pt x="384" y="258"/>
                    </a:moveTo>
                    <a:cubicBezTo>
                      <a:pt x="396" y="258"/>
                      <a:pt x="396" y="258"/>
                      <a:pt x="396" y="258"/>
                    </a:cubicBezTo>
                    <a:cubicBezTo>
                      <a:pt x="396" y="258"/>
                      <a:pt x="396" y="258"/>
                      <a:pt x="396" y="258"/>
                    </a:cubicBezTo>
                    <a:cubicBezTo>
                      <a:pt x="396" y="258"/>
                      <a:pt x="396" y="258"/>
                      <a:pt x="396" y="258"/>
                    </a:cubicBezTo>
                    <a:cubicBezTo>
                      <a:pt x="392" y="262"/>
                      <a:pt x="388" y="266"/>
                      <a:pt x="384" y="269"/>
                    </a:cubicBezTo>
                    <a:cubicBezTo>
                      <a:pt x="383" y="270"/>
                      <a:pt x="383" y="270"/>
                      <a:pt x="383" y="270"/>
                    </a:cubicBezTo>
                    <a:cubicBezTo>
                      <a:pt x="384" y="260"/>
                      <a:pt x="384" y="260"/>
                      <a:pt x="384" y="260"/>
                    </a:cubicBezTo>
                    <a:lnTo>
                      <a:pt x="384" y="258"/>
                    </a:lnTo>
                    <a:close/>
                    <a:moveTo>
                      <a:pt x="368" y="353"/>
                    </a:moveTo>
                    <a:cubicBezTo>
                      <a:pt x="365" y="350"/>
                      <a:pt x="365" y="350"/>
                      <a:pt x="365" y="350"/>
                    </a:cubicBezTo>
                    <a:cubicBezTo>
                      <a:pt x="353" y="338"/>
                      <a:pt x="353" y="338"/>
                      <a:pt x="353" y="338"/>
                    </a:cubicBezTo>
                    <a:cubicBezTo>
                      <a:pt x="353" y="337"/>
                      <a:pt x="353" y="337"/>
                      <a:pt x="353" y="337"/>
                    </a:cubicBezTo>
                    <a:cubicBezTo>
                      <a:pt x="353" y="337"/>
                      <a:pt x="353" y="337"/>
                      <a:pt x="353" y="337"/>
                    </a:cubicBezTo>
                    <a:cubicBezTo>
                      <a:pt x="355" y="335"/>
                      <a:pt x="356" y="334"/>
                      <a:pt x="357" y="332"/>
                    </a:cubicBezTo>
                    <a:cubicBezTo>
                      <a:pt x="365" y="340"/>
                      <a:pt x="365" y="340"/>
                      <a:pt x="365" y="340"/>
                    </a:cubicBezTo>
                    <a:cubicBezTo>
                      <a:pt x="368" y="343"/>
                      <a:pt x="368" y="343"/>
                      <a:pt x="368" y="343"/>
                    </a:cubicBezTo>
                    <a:cubicBezTo>
                      <a:pt x="376" y="351"/>
                      <a:pt x="376" y="351"/>
                      <a:pt x="376" y="351"/>
                    </a:cubicBezTo>
                    <a:cubicBezTo>
                      <a:pt x="376" y="351"/>
                      <a:pt x="376" y="351"/>
                      <a:pt x="376" y="351"/>
                    </a:cubicBezTo>
                    <a:cubicBezTo>
                      <a:pt x="376" y="351"/>
                      <a:pt x="376" y="351"/>
                      <a:pt x="376" y="351"/>
                    </a:cubicBezTo>
                    <a:cubicBezTo>
                      <a:pt x="374" y="353"/>
                      <a:pt x="373" y="355"/>
                      <a:pt x="372" y="357"/>
                    </a:cubicBezTo>
                    <a:lnTo>
                      <a:pt x="368" y="353"/>
                    </a:lnTo>
                    <a:close/>
                    <a:moveTo>
                      <a:pt x="369" y="359"/>
                    </a:moveTo>
                    <a:cubicBezTo>
                      <a:pt x="368" y="359"/>
                      <a:pt x="368" y="359"/>
                      <a:pt x="368" y="359"/>
                    </a:cubicBezTo>
                    <a:cubicBezTo>
                      <a:pt x="365" y="360"/>
                      <a:pt x="365" y="360"/>
                      <a:pt x="365" y="360"/>
                    </a:cubicBezTo>
                    <a:cubicBezTo>
                      <a:pt x="362" y="361"/>
                      <a:pt x="362" y="361"/>
                      <a:pt x="362" y="361"/>
                    </a:cubicBezTo>
                    <a:cubicBezTo>
                      <a:pt x="363" y="353"/>
                      <a:pt x="363" y="353"/>
                      <a:pt x="363" y="353"/>
                    </a:cubicBezTo>
                    <a:cubicBezTo>
                      <a:pt x="365" y="354"/>
                      <a:pt x="365" y="354"/>
                      <a:pt x="365" y="354"/>
                    </a:cubicBezTo>
                    <a:cubicBezTo>
                      <a:pt x="368" y="358"/>
                      <a:pt x="368" y="358"/>
                      <a:pt x="368" y="358"/>
                    </a:cubicBezTo>
                    <a:lnTo>
                      <a:pt x="369" y="359"/>
                    </a:lnTo>
                    <a:close/>
                    <a:moveTo>
                      <a:pt x="358" y="348"/>
                    </a:moveTo>
                    <a:cubicBezTo>
                      <a:pt x="353" y="349"/>
                      <a:pt x="353" y="349"/>
                      <a:pt x="353" y="349"/>
                    </a:cubicBezTo>
                    <a:cubicBezTo>
                      <a:pt x="351" y="349"/>
                      <a:pt x="351" y="349"/>
                      <a:pt x="351" y="349"/>
                    </a:cubicBezTo>
                    <a:cubicBezTo>
                      <a:pt x="352" y="341"/>
                      <a:pt x="352" y="341"/>
                      <a:pt x="352" y="341"/>
                    </a:cubicBezTo>
                    <a:cubicBezTo>
                      <a:pt x="353" y="343"/>
                      <a:pt x="353" y="343"/>
                      <a:pt x="353" y="343"/>
                    </a:cubicBezTo>
                    <a:lnTo>
                      <a:pt x="358" y="348"/>
                    </a:lnTo>
                    <a:close/>
                    <a:moveTo>
                      <a:pt x="353" y="309"/>
                    </a:moveTo>
                    <a:cubicBezTo>
                      <a:pt x="345" y="309"/>
                      <a:pt x="345" y="309"/>
                      <a:pt x="345" y="309"/>
                    </a:cubicBezTo>
                    <a:cubicBezTo>
                      <a:pt x="345" y="309"/>
                      <a:pt x="345" y="309"/>
                      <a:pt x="345" y="309"/>
                    </a:cubicBezTo>
                    <a:cubicBezTo>
                      <a:pt x="344" y="308"/>
                      <a:pt x="344" y="308"/>
                      <a:pt x="344" y="308"/>
                    </a:cubicBezTo>
                    <a:cubicBezTo>
                      <a:pt x="345" y="308"/>
                      <a:pt x="345" y="308"/>
                      <a:pt x="345" y="308"/>
                    </a:cubicBezTo>
                    <a:cubicBezTo>
                      <a:pt x="347" y="306"/>
                      <a:pt x="350" y="303"/>
                      <a:pt x="353" y="301"/>
                    </a:cubicBezTo>
                    <a:cubicBezTo>
                      <a:pt x="357" y="297"/>
                      <a:pt x="357" y="297"/>
                      <a:pt x="357" y="297"/>
                    </a:cubicBezTo>
                    <a:cubicBezTo>
                      <a:pt x="357" y="309"/>
                      <a:pt x="357" y="309"/>
                      <a:pt x="357" y="309"/>
                    </a:cubicBezTo>
                    <a:lnTo>
                      <a:pt x="353" y="309"/>
                    </a:lnTo>
                    <a:close/>
                    <a:moveTo>
                      <a:pt x="356" y="312"/>
                    </a:moveTo>
                    <a:cubicBezTo>
                      <a:pt x="356" y="321"/>
                      <a:pt x="356" y="321"/>
                      <a:pt x="356" y="321"/>
                    </a:cubicBezTo>
                    <a:cubicBezTo>
                      <a:pt x="353" y="318"/>
                      <a:pt x="353" y="318"/>
                      <a:pt x="353" y="318"/>
                    </a:cubicBezTo>
                    <a:cubicBezTo>
                      <a:pt x="348" y="312"/>
                      <a:pt x="348" y="312"/>
                      <a:pt x="348" y="312"/>
                    </a:cubicBezTo>
                    <a:cubicBezTo>
                      <a:pt x="353" y="312"/>
                      <a:pt x="353" y="312"/>
                      <a:pt x="353" y="312"/>
                    </a:cubicBezTo>
                    <a:lnTo>
                      <a:pt x="356" y="312"/>
                    </a:lnTo>
                    <a:close/>
                    <a:moveTo>
                      <a:pt x="345" y="314"/>
                    </a:moveTo>
                    <a:cubicBezTo>
                      <a:pt x="353" y="323"/>
                      <a:pt x="353" y="323"/>
                      <a:pt x="353" y="323"/>
                    </a:cubicBezTo>
                    <a:cubicBezTo>
                      <a:pt x="356" y="325"/>
                      <a:pt x="356" y="325"/>
                      <a:pt x="356" y="325"/>
                    </a:cubicBezTo>
                    <a:cubicBezTo>
                      <a:pt x="356" y="326"/>
                      <a:pt x="356" y="326"/>
                      <a:pt x="356" y="326"/>
                    </a:cubicBezTo>
                    <a:cubicBezTo>
                      <a:pt x="353" y="323"/>
                      <a:pt x="353" y="323"/>
                      <a:pt x="353" y="323"/>
                    </a:cubicBezTo>
                    <a:cubicBezTo>
                      <a:pt x="345" y="314"/>
                      <a:pt x="345" y="314"/>
                      <a:pt x="345" y="314"/>
                    </a:cubicBezTo>
                    <a:cubicBezTo>
                      <a:pt x="343" y="312"/>
                      <a:pt x="343" y="312"/>
                      <a:pt x="343" y="312"/>
                    </a:cubicBezTo>
                    <a:cubicBezTo>
                      <a:pt x="343" y="312"/>
                      <a:pt x="343" y="312"/>
                      <a:pt x="343" y="312"/>
                    </a:cubicBezTo>
                    <a:lnTo>
                      <a:pt x="345" y="314"/>
                    </a:lnTo>
                    <a:close/>
                    <a:moveTo>
                      <a:pt x="365" y="312"/>
                    </a:moveTo>
                    <a:cubicBezTo>
                      <a:pt x="368" y="312"/>
                      <a:pt x="368" y="312"/>
                      <a:pt x="368" y="312"/>
                    </a:cubicBezTo>
                    <a:cubicBezTo>
                      <a:pt x="371" y="312"/>
                      <a:pt x="371" y="312"/>
                      <a:pt x="371" y="312"/>
                    </a:cubicBezTo>
                    <a:cubicBezTo>
                      <a:pt x="368" y="316"/>
                      <a:pt x="368" y="316"/>
                      <a:pt x="368" y="316"/>
                    </a:cubicBezTo>
                    <a:cubicBezTo>
                      <a:pt x="365" y="319"/>
                      <a:pt x="365" y="319"/>
                      <a:pt x="365" y="319"/>
                    </a:cubicBezTo>
                    <a:cubicBezTo>
                      <a:pt x="363" y="321"/>
                      <a:pt x="361" y="323"/>
                      <a:pt x="360" y="325"/>
                    </a:cubicBezTo>
                    <a:cubicBezTo>
                      <a:pt x="359" y="324"/>
                      <a:pt x="359" y="324"/>
                      <a:pt x="359" y="324"/>
                    </a:cubicBezTo>
                    <a:cubicBezTo>
                      <a:pt x="360" y="312"/>
                      <a:pt x="360" y="312"/>
                      <a:pt x="360" y="312"/>
                    </a:cubicBezTo>
                    <a:lnTo>
                      <a:pt x="365" y="312"/>
                    </a:lnTo>
                    <a:close/>
                    <a:moveTo>
                      <a:pt x="360" y="309"/>
                    </a:moveTo>
                    <a:cubicBezTo>
                      <a:pt x="360" y="298"/>
                      <a:pt x="360" y="298"/>
                      <a:pt x="360" y="298"/>
                    </a:cubicBezTo>
                    <a:cubicBezTo>
                      <a:pt x="365" y="302"/>
                      <a:pt x="365" y="302"/>
                      <a:pt x="365" y="302"/>
                    </a:cubicBezTo>
                    <a:cubicBezTo>
                      <a:pt x="368" y="305"/>
                      <a:pt x="368" y="305"/>
                      <a:pt x="368" y="305"/>
                    </a:cubicBezTo>
                    <a:cubicBezTo>
                      <a:pt x="371" y="309"/>
                      <a:pt x="371" y="309"/>
                      <a:pt x="371" y="309"/>
                    </a:cubicBezTo>
                    <a:cubicBezTo>
                      <a:pt x="368" y="309"/>
                      <a:pt x="368" y="309"/>
                      <a:pt x="368" y="309"/>
                    </a:cubicBezTo>
                    <a:cubicBezTo>
                      <a:pt x="365" y="309"/>
                      <a:pt x="365" y="309"/>
                      <a:pt x="365" y="309"/>
                    </a:cubicBezTo>
                    <a:lnTo>
                      <a:pt x="360" y="309"/>
                    </a:lnTo>
                    <a:close/>
                    <a:moveTo>
                      <a:pt x="368" y="328"/>
                    </a:moveTo>
                    <a:cubicBezTo>
                      <a:pt x="365" y="328"/>
                      <a:pt x="365" y="328"/>
                      <a:pt x="365" y="328"/>
                    </a:cubicBezTo>
                    <a:cubicBezTo>
                      <a:pt x="363" y="328"/>
                      <a:pt x="363" y="328"/>
                      <a:pt x="363" y="328"/>
                    </a:cubicBezTo>
                    <a:cubicBezTo>
                      <a:pt x="362" y="327"/>
                      <a:pt x="362" y="327"/>
                      <a:pt x="362" y="327"/>
                    </a:cubicBezTo>
                    <a:cubicBezTo>
                      <a:pt x="365" y="324"/>
                      <a:pt x="365" y="324"/>
                      <a:pt x="365" y="324"/>
                    </a:cubicBezTo>
                    <a:cubicBezTo>
                      <a:pt x="368" y="321"/>
                      <a:pt x="368" y="321"/>
                      <a:pt x="368" y="321"/>
                    </a:cubicBezTo>
                    <a:cubicBezTo>
                      <a:pt x="370" y="319"/>
                      <a:pt x="372" y="317"/>
                      <a:pt x="374" y="314"/>
                    </a:cubicBezTo>
                    <a:cubicBezTo>
                      <a:pt x="375" y="328"/>
                      <a:pt x="375" y="328"/>
                      <a:pt x="375" y="328"/>
                    </a:cubicBezTo>
                    <a:lnTo>
                      <a:pt x="368" y="328"/>
                    </a:lnTo>
                    <a:close/>
                    <a:moveTo>
                      <a:pt x="375" y="331"/>
                    </a:moveTo>
                    <a:cubicBezTo>
                      <a:pt x="376" y="341"/>
                      <a:pt x="376" y="341"/>
                      <a:pt x="376" y="341"/>
                    </a:cubicBezTo>
                    <a:cubicBezTo>
                      <a:pt x="368" y="333"/>
                      <a:pt x="368" y="333"/>
                      <a:pt x="368" y="333"/>
                    </a:cubicBezTo>
                    <a:cubicBezTo>
                      <a:pt x="366" y="331"/>
                      <a:pt x="366" y="331"/>
                      <a:pt x="366" y="331"/>
                    </a:cubicBezTo>
                    <a:cubicBezTo>
                      <a:pt x="368" y="331"/>
                      <a:pt x="368" y="331"/>
                      <a:pt x="368" y="331"/>
                    </a:cubicBezTo>
                    <a:lnTo>
                      <a:pt x="375" y="331"/>
                    </a:lnTo>
                    <a:close/>
                    <a:moveTo>
                      <a:pt x="376" y="346"/>
                    </a:moveTo>
                    <a:cubicBezTo>
                      <a:pt x="368" y="338"/>
                      <a:pt x="368" y="338"/>
                      <a:pt x="368" y="338"/>
                    </a:cubicBezTo>
                    <a:cubicBezTo>
                      <a:pt x="365" y="335"/>
                      <a:pt x="365" y="335"/>
                      <a:pt x="365" y="335"/>
                    </a:cubicBezTo>
                    <a:cubicBezTo>
                      <a:pt x="361" y="331"/>
                      <a:pt x="361" y="331"/>
                      <a:pt x="361" y="331"/>
                    </a:cubicBezTo>
                    <a:cubicBezTo>
                      <a:pt x="361" y="331"/>
                      <a:pt x="361" y="331"/>
                      <a:pt x="361" y="331"/>
                    </a:cubicBezTo>
                    <a:cubicBezTo>
                      <a:pt x="365" y="335"/>
                      <a:pt x="365" y="335"/>
                      <a:pt x="365" y="335"/>
                    </a:cubicBezTo>
                    <a:cubicBezTo>
                      <a:pt x="368" y="338"/>
                      <a:pt x="368" y="338"/>
                      <a:pt x="368" y="338"/>
                    </a:cubicBezTo>
                    <a:cubicBezTo>
                      <a:pt x="376" y="346"/>
                      <a:pt x="376" y="346"/>
                      <a:pt x="376" y="346"/>
                    </a:cubicBezTo>
                    <a:cubicBezTo>
                      <a:pt x="376" y="346"/>
                      <a:pt x="376" y="346"/>
                      <a:pt x="376" y="346"/>
                    </a:cubicBezTo>
                    <a:cubicBezTo>
                      <a:pt x="376" y="347"/>
                      <a:pt x="376" y="347"/>
                      <a:pt x="376" y="347"/>
                    </a:cubicBezTo>
                    <a:lnTo>
                      <a:pt x="376" y="346"/>
                    </a:lnTo>
                    <a:close/>
                    <a:moveTo>
                      <a:pt x="376" y="295"/>
                    </a:moveTo>
                    <a:cubicBezTo>
                      <a:pt x="374" y="307"/>
                      <a:pt x="374" y="307"/>
                      <a:pt x="374" y="307"/>
                    </a:cubicBezTo>
                    <a:cubicBezTo>
                      <a:pt x="368" y="301"/>
                      <a:pt x="368" y="301"/>
                      <a:pt x="368" y="301"/>
                    </a:cubicBezTo>
                    <a:cubicBezTo>
                      <a:pt x="365" y="298"/>
                      <a:pt x="365" y="298"/>
                      <a:pt x="365" y="298"/>
                    </a:cubicBezTo>
                    <a:cubicBezTo>
                      <a:pt x="362" y="295"/>
                      <a:pt x="362" y="295"/>
                      <a:pt x="362" y="295"/>
                    </a:cubicBezTo>
                    <a:cubicBezTo>
                      <a:pt x="365" y="295"/>
                      <a:pt x="365" y="295"/>
                      <a:pt x="365" y="295"/>
                    </a:cubicBezTo>
                    <a:cubicBezTo>
                      <a:pt x="368" y="294"/>
                      <a:pt x="368" y="294"/>
                      <a:pt x="368" y="294"/>
                    </a:cubicBezTo>
                    <a:cubicBezTo>
                      <a:pt x="376" y="293"/>
                      <a:pt x="376" y="293"/>
                      <a:pt x="376" y="293"/>
                    </a:cubicBezTo>
                    <a:cubicBezTo>
                      <a:pt x="376" y="293"/>
                      <a:pt x="376" y="293"/>
                      <a:pt x="376" y="293"/>
                    </a:cubicBezTo>
                    <a:lnTo>
                      <a:pt x="376" y="295"/>
                    </a:lnTo>
                    <a:close/>
                    <a:moveTo>
                      <a:pt x="376" y="290"/>
                    </a:moveTo>
                    <a:cubicBezTo>
                      <a:pt x="368" y="291"/>
                      <a:pt x="368" y="291"/>
                      <a:pt x="368" y="291"/>
                    </a:cubicBezTo>
                    <a:cubicBezTo>
                      <a:pt x="365" y="291"/>
                      <a:pt x="365" y="291"/>
                      <a:pt x="365" y="291"/>
                    </a:cubicBezTo>
                    <a:cubicBezTo>
                      <a:pt x="364" y="291"/>
                      <a:pt x="364" y="291"/>
                      <a:pt x="364" y="291"/>
                    </a:cubicBezTo>
                    <a:cubicBezTo>
                      <a:pt x="365" y="291"/>
                      <a:pt x="365" y="291"/>
                      <a:pt x="365" y="291"/>
                    </a:cubicBezTo>
                    <a:cubicBezTo>
                      <a:pt x="368" y="288"/>
                      <a:pt x="368" y="288"/>
                      <a:pt x="368" y="288"/>
                    </a:cubicBezTo>
                    <a:cubicBezTo>
                      <a:pt x="370" y="286"/>
                      <a:pt x="373" y="283"/>
                      <a:pt x="376" y="281"/>
                    </a:cubicBezTo>
                    <a:cubicBezTo>
                      <a:pt x="378" y="279"/>
                      <a:pt x="378" y="279"/>
                      <a:pt x="378" y="279"/>
                    </a:cubicBezTo>
                    <a:cubicBezTo>
                      <a:pt x="377" y="290"/>
                      <a:pt x="377" y="290"/>
                      <a:pt x="377" y="290"/>
                    </a:cubicBezTo>
                    <a:lnTo>
                      <a:pt x="376" y="290"/>
                    </a:lnTo>
                    <a:close/>
                    <a:moveTo>
                      <a:pt x="382" y="320"/>
                    </a:moveTo>
                    <a:cubicBezTo>
                      <a:pt x="384" y="323"/>
                      <a:pt x="384" y="323"/>
                      <a:pt x="384" y="323"/>
                    </a:cubicBezTo>
                    <a:cubicBezTo>
                      <a:pt x="390" y="328"/>
                      <a:pt x="390" y="328"/>
                      <a:pt x="390" y="328"/>
                    </a:cubicBezTo>
                    <a:cubicBezTo>
                      <a:pt x="384" y="328"/>
                      <a:pt x="384" y="328"/>
                      <a:pt x="384" y="328"/>
                    </a:cubicBezTo>
                    <a:cubicBezTo>
                      <a:pt x="382" y="328"/>
                      <a:pt x="382" y="328"/>
                      <a:pt x="382" y="328"/>
                    </a:cubicBezTo>
                    <a:cubicBezTo>
                      <a:pt x="378" y="328"/>
                      <a:pt x="378" y="328"/>
                      <a:pt x="378" y="328"/>
                    </a:cubicBezTo>
                    <a:cubicBezTo>
                      <a:pt x="377" y="315"/>
                      <a:pt x="377" y="315"/>
                      <a:pt x="377" y="315"/>
                    </a:cubicBezTo>
                    <a:lnTo>
                      <a:pt x="382" y="320"/>
                    </a:lnTo>
                    <a:close/>
                    <a:moveTo>
                      <a:pt x="379" y="293"/>
                    </a:moveTo>
                    <a:cubicBezTo>
                      <a:pt x="382" y="293"/>
                      <a:pt x="382" y="293"/>
                      <a:pt x="382" y="293"/>
                    </a:cubicBezTo>
                    <a:cubicBezTo>
                      <a:pt x="384" y="292"/>
                      <a:pt x="384" y="292"/>
                      <a:pt x="384" y="292"/>
                    </a:cubicBezTo>
                    <a:cubicBezTo>
                      <a:pt x="391" y="292"/>
                      <a:pt x="391" y="292"/>
                      <a:pt x="391" y="292"/>
                    </a:cubicBezTo>
                    <a:cubicBezTo>
                      <a:pt x="388" y="294"/>
                      <a:pt x="386" y="296"/>
                      <a:pt x="384" y="298"/>
                    </a:cubicBezTo>
                    <a:cubicBezTo>
                      <a:pt x="382" y="300"/>
                      <a:pt x="382" y="300"/>
                      <a:pt x="382" y="300"/>
                    </a:cubicBezTo>
                    <a:cubicBezTo>
                      <a:pt x="377" y="306"/>
                      <a:pt x="377" y="306"/>
                      <a:pt x="377" y="306"/>
                    </a:cubicBezTo>
                    <a:lnTo>
                      <a:pt x="379" y="293"/>
                    </a:lnTo>
                    <a:close/>
                    <a:moveTo>
                      <a:pt x="384" y="289"/>
                    </a:moveTo>
                    <a:cubicBezTo>
                      <a:pt x="382" y="289"/>
                      <a:pt x="382" y="289"/>
                      <a:pt x="382" y="289"/>
                    </a:cubicBezTo>
                    <a:cubicBezTo>
                      <a:pt x="380" y="290"/>
                      <a:pt x="380" y="290"/>
                      <a:pt x="380" y="290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2" y="278"/>
                      <a:pt x="382" y="278"/>
                      <a:pt x="382" y="278"/>
                    </a:cubicBezTo>
                    <a:cubicBezTo>
                      <a:pt x="384" y="281"/>
                      <a:pt x="384" y="281"/>
                      <a:pt x="384" y="281"/>
                    </a:cubicBezTo>
                    <a:cubicBezTo>
                      <a:pt x="391" y="288"/>
                      <a:pt x="391" y="288"/>
                      <a:pt x="391" y="288"/>
                    </a:cubicBezTo>
                    <a:lnTo>
                      <a:pt x="384" y="289"/>
                    </a:lnTo>
                    <a:close/>
                    <a:moveTo>
                      <a:pt x="376" y="250"/>
                    </a:moveTo>
                    <a:cubicBezTo>
                      <a:pt x="378" y="248"/>
                      <a:pt x="380" y="247"/>
                      <a:pt x="382" y="245"/>
                    </a:cubicBezTo>
                    <a:cubicBezTo>
                      <a:pt x="383" y="244"/>
                      <a:pt x="383" y="244"/>
                      <a:pt x="383" y="244"/>
                    </a:cubicBezTo>
                    <a:cubicBezTo>
                      <a:pt x="382" y="251"/>
                      <a:pt x="382" y="251"/>
                      <a:pt x="382" y="251"/>
                    </a:cubicBezTo>
                    <a:cubicBezTo>
                      <a:pt x="382" y="255"/>
                      <a:pt x="382" y="255"/>
                      <a:pt x="382" y="255"/>
                    </a:cubicBezTo>
                    <a:cubicBezTo>
                      <a:pt x="376" y="255"/>
                      <a:pt x="376" y="255"/>
                      <a:pt x="376" y="255"/>
                    </a:cubicBezTo>
                    <a:cubicBezTo>
                      <a:pt x="369" y="255"/>
                      <a:pt x="369" y="255"/>
                      <a:pt x="369" y="255"/>
                    </a:cubicBezTo>
                    <a:cubicBezTo>
                      <a:pt x="371" y="253"/>
                      <a:pt x="373" y="252"/>
                      <a:pt x="376" y="250"/>
                    </a:cubicBezTo>
                    <a:close/>
                    <a:moveTo>
                      <a:pt x="368" y="259"/>
                    </a:moveTo>
                    <a:cubicBezTo>
                      <a:pt x="376" y="259"/>
                      <a:pt x="376" y="259"/>
                      <a:pt x="376" y="259"/>
                    </a:cubicBezTo>
                    <a:cubicBezTo>
                      <a:pt x="381" y="258"/>
                      <a:pt x="381" y="258"/>
                      <a:pt x="381" y="258"/>
                    </a:cubicBezTo>
                    <a:cubicBezTo>
                      <a:pt x="380" y="271"/>
                      <a:pt x="380" y="271"/>
                      <a:pt x="380" y="271"/>
                    </a:cubicBezTo>
                    <a:cubicBezTo>
                      <a:pt x="376" y="267"/>
                      <a:pt x="376" y="267"/>
                      <a:pt x="376" y="267"/>
                    </a:cubicBezTo>
                    <a:cubicBezTo>
                      <a:pt x="368" y="259"/>
                      <a:pt x="368" y="259"/>
                      <a:pt x="368" y="259"/>
                    </a:cubicBezTo>
                    <a:cubicBezTo>
                      <a:pt x="368" y="259"/>
                      <a:pt x="368" y="259"/>
                      <a:pt x="368" y="259"/>
                    </a:cubicBezTo>
                    <a:close/>
                    <a:moveTo>
                      <a:pt x="365" y="262"/>
                    </a:moveTo>
                    <a:cubicBezTo>
                      <a:pt x="365" y="260"/>
                      <a:pt x="365" y="260"/>
                      <a:pt x="365" y="260"/>
                    </a:cubicBezTo>
                    <a:cubicBezTo>
                      <a:pt x="368" y="263"/>
                      <a:pt x="368" y="263"/>
                      <a:pt x="368" y="263"/>
                    </a:cubicBezTo>
                    <a:cubicBezTo>
                      <a:pt x="376" y="272"/>
                      <a:pt x="376" y="272"/>
                      <a:pt x="376" y="272"/>
                    </a:cubicBezTo>
                    <a:cubicBezTo>
                      <a:pt x="377" y="273"/>
                      <a:pt x="377" y="273"/>
                      <a:pt x="377" y="273"/>
                    </a:cubicBezTo>
                    <a:cubicBezTo>
                      <a:pt x="376" y="273"/>
                      <a:pt x="376" y="273"/>
                      <a:pt x="376" y="273"/>
                    </a:cubicBezTo>
                    <a:cubicBezTo>
                      <a:pt x="368" y="273"/>
                      <a:pt x="368" y="273"/>
                      <a:pt x="368" y="273"/>
                    </a:cubicBezTo>
                    <a:cubicBezTo>
                      <a:pt x="365" y="273"/>
                      <a:pt x="365" y="273"/>
                      <a:pt x="365" y="273"/>
                    </a:cubicBezTo>
                    <a:cubicBezTo>
                      <a:pt x="363" y="273"/>
                      <a:pt x="363" y="273"/>
                      <a:pt x="363" y="273"/>
                    </a:cubicBezTo>
                    <a:lnTo>
                      <a:pt x="365" y="262"/>
                    </a:lnTo>
                    <a:close/>
                    <a:moveTo>
                      <a:pt x="365" y="276"/>
                    </a:moveTo>
                    <a:cubicBezTo>
                      <a:pt x="368" y="276"/>
                      <a:pt x="368" y="276"/>
                      <a:pt x="368" y="276"/>
                    </a:cubicBezTo>
                    <a:cubicBezTo>
                      <a:pt x="376" y="276"/>
                      <a:pt x="376" y="276"/>
                      <a:pt x="376" y="276"/>
                    </a:cubicBezTo>
                    <a:cubicBezTo>
                      <a:pt x="376" y="276"/>
                      <a:pt x="376" y="276"/>
                      <a:pt x="376" y="276"/>
                    </a:cubicBezTo>
                    <a:cubicBezTo>
                      <a:pt x="376" y="277"/>
                      <a:pt x="376" y="277"/>
                      <a:pt x="376" y="277"/>
                    </a:cubicBezTo>
                    <a:cubicBezTo>
                      <a:pt x="373" y="279"/>
                      <a:pt x="370" y="281"/>
                      <a:pt x="368" y="284"/>
                    </a:cubicBezTo>
                    <a:cubicBezTo>
                      <a:pt x="365" y="286"/>
                      <a:pt x="365" y="286"/>
                      <a:pt x="365" y="286"/>
                    </a:cubicBezTo>
                    <a:cubicBezTo>
                      <a:pt x="361" y="290"/>
                      <a:pt x="361" y="290"/>
                      <a:pt x="361" y="290"/>
                    </a:cubicBezTo>
                    <a:cubicBezTo>
                      <a:pt x="363" y="276"/>
                      <a:pt x="363" y="276"/>
                      <a:pt x="363" y="276"/>
                    </a:cubicBezTo>
                    <a:lnTo>
                      <a:pt x="365" y="276"/>
                    </a:lnTo>
                    <a:close/>
                    <a:moveTo>
                      <a:pt x="353" y="267"/>
                    </a:moveTo>
                    <a:cubicBezTo>
                      <a:pt x="356" y="265"/>
                      <a:pt x="359" y="263"/>
                      <a:pt x="362" y="261"/>
                    </a:cubicBezTo>
                    <a:cubicBezTo>
                      <a:pt x="360" y="273"/>
                      <a:pt x="360" y="273"/>
                      <a:pt x="360" y="273"/>
                    </a:cubicBezTo>
                    <a:cubicBezTo>
                      <a:pt x="353" y="273"/>
                      <a:pt x="353" y="273"/>
                      <a:pt x="353" y="273"/>
                    </a:cubicBezTo>
                    <a:cubicBezTo>
                      <a:pt x="345" y="273"/>
                      <a:pt x="345" y="273"/>
                      <a:pt x="345" y="273"/>
                    </a:cubicBezTo>
                    <a:cubicBezTo>
                      <a:pt x="348" y="271"/>
                      <a:pt x="350" y="269"/>
                      <a:pt x="353" y="267"/>
                    </a:cubicBezTo>
                    <a:close/>
                    <a:moveTo>
                      <a:pt x="345" y="276"/>
                    </a:moveTo>
                    <a:cubicBezTo>
                      <a:pt x="353" y="276"/>
                      <a:pt x="353" y="276"/>
                      <a:pt x="353" y="276"/>
                    </a:cubicBezTo>
                    <a:cubicBezTo>
                      <a:pt x="359" y="276"/>
                      <a:pt x="359" y="276"/>
                      <a:pt x="359" y="276"/>
                    </a:cubicBezTo>
                    <a:cubicBezTo>
                      <a:pt x="358" y="290"/>
                      <a:pt x="358" y="290"/>
                      <a:pt x="358" y="290"/>
                    </a:cubicBezTo>
                    <a:cubicBezTo>
                      <a:pt x="353" y="286"/>
                      <a:pt x="353" y="286"/>
                      <a:pt x="353" y="286"/>
                    </a:cubicBezTo>
                    <a:cubicBezTo>
                      <a:pt x="345" y="277"/>
                      <a:pt x="345" y="277"/>
                      <a:pt x="345" y="277"/>
                    </a:cubicBezTo>
                    <a:cubicBezTo>
                      <a:pt x="344" y="276"/>
                      <a:pt x="344" y="276"/>
                      <a:pt x="344" y="276"/>
                    </a:cubicBezTo>
                    <a:lnTo>
                      <a:pt x="345" y="276"/>
                    </a:lnTo>
                    <a:close/>
                    <a:moveTo>
                      <a:pt x="342" y="278"/>
                    </a:moveTo>
                    <a:cubicBezTo>
                      <a:pt x="345" y="281"/>
                      <a:pt x="345" y="281"/>
                      <a:pt x="345" y="281"/>
                    </a:cubicBezTo>
                    <a:cubicBezTo>
                      <a:pt x="353" y="290"/>
                      <a:pt x="353" y="290"/>
                      <a:pt x="353" y="290"/>
                    </a:cubicBezTo>
                    <a:cubicBezTo>
                      <a:pt x="354" y="292"/>
                      <a:pt x="354" y="292"/>
                      <a:pt x="354" y="292"/>
                    </a:cubicBezTo>
                    <a:cubicBezTo>
                      <a:pt x="353" y="291"/>
                      <a:pt x="353" y="291"/>
                      <a:pt x="353" y="291"/>
                    </a:cubicBezTo>
                    <a:cubicBezTo>
                      <a:pt x="345" y="290"/>
                      <a:pt x="345" y="290"/>
                      <a:pt x="345" y="290"/>
                    </a:cubicBezTo>
                    <a:cubicBezTo>
                      <a:pt x="341" y="290"/>
                      <a:pt x="341" y="290"/>
                      <a:pt x="341" y="290"/>
                    </a:cubicBezTo>
                    <a:lnTo>
                      <a:pt x="342" y="278"/>
                    </a:lnTo>
                    <a:close/>
                    <a:moveTo>
                      <a:pt x="341" y="293"/>
                    </a:moveTo>
                    <a:cubicBezTo>
                      <a:pt x="345" y="294"/>
                      <a:pt x="345" y="294"/>
                      <a:pt x="345" y="294"/>
                    </a:cubicBezTo>
                    <a:cubicBezTo>
                      <a:pt x="353" y="295"/>
                      <a:pt x="353" y="295"/>
                      <a:pt x="353" y="295"/>
                    </a:cubicBezTo>
                    <a:cubicBezTo>
                      <a:pt x="355" y="295"/>
                      <a:pt x="355" y="295"/>
                      <a:pt x="355" y="295"/>
                    </a:cubicBezTo>
                    <a:cubicBezTo>
                      <a:pt x="353" y="296"/>
                      <a:pt x="353" y="296"/>
                      <a:pt x="353" y="296"/>
                    </a:cubicBezTo>
                    <a:cubicBezTo>
                      <a:pt x="350" y="299"/>
                      <a:pt x="347" y="301"/>
                      <a:pt x="345" y="304"/>
                    </a:cubicBezTo>
                    <a:cubicBezTo>
                      <a:pt x="342" y="306"/>
                      <a:pt x="342" y="306"/>
                      <a:pt x="342" y="306"/>
                    </a:cubicBezTo>
                    <a:cubicBezTo>
                      <a:pt x="341" y="305"/>
                      <a:pt x="341" y="305"/>
                      <a:pt x="341" y="305"/>
                    </a:cubicBezTo>
                    <a:lnTo>
                      <a:pt x="341" y="293"/>
                    </a:lnTo>
                    <a:close/>
                    <a:moveTo>
                      <a:pt x="345" y="319"/>
                    </a:moveTo>
                    <a:cubicBezTo>
                      <a:pt x="353" y="328"/>
                      <a:pt x="353" y="328"/>
                      <a:pt x="353" y="328"/>
                    </a:cubicBezTo>
                    <a:cubicBezTo>
                      <a:pt x="355" y="330"/>
                      <a:pt x="355" y="330"/>
                      <a:pt x="355" y="330"/>
                    </a:cubicBezTo>
                    <a:cubicBezTo>
                      <a:pt x="353" y="332"/>
                      <a:pt x="353" y="332"/>
                      <a:pt x="353" y="332"/>
                    </a:cubicBezTo>
                    <a:cubicBezTo>
                      <a:pt x="350" y="335"/>
                      <a:pt x="350" y="335"/>
                      <a:pt x="350" y="335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38" y="321"/>
                      <a:pt x="338" y="321"/>
                      <a:pt x="338" y="321"/>
                    </a:cubicBezTo>
                    <a:cubicBezTo>
                      <a:pt x="335" y="319"/>
                      <a:pt x="335" y="319"/>
                      <a:pt x="335" y="319"/>
                    </a:cubicBezTo>
                    <a:cubicBezTo>
                      <a:pt x="334" y="317"/>
                      <a:pt x="334" y="317"/>
                      <a:pt x="334" y="317"/>
                    </a:cubicBezTo>
                    <a:cubicBezTo>
                      <a:pt x="334" y="317"/>
                      <a:pt x="334" y="317"/>
                      <a:pt x="334" y="317"/>
                    </a:cubicBezTo>
                    <a:cubicBezTo>
                      <a:pt x="334" y="317"/>
                      <a:pt x="334" y="317"/>
                      <a:pt x="334" y="317"/>
                    </a:cubicBezTo>
                    <a:cubicBezTo>
                      <a:pt x="335" y="316"/>
                      <a:pt x="335" y="316"/>
                      <a:pt x="335" y="316"/>
                    </a:cubicBezTo>
                    <a:cubicBezTo>
                      <a:pt x="338" y="314"/>
                      <a:pt x="338" y="314"/>
                      <a:pt x="338" y="314"/>
                    </a:cubicBezTo>
                    <a:cubicBezTo>
                      <a:pt x="339" y="313"/>
                      <a:pt x="339" y="313"/>
                      <a:pt x="339" y="313"/>
                    </a:cubicBezTo>
                    <a:lnTo>
                      <a:pt x="345" y="319"/>
                    </a:lnTo>
                    <a:close/>
                    <a:moveTo>
                      <a:pt x="345" y="340"/>
                    </a:moveTo>
                    <a:cubicBezTo>
                      <a:pt x="346" y="340"/>
                      <a:pt x="346" y="340"/>
                      <a:pt x="346" y="340"/>
                    </a:cubicBezTo>
                    <a:cubicBezTo>
                      <a:pt x="345" y="341"/>
                      <a:pt x="345" y="341"/>
                      <a:pt x="345" y="341"/>
                    </a:cubicBezTo>
                    <a:cubicBezTo>
                      <a:pt x="343" y="344"/>
                      <a:pt x="341" y="346"/>
                      <a:pt x="339" y="348"/>
                    </a:cubicBezTo>
                    <a:cubicBezTo>
                      <a:pt x="340" y="341"/>
                      <a:pt x="340" y="341"/>
                      <a:pt x="340" y="341"/>
                    </a:cubicBezTo>
                    <a:lnTo>
                      <a:pt x="345" y="340"/>
                    </a:lnTo>
                    <a:close/>
                    <a:moveTo>
                      <a:pt x="341" y="337"/>
                    </a:moveTo>
                    <a:cubicBezTo>
                      <a:pt x="342" y="331"/>
                      <a:pt x="342" y="331"/>
                      <a:pt x="342" y="331"/>
                    </a:cubicBezTo>
                    <a:cubicBezTo>
                      <a:pt x="345" y="333"/>
                      <a:pt x="345" y="333"/>
                      <a:pt x="345" y="333"/>
                    </a:cubicBezTo>
                    <a:cubicBezTo>
                      <a:pt x="347" y="336"/>
                      <a:pt x="347" y="336"/>
                      <a:pt x="347" y="336"/>
                    </a:cubicBezTo>
                    <a:cubicBezTo>
                      <a:pt x="345" y="337"/>
                      <a:pt x="345" y="337"/>
                      <a:pt x="345" y="337"/>
                    </a:cubicBezTo>
                    <a:lnTo>
                      <a:pt x="341" y="337"/>
                    </a:lnTo>
                    <a:close/>
                    <a:moveTo>
                      <a:pt x="345" y="350"/>
                    </a:moveTo>
                    <a:cubicBezTo>
                      <a:pt x="340" y="351"/>
                      <a:pt x="340" y="351"/>
                      <a:pt x="340" y="351"/>
                    </a:cubicBezTo>
                    <a:cubicBezTo>
                      <a:pt x="342" y="349"/>
                      <a:pt x="343" y="348"/>
                      <a:pt x="345" y="346"/>
                    </a:cubicBezTo>
                    <a:cubicBezTo>
                      <a:pt x="346" y="345"/>
                      <a:pt x="347" y="343"/>
                      <a:pt x="349" y="342"/>
                    </a:cubicBezTo>
                    <a:cubicBezTo>
                      <a:pt x="348" y="350"/>
                      <a:pt x="348" y="350"/>
                      <a:pt x="348" y="350"/>
                    </a:cubicBezTo>
                    <a:lnTo>
                      <a:pt x="345" y="350"/>
                    </a:lnTo>
                    <a:close/>
                    <a:moveTo>
                      <a:pt x="348" y="353"/>
                    </a:moveTo>
                    <a:cubicBezTo>
                      <a:pt x="347" y="363"/>
                      <a:pt x="347" y="363"/>
                      <a:pt x="347" y="363"/>
                    </a:cubicBezTo>
                    <a:cubicBezTo>
                      <a:pt x="345" y="360"/>
                      <a:pt x="345" y="360"/>
                      <a:pt x="345" y="360"/>
                    </a:cubicBezTo>
                    <a:cubicBezTo>
                      <a:pt x="340" y="355"/>
                      <a:pt x="340" y="355"/>
                      <a:pt x="340" y="355"/>
                    </a:cubicBezTo>
                    <a:cubicBezTo>
                      <a:pt x="345" y="354"/>
                      <a:pt x="345" y="354"/>
                      <a:pt x="345" y="354"/>
                    </a:cubicBezTo>
                    <a:lnTo>
                      <a:pt x="348" y="353"/>
                    </a:lnTo>
                    <a:close/>
                    <a:moveTo>
                      <a:pt x="333" y="384"/>
                    </a:moveTo>
                    <a:cubicBezTo>
                      <a:pt x="334" y="384"/>
                      <a:pt x="334" y="384"/>
                      <a:pt x="334" y="384"/>
                    </a:cubicBezTo>
                    <a:cubicBezTo>
                      <a:pt x="334" y="384"/>
                      <a:pt x="334" y="384"/>
                      <a:pt x="334" y="384"/>
                    </a:cubicBezTo>
                    <a:cubicBezTo>
                      <a:pt x="335" y="390"/>
                      <a:pt x="335" y="390"/>
                      <a:pt x="335" y="390"/>
                    </a:cubicBezTo>
                    <a:cubicBezTo>
                      <a:pt x="338" y="402"/>
                      <a:pt x="338" y="402"/>
                      <a:pt x="338" y="402"/>
                    </a:cubicBezTo>
                    <a:cubicBezTo>
                      <a:pt x="338" y="403"/>
                      <a:pt x="338" y="403"/>
                      <a:pt x="338" y="403"/>
                    </a:cubicBezTo>
                    <a:cubicBezTo>
                      <a:pt x="338" y="403"/>
                      <a:pt x="338" y="403"/>
                      <a:pt x="338" y="403"/>
                    </a:cubicBezTo>
                    <a:cubicBezTo>
                      <a:pt x="335" y="400"/>
                      <a:pt x="335" y="400"/>
                      <a:pt x="335" y="400"/>
                    </a:cubicBezTo>
                    <a:cubicBezTo>
                      <a:pt x="334" y="399"/>
                      <a:pt x="334" y="399"/>
                      <a:pt x="334" y="399"/>
                    </a:cubicBezTo>
                    <a:cubicBezTo>
                      <a:pt x="333" y="398"/>
                      <a:pt x="333" y="398"/>
                      <a:pt x="333" y="398"/>
                    </a:cubicBezTo>
                    <a:cubicBezTo>
                      <a:pt x="333" y="398"/>
                      <a:pt x="333" y="398"/>
                      <a:pt x="333" y="398"/>
                    </a:cubicBezTo>
                    <a:cubicBezTo>
                      <a:pt x="331" y="396"/>
                      <a:pt x="331" y="396"/>
                      <a:pt x="331" y="396"/>
                    </a:cubicBezTo>
                    <a:cubicBezTo>
                      <a:pt x="328" y="393"/>
                      <a:pt x="328" y="393"/>
                      <a:pt x="328" y="393"/>
                    </a:cubicBezTo>
                    <a:cubicBezTo>
                      <a:pt x="324" y="389"/>
                      <a:pt x="324" y="389"/>
                      <a:pt x="324" y="389"/>
                    </a:cubicBezTo>
                    <a:cubicBezTo>
                      <a:pt x="322" y="386"/>
                      <a:pt x="322" y="386"/>
                      <a:pt x="322" y="386"/>
                    </a:cubicBezTo>
                    <a:cubicBezTo>
                      <a:pt x="319" y="384"/>
                      <a:pt x="319" y="384"/>
                      <a:pt x="319" y="384"/>
                    </a:cubicBezTo>
                    <a:cubicBezTo>
                      <a:pt x="318" y="383"/>
                      <a:pt x="318" y="383"/>
                      <a:pt x="318" y="383"/>
                    </a:cubicBezTo>
                    <a:cubicBezTo>
                      <a:pt x="319" y="383"/>
                      <a:pt x="319" y="383"/>
                      <a:pt x="319" y="383"/>
                    </a:cubicBezTo>
                    <a:cubicBezTo>
                      <a:pt x="322" y="383"/>
                      <a:pt x="322" y="383"/>
                      <a:pt x="322" y="383"/>
                    </a:cubicBezTo>
                    <a:cubicBezTo>
                      <a:pt x="324" y="383"/>
                      <a:pt x="324" y="383"/>
                      <a:pt x="324" y="383"/>
                    </a:cubicBezTo>
                    <a:cubicBezTo>
                      <a:pt x="328" y="384"/>
                      <a:pt x="328" y="384"/>
                      <a:pt x="328" y="384"/>
                    </a:cubicBezTo>
                    <a:cubicBezTo>
                      <a:pt x="331" y="384"/>
                      <a:pt x="331" y="384"/>
                      <a:pt x="331" y="384"/>
                    </a:cubicBezTo>
                    <a:cubicBezTo>
                      <a:pt x="333" y="384"/>
                      <a:pt x="333" y="384"/>
                      <a:pt x="333" y="384"/>
                    </a:cubicBezTo>
                    <a:close/>
                    <a:moveTo>
                      <a:pt x="333" y="365"/>
                    </a:moveTo>
                    <a:cubicBezTo>
                      <a:pt x="333" y="365"/>
                      <a:pt x="333" y="365"/>
                      <a:pt x="333" y="365"/>
                    </a:cubicBezTo>
                    <a:cubicBezTo>
                      <a:pt x="334" y="366"/>
                      <a:pt x="334" y="366"/>
                      <a:pt x="334" y="366"/>
                    </a:cubicBezTo>
                    <a:cubicBezTo>
                      <a:pt x="335" y="367"/>
                      <a:pt x="335" y="367"/>
                      <a:pt x="335" y="367"/>
                    </a:cubicBezTo>
                    <a:cubicBezTo>
                      <a:pt x="338" y="370"/>
                      <a:pt x="338" y="370"/>
                      <a:pt x="338" y="370"/>
                    </a:cubicBezTo>
                    <a:cubicBezTo>
                      <a:pt x="345" y="377"/>
                      <a:pt x="345" y="377"/>
                      <a:pt x="345" y="377"/>
                    </a:cubicBezTo>
                    <a:cubicBezTo>
                      <a:pt x="350" y="383"/>
                      <a:pt x="350" y="383"/>
                      <a:pt x="350" y="383"/>
                    </a:cubicBezTo>
                    <a:cubicBezTo>
                      <a:pt x="345" y="382"/>
                      <a:pt x="345" y="382"/>
                      <a:pt x="345" y="382"/>
                    </a:cubicBezTo>
                    <a:cubicBezTo>
                      <a:pt x="338" y="382"/>
                      <a:pt x="338" y="382"/>
                      <a:pt x="338" y="382"/>
                    </a:cubicBezTo>
                    <a:cubicBezTo>
                      <a:pt x="337" y="381"/>
                      <a:pt x="337" y="381"/>
                      <a:pt x="337" y="381"/>
                    </a:cubicBezTo>
                    <a:cubicBezTo>
                      <a:pt x="335" y="374"/>
                      <a:pt x="335" y="374"/>
                      <a:pt x="335" y="374"/>
                    </a:cubicBezTo>
                    <a:cubicBezTo>
                      <a:pt x="334" y="368"/>
                      <a:pt x="334" y="368"/>
                      <a:pt x="334" y="368"/>
                    </a:cubicBezTo>
                    <a:cubicBezTo>
                      <a:pt x="333" y="366"/>
                      <a:pt x="333" y="366"/>
                      <a:pt x="333" y="366"/>
                    </a:cubicBezTo>
                    <a:lnTo>
                      <a:pt x="333" y="365"/>
                    </a:lnTo>
                    <a:close/>
                    <a:moveTo>
                      <a:pt x="296" y="461"/>
                    </a:moveTo>
                    <a:cubicBezTo>
                      <a:pt x="293" y="461"/>
                      <a:pt x="293" y="461"/>
                      <a:pt x="293" y="461"/>
                    </a:cubicBezTo>
                    <a:cubicBezTo>
                      <a:pt x="293" y="461"/>
                      <a:pt x="293" y="461"/>
                      <a:pt x="293" y="461"/>
                    </a:cubicBezTo>
                    <a:cubicBezTo>
                      <a:pt x="291" y="459"/>
                      <a:pt x="291" y="459"/>
                      <a:pt x="291" y="459"/>
                    </a:cubicBezTo>
                    <a:cubicBezTo>
                      <a:pt x="290" y="458"/>
                      <a:pt x="290" y="458"/>
                      <a:pt x="290" y="458"/>
                    </a:cubicBezTo>
                    <a:cubicBezTo>
                      <a:pt x="289" y="454"/>
                      <a:pt x="289" y="454"/>
                      <a:pt x="289" y="454"/>
                    </a:cubicBezTo>
                    <a:cubicBezTo>
                      <a:pt x="286" y="447"/>
                      <a:pt x="286" y="447"/>
                      <a:pt x="286" y="447"/>
                    </a:cubicBezTo>
                    <a:cubicBezTo>
                      <a:pt x="283" y="439"/>
                      <a:pt x="283" y="439"/>
                      <a:pt x="283" y="439"/>
                    </a:cubicBezTo>
                    <a:cubicBezTo>
                      <a:pt x="282" y="436"/>
                      <a:pt x="282" y="436"/>
                      <a:pt x="282" y="436"/>
                    </a:cubicBezTo>
                    <a:cubicBezTo>
                      <a:pt x="282" y="435"/>
                      <a:pt x="282" y="435"/>
                      <a:pt x="282" y="435"/>
                    </a:cubicBezTo>
                    <a:cubicBezTo>
                      <a:pt x="282" y="435"/>
                      <a:pt x="282" y="435"/>
                      <a:pt x="282" y="435"/>
                    </a:cubicBezTo>
                    <a:cubicBezTo>
                      <a:pt x="283" y="436"/>
                      <a:pt x="283" y="436"/>
                      <a:pt x="283" y="436"/>
                    </a:cubicBezTo>
                    <a:cubicBezTo>
                      <a:pt x="286" y="439"/>
                      <a:pt x="286" y="439"/>
                      <a:pt x="286" y="439"/>
                    </a:cubicBezTo>
                    <a:cubicBezTo>
                      <a:pt x="289" y="442"/>
                      <a:pt x="289" y="442"/>
                      <a:pt x="289" y="442"/>
                    </a:cubicBezTo>
                    <a:cubicBezTo>
                      <a:pt x="291" y="445"/>
                      <a:pt x="291" y="445"/>
                      <a:pt x="291" y="445"/>
                    </a:cubicBezTo>
                    <a:cubicBezTo>
                      <a:pt x="293" y="447"/>
                      <a:pt x="293" y="447"/>
                      <a:pt x="293" y="447"/>
                    </a:cubicBezTo>
                    <a:cubicBezTo>
                      <a:pt x="296" y="449"/>
                      <a:pt x="296" y="449"/>
                      <a:pt x="296" y="449"/>
                    </a:cubicBezTo>
                    <a:cubicBezTo>
                      <a:pt x="298" y="451"/>
                      <a:pt x="298" y="451"/>
                      <a:pt x="298" y="451"/>
                    </a:cubicBezTo>
                    <a:cubicBezTo>
                      <a:pt x="300" y="454"/>
                      <a:pt x="300" y="454"/>
                      <a:pt x="300" y="454"/>
                    </a:cubicBezTo>
                    <a:cubicBezTo>
                      <a:pt x="302" y="456"/>
                      <a:pt x="302" y="456"/>
                      <a:pt x="302" y="456"/>
                    </a:cubicBezTo>
                    <a:cubicBezTo>
                      <a:pt x="303" y="456"/>
                      <a:pt x="303" y="456"/>
                      <a:pt x="303" y="456"/>
                    </a:cubicBezTo>
                    <a:cubicBezTo>
                      <a:pt x="304" y="458"/>
                      <a:pt x="304" y="458"/>
                      <a:pt x="304" y="458"/>
                    </a:cubicBezTo>
                    <a:cubicBezTo>
                      <a:pt x="308" y="462"/>
                      <a:pt x="308" y="462"/>
                      <a:pt x="308" y="462"/>
                    </a:cubicBezTo>
                    <a:cubicBezTo>
                      <a:pt x="310" y="464"/>
                      <a:pt x="310" y="464"/>
                      <a:pt x="310" y="464"/>
                    </a:cubicBezTo>
                    <a:cubicBezTo>
                      <a:pt x="308" y="463"/>
                      <a:pt x="308" y="463"/>
                      <a:pt x="308" y="463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3" y="463"/>
                      <a:pt x="303" y="463"/>
                      <a:pt x="303" y="463"/>
                    </a:cubicBezTo>
                    <a:cubicBezTo>
                      <a:pt x="302" y="462"/>
                      <a:pt x="302" y="462"/>
                      <a:pt x="302" y="462"/>
                    </a:cubicBezTo>
                    <a:cubicBezTo>
                      <a:pt x="300" y="462"/>
                      <a:pt x="300" y="462"/>
                      <a:pt x="300" y="462"/>
                    </a:cubicBezTo>
                    <a:cubicBezTo>
                      <a:pt x="298" y="462"/>
                      <a:pt x="298" y="462"/>
                      <a:pt x="298" y="462"/>
                    </a:cubicBezTo>
                    <a:lnTo>
                      <a:pt x="296" y="461"/>
                    </a:lnTo>
                    <a:close/>
                    <a:moveTo>
                      <a:pt x="296" y="486"/>
                    </a:moveTo>
                    <a:cubicBezTo>
                      <a:pt x="296" y="486"/>
                      <a:pt x="296" y="486"/>
                      <a:pt x="296" y="486"/>
                    </a:cubicBezTo>
                    <a:cubicBezTo>
                      <a:pt x="296" y="486"/>
                      <a:pt x="296" y="486"/>
                      <a:pt x="296" y="486"/>
                    </a:cubicBezTo>
                    <a:cubicBezTo>
                      <a:pt x="296" y="486"/>
                      <a:pt x="296" y="486"/>
                      <a:pt x="296" y="486"/>
                    </a:cubicBezTo>
                    <a:cubicBezTo>
                      <a:pt x="296" y="486"/>
                      <a:pt x="296" y="486"/>
                      <a:pt x="296" y="486"/>
                    </a:cubicBezTo>
                    <a:close/>
                    <a:moveTo>
                      <a:pt x="224" y="581"/>
                    </a:moveTo>
                    <a:cubicBezTo>
                      <a:pt x="223" y="580"/>
                      <a:pt x="223" y="580"/>
                      <a:pt x="223" y="580"/>
                    </a:cubicBezTo>
                    <a:cubicBezTo>
                      <a:pt x="221" y="579"/>
                      <a:pt x="221" y="579"/>
                      <a:pt x="221" y="579"/>
                    </a:cubicBezTo>
                    <a:cubicBezTo>
                      <a:pt x="219" y="577"/>
                      <a:pt x="219" y="577"/>
                      <a:pt x="219" y="577"/>
                    </a:cubicBezTo>
                    <a:cubicBezTo>
                      <a:pt x="217" y="576"/>
                      <a:pt x="217" y="576"/>
                      <a:pt x="217" y="576"/>
                    </a:cubicBezTo>
                    <a:cubicBezTo>
                      <a:pt x="214" y="574"/>
                      <a:pt x="214" y="574"/>
                      <a:pt x="214" y="574"/>
                    </a:cubicBezTo>
                    <a:cubicBezTo>
                      <a:pt x="214" y="573"/>
                      <a:pt x="214" y="573"/>
                      <a:pt x="214" y="573"/>
                    </a:cubicBezTo>
                    <a:cubicBezTo>
                      <a:pt x="214" y="573"/>
                      <a:pt x="214" y="572"/>
                      <a:pt x="214" y="571"/>
                    </a:cubicBezTo>
                    <a:cubicBezTo>
                      <a:pt x="214" y="571"/>
                      <a:pt x="214" y="571"/>
                      <a:pt x="214" y="571"/>
                    </a:cubicBezTo>
                    <a:cubicBezTo>
                      <a:pt x="217" y="573"/>
                      <a:pt x="217" y="573"/>
                      <a:pt x="217" y="573"/>
                    </a:cubicBezTo>
                    <a:cubicBezTo>
                      <a:pt x="219" y="574"/>
                      <a:pt x="219" y="574"/>
                      <a:pt x="219" y="574"/>
                    </a:cubicBezTo>
                    <a:cubicBezTo>
                      <a:pt x="221" y="575"/>
                      <a:pt x="221" y="575"/>
                      <a:pt x="221" y="575"/>
                    </a:cubicBezTo>
                    <a:cubicBezTo>
                      <a:pt x="223" y="576"/>
                      <a:pt x="223" y="576"/>
                      <a:pt x="223" y="576"/>
                    </a:cubicBezTo>
                    <a:cubicBezTo>
                      <a:pt x="224" y="577"/>
                      <a:pt x="224" y="577"/>
                      <a:pt x="224" y="577"/>
                    </a:cubicBezTo>
                    <a:cubicBezTo>
                      <a:pt x="225" y="578"/>
                      <a:pt x="225" y="578"/>
                      <a:pt x="225" y="578"/>
                    </a:cubicBezTo>
                    <a:cubicBezTo>
                      <a:pt x="226" y="579"/>
                      <a:pt x="226" y="579"/>
                      <a:pt x="226" y="579"/>
                    </a:cubicBezTo>
                    <a:cubicBezTo>
                      <a:pt x="226" y="580"/>
                      <a:pt x="226" y="581"/>
                      <a:pt x="226" y="582"/>
                    </a:cubicBezTo>
                    <a:cubicBezTo>
                      <a:pt x="225" y="582"/>
                      <a:pt x="225" y="582"/>
                      <a:pt x="225" y="582"/>
                    </a:cubicBezTo>
                    <a:lnTo>
                      <a:pt x="224" y="581"/>
                    </a:lnTo>
                    <a:close/>
                    <a:moveTo>
                      <a:pt x="225" y="585"/>
                    </a:moveTo>
                    <a:cubicBezTo>
                      <a:pt x="224" y="587"/>
                      <a:pt x="224" y="588"/>
                      <a:pt x="224" y="589"/>
                    </a:cubicBezTo>
                    <a:cubicBezTo>
                      <a:pt x="224" y="589"/>
                      <a:pt x="224" y="589"/>
                      <a:pt x="224" y="589"/>
                    </a:cubicBezTo>
                    <a:cubicBezTo>
                      <a:pt x="223" y="588"/>
                      <a:pt x="223" y="588"/>
                      <a:pt x="223" y="588"/>
                    </a:cubicBezTo>
                    <a:cubicBezTo>
                      <a:pt x="221" y="586"/>
                      <a:pt x="221" y="586"/>
                      <a:pt x="221" y="586"/>
                    </a:cubicBezTo>
                    <a:cubicBezTo>
                      <a:pt x="219" y="585"/>
                      <a:pt x="219" y="585"/>
                      <a:pt x="219" y="585"/>
                    </a:cubicBezTo>
                    <a:cubicBezTo>
                      <a:pt x="217" y="583"/>
                      <a:pt x="217" y="583"/>
                      <a:pt x="217" y="583"/>
                    </a:cubicBezTo>
                    <a:cubicBezTo>
                      <a:pt x="214" y="581"/>
                      <a:pt x="214" y="581"/>
                      <a:pt x="214" y="581"/>
                    </a:cubicBezTo>
                    <a:cubicBezTo>
                      <a:pt x="213" y="580"/>
                      <a:pt x="213" y="580"/>
                      <a:pt x="213" y="580"/>
                    </a:cubicBezTo>
                    <a:cubicBezTo>
                      <a:pt x="212" y="579"/>
                      <a:pt x="212" y="579"/>
                      <a:pt x="212" y="579"/>
                    </a:cubicBezTo>
                    <a:cubicBezTo>
                      <a:pt x="211" y="578"/>
                      <a:pt x="211" y="578"/>
                      <a:pt x="211" y="578"/>
                    </a:cubicBezTo>
                    <a:cubicBezTo>
                      <a:pt x="211" y="578"/>
                      <a:pt x="212" y="578"/>
                      <a:pt x="212" y="577"/>
                    </a:cubicBezTo>
                    <a:cubicBezTo>
                      <a:pt x="212" y="576"/>
                      <a:pt x="212" y="576"/>
                      <a:pt x="212" y="576"/>
                    </a:cubicBezTo>
                    <a:cubicBezTo>
                      <a:pt x="213" y="577"/>
                      <a:pt x="213" y="577"/>
                      <a:pt x="213" y="577"/>
                    </a:cubicBezTo>
                    <a:cubicBezTo>
                      <a:pt x="214" y="578"/>
                      <a:pt x="214" y="578"/>
                      <a:pt x="214" y="578"/>
                    </a:cubicBezTo>
                    <a:cubicBezTo>
                      <a:pt x="217" y="580"/>
                      <a:pt x="217" y="580"/>
                      <a:pt x="217" y="580"/>
                    </a:cubicBezTo>
                    <a:cubicBezTo>
                      <a:pt x="219" y="582"/>
                      <a:pt x="219" y="582"/>
                      <a:pt x="219" y="582"/>
                    </a:cubicBezTo>
                    <a:cubicBezTo>
                      <a:pt x="221" y="583"/>
                      <a:pt x="221" y="583"/>
                      <a:pt x="221" y="583"/>
                    </a:cubicBezTo>
                    <a:cubicBezTo>
                      <a:pt x="223" y="584"/>
                      <a:pt x="223" y="584"/>
                      <a:pt x="223" y="584"/>
                    </a:cubicBezTo>
                    <a:cubicBezTo>
                      <a:pt x="224" y="585"/>
                      <a:pt x="224" y="585"/>
                      <a:pt x="224" y="585"/>
                    </a:cubicBezTo>
                    <a:lnTo>
                      <a:pt x="225" y="585"/>
                    </a:lnTo>
                    <a:close/>
                    <a:moveTo>
                      <a:pt x="225" y="574"/>
                    </a:moveTo>
                    <a:cubicBezTo>
                      <a:pt x="224" y="573"/>
                      <a:pt x="224" y="573"/>
                      <a:pt x="224" y="573"/>
                    </a:cubicBezTo>
                    <a:cubicBezTo>
                      <a:pt x="223" y="572"/>
                      <a:pt x="223" y="572"/>
                      <a:pt x="223" y="572"/>
                    </a:cubicBezTo>
                    <a:cubicBezTo>
                      <a:pt x="221" y="571"/>
                      <a:pt x="221" y="571"/>
                      <a:pt x="221" y="571"/>
                    </a:cubicBezTo>
                    <a:cubicBezTo>
                      <a:pt x="219" y="570"/>
                      <a:pt x="219" y="570"/>
                      <a:pt x="219" y="570"/>
                    </a:cubicBezTo>
                    <a:cubicBezTo>
                      <a:pt x="217" y="569"/>
                      <a:pt x="217" y="569"/>
                      <a:pt x="217" y="569"/>
                    </a:cubicBezTo>
                    <a:cubicBezTo>
                      <a:pt x="216" y="568"/>
                      <a:pt x="216" y="568"/>
                      <a:pt x="216" y="568"/>
                    </a:cubicBezTo>
                    <a:cubicBezTo>
                      <a:pt x="216" y="567"/>
                      <a:pt x="216" y="567"/>
                      <a:pt x="216" y="566"/>
                    </a:cubicBezTo>
                    <a:cubicBezTo>
                      <a:pt x="217" y="566"/>
                      <a:pt x="217" y="566"/>
                      <a:pt x="217" y="566"/>
                    </a:cubicBezTo>
                    <a:cubicBezTo>
                      <a:pt x="219" y="567"/>
                      <a:pt x="219" y="567"/>
                      <a:pt x="219" y="567"/>
                    </a:cubicBezTo>
                    <a:cubicBezTo>
                      <a:pt x="221" y="568"/>
                      <a:pt x="221" y="568"/>
                      <a:pt x="221" y="568"/>
                    </a:cubicBezTo>
                    <a:cubicBezTo>
                      <a:pt x="223" y="569"/>
                      <a:pt x="223" y="569"/>
                      <a:pt x="223" y="569"/>
                    </a:cubicBezTo>
                    <a:cubicBezTo>
                      <a:pt x="224" y="570"/>
                      <a:pt x="224" y="570"/>
                      <a:pt x="224" y="570"/>
                    </a:cubicBezTo>
                    <a:cubicBezTo>
                      <a:pt x="225" y="571"/>
                      <a:pt x="225" y="571"/>
                      <a:pt x="225" y="571"/>
                    </a:cubicBezTo>
                    <a:cubicBezTo>
                      <a:pt x="227" y="571"/>
                      <a:pt x="227" y="571"/>
                      <a:pt x="227" y="571"/>
                    </a:cubicBezTo>
                    <a:cubicBezTo>
                      <a:pt x="227" y="572"/>
                      <a:pt x="227" y="572"/>
                      <a:pt x="227" y="572"/>
                    </a:cubicBezTo>
                    <a:cubicBezTo>
                      <a:pt x="227" y="572"/>
                      <a:pt x="227" y="572"/>
                      <a:pt x="227" y="572"/>
                    </a:cubicBezTo>
                    <a:cubicBezTo>
                      <a:pt x="227" y="573"/>
                      <a:pt x="227" y="574"/>
                      <a:pt x="227" y="575"/>
                    </a:cubicBezTo>
                    <a:cubicBezTo>
                      <a:pt x="227" y="575"/>
                      <a:pt x="227" y="575"/>
                      <a:pt x="227" y="575"/>
                    </a:cubicBezTo>
                    <a:cubicBezTo>
                      <a:pt x="227" y="575"/>
                      <a:pt x="227" y="575"/>
                      <a:pt x="227" y="575"/>
                    </a:cubicBezTo>
                    <a:lnTo>
                      <a:pt x="225" y="574"/>
                    </a:lnTo>
                    <a:close/>
                    <a:moveTo>
                      <a:pt x="142" y="429"/>
                    </a:moveTo>
                    <a:cubicBezTo>
                      <a:pt x="141" y="429"/>
                      <a:pt x="141" y="428"/>
                      <a:pt x="140" y="428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38" y="428"/>
                      <a:pt x="137" y="428"/>
                      <a:pt x="136" y="428"/>
                    </a:cubicBezTo>
                    <a:cubicBezTo>
                      <a:pt x="135" y="428"/>
                      <a:pt x="135" y="428"/>
                      <a:pt x="135" y="428"/>
                    </a:cubicBezTo>
                    <a:cubicBezTo>
                      <a:pt x="134" y="419"/>
                      <a:pt x="134" y="419"/>
                      <a:pt x="134" y="419"/>
                    </a:cubicBezTo>
                    <a:cubicBezTo>
                      <a:pt x="136" y="419"/>
                      <a:pt x="136" y="419"/>
                      <a:pt x="136" y="419"/>
                    </a:cubicBezTo>
                    <a:cubicBezTo>
                      <a:pt x="137" y="419"/>
                      <a:pt x="138" y="419"/>
                      <a:pt x="139" y="419"/>
                    </a:cubicBezTo>
                    <a:cubicBezTo>
                      <a:pt x="140" y="420"/>
                      <a:pt x="140" y="420"/>
                      <a:pt x="140" y="420"/>
                    </a:cubicBezTo>
                    <a:cubicBezTo>
                      <a:pt x="141" y="420"/>
                      <a:pt x="141" y="420"/>
                      <a:pt x="142" y="420"/>
                    </a:cubicBezTo>
                    <a:cubicBezTo>
                      <a:pt x="143" y="420"/>
                      <a:pt x="143" y="420"/>
                      <a:pt x="144" y="421"/>
                    </a:cubicBezTo>
                    <a:cubicBezTo>
                      <a:pt x="144" y="429"/>
                      <a:pt x="144" y="429"/>
                      <a:pt x="144" y="429"/>
                    </a:cubicBezTo>
                    <a:cubicBezTo>
                      <a:pt x="143" y="429"/>
                      <a:pt x="143" y="429"/>
                      <a:pt x="142" y="429"/>
                    </a:cubicBezTo>
                    <a:close/>
                    <a:moveTo>
                      <a:pt x="144" y="432"/>
                    </a:moveTo>
                    <a:cubicBezTo>
                      <a:pt x="143" y="442"/>
                      <a:pt x="143" y="442"/>
                      <a:pt x="143" y="442"/>
                    </a:cubicBezTo>
                    <a:cubicBezTo>
                      <a:pt x="142" y="442"/>
                      <a:pt x="142" y="442"/>
                      <a:pt x="142" y="442"/>
                    </a:cubicBezTo>
                    <a:cubicBezTo>
                      <a:pt x="141" y="442"/>
                      <a:pt x="141" y="442"/>
                      <a:pt x="140" y="442"/>
                    </a:cubicBezTo>
                    <a:cubicBezTo>
                      <a:pt x="140" y="432"/>
                      <a:pt x="140" y="432"/>
                      <a:pt x="140" y="432"/>
                    </a:cubicBezTo>
                    <a:cubicBezTo>
                      <a:pt x="141" y="432"/>
                      <a:pt x="141" y="432"/>
                      <a:pt x="142" y="432"/>
                    </a:cubicBezTo>
                    <a:cubicBezTo>
                      <a:pt x="142" y="432"/>
                      <a:pt x="143" y="432"/>
                      <a:pt x="144" y="432"/>
                    </a:cubicBezTo>
                    <a:close/>
                    <a:moveTo>
                      <a:pt x="137" y="431"/>
                    </a:moveTo>
                    <a:cubicBezTo>
                      <a:pt x="137" y="441"/>
                      <a:pt x="137" y="441"/>
                      <a:pt x="137" y="441"/>
                    </a:cubicBezTo>
                    <a:cubicBezTo>
                      <a:pt x="137" y="441"/>
                      <a:pt x="136" y="441"/>
                      <a:pt x="136" y="440"/>
                    </a:cubicBezTo>
                    <a:cubicBezTo>
                      <a:pt x="135" y="440"/>
                      <a:pt x="135" y="440"/>
                      <a:pt x="135" y="440"/>
                    </a:cubicBezTo>
                    <a:cubicBezTo>
                      <a:pt x="134" y="431"/>
                      <a:pt x="134" y="431"/>
                      <a:pt x="134" y="431"/>
                    </a:cubicBezTo>
                    <a:cubicBezTo>
                      <a:pt x="134" y="431"/>
                      <a:pt x="135" y="431"/>
                      <a:pt x="136" y="431"/>
                    </a:cubicBezTo>
                    <a:cubicBezTo>
                      <a:pt x="136" y="431"/>
                      <a:pt x="137" y="431"/>
                      <a:pt x="137" y="431"/>
                    </a:cubicBezTo>
                    <a:close/>
                    <a:moveTo>
                      <a:pt x="142" y="417"/>
                    </a:moveTo>
                    <a:cubicBezTo>
                      <a:pt x="141" y="417"/>
                      <a:pt x="141" y="416"/>
                      <a:pt x="140" y="416"/>
                    </a:cubicBezTo>
                    <a:cubicBezTo>
                      <a:pt x="139" y="416"/>
                      <a:pt x="139" y="416"/>
                      <a:pt x="139" y="416"/>
                    </a:cubicBezTo>
                    <a:cubicBezTo>
                      <a:pt x="138" y="416"/>
                      <a:pt x="137" y="416"/>
                      <a:pt x="136" y="416"/>
                    </a:cubicBezTo>
                    <a:cubicBezTo>
                      <a:pt x="135" y="415"/>
                      <a:pt x="134" y="415"/>
                      <a:pt x="134" y="415"/>
                    </a:cubicBezTo>
                    <a:cubicBezTo>
                      <a:pt x="134" y="415"/>
                      <a:pt x="134" y="415"/>
                      <a:pt x="134" y="415"/>
                    </a:cubicBezTo>
                    <a:cubicBezTo>
                      <a:pt x="136" y="415"/>
                      <a:pt x="136" y="415"/>
                      <a:pt x="136" y="415"/>
                    </a:cubicBezTo>
                    <a:cubicBezTo>
                      <a:pt x="139" y="414"/>
                      <a:pt x="139" y="414"/>
                      <a:pt x="139" y="414"/>
                    </a:cubicBezTo>
                    <a:cubicBezTo>
                      <a:pt x="140" y="413"/>
                      <a:pt x="140" y="413"/>
                      <a:pt x="140" y="413"/>
                    </a:cubicBezTo>
                    <a:cubicBezTo>
                      <a:pt x="142" y="413"/>
                      <a:pt x="142" y="413"/>
                      <a:pt x="142" y="413"/>
                    </a:cubicBezTo>
                    <a:cubicBezTo>
                      <a:pt x="144" y="412"/>
                      <a:pt x="144" y="412"/>
                      <a:pt x="144" y="412"/>
                    </a:cubicBezTo>
                    <a:cubicBezTo>
                      <a:pt x="144" y="417"/>
                      <a:pt x="144" y="417"/>
                      <a:pt x="144" y="417"/>
                    </a:cubicBezTo>
                    <a:cubicBezTo>
                      <a:pt x="143" y="417"/>
                      <a:pt x="143" y="417"/>
                      <a:pt x="142" y="417"/>
                    </a:cubicBezTo>
                    <a:close/>
                    <a:moveTo>
                      <a:pt x="142" y="409"/>
                    </a:moveTo>
                    <a:cubicBezTo>
                      <a:pt x="140" y="410"/>
                      <a:pt x="140" y="410"/>
                      <a:pt x="140" y="410"/>
                    </a:cubicBezTo>
                    <a:cubicBezTo>
                      <a:pt x="139" y="410"/>
                      <a:pt x="139" y="410"/>
                      <a:pt x="139" y="410"/>
                    </a:cubicBezTo>
                    <a:cubicBezTo>
                      <a:pt x="136" y="411"/>
                      <a:pt x="136" y="411"/>
                      <a:pt x="136" y="411"/>
                    </a:cubicBezTo>
                    <a:cubicBezTo>
                      <a:pt x="130" y="413"/>
                      <a:pt x="130" y="413"/>
                      <a:pt x="130" y="413"/>
                    </a:cubicBezTo>
                    <a:cubicBezTo>
                      <a:pt x="123" y="415"/>
                      <a:pt x="123" y="415"/>
                      <a:pt x="123" y="415"/>
                    </a:cubicBezTo>
                    <a:cubicBezTo>
                      <a:pt x="122" y="415"/>
                      <a:pt x="122" y="415"/>
                      <a:pt x="122" y="415"/>
                    </a:cubicBezTo>
                    <a:cubicBezTo>
                      <a:pt x="118" y="417"/>
                      <a:pt x="118" y="417"/>
                      <a:pt x="118" y="417"/>
                    </a:cubicBezTo>
                    <a:cubicBezTo>
                      <a:pt x="117" y="417"/>
                      <a:pt x="117" y="417"/>
                      <a:pt x="117" y="417"/>
                    </a:cubicBezTo>
                    <a:cubicBezTo>
                      <a:pt x="118" y="416"/>
                      <a:pt x="118" y="416"/>
                      <a:pt x="118" y="416"/>
                    </a:cubicBezTo>
                    <a:cubicBezTo>
                      <a:pt x="121" y="400"/>
                      <a:pt x="121" y="400"/>
                      <a:pt x="121" y="400"/>
                    </a:cubicBezTo>
                    <a:cubicBezTo>
                      <a:pt x="122" y="400"/>
                      <a:pt x="122" y="400"/>
                      <a:pt x="122" y="400"/>
                    </a:cubicBezTo>
                    <a:cubicBezTo>
                      <a:pt x="123" y="400"/>
                      <a:pt x="123" y="400"/>
                      <a:pt x="123" y="400"/>
                    </a:cubicBezTo>
                    <a:cubicBezTo>
                      <a:pt x="130" y="402"/>
                      <a:pt x="130" y="402"/>
                      <a:pt x="130" y="402"/>
                    </a:cubicBezTo>
                    <a:cubicBezTo>
                      <a:pt x="136" y="404"/>
                      <a:pt x="136" y="404"/>
                      <a:pt x="136" y="404"/>
                    </a:cubicBezTo>
                    <a:cubicBezTo>
                      <a:pt x="139" y="405"/>
                      <a:pt x="139" y="405"/>
                      <a:pt x="139" y="405"/>
                    </a:cubicBezTo>
                    <a:cubicBezTo>
                      <a:pt x="140" y="406"/>
                      <a:pt x="140" y="406"/>
                      <a:pt x="140" y="406"/>
                    </a:cubicBezTo>
                    <a:cubicBezTo>
                      <a:pt x="142" y="406"/>
                      <a:pt x="142" y="406"/>
                      <a:pt x="142" y="406"/>
                    </a:cubicBezTo>
                    <a:cubicBezTo>
                      <a:pt x="145" y="407"/>
                      <a:pt x="145" y="407"/>
                      <a:pt x="145" y="407"/>
                    </a:cubicBezTo>
                    <a:cubicBezTo>
                      <a:pt x="147" y="408"/>
                      <a:pt x="147" y="408"/>
                      <a:pt x="147" y="408"/>
                    </a:cubicBezTo>
                    <a:cubicBezTo>
                      <a:pt x="147" y="408"/>
                      <a:pt x="147" y="408"/>
                      <a:pt x="147" y="408"/>
                    </a:cubicBezTo>
                    <a:cubicBezTo>
                      <a:pt x="147" y="408"/>
                      <a:pt x="147" y="408"/>
                      <a:pt x="147" y="408"/>
                    </a:cubicBezTo>
                    <a:cubicBezTo>
                      <a:pt x="145" y="408"/>
                      <a:pt x="145" y="408"/>
                      <a:pt x="145" y="408"/>
                    </a:cubicBezTo>
                    <a:lnTo>
                      <a:pt x="142" y="409"/>
                    </a:lnTo>
                    <a:close/>
                    <a:moveTo>
                      <a:pt x="130" y="427"/>
                    </a:moveTo>
                    <a:cubicBezTo>
                      <a:pt x="129" y="427"/>
                      <a:pt x="128" y="427"/>
                      <a:pt x="128" y="427"/>
                    </a:cubicBezTo>
                    <a:cubicBezTo>
                      <a:pt x="126" y="426"/>
                      <a:pt x="126" y="426"/>
                      <a:pt x="126" y="426"/>
                    </a:cubicBezTo>
                    <a:cubicBezTo>
                      <a:pt x="126" y="426"/>
                      <a:pt x="126" y="426"/>
                      <a:pt x="125" y="426"/>
                    </a:cubicBezTo>
                    <a:cubicBezTo>
                      <a:pt x="125" y="426"/>
                      <a:pt x="125" y="426"/>
                      <a:pt x="125" y="426"/>
                    </a:cubicBezTo>
                    <a:cubicBezTo>
                      <a:pt x="124" y="426"/>
                      <a:pt x="124" y="426"/>
                      <a:pt x="123" y="426"/>
                    </a:cubicBezTo>
                    <a:cubicBezTo>
                      <a:pt x="122" y="426"/>
                      <a:pt x="122" y="426"/>
                      <a:pt x="122" y="426"/>
                    </a:cubicBezTo>
                    <a:cubicBezTo>
                      <a:pt x="120" y="426"/>
                      <a:pt x="120" y="426"/>
                      <a:pt x="120" y="426"/>
                    </a:cubicBezTo>
                    <a:cubicBezTo>
                      <a:pt x="118" y="420"/>
                      <a:pt x="118" y="420"/>
                      <a:pt x="118" y="420"/>
                    </a:cubicBezTo>
                    <a:cubicBezTo>
                      <a:pt x="122" y="419"/>
                      <a:pt x="122" y="419"/>
                      <a:pt x="122" y="419"/>
                    </a:cubicBezTo>
                    <a:cubicBezTo>
                      <a:pt x="123" y="418"/>
                      <a:pt x="123" y="418"/>
                      <a:pt x="123" y="418"/>
                    </a:cubicBezTo>
                    <a:cubicBezTo>
                      <a:pt x="126" y="418"/>
                      <a:pt x="126" y="418"/>
                      <a:pt x="126" y="418"/>
                    </a:cubicBezTo>
                    <a:cubicBezTo>
                      <a:pt x="127" y="418"/>
                      <a:pt x="128" y="418"/>
                      <a:pt x="130" y="418"/>
                    </a:cubicBezTo>
                    <a:cubicBezTo>
                      <a:pt x="131" y="418"/>
                      <a:pt x="131" y="418"/>
                      <a:pt x="131" y="418"/>
                    </a:cubicBezTo>
                    <a:cubicBezTo>
                      <a:pt x="132" y="427"/>
                      <a:pt x="132" y="427"/>
                      <a:pt x="132" y="427"/>
                    </a:cubicBezTo>
                    <a:cubicBezTo>
                      <a:pt x="132" y="427"/>
                      <a:pt x="132" y="427"/>
                      <a:pt x="132" y="427"/>
                    </a:cubicBezTo>
                    <a:cubicBezTo>
                      <a:pt x="131" y="427"/>
                      <a:pt x="130" y="427"/>
                      <a:pt x="130" y="427"/>
                    </a:cubicBezTo>
                    <a:close/>
                    <a:moveTo>
                      <a:pt x="131" y="440"/>
                    </a:moveTo>
                    <a:cubicBezTo>
                      <a:pt x="131" y="440"/>
                      <a:pt x="130" y="440"/>
                      <a:pt x="130" y="439"/>
                    </a:cubicBezTo>
                    <a:cubicBezTo>
                      <a:pt x="129" y="439"/>
                      <a:pt x="129" y="439"/>
                      <a:pt x="129" y="439"/>
                    </a:cubicBezTo>
                    <a:cubicBezTo>
                      <a:pt x="127" y="430"/>
                      <a:pt x="127" y="430"/>
                      <a:pt x="127" y="430"/>
                    </a:cubicBezTo>
                    <a:cubicBezTo>
                      <a:pt x="128" y="430"/>
                      <a:pt x="128" y="430"/>
                      <a:pt x="128" y="430"/>
                    </a:cubicBezTo>
                    <a:cubicBezTo>
                      <a:pt x="128" y="430"/>
                      <a:pt x="129" y="430"/>
                      <a:pt x="130" y="430"/>
                    </a:cubicBezTo>
                    <a:cubicBezTo>
                      <a:pt x="131" y="430"/>
                      <a:pt x="131" y="430"/>
                      <a:pt x="131" y="430"/>
                    </a:cubicBezTo>
                    <a:lnTo>
                      <a:pt x="131" y="440"/>
                    </a:lnTo>
                    <a:close/>
                    <a:moveTo>
                      <a:pt x="125" y="439"/>
                    </a:moveTo>
                    <a:cubicBezTo>
                      <a:pt x="125" y="439"/>
                      <a:pt x="124" y="439"/>
                      <a:pt x="123" y="439"/>
                    </a:cubicBezTo>
                    <a:cubicBezTo>
                      <a:pt x="123" y="439"/>
                      <a:pt x="123" y="439"/>
                      <a:pt x="123" y="439"/>
                    </a:cubicBezTo>
                    <a:cubicBezTo>
                      <a:pt x="122" y="433"/>
                      <a:pt x="122" y="433"/>
                      <a:pt x="122" y="433"/>
                    </a:cubicBezTo>
                    <a:cubicBezTo>
                      <a:pt x="121" y="429"/>
                      <a:pt x="121" y="429"/>
                      <a:pt x="121" y="429"/>
                    </a:cubicBezTo>
                    <a:cubicBezTo>
                      <a:pt x="122" y="429"/>
                      <a:pt x="122" y="429"/>
                      <a:pt x="122" y="429"/>
                    </a:cubicBezTo>
                    <a:cubicBezTo>
                      <a:pt x="123" y="430"/>
                      <a:pt x="123" y="430"/>
                      <a:pt x="123" y="430"/>
                    </a:cubicBezTo>
                    <a:cubicBezTo>
                      <a:pt x="124" y="430"/>
                      <a:pt x="124" y="430"/>
                      <a:pt x="124" y="430"/>
                    </a:cubicBezTo>
                    <a:lnTo>
                      <a:pt x="125" y="439"/>
                    </a:lnTo>
                    <a:close/>
                    <a:moveTo>
                      <a:pt x="102" y="421"/>
                    </a:moveTo>
                    <a:cubicBezTo>
                      <a:pt x="102" y="421"/>
                      <a:pt x="102" y="421"/>
                      <a:pt x="102" y="421"/>
                    </a:cubicBezTo>
                    <a:cubicBezTo>
                      <a:pt x="102" y="421"/>
                      <a:pt x="102" y="421"/>
                      <a:pt x="102" y="421"/>
                    </a:cubicBezTo>
                    <a:cubicBezTo>
                      <a:pt x="97" y="422"/>
                      <a:pt x="97" y="422"/>
                      <a:pt x="97" y="422"/>
                    </a:cubicBezTo>
                    <a:cubicBezTo>
                      <a:pt x="96" y="423"/>
                      <a:pt x="96" y="423"/>
                      <a:pt x="96" y="423"/>
                    </a:cubicBezTo>
                    <a:cubicBezTo>
                      <a:pt x="93" y="424"/>
                      <a:pt x="93" y="424"/>
                      <a:pt x="93" y="424"/>
                    </a:cubicBezTo>
                    <a:cubicBezTo>
                      <a:pt x="90" y="425"/>
                      <a:pt x="90" y="425"/>
                      <a:pt x="90" y="425"/>
                    </a:cubicBezTo>
                    <a:cubicBezTo>
                      <a:pt x="90" y="425"/>
                      <a:pt x="90" y="425"/>
                      <a:pt x="90" y="425"/>
                    </a:cubicBezTo>
                    <a:cubicBezTo>
                      <a:pt x="88" y="409"/>
                      <a:pt x="88" y="409"/>
                      <a:pt x="88" y="409"/>
                    </a:cubicBezTo>
                    <a:cubicBezTo>
                      <a:pt x="90" y="410"/>
                      <a:pt x="90" y="410"/>
                      <a:pt x="90" y="410"/>
                    </a:cubicBezTo>
                    <a:cubicBezTo>
                      <a:pt x="93" y="411"/>
                      <a:pt x="93" y="411"/>
                      <a:pt x="93" y="411"/>
                    </a:cubicBezTo>
                    <a:cubicBezTo>
                      <a:pt x="96" y="412"/>
                      <a:pt x="96" y="412"/>
                      <a:pt x="96" y="412"/>
                    </a:cubicBezTo>
                    <a:cubicBezTo>
                      <a:pt x="97" y="413"/>
                      <a:pt x="97" y="413"/>
                      <a:pt x="97" y="413"/>
                    </a:cubicBezTo>
                    <a:cubicBezTo>
                      <a:pt x="102" y="415"/>
                      <a:pt x="102" y="415"/>
                      <a:pt x="102" y="415"/>
                    </a:cubicBezTo>
                    <a:cubicBezTo>
                      <a:pt x="107" y="417"/>
                      <a:pt x="107" y="417"/>
                      <a:pt x="107" y="417"/>
                    </a:cubicBezTo>
                    <a:cubicBezTo>
                      <a:pt x="108" y="417"/>
                      <a:pt x="108" y="417"/>
                      <a:pt x="108" y="417"/>
                    </a:cubicBezTo>
                    <a:cubicBezTo>
                      <a:pt x="111" y="418"/>
                      <a:pt x="111" y="418"/>
                      <a:pt x="111" y="418"/>
                    </a:cubicBezTo>
                    <a:cubicBezTo>
                      <a:pt x="111" y="418"/>
                      <a:pt x="111" y="418"/>
                      <a:pt x="111" y="418"/>
                    </a:cubicBezTo>
                    <a:cubicBezTo>
                      <a:pt x="111" y="418"/>
                      <a:pt x="111" y="418"/>
                      <a:pt x="111" y="418"/>
                    </a:cubicBezTo>
                    <a:cubicBezTo>
                      <a:pt x="108" y="419"/>
                      <a:pt x="108" y="419"/>
                      <a:pt x="108" y="419"/>
                    </a:cubicBezTo>
                    <a:cubicBezTo>
                      <a:pt x="107" y="420"/>
                      <a:pt x="107" y="420"/>
                      <a:pt x="107" y="420"/>
                    </a:cubicBezTo>
                    <a:cubicBezTo>
                      <a:pt x="102" y="421"/>
                      <a:pt x="102" y="421"/>
                      <a:pt x="102" y="421"/>
                    </a:cubicBezTo>
                    <a:close/>
                    <a:moveTo>
                      <a:pt x="102" y="426"/>
                    </a:moveTo>
                    <a:cubicBezTo>
                      <a:pt x="100" y="426"/>
                      <a:pt x="100" y="426"/>
                      <a:pt x="100" y="426"/>
                    </a:cubicBezTo>
                    <a:cubicBezTo>
                      <a:pt x="99" y="426"/>
                      <a:pt x="99" y="426"/>
                      <a:pt x="98" y="426"/>
                    </a:cubicBezTo>
                    <a:cubicBezTo>
                      <a:pt x="98" y="426"/>
                      <a:pt x="98" y="427"/>
                      <a:pt x="98" y="427"/>
                    </a:cubicBezTo>
                    <a:cubicBezTo>
                      <a:pt x="97" y="427"/>
                      <a:pt x="97" y="427"/>
                      <a:pt x="97" y="427"/>
                    </a:cubicBezTo>
                    <a:cubicBezTo>
                      <a:pt x="96" y="427"/>
                      <a:pt x="96" y="427"/>
                      <a:pt x="96" y="427"/>
                    </a:cubicBezTo>
                    <a:cubicBezTo>
                      <a:pt x="95" y="427"/>
                      <a:pt x="94" y="427"/>
                      <a:pt x="93" y="427"/>
                    </a:cubicBezTo>
                    <a:cubicBezTo>
                      <a:pt x="93" y="427"/>
                      <a:pt x="93" y="427"/>
                      <a:pt x="93" y="427"/>
                    </a:cubicBezTo>
                    <a:cubicBezTo>
                      <a:pt x="96" y="426"/>
                      <a:pt x="96" y="426"/>
                      <a:pt x="96" y="426"/>
                    </a:cubicBezTo>
                    <a:cubicBezTo>
                      <a:pt x="97" y="426"/>
                      <a:pt x="97" y="426"/>
                      <a:pt x="97" y="426"/>
                    </a:cubicBezTo>
                    <a:cubicBezTo>
                      <a:pt x="101" y="425"/>
                      <a:pt x="101" y="425"/>
                      <a:pt x="101" y="425"/>
                    </a:cubicBezTo>
                    <a:lnTo>
                      <a:pt x="102" y="426"/>
                    </a:lnTo>
                    <a:close/>
                    <a:moveTo>
                      <a:pt x="90" y="431"/>
                    </a:moveTo>
                    <a:cubicBezTo>
                      <a:pt x="91" y="431"/>
                      <a:pt x="91" y="431"/>
                      <a:pt x="92" y="431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96" y="440"/>
                      <a:pt x="96" y="440"/>
                      <a:pt x="96" y="440"/>
                    </a:cubicBezTo>
                    <a:cubicBezTo>
                      <a:pt x="97" y="442"/>
                      <a:pt x="97" y="442"/>
                      <a:pt x="97" y="442"/>
                    </a:cubicBezTo>
                    <a:cubicBezTo>
                      <a:pt x="96" y="442"/>
                      <a:pt x="96" y="442"/>
                      <a:pt x="96" y="442"/>
                    </a:cubicBezTo>
                    <a:cubicBezTo>
                      <a:pt x="95" y="442"/>
                      <a:pt x="95" y="442"/>
                      <a:pt x="95" y="442"/>
                    </a:cubicBezTo>
                    <a:cubicBezTo>
                      <a:pt x="93" y="439"/>
                      <a:pt x="93" y="439"/>
                      <a:pt x="93" y="439"/>
                    </a:cubicBezTo>
                    <a:cubicBezTo>
                      <a:pt x="90" y="434"/>
                      <a:pt x="90" y="434"/>
                      <a:pt x="90" y="434"/>
                    </a:cubicBezTo>
                    <a:cubicBezTo>
                      <a:pt x="88" y="431"/>
                      <a:pt x="88" y="431"/>
                      <a:pt x="88" y="431"/>
                    </a:cubicBezTo>
                    <a:lnTo>
                      <a:pt x="90" y="431"/>
                    </a:lnTo>
                    <a:close/>
                    <a:moveTo>
                      <a:pt x="96" y="432"/>
                    </a:moveTo>
                    <a:cubicBezTo>
                      <a:pt x="95" y="430"/>
                      <a:pt x="95" y="430"/>
                      <a:pt x="95" y="430"/>
                    </a:cubicBezTo>
                    <a:cubicBezTo>
                      <a:pt x="96" y="430"/>
                      <a:pt x="96" y="430"/>
                      <a:pt x="96" y="430"/>
                    </a:cubicBezTo>
                    <a:cubicBezTo>
                      <a:pt x="97" y="430"/>
                      <a:pt x="97" y="430"/>
                      <a:pt x="97" y="430"/>
                    </a:cubicBezTo>
                    <a:cubicBezTo>
                      <a:pt x="98" y="430"/>
                      <a:pt x="98" y="430"/>
                      <a:pt x="98" y="430"/>
                    </a:cubicBezTo>
                    <a:cubicBezTo>
                      <a:pt x="102" y="439"/>
                      <a:pt x="102" y="439"/>
                      <a:pt x="102" y="439"/>
                    </a:cubicBezTo>
                    <a:cubicBezTo>
                      <a:pt x="103" y="440"/>
                      <a:pt x="103" y="440"/>
                      <a:pt x="103" y="440"/>
                    </a:cubicBezTo>
                    <a:cubicBezTo>
                      <a:pt x="102" y="440"/>
                      <a:pt x="102" y="440"/>
                      <a:pt x="102" y="440"/>
                    </a:cubicBezTo>
                    <a:cubicBezTo>
                      <a:pt x="101" y="441"/>
                      <a:pt x="101" y="441"/>
                      <a:pt x="100" y="441"/>
                    </a:cubicBezTo>
                    <a:cubicBezTo>
                      <a:pt x="97" y="435"/>
                      <a:pt x="97" y="435"/>
                      <a:pt x="97" y="435"/>
                    </a:cubicBezTo>
                    <a:lnTo>
                      <a:pt x="96" y="432"/>
                    </a:lnTo>
                    <a:close/>
                    <a:moveTo>
                      <a:pt x="102" y="431"/>
                    </a:moveTo>
                    <a:cubicBezTo>
                      <a:pt x="102" y="430"/>
                      <a:pt x="102" y="430"/>
                      <a:pt x="102" y="430"/>
                    </a:cubicBezTo>
                    <a:cubicBezTo>
                      <a:pt x="102" y="430"/>
                      <a:pt x="102" y="430"/>
                      <a:pt x="102" y="430"/>
                    </a:cubicBezTo>
                    <a:cubicBezTo>
                      <a:pt x="103" y="430"/>
                      <a:pt x="103" y="430"/>
                      <a:pt x="104" y="429"/>
                    </a:cubicBezTo>
                    <a:cubicBezTo>
                      <a:pt x="104" y="429"/>
                      <a:pt x="104" y="429"/>
                      <a:pt x="104" y="429"/>
                    </a:cubicBezTo>
                    <a:cubicBezTo>
                      <a:pt x="104" y="429"/>
                      <a:pt x="104" y="429"/>
                      <a:pt x="104" y="429"/>
                    </a:cubicBezTo>
                    <a:cubicBezTo>
                      <a:pt x="105" y="429"/>
                      <a:pt x="105" y="429"/>
                      <a:pt x="105" y="429"/>
                    </a:cubicBezTo>
                    <a:cubicBezTo>
                      <a:pt x="107" y="435"/>
                      <a:pt x="107" y="435"/>
                      <a:pt x="107" y="435"/>
                    </a:cubicBezTo>
                    <a:cubicBezTo>
                      <a:pt x="108" y="439"/>
                      <a:pt x="108" y="439"/>
                      <a:pt x="108" y="439"/>
                    </a:cubicBezTo>
                    <a:cubicBezTo>
                      <a:pt x="108" y="439"/>
                      <a:pt x="108" y="439"/>
                      <a:pt x="108" y="439"/>
                    </a:cubicBezTo>
                    <a:cubicBezTo>
                      <a:pt x="108" y="439"/>
                      <a:pt x="108" y="439"/>
                      <a:pt x="108" y="439"/>
                    </a:cubicBezTo>
                    <a:cubicBezTo>
                      <a:pt x="108" y="440"/>
                      <a:pt x="107" y="440"/>
                      <a:pt x="107" y="440"/>
                    </a:cubicBezTo>
                    <a:cubicBezTo>
                      <a:pt x="106" y="440"/>
                      <a:pt x="106" y="440"/>
                      <a:pt x="106" y="440"/>
                    </a:cubicBezTo>
                    <a:lnTo>
                      <a:pt x="102" y="431"/>
                    </a:lnTo>
                    <a:close/>
                    <a:moveTo>
                      <a:pt x="108" y="429"/>
                    </a:moveTo>
                    <a:cubicBezTo>
                      <a:pt x="108" y="429"/>
                      <a:pt x="108" y="429"/>
                      <a:pt x="108" y="429"/>
                    </a:cubicBezTo>
                    <a:cubicBezTo>
                      <a:pt x="108" y="429"/>
                      <a:pt x="108" y="429"/>
                      <a:pt x="108" y="429"/>
                    </a:cubicBezTo>
                    <a:cubicBezTo>
                      <a:pt x="109" y="429"/>
                      <a:pt x="110" y="429"/>
                      <a:pt x="111" y="429"/>
                    </a:cubicBezTo>
                    <a:cubicBezTo>
                      <a:pt x="111" y="429"/>
                      <a:pt x="111" y="429"/>
                      <a:pt x="111" y="429"/>
                    </a:cubicBezTo>
                    <a:cubicBezTo>
                      <a:pt x="114" y="439"/>
                      <a:pt x="114" y="439"/>
                      <a:pt x="114" y="439"/>
                    </a:cubicBezTo>
                    <a:cubicBezTo>
                      <a:pt x="113" y="439"/>
                      <a:pt x="112" y="439"/>
                      <a:pt x="112" y="439"/>
                    </a:cubicBezTo>
                    <a:cubicBezTo>
                      <a:pt x="111" y="438"/>
                      <a:pt x="111" y="438"/>
                      <a:pt x="111" y="438"/>
                    </a:cubicBezTo>
                    <a:lnTo>
                      <a:pt x="108" y="429"/>
                    </a:lnTo>
                    <a:close/>
                    <a:moveTo>
                      <a:pt x="113" y="426"/>
                    </a:moveTo>
                    <a:cubicBezTo>
                      <a:pt x="113" y="426"/>
                      <a:pt x="112" y="426"/>
                      <a:pt x="112" y="426"/>
                    </a:cubicBezTo>
                    <a:cubicBezTo>
                      <a:pt x="112" y="426"/>
                      <a:pt x="112" y="426"/>
                      <a:pt x="112" y="426"/>
                    </a:cubicBezTo>
                    <a:cubicBezTo>
                      <a:pt x="111" y="426"/>
                      <a:pt x="111" y="426"/>
                      <a:pt x="111" y="426"/>
                    </a:cubicBezTo>
                    <a:cubicBezTo>
                      <a:pt x="110" y="426"/>
                      <a:pt x="109" y="426"/>
                      <a:pt x="108" y="426"/>
                    </a:cubicBezTo>
                    <a:cubicBezTo>
                      <a:pt x="107" y="426"/>
                      <a:pt x="107" y="426"/>
                      <a:pt x="107" y="426"/>
                    </a:cubicBezTo>
                    <a:cubicBezTo>
                      <a:pt x="107" y="426"/>
                      <a:pt x="107" y="426"/>
                      <a:pt x="107" y="426"/>
                    </a:cubicBezTo>
                    <a:cubicBezTo>
                      <a:pt x="106" y="426"/>
                      <a:pt x="106" y="426"/>
                      <a:pt x="105" y="426"/>
                    </a:cubicBezTo>
                    <a:cubicBezTo>
                      <a:pt x="105" y="426"/>
                      <a:pt x="105" y="426"/>
                      <a:pt x="105" y="426"/>
                    </a:cubicBezTo>
                    <a:cubicBezTo>
                      <a:pt x="104" y="424"/>
                      <a:pt x="104" y="424"/>
                      <a:pt x="104" y="424"/>
                    </a:cubicBezTo>
                    <a:cubicBezTo>
                      <a:pt x="107" y="423"/>
                      <a:pt x="107" y="423"/>
                      <a:pt x="107" y="423"/>
                    </a:cubicBezTo>
                    <a:cubicBezTo>
                      <a:pt x="108" y="423"/>
                      <a:pt x="108" y="423"/>
                      <a:pt x="108" y="423"/>
                    </a:cubicBezTo>
                    <a:cubicBezTo>
                      <a:pt x="111" y="422"/>
                      <a:pt x="111" y="422"/>
                      <a:pt x="111" y="422"/>
                    </a:cubicBezTo>
                    <a:cubicBezTo>
                      <a:pt x="115" y="421"/>
                      <a:pt x="115" y="421"/>
                      <a:pt x="115" y="421"/>
                    </a:cubicBezTo>
                    <a:cubicBezTo>
                      <a:pt x="117" y="426"/>
                      <a:pt x="117" y="426"/>
                      <a:pt x="117" y="426"/>
                    </a:cubicBezTo>
                    <a:cubicBezTo>
                      <a:pt x="115" y="426"/>
                      <a:pt x="114" y="426"/>
                      <a:pt x="113" y="426"/>
                    </a:cubicBezTo>
                    <a:close/>
                    <a:moveTo>
                      <a:pt x="117" y="429"/>
                    </a:move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18" y="429"/>
                      <a:pt x="118" y="429"/>
                      <a:pt x="118" y="429"/>
                    </a:cubicBezTo>
                    <a:cubicBezTo>
                      <a:pt x="120" y="439"/>
                      <a:pt x="120" y="439"/>
                      <a:pt x="120" y="439"/>
                    </a:cubicBezTo>
                    <a:cubicBezTo>
                      <a:pt x="119" y="439"/>
                      <a:pt x="118" y="439"/>
                      <a:pt x="118" y="439"/>
                    </a:cubicBezTo>
                    <a:cubicBezTo>
                      <a:pt x="117" y="439"/>
                      <a:pt x="117" y="439"/>
                      <a:pt x="117" y="439"/>
                    </a:cubicBezTo>
                    <a:cubicBezTo>
                      <a:pt x="117" y="438"/>
                      <a:pt x="117" y="438"/>
                      <a:pt x="117" y="438"/>
                    </a:cubicBezTo>
                    <a:cubicBezTo>
                      <a:pt x="115" y="429"/>
                      <a:pt x="115" y="429"/>
                      <a:pt x="115" y="429"/>
                    </a:cubicBezTo>
                    <a:cubicBezTo>
                      <a:pt x="115" y="429"/>
                      <a:pt x="116" y="429"/>
                      <a:pt x="117" y="429"/>
                    </a:cubicBezTo>
                    <a:close/>
                    <a:moveTo>
                      <a:pt x="147" y="433"/>
                    </a:moveTo>
                    <a:cubicBezTo>
                      <a:pt x="147" y="433"/>
                      <a:pt x="147" y="433"/>
                      <a:pt x="147" y="433"/>
                    </a:cubicBezTo>
                    <a:cubicBezTo>
                      <a:pt x="148" y="433"/>
                      <a:pt x="148" y="434"/>
                      <a:pt x="149" y="434"/>
                    </a:cubicBezTo>
                    <a:cubicBezTo>
                      <a:pt x="150" y="434"/>
                      <a:pt x="150" y="434"/>
                      <a:pt x="150" y="434"/>
                    </a:cubicBezTo>
                    <a:cubicBezTo>
                      <a:pt x="149" y="441"/>
                      <a:pt x="149" y="441"/>
                      <a:pt x="149" y="441"/>
                    </a:cubicBezTo>
                    <a:cubicBezTo>
                      <a:pt x="148" y="444"/>
                      <a:pt x="148" y="444"/>
                      <a:pt x="148" y="444"/>
                    </a:cubicBezTo>
                    <a:cubicBezTo>
                      <a:pt x="148" y="444"/>
                      <a:pt x="148" y="444"/>
                      <a:pt x="147" y="443"/>
                    </a:cubicBezTo>
                    <a:cubicBezTo>
                      <a:pt x="147" y="443"/>
                      <a:pt x="147" y="443"/>
                      <a:pt x="147" y="443"/>
                    </a:cubicBezTo>
                    <a:cubicBezTo>
                      <a:pt x="146" y="443"/>
                      <a:pt x="146" y="443"/>
                      <a:pt x="146" y="443"/>
                    </a:cubicBezTo>
                    <a:lnTo>
                      <a:pt x="147" y="433"/>
                    </a:lnTo>
                    <a:close/>
                    <a:moveTo>
                      <a:pt x="149" y="430"/>
                    </a:moveTo>
                    <a:cubicBezTo>
                      <a:pt x="148" y="430"/>
                      <a:pt x="148" y="430"/>
                      <a:pt x="147" y="430"/>
                    </a:cubicBezTo>
                    <a:cubicBezTo>
                      <a:pt x="147" y="430"/>
                      <a:pt x="147" y="430"/>
                      <a:pt x="147" y="430"/>
                    </a:cubicBezTo>
                    <a:cubicBezTo>
                      <a:pt x="147" y="421"/>
                      <a:pt x="147" y="421"/>
                      <a:pt x="147" y="421"/>
                    </a:cubicBezTo>
                    <a:cubicBezTo>
                      <a:pt x="147" y="421"/>
                      <a:pt x="147" y="421"/>
                      <a:pt x="147" y="421"/>
                    </a:cubicBezTo>
                    <a:cubicBezTo>
                      <a:pt x="148" y="422"/>
                      <a:pt x="148" y="422"/>
                      <a:pt x="149" y="422"/>
                    </a:cubicBezTo>
                    <a:cubicBezTo>
                      <a:pt x="151" y="422"/>
                      <a:pt x="152" y="423"/>
                      <a:pt x="154" y="423"/>
                    </a:cubicBezTo>
                    <a:cubicBezTo>
                      <a:pt x="155" y="424"/>
                      <a:pt x="155" y="424"/>
                      <a:pt x="155" y="424"/>
                    </a:cubicBezTo>
                    <a:cubicBezTo>
                      <a:pt x="154" y="430"/>
                      <a:pt x="154" y="430"/>
                      <a:pt x="154" y="430"/>
                    </a:cubicBezTo>
                    <a:cubicBezTo>
                      <a:pt x="154" y="432"/>
                      <a:pt x="154" y="432"/>
                      <a:pt x="154" y="432"/>
                    </a:cubicBezTo>
                    <a:cubicBezTo>
                      <a:pt x="153" y="431"/>
                      <a:pt x="153" y="431"/>
                      <a:pt x="153" y="431"/>
                    </a:cubicBezTo>
                    <a:cubicBezTo>
                      <a:pt x="152" y="431"/>
                      <a:pt x="152" y="431"/>
                      <a:pt x="152" y="431"/>
                    </a:cubicBezTo>
                    <a:cubicBezTo>
                      <a:pt x="152" y="431"/>
                      <a:pt x="152" y="431"/>
                      <a:pt x="152" y="431"/>
                    </a:cubicBezTo>
                    <a:cubicBezTo>
                      <a:pt x="151" y="431"/>
                      <a:pt x="150" y="431"/>
                      <a:pt x="149" y="430"/>
                    </a:cubicBezTo>
                    <a:close/>
                    <a:moveTo>
                      <a:pt x="153" y="435"/>
                    </a:moveTo>
                    <a:cubicBezTo>
                      <a:pt x="154" y="435"/>
                      <a:pt x="154" y="435"/>
                      <a:pt x="154" y="435"/>
                    </a:cubicBezTo>
                    <a:cubicBezTo>
                      <a:pt x="155" y="436"/>
                      <a:pt x="156" y="436"/>
                      <a:pt x="156" y="436"/>
                    </a:cubicBezTo>
                    <a:cubicBezTo>
                      <a:pt x="154" y="446"/>
                      <a:pt x="154" y="446"/>
                      <a:pt x="154" y="446"/>
                    </a:cubicBezTo>
                    <a:cubicBezTo>
                      <a:pt x="154" y="446"/>
                      <a:pt x="154" y="446"/>
                      <a:pt x="154" y="446"/>
                    </a:cubicBezTo>
                    <a:cubicBezTo>
                      <a:pt x="153" y="446"/>
                      <a:pt x="152" y="445"/>
                      <a:pt x="152" y="445"/>
                    </a:cubicBezTo>
                    <a:lnTo>
                      <a:pt x="153" y="435"/>
                    </a:lnTo>
                    <a:close/>
                    <a:moveTo>
                      <a:pt x="156" y="420"/>
                    </a:moveTo>
                    <a:cubicBezTo>
                      <a:pt x="155" y="420"/>
                      <a:pt x="155" y="420"/>
                      <a:pt x="154" y="420"/>
                    </a:cubicBezTo>
                    <a:cubicBezTo>
                      <a:pt x="152" y="419"/>
                      <a:pt x="151" y="419"/>
                      <a:pt x="149" y="418"/>
                    </a:cubicBezTo>
                    <a:cubicBezTo>
                      <a:pt x="148" y="418"/>
                      <a:pt x="148" y="418"/>
                      <a:pt x="147" y="418"/>
                    </a:cubicBezTo>
                    <a:cubicBezTo>
                      <a:pt x="147" y="418"/>
                      <a:pt x="147" y="418"/>
                      <a:pt x="147" y="418"/>
                    </a:cubicBezTo>
                    <a:cubicBezTo>
                      <a:pt x="147" y="417"/>
                      <a:pt x="147" y="417"/>
                      <a:pt x="147" y="417"/>
                    </a:cubicBezTo>
                    <a:cubicBezTo>
                      <a:pt x="147" y="411"/>
                      <a:pt x="147" y="411"/>
                      <a:pt x="147" y="411"/>
                    </a:cubicBezTo>
                    <a:cubicBezTo>
                      <a:pt x="149" y="411"/>
                      <a:pt x="149" y="411"/>
                      <a:pt x="149" y="411"/>
                    </a:cubicBezTo>
                    <a:cubicBezTo>
                      <a:pt x="153" y="410"/>
                      <a:pt x="153" y="410"/>
                      <a:pt x="153" y="410"/>
                    </a:cubicBezTo>
                    <a:cubicBezTo>
                      <a:pt x="153" y="410"/>
                      <a:pt x="153" y="410"/>
                      <a:pt x="153" y="410"/>
                    </a:cubicBezTo>
                    <a:cubicBezTo>
                      <a:pt x="153" y="410"/>
                      <a:pt x="153" y="410"/>
                      <a:pt x="153" y="410"/>
                    </a:cubicBezTo>
                    <a:cubicBezTo>
                      <a:pt x="153" y="410"/>
                      <a:pt x="153" y="410"/>
                      <a:pt x="153" y="410"/>
                    </a:cubicBezTo>
                    <a:cubicBezTo>
                      <a:pt x="153" y="410"/>
                      <a:pt x="153" y="410"/>
                      <a:pt x="153" y="410"/>
                    </a:cubicBezTo>
                    <a:cubicBezTo>
                      <a:pt x="153" y="410"/>
                      <a:pt x="153" y="410"/>
                      <a:pt x="153" y="410"/>
                    </a:cubicBezTo>
                    <a:cubicBezTo>
                      <a:pt x="154" y="409"/>
                      <a:pt x="154" y="409"/>
                      <a:pt x="154" y="409"/>
                    </a:cubicBezTo>
                    <a:cubicBezTo>
                      <a:pt x="157" y="408"/>
                      <a:pt x="157" y="408"/>
                      <a:pt x="157" y="408"/>
                    </a:cubicBezTo>
                    <a:cubicBezTo>
                      <a:pt x="158" y="408"/>
                      <a:pt x="158" y="408"/>
                      <a:pt x="158" y="408"/>
                    </a:cubicBezTo>
                    <a:cubicBezTo>
                      <a:pt x="157" y="413"/>
                      <a:pt x="157" y="413"/>
                      <a:pt x="157" y="413"/>
                    </a:cubicBezTo>
                    <a:lnTo>
                      <a:pt x="156" y="420"/>
                    </a:lnTo>
                    <a:close/>
                    <a:moveTo>
                      <a:pt x="181" y="369"/>
                    </a:moveTo>
                    <a:cubicBezTo>
                      <a:pt x="182" y="369"/>
                      <a:pt x="182" y="369"/>
                      <a:pt x="182" y="369"/>
                    </a:cubicBezTo>
                    <a:cubicBezTo>
                      <a:pt x="184" y="369"/>
                      <a:pt x="184" y="369"/>
                      <a:pt x="184" y="369"/>
                    </a:cubicBezTo>
                    <a:cubicBezTo>
                      <a:pt x="184" y="368"/>
                      <a:pt x="184" y="368"/>
                      <a:pt x="184" y="368"/>
                    </a:cubicBezTo>
                    <a:cubicBezTo>
                      <a:pt x="185" y="368"/>
                      <a:pt x="185" y="368"/>
                      <a:pt x="185" y="368"/>
                    </a:cubicBezTo>
                    <a:cubicBezTo>
                      <a:pt x="184" y="371"/>
                      <a:pt x="184" y="371"/>
                      <a:pt x="184" y="371"/>
                    </a:cubicBezTo>
                    <a:cubicBezTo>
                      <a:pt x="184" y="374"/>
                      <a:pt x="184" y="374"/>
                      <a:pt x="184" y="374"/>
                    </a:cubicBezTo>
                    <a:cubicBezTo>
                      <a:pt x="184" y="374"/>
                      <a:pt x="184" y="374"/>
                      <a:pt x="184" y="374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1" y="371"/>
                      <a:pt x="181" y="371"/>
                      <a:pt x="181" y="371"/>
                    </a:cubicBezTo>
                    <a:cubicBezTo>
                      <a:pt x="180" y="370"/>
                      <a:pt x="180" y="370"/>
                      <a:pt x="180" y="370"/>
                    </a:cubicBezTo>
                    <a:cubicBezTo>
                      <a:pt x="179" y="369"/>
                      <a:pt x="179" y="369"/>
                      <a:pt x="179" y="369"/>
                    </a:cubicBezTo>
                    <a:cubicBezTo>
                      <a:pt x="180" y="369"/>
                      <a:pt x="180" y="369"/>
                      <a:pt x="180" y="369"/>
                    </a:cubicBezTo>
                    <a:lnTo>
                      <a:pt x="181" y="369"/>
                    </a:lnTo>
                    <a:close/>
                    <a:moveTo>
                      <a:pt x="180" y="366"/>
                    </a:moveTo>
                    <a:cubicBezTo>
                      <a:pt x="181" y="366"/>
                      <a:pt x="181" y="366"/>
                      <a:pt x="181" y="366"/>
                    </a:cubicBezTo>
                    <a:cubicBezTo>
                      <a:pt x="181" y="366"/>
                      <a:pt x="181" y="366"/>
                      <a:pt x="181" y="366"/>
                    </a:cubicBezTo>
                    <a:cubicBezTo>
                      <a:pt x="181" y="366"/>
                      <a:pt x="181" y="366"/>
                      <a:pt x="181" y="366"/>
                    </a:cubicBezTo>
                    <a:cubicBezTo>
                      <a:pt x="181" y="366"/>
                      <a:pt x="181" y="366"/>
                      <a:pt x="181" y="366"/>
                    </a:cubicBezTo>
                    <a:lnTo>
                      <a:pt x="180" y="366"/>
                    </a:lnTo>
                    <a:close/>
                    <a:moveTo>
                      <a:pt x="281" y="469"/>
                    </a:moveTo>
                    <a:cubicBezTo>
                      <a:pt x="282" y="467"/>
                      <a:pt x="282" y="467"/>
                      <a:pt x="282" y="467"/>
                    </a:cubicBezTo>
                    <a:cubicBezTo>
                      <a:pt x="283" y="466"/>
                      <a:pt x="283" y="466"/>
                      <a:pt x="283" y="466"/>
                    </a:cubicBezTo>
                    <a:cubicBezTo>
                      <a:pt x="286" y="464"/>
                      <a:pt x="286" y="464"/>
                      <a:pt x="286" y="464"/>
                    </a:cubicBezTo>
                    <a:cubicBezTo>
                      <a:pt x="285" y="469"/>
                      <a:pt x="285" y="469"/>
                      <a:pt x="285" y="469"/>
                    </a:cubicBezTo>
                    <a:cubicBezTo>
                      <a:pt x="283" y="469"/>
                      <a:pt x="283" y="469"/>
                      <a:pt x="283" y="469"/>
                    </a:cubicBezTo>
                    <a:cubicBezTo>
                      <a:pt x="282" y="469"/>
                      <a:pt x="282" y="469"/>
                      <a:pt x="282" y="469"/>
                    </a:cubicBezTo>
                    <a:cubicBezTo>
                      <a:pt x="281" y="469"/>
                      <a:pt x="281" y="469"/>
                      <a:pt x="281" y="469"/>
                    </a:cubicBezTo>
                    <a:cubicBezTo>
                      <a:pt x="280" y="469"/>
                      <a:pt x="280" y="469"/>
                      <a:pt x="280" y="469"/>
                    </a:cubicBezTo>
                    <a:lnTo>
                      <a:pt x="281" y="469"/>
                    </a:lnTo>
                    <a:close/>
                    <a:moveTo>
                      <a:pt x="280" y="465"/>
                    </a:moveTo>
                    <a:cubicBezTo>
                      <a:pt x="278" y="467"/>
                      <a:pt x="278" y="467"/>
                      <a:pt x="278" y="467"/>
                    </a:cubicBezTo>
                    <a:cubicBezTo>
                      <a:pt x="279" y="462"/>
                      <a:pt x="279" y="462"/>
                      <a:pt x="279" y="462"/>
                    </a:cubicBezTo>
                    <a:cubicBezTo>
                      <a:pt x="280" y="462"/>
                      <a:pt x="280" y="462"/>
                      <a:pt x="280" y="462"/>
                    </a:cubicBezTo>
                    <a:cubicBezTo>
                      <a:pt x="280" y="462"/>
                      <a:pt x="280" y="462"/>
                      <a:pt x="280" y="462"/>
                    </a:cubicBezTo>
                    <a:cubicBezTo>
                      <a:pt x="281" y="462"/>
                      <a:pt x="281" y="462"/>
                      <a:pt x="281" y="462"/>
                    </a:cubicBezTo>
                    <a:cubicBezTo>
                      <a:pt x="282" y="462"/>
                      <a:pt x="282" y="462"/>
                      <a:pt x="282" y="462"/>
                    </a:cubicBezTo>
                    <a:cubicBezTo>
                      <a:pt x="283" y="462"/>
                      <a:pt x="283" y="462"/>
                      <a:pt x="283" y="462"/>
                    </a:cubicBezTo>
                    <a:cubicBezTo>
                      <a:pt x="282" y="462"/>
                      <a:pt x="282" y="462"/>
                      <a:pt x="282" y="462"/>
                    </a:cubicBezTo>
                    <a:cubicBezTo>
                      <a:pt x="281" y="464"/>
                      <a:pt x="281" y="464"/>
                      <a:pt x="281" y="464"/>
                    </a:cubicBezTo>
                    <a:lnTo>
                      <a:pt x="280" y="465"/>
                    </a:lnTo>
                    <a:close/>
                    <a:moveTo>
                      <a:pt x="283" y="458"/>
                    </a:moveTo>
                    <a:cubicBezTo>
                      <a:pt x="282" y="458"/>
                      <a:pt x="282" y="458"/>
                      <a:pt x="282" y="458"/>
                    </a:cubicBezTo>
                    <a:cubicBezTo>
                      <a:pt x="281" y="458"/>
                      <a:pt x="281" y="458"/>
                      <a:pt x="281" y="458"/>
                    </a:cubicBezTo>
                    <a:cubicBezTo>
                      <a:pt x="280" y="459"/>
                      <a:pt x="280" y="459"/>
                      <a:pt x="280" y="459"/>
                    </a:cubicBezTo>
                    <a:cubicBezTo>
                      <a:pt x="280" y="458"/>
                      <a:pt x="280" y="458"/>
                      <a:pt x="280" y="458"/>
                    </a:cubicBezTo>
                    <a:cubicBezTo>
                      <a:pt x="279" y="458"/>
                      <a:pt x="279" y="458"/>
                      <a:pt x="279" y="458"/>
                    </a:cubicBezTo>
                    <a:cubicBezTo>
                      <a:pt x="280" y="457"/>
                      <a:pt x="280" y="457"/>
                      <a:pt x="280" y="457"/>
                    </a:cubicBezTo>
                    <a:cubicBezTo>
                      <a:pt x="281" y="453"/>
                      <a:pt x="281" y="453"/>
                      <a:pt x="281" y="453"/>
                    </a:cubicBezTo>
                    <a:cubicBezTo>
                      <a:pt x="281" y="453"/>
                      <a:pt x="281" y="453"/>
                      <a:pt x="281" y="453"/>
                    </a:cubicBezTo>
                    <a:cubicBezTo>
                      <a:pt x="282" y="455"/>
                      <a:pt x="282" y="455"/>
                      <a:pt x="282" y="455"/>
                    </a:cubicBezTo>
                    <a:cubicBezTo>
                      <a:pt x="283" y="456"/>
                      <a:pt x="283" y="456"/>
                      <a:pt x="283" y="456"/>
                    </a:cubicBezTo>
                    <a:cubicBezTo>
                      <a:pt x="285" y="458"/>
                      <a:pt x="285" y="458"/>
                      <a:pt x="285" y="458"/>
                    </a:cubicBezTo>
                    <a:lnTo>
                      <a:pt x="283" y="458"/>
                    </a:lnTo>
                    <a:close/>
                    <a:moveTo>
                      <a:pt x="283" y="451"/>
                    </a:moveTo>
                    <a:cubicBezTo>
                      <a:pt x="282" y="450"/>
                      <a:pt x="282" y="450"/>
                      <a:pt x="282" y="450"/>
                    </a:cubicBezTo>
                    <a:cubicBezTo>
                      <a:pt x="281" y="448"/>
                      <a:pt x="281" y="448"/>
                      <a:pt x="281" y="448"/>
                    </a:cubicBezTo>
                    <a:cubicBezTo>
                      <a:pt x="281" y="448"/>
                      <a:pt x="281" y="448"/>
                      <a:pt x="281" y="448"/>
                    </a:cubicBezTo>
                    <a:cubicBezTo>
                      <a:pt x="281" y="448"/>
                      <a:pt x="281" y="448"/>
                      <a:pt x="281" y="448"/>
                    </a:cubicBezTo>
                    <a:cubicBezTo>
                      <a:pt x="281" y="448"/>
                      <a:pt x="281" y="448"/>
                      <a:pt x="281" y="448"/>
                    </a:cubicBezTo>
                    <a:cubicBezTo>
                      <a:pt x="280" y="447"/>
                      <a:pt x="280" y="447"/>
                      <a:pt x="280" y="447"/>
                    </a:cubicBezTo>
                    <a:cubicBezTo>
                      <a:pt x="277" y="444"/>
                      <a:pt x="277" y="444"/>
                      <a:pt x="277" y="444"/>
                    </a:cubicBezTo>
                    <a:cubicBezTo>
                      <a:pt x="277" y="444"/>
                      <a:pt x="277" y="444"/>
                      <a:pt x="277" y="444"/>
                    </a:cubicBezTo>
                    <a:cubicBezTo>
                      <a:pt x="275" y="443"/>
                      <a:pt x="275" y="443"/>
                      <a:pt x="275" y="443"/>
                    </a:cubicBezTo>
                    <a:cubicBezTo>
                      <a:pt x="274" y="441"/>
                      <a:pt x="274" y="441"/>
                      <a:pt x="274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73" y="440"/>
                      <a:pt x="273" y="440"/>
                      <a:pt x="273" y="440"/>
                    </a:cubicBezTo>
                    <a:cubicBezTo>
                      <a:pt x="273" y="440"/>
                      <a:pt x="273" y="440"/>
                      <a:pt x="273" y="440"/>
                    </a:cubicBezTo>
                    <a:cubicBezTo>
                      <a:pt x="274" y="438"/>
                      <a:pt x="274" y="438"/>
                      <a:pt x="274" y="438"/>
                    </a:cubicBezTo>
                    <a:cubicBezTo>
                      <a:pt x="275" y="437"/>
                      <a:pt x="275" y="437"/>
                      <a:pt x="275" y="437"/>
                    </a:cubicBezTo>
                    <a:cubicBezTo>
                      <a:pt x="277" y="435"/>
                      <a:pt x="277" y="435"/>
                      <a:pt x="277" y="435"/>
                    </a:cubicBezTo>
                    <a:cubicBezTo>
                      <a:pt x="277" y="434"/>
                      <a:pt x="277" y="434"/>
                      <a:pt x="277" y="434"/>
                    </a:cubicBezTo>
                    <a:cubicBezTo>
                      <a:pt x="278" y="433"/>
                      <a:pt x="278" y="433"/>
                      <a:pt x="278" y="433"/>
                    </a:cubicBezTo>
                    <a:cubicBezTo>
                      <a:pt x="280" y="438"/>
                      <a:pt x="280" y="438"/>
                      <a:pt x="280" y="438"/>
                    </a:cubicBezTo>
                    <a:cubicBezTo>
                      <a:pt x="281" y="441"/>
                      <a:pt x="281" y="441"/>
                      <a:pt x="281" y="441"/>
                    </a:cubicBezTo>
                    <a:cubicBezTo>
                      <a:pt x="282" y="446"/>
                      <a:pt x="282" y="446"/>
                      <a:pt x="282" y="446"/>
                    </a:cubicBezTo>
                    <a:cubicBezTo>
                      <a:pt x="283" y="449"/>
                      <a:pt x="283" y="449"/>
                      <a:pt x="283" y="449"/>
                    </a:cubicBezTo>
                    <a:cubicBezTo>
                      <a:pt x="285" y="452"/>
                      <a:pt x="285" y="452"/>
                      <a:pt x="285" y="452"/>
                    </a:cubicBezTo>
                    <a:lnTo>
                      <a:pt x="283" y="451"/>
                    </a:lnTo>
                    <a:close/>
                    <a:moveTo>
                      <a:pt x="273" y="506"/>
                    </a:moveTo>
                    <a:cubicBezTo>
                      <a:pt x="273" y="506"/>
                      <a:pt x="273" y="506"/>
                      <a:pt x="273" y="506"/>
                    </a:cubicBezTo>
                    <a:cubicBezTo>
                      <a:pt x="273" y="499"/>
                      <a:pt x="273" y="499"/>
                      <a:pt x="273" y="499"/>
                    </a:cubicBezTo>
                    <a:cubicBezTo>
                      <a:pt x="273" y="499"/>
                      <a:pt x="273" y="499"/>
                      <a:pt x="273" y="499"/>
                    </a:cubicBezTo>
                    <a:cubicBezTo>
                      <a:pt x="274" y="500"/>
                      <a:pt x="274" y="500"/>
                      <a:pt x="274" y="500"/>
                    </a:cubicBezTo>
                    <a:cubicBezTo>
                      <a:pt x="275" y="501"/>
                      <a:pt x="275" y="501"/>
                      <a:pt x="275" y="501"/>
                    </a:cubicBezTo>
                    <a:cubicBezTo>
                      <a:pt x="277" y="503"/>
                      <a:pt x="277" y="503"/>
                      <a:pt x="277" y="503"/>
                    </a:cubicBezTo>
                    <a:cubicBezTo>
                      <a:pt x="277" y="503"/>
                      <a:pt x="277" y="503"/>
                      <a:pt x="277" y="503"/>
                    </a:cubicBezTo>
                    <a:cubicBezTo>
                      <a:pt x="277" y="503"/>
                      <a:pt x="277" y="503"/>
                      <a:pt x="277" y="503"/>
                    </a:cubicBezTo>
                    <a:cubicBezTo>
                      <a:pt x="277" y="503"/>
                      <a:pt x="277" y="503"/>
                      <a:pt x="277" y="503"/>
                    </a:cubicBezTo>
                    <a:cubicBezTo>
                      <a:pt x="277" y="504"/>
                      <a:pt x="277" y="504"/>
                      <a:pt x="277" y="504"/>
                    </a:cubicBezTo>
                    <a:cubicBezTo>
                      <a:pt x="275" y="505"/>
                      <a:pt x="275" y="505"/>
                      <a:pt x="275" y="505"/>
                    </a:cubicBezTo>
                    <a:cubicBezTo>
                      <a:pt x="274" y="505"/>
                      <a:pt x="274" y="505"/>
                      <a:pt x="274" y="505"/>
                    </a:cubicBezTo>
                    <a:lnTo>
                      <a:pt x="273" y="506"/>
                    </a:lnTo>
                    <a:close/>
                    <a:moveTo>
                      <a:pt x="273" y="528"/>
                    </a:moveTo>
                    <a:cubicBezTo>
                      <a:pt x="274" y="530"/>
                      <a:pt x="274" y="530"/>
                      <a:pt x="274" y="530"/>
                    </a:cubicBezTo>
                    <a:cubicBezTo>
                      <a:pt x="274" y="530"/>
                      <a:pt x="274" y="530"/>
                      <a:pt x="274" y="530"/>
                    </a:cubicBezTo>
                    <a:cubicBezTo>
                      <a:pt x="274" y="530"/>
                      <a:pt x="274" y="530"/>
                      <a:pt x="274" y="530"/>
                    </a:cubicBezTo>
                    <a:cubicBezTo>
                      <a:pt x="273" y="530"/>
                      <a:pt x="273" y="530"/>
                      <a:pt x="273" y="530"/>
                    </a:cubicBezTo>
                    <a:cubicBezTo>
                      <a:pt x="273" y="530"/>
                      <a:pt x="273" y="530"/>
                      <a:pt x="273" y="530"/>
                    </a:cubicBezTo>
                    <a:cubicBezTo>
                      <a:pt x="273" y="529"/>
                      <a:pt x="273" y="529"/>
                      <a:pt x="273" y="529"/>
                    </a:cubicBezTo>
                    <a:lnTo>
                      <a:pt x="273" y="528"/>
                    </a:lnTo>
                    <a:close/>
                    <a:moveTo>
                      <a:pt x="271" y="465"/>
                    </a:moveTo>
                    <a:cubicBezTo>
                      <a:pt x="269" y="464"/>
                      <a:pt x="269" y="464"/>
                      <a:pt x="269" y="464"/>
                    </a:cubicBezTo>
                    <a:cubicBezTo>
                      <a:pt x="271" y="463"/>
                      <a:pt x="271" y="463"/>
                      <a:pt x="271" y="463"/>
                    </a:cubicBezTo>
                    <a:cubicBezTo>
                      <a:pt x="273" y="463"/>
                      <a:pt x="273" y="463"/>
                      <a:pt x="273" y="463"/>
                    </a:cubicBezTo>
                    <a:cubicBezTo>
                      <a:pt x="274" y="463"/>
                      <a:pt x="274" y="463"/>
                      <a:pt x="274" y="463"/>
                    </a:cubicBezTo>
                    <a:cubicBezTo>
                      <a:pt x="275" y="463"/>
                      <a:pt x="275" y="463"/>
                      <a:pt x="275" y="463"/>
                    </a:cubicBezTo>
                    <a:cubicBezTo>
                      <a:pt x="275" y="463"/>
                      <a:pt x="275" y="463"/>
                      <a:pt x="275" y="463"/>
                    </a:cubicBezTo>
                    <a:cubicBezTo>
                      <a:pt x="275" y="463"/>
                      <a:pt x="275" y="463"/>
                      <a:pt x="275" y="463"/>
                    </a:cubicBezTo>
                    <a:cubicBezTo>
                      <a:pt x="274" y="468"/>
                      <a:pt x="274" y="468"/>
                      <a:pt x="274" y="468"/>
                    </a:cubicBezTo>
                    <a:cubicBezTo>
                      <a:pt x="274" y="468"/>
                      <a:pt x="274" y="468"/>
                      <a:pt x="274" y="468"/>
                    </a:cubicBezTo>
                    <a:cubicBezTo>
                      <a:pt x="273" y="467"/>
                      <a:pt x="273" y="467"/>
                      <a:pt x="273" y="467"/>
                    </a:cubicBezTo>
                    <a:lnTo>
                      <a:pt x="271" y="465"/>
                    </a:lnTo>
                    <a:close/>
                    <a:moveTo>
                      <a:pt x="229" y="536"/>
                    </a:moveTo>
                    <a:cubicBezTo>
                      <a:pt x="227" y="535"/>
                      <a:pt x="227" y="535"/>
                      <a:pt x="227" y="535"/>
                    </a:cubicBezTo>
                    <a:cubicBezTo>
                      <a:pt x="227" y="535"/>
                      <a:pt x="227" y="535"/>
                      <a:pt x="227" y="535"/>
                    </a:cubicBezTo>
                    <a:cubicBezTo>
                      <a:pt x="225" y="535"/>
                      <a:pt x="225" y="535"/>
                      <a:pt x="225" y="535"/>
                    </a:cubicBezTo>
                    <a:cubicBezTo>
                      <a:pt x="224" y="535"/>
                      <a:pt x="224" y="535"/>
                      <a:pt x="224" y="535"/>
                    </a:cubicBezTo>
                    <a:cubicBezTo>
                      <a:pt x="223" y="535"/>
                      <a:pt x="223" y="535"/>
                      <a:pt x="223" y="535"/>
                    </a:cubicBezTo>
                    <a:cubicBezTo>
                      <a:pt x="221" y="534"/>
                      <a:pt x="221" y="534"/>
                      <a:pt x="221" y="534"/>
                    </a:cubicBezTo>
                    <a:cubicBezTo>
                      <a:pt x="220" y="534"/>
                      <a:pt x="220" y="534"/>
                      <a:pt x="220" y="534"/>
                    </a:cubicBezTo>
                    <a:cubicBezTo>
                      <a:pt x="220" y="533"/>
                      <a:pt x="220" y="533"/>
                      <a:pt x="220" y="532"/>
                    </a:cubicBezTo>
                    <a:cubicBezTo>
                      <a:pt x="221" y="532"/>
                      <a:pt x="221" y="532"/>
                      <a:pt x="221" y="532"/>
                    </a:cubicBezTo>
                    <a:cubicBezTo>
                      <a:pt x="223" y="532"/>
                      <a:pt x="223" y="532"/>
                      <a:pt x="223" y="532"/>
                    </a:cubicBezTo>
                    <a:cubicBezTo>
                      <a:pt x="224" y="532"/>
                      <a:pt x="224" y="532"/>
                      <a:pt x="224" y="532"/>
                    </a:cubicBezTo>
                    <a:cubicBezTo>
                      <a:pt x="225" y="532"/>
                      <a:pt x="225" y="532"/>
                      <a:pt x="225" y="532"/>
                    </a:cubicBezTo>
                    <a:cubicBezTo>
                      <a:pt x="227" y="532"/>
                      <a:pt x="227" y="532"/>
                      <a:pt x="227" y="532"/>
                    </a:cubicBezTo>
                    <a:cubicBezTo>
                      <a:pt x="227" y="532"/>
                      <a:pt x="227" y="532"/>
                      <a:pt x="227" y="532"/>
                    </a:cubicBezTo>
                    <a:cubicBezTo>
                      <a:pt x="229" y="533"/>
                      <a:pt x="229" y="533"/>
                      <a:pt x="229" y="533"/>
                    </a:cubicBezTo>
                    <a:cubicBezTo>
                      <a:pt x="229" y="533"/>
                      <a:pt x="229" y="533"/>
                      <a:pt x="229" y="533"/>
                    </a:cubicBezTo>
                    <a:cubicBezTo>
                      <a:pt x="229" y="534"/>
                      <a:pt x="229" y="535"/>
                      <a:pt x="229" y="536"/>
                    </a:cubicBezTo>
                    <a:close/>
                    <a:moveTo>
                      <a:pt x="230" y="539"/>
                    </a:moveTo>
                    <a:cubicBezTo>
                      <a:pt x="230" y="540"/>
                      <a:pt x="230" y="541"/>
                      <a:pt x="230" y="542"/>
                    </a:cubicBezTo>
                    <a:cubicBezTo>
                      <a:pt x="229" y="542"/>
                      <a:pt x="229" y="542"/>
                      <a:pt x="229" y="542"/>
                    </a:cubicBezTo>
                    <a:cubicBezTo>
                      <a:pt x="227" y="542"/>
                      <a:pt x="227" y="542"/>
                      <a:pt x="227" y="542"/>
                    </a:cubicBezTo>
                    <a:cubicBezTo>
                      <a:pt x="227" y="542"/>
                      <a:pt x="227" y="542"/>
                      <a:pt x="227" y="542"/>
                    </a:cubicBezTo>
                    <a:cubicBezTo>
                      <a:pt x="225" y="541"/>
                      <a:pt x="225" y="541"/>
                      <a:pt x="225" y="541"/>
                    </a:cubicBezTo>
                    <a:cubicBezTo>
                      <a:pt x="224" y="541"/>
                      <a:pt x="224" y="541"/>
                      <a:pt x="224" y="541"/>
                    </a:cubicBezTo>
                    <a:cubicBezTo>
                      <a:pt x="223" y="541"/>
                      <a:pt x="223" y="541"/>
                      <a:pt x="223" y="541"/>
                    </a:cubicBezTo>
                    <a:cubicBezTo>
                      <a:pt x="221" y="540"/>
                      <a:pt x="221" y="540"/>
                      <a:pt x="221" y="540"/>
                    </a:cubicBezTo>
                    <a:cubicBezTo>
                      <a:pt x="220" y="540"/>
                      <a:pt x="220" y="540"/>
                      <a:pt x="220" y="540"/>
                    </a:cubicBezTo>
                    <a:cubicBezTo>
                      <a:pt x="220" y="539"/>
                      <a:pt x="220" y="538"/>
                      <a:pt x="220" y="538"/>
                    </a:cubicBezTo>
                    <a:cubicBezTo>
                      <a:pt x="221" y="538"/>
                      <a:pt x="221" y="538"/>
                      <a:pt x="221" y="538"/>
                    </a:cubicBezTo>
                    <a:cubicBezTo>
                      <a:pt x="223" y="538"/>
                      <a:pt x="223" y="538"/>
                      <a:pt x="223" y="538"/>
                    </a:cubicBezTo>
                    <a:cubicBezTo>
                      <a:pt x="224" y="538"/>
                      <a:pt x="224" y="538"/>
                      <a:pt x="224" y="538"/>
                    </a:cubicBezTo>
                    <a:cubicBezTo>
                      <a:pt x="225" y="538"/>
                      <a:pt x="225" y="538"/>
                      <a:pt x="225" y="538"/>
                    </a:cubicBezTo>
                    <a:cubicBezTo>
                      <a:pt x="227" y="539"/>
                      <a:pt x="227" y="539"/>
                      <a:pt x="227" y="539"/>
                    </a:cubicBezTo>
                    <a:cubicBezTo>
                      <a:pt x="227" y="539"/>
                      <a:pt x="227" y="539"/>
                      <a:pt x="227" y="539"/>
                    </a:cubicBezTo>
                    <a:cubicBezTo>
                      <a:pt x="229" y="539"/>
                      <a:pt x="229" y="539"/>
                      <a:pt x="229" y="539"/>
                    </a:cubicBezTo>
                    <a:lnTo>
                      <a:pt x="230" y="539"/>
                    </a:lnTo>
                    <a:close/>
                    <a:moveTo>
                      <a:pt x="229" y="529"/>
                    </a:moveTo>
                    <a:cubicBezTo>
                      <a:pt x="227" y="529"/>
                      <a:pt x="227" y="529"/>
                      <a:pt x="227" y="529"/>
                    </a:cubicBezTo>
                    <a:cubicBezTo>
                      <a:pt x="227" y="529"/>
                      <a:pt x="227" y="529"/>
                      <a:pt x="227" y="529"/>
                    </a:cubicBezTo>
                    <a:cubicBezTo>
                      <a:pt x="225" y="529"/>
                      <a:pt x="225" y="529"/>
                      <a:pt x="225" y="529"/>
                    </a:cubicBezTo>
                    <a:cubicBezTo>
                      <a:pt x="224" y="529"/>
                      <a:pt x="224" y="529"/>
                      <a:pt x="224" y="529"/>
                    </a:cubicBezTo>
                    <a:cubicBezTo>
                      <a:pt x="223" y="529"/>
                      <a:pt x="223" y="529"/>
                      <a:pt x="223" y="529"/>
                    </a:cubicBezTo>
                    <a:cubicBezTo>
                      <a:pt x="221" y="529"/>
                      <a:pt x="221" y="529"/>
                      <a:pt x="221" y="529"/>
                    </a:cubicBezTo>
                    <a:cubicBezTo>
                      <a:pt x="219" y="528"/>
                      <a:pt x="219" y="528"/>
                      <a:pt x="219" y="528"/>
                    </a:cubicBezTo>
                    <a:cubicBezTo>
                      <a:pt x="219" y="528"/>
                      <a:pt x="219" y="528"/>
                      <a:pt x="219" y="528"/>
                    </a:cubicBezTo>
                    <a:cubicBezTo>
                      <a:pt x="219" y="528"/>
                      <a:pt x="219" y="527"/>
                      <a:pt x="219" y="526"/>
                    </a:cubicBezTo>
                    <a:cubicBezTo>
                      <a:pt x="219" y="526"/>
                      <a:pt x="219" y="526"/>
                      <a:pt x="219" y="526"/>
                    </a:cubicBezTo>
                    <a:cubicBezTo>
                      <a:pt x="221" y="526"/>
                      <a:pt x="221" y="526"/>
                      <a:pt x="221" y="526"/>
                    </a:cubicBezTo>
                    <a:cubicBezTo>
                      <a:pt x="223" y="526"/>
                      <a:pt x="223" y="526"/>
                      <a:pt x="223" y="526"/>
                    </a:cubicBezTo>
                    <a:cubicBezTo>
                      <a:pt x="224" y="526"/>
                      <a:pt x="224" y="526"/>
                      <a:pt x="224" y="526"/>
                    </a:cubicBezTo>
                    <a:cubicBezTo>
                      <a:pt x="225" y="526"/>
                      <a:pt x="225" y="526"/>
                      <a:pt x="225" y="526"/>
                    </a:cubicBezTo>
                    <a:cubicBezTo>
                      <a:pt x="227" y="526"/>
                      <a:pt x="227" y="526"/>
                      <a:pt x="227" y="526"/>
                    </a:cubicBezTo>
                    <a:cubicBezTo>
                      <a:pt x="227" y="526"/>
                      <a:pt x="227" y="526"/>
                      <a:pt x="227" y="526"/>
                    </a:cubicBezTo>
                    <a:cubicBezTo>
                      <a:pt x="228" y="526"/>
                      <a:pt x="228" y="526"/>
                      <a:pt x="228" y="526"/>
                    </a:cubicBezTo>
                    <a:cubicBezTo>
                      <a:pt x="229" y="527"/>
                      <a:pt x="229" y="528"/>
                      <a:pt x="229" y="529"/>
                    </a:cubicBezTo>
                    <a:cubicBezTo>
                      <a:pt x="229" y="529"/>
                      <a:pt x="229" y="529"/>
                      <a:pt x="229" y="529"/>
                    </a:cubicBezTo>
                    <a:close/>
                    <a:moveTo>
                      <a:pt x="218" y="523"/>
                    </a:moveTo>
                    <a:cubicBezTo>
                      <a:pt x="218" y="522"/>
                      <a:pt x="218" y="521"/>
                      <a:pt x="218" y="520"/>
                    </a:cubicBezTo>
                    <a:cubicBezTo>
                      <a:pt x="219" y="520"/>
                      <a:pt x="219" y="520"/>
                      <a:pt x="219" y="520"/>
                    </a:cubicBezTo>
                    <a:cubicBezTo>
                      <a:pt x="221" y="520"/>
                      <a:pt x="221" y="520"/>
                      <a:pt x="221" y="520"/>
                    </a:cubicBezTo>
                    <a:cubicBezTo>
                      <a:pt x="223" y="520"/>
                      <a:pt x="223" y="520"/>
                      <a:pt x="223" y="520"/>
                    </a:cubicBezTo>
                    <a:cubicBezTo>
                      <a:pt x="224" y="520"/>
                      <a:pt x="224" y="520"/>
                      <a:pt x="224" y="520"/>
                    </a:cubicBezTo>
                    <a:cubicBezTo>
                      <a:pt x="225" y="520"/>
                      <a:pt x="225" y="520"/>
                      <a:pt x="225" y="520"/>
                    </a:cubicBezTo>
                    <a:cubicBezTo>
                      <a:pt x="227" y="520"/>
                      <a:pt x="227" y="520"/>
                      <a:pt x="227" y="520"/>
                    </a:cubicBezTo>
                    <a:cubicBezTo>
                      <a:pt x="227" y="520"/>
                      <a:pt x="227" y="520"/>
                      <a:pt x="227" y="520"/>
                    </a:cubicBezTo>
                    <a:cubicBezTo>
                      <a:pt x="227" y="520"/>
                      <a:pt x="227" y="520"/>
                      <a:pt x="227" y="520"/>
                    </a:cubicBezTo>
                    <a:cubicBezTo>
                      <a:pt x="228" y="521"/>
                      <a:pt x="228" y="522"/>
                      <a:pt x="228" y="523"/>
                    </a:cubicBezTo>
                    <a:cubicBezTo>
                      <a:pt x="227" y="523"/>
                      <a:pt x="227" y="523"/>
                      <a:pt x="227" y="523"/>
                    </a:cubicBezTo>
                    <a:cubicBezTo>
                      <a:pt x="227" y="523"/>
                      <a:pt x="227" y="523"/>
                      <a:pt x="227" y="523"/>
                    </a:cubicBezTo>
                    <a:cubicBezTo>
                      <a:pt x="225" y="523"/>
                      <a:pt x="225" y="523"/>
                      <a:pt x="225" y="523"/>
                    </a:cubicBezTo>
                    <a:cubicBezTo>
                      <a:pt x="224" y="523"/>
                      <a:pt x="224" y="523"/>
                      <a:pt x="224" y="523"/>
                    </a:cubicBezTo>
                    <a:cubicBezTo>
                      <a:pt x="223" y="523"/>
                      <a:pt x="223" y="523"/>
                      <a:pt x="223" y="523"/>
                    </a:cubicBezTo>
                    <a:cubicBezTo>
                      <a:pt x="221" y="523"/>
                      <a:pt x="221" y="523"/>
                      <a:pt x="221" y="523"/>
                    </a:cubicBezTo>
                    <a:cubicBezTo>
                      <a:pt x="219" y="523"/>
                      <a:pt x="219" y="523"/>
                      <a:pt x="219" y="523"/>
                    </a:cubicBezTo>
                    <a:lnTo>
                      <a:pt x="218" y="523"/>
                    </a:lnTo>
                    <a:close/>
                    <a:moveTo>
                      <a:pt x="228" y="507"/>
                    </a:moveTo>
                    <a:cubicBezTo>
                      <a:pt x="227" y="506"/>
                      <a:pt x="227" y="505"/>
                      <a:pt x="227" y="504"/>
                    </a:cubicBezTo>
                    <a:cubicBezTo>
                      <a:pt x="227" y="504"/>
                      <a:pt x="227" y="504"/>
                      <a:pt x="227" y="504"/>
                    </a:cubicBezTo>
                    <a:cubicBezTo>
                      <a:pt x="226" y="502"/>
                      <a:pt x="226" y="501"/>
                      <a:pt x="225" y="500"/>
                    </a:cubicBezTo>
                    <a:cubicBezTo>
                      <a:pt x="225" y="500"/>
                      <a:pt x="225" y="500"/>
                      <a:pt x="225" y="500"/>
                    </a:cubicBezTo>
                    <a:cubicBezTo>
                      <a:pt x="225" y="500"/>
                      <a:pt x="225" y="500"/>
                      <a:pt x="225" y="500"/>
                    </a:cubicBezTo>
                    <a:cubicBezTo>
                      <a:pt x="227" y="500"/>
                      <a:pt x="227" y="500"/>
                      <a:pt x="227" y="500"/>
                    </a:cubicBezTo>
                    <a:cubicBezTo>
                      <a:pt x="227" y="500"/>
                      <a:pt x="227" y="500"/>
                      <a:pt x="227" y="500"/>
                    </a:cubicBezTo>
                    <a:cubicBezTo>
                      <a:pt x="229" y="499"/>
                      <a:pt x="229" y="499"/>
                      <a:pt x="229" y="499"/>
                    </a:cubicBezTo>
                    <a:cubicBezTo>
                      <a:pt x="230" y="499"/>
                      <a:pt x="230" y="499"/>
                      <a:pt x="230" y="499"/>
                    </a:cubicBezTo>
                    <a:cubicBezTo>
                      <a:pt x="232" y="499"/>
                      <a:pt x="232" y="499"/>
                      <a:pt x="232" y="499"/>
                    </a:cubicBezTo>
                    <a:cubicBezTo>
                      <a:pt x="233" y="498"/>
                      <a:pt x="233" y="498"/>
                      <a:pt x="233" y="498"/>
                    </a:cubicBezTo>
                    <a:cubicBezTo>
                      <a:pt x="233" y="499"/>
                      <a:pt x="233" y="499"/>
                      <a:pt x="233" y="499"/>
                    </a:cubicBezTo>
                    <a:cubicBezTo>
                      <a:pt x="234" y="500"/>
                      <a:pt x="234" y="501"/>
                      <a:pt x="234" y="502"/>
                    </a:cubicBezTo>
                    <a:cubicBezTo>
                      <a:pt x="235" y="503"/>
                      <a:pt x="235" y="504"/>
                      <a:pt x="236" y="506"/>
                    </a:cubicBezTo>
                    <a:cubicBezTo>
                      <a:pt x="234" y="506"/>
                      <a:pt x="234" y="506"/>
                      <a:pt x="234" y="506"/>
                    </a:cubicBezTo>
                    <a:cubicBezTo>
                      <a:pt x="233" y="506"/>
                      <a:pt x="233" y="506"/>
                      <a:pt x="233" y="506"/>
                    </a:cubicBezTo>
                    <a:cubicBezTo>
                      <a:pt x="232" y="506"/>
                      <a:pt x="232" y="506"/>
                      <a:pt x="232" y="506"/>
                    </a:cubicBezTo>
                    <a:cubicBezTo>
                      <a:pt x="230" y="507"/>
                      <a:pt x="230" y="507"/>
                      <a:pt x="230" y="507"/>
                    </a:cubicBezTo>
                    <a:cubicBezTo>
                      <a:pt x="229" y="507"/>
                      <a:pt x="229" y="507"/>
                      <a:pt x="229" y="507"/>
                    </a:cubicBezTo>
                    <a:lnTo>
                      <a:pt x="228" y="507"/>
                    </a:lnTo>
                    <a:close/>
                    <a:moveTo>
                      <a:pt x="155" y="399"/>
                    </a:moveTo>
                    <a:cubicBezTo>
                      <a:pt x="157" y="399"/>
                      <a:pt x="157" y="399"/>
                      <a:pt x="157" y="399"/>
                    </a:cubicBezTo>
                    <a:cubicBezTo>
                      <a:pt x="161" y="399"/>
                      <a:pt x="161" y="399"/>
                      <a:pt x="161" y="399"/>
                    </a:cubicBezTo>
                    <a:cubicBezTo>
                      <a:pt x="163" y="400"/>
                      <a:pt x="163" y="400"/>
                      <a:pt x="163" y="400"/>
                    </a:cubicBezTo>
                    <a:cubicBezTo>
                      <a:pt x="161" y="402"/>
                      <a:pt x="161" y="402"/>
                      <a:pt x="161" y="402"/>
                    </a:cubicBezTo>
                    <a:cubicBezTo>
                      <a:pt x="160" y="403"/>
                      <a:pt x="160" y="403"/>
                      <a:pt x="160" y="403"/>
                    </a:cubicBezTo>
                    <a:cubicBezTo>
                      <a:pt x="157" y="400"/>
                      <a:pt x="157" y="400"/>
                      <a:pt x="157" y="400"/>
                    </a:cubicBezTo>
                    <a:lnTo>
                      <a:pt x="155" y="399"/>
                    </a:lnTo>
                    <a:close/>
                    <a:moveTo>
                      <a:pt x="155" y="406"/>
                    </a:moveTo>
                    <a:cubicBezTo>
                      <a:pt x="154" y="406"/>
                      <a:pt x="154" y="406"/>
                      <a:pt x="154" y="406"/>
                    </a:cubicBezTo>
                    <a:cubicBezTo>
                      <a:pt x="154" y="405"/>
                      <a:pt x="154" y="405"/>
                      <a:pt x="154" y="405"/>
                    </a:cubicBezTo>
                    <a:cubicBezTo>
                      <a:pt x="154" y="405"/>
                      <a:pt x="154" y="405"/>
                      <a:pt x="154" y="405"/>
                    </a:cubicBezTo>
                    <a:cubicBezTo>
                      <a:pt x="154" y="405"/>
                      <a:pt x="154" y="405"/>
                      <a:pt x="154" y="405"/>
                    </a:cubicBezTo>
                    <a:lnTo>
                      <a:pt x="155" y="406"/>
                    </a:lnTo>
                    <a:close/>
                    <a:moveTo>
                      <a:pt x="256" y="511"/>
                    </a:moveTo>
                    <a:cubicBezTo>
                      <a:pt x="255" y="511"/>
                      <a:pt x="255" y="511"/>
                      <a:pt x="255" y="511"/>
                    </a:cubicBezTo>
                    <a:cubicBezTo>
                      <a:pt x="255" y="511"/>
                      <a:pt x="255" y="511"/>
                      <a:pt x="255" y="511"/>
                    </a:cubicBezTo>
                    <a:cubicBezTo>
                      <a:pt x="255" y="510"/>
                      <a:pt x="255" y="510"/>
                      <a:pt x="255" y="510"/>
                    </a:cubicBezTo>
                    <a:cubicBezTo>
                      <a:pt x="255" y="510"/>
                      <a:pt x="255" y="510"/>
                      <a:pt x="255" y="510"/>
                    </a:cubicBezTo>
                    <a:lnTo>
                      <a:pt x="256" y="511"/>
                    </a:lnTo>
                    <a:close/>
                    <a:moveTo>
                      <a:pt x="255" y="487"/>
                    </a:moveTo>
                    <a:cubicBezTo>
                      <a:pt x="255" y="480"/>
                      <a:pt x="255" y="480"/>
                      <a:pt x="255" y="480"/>
                    </a:cubicBezTo>
                    <a:cubicBezTo>
                      <a:pt x="255" y="480"/>
                      <a:pt x="255" y="480"/>
                      <a:pt x="255" y="480"/>
                    </a:cubicBezTo>
                    <a:cubicBezTo>
                      <a:pt x="257" y="482"/>
                      <a:pt x="257" y="482"/>
                      <a:pt x="257" y="482"/>
                    </a:cubicBezTo>
                    <a:cubicBezTo>
                      <a:pt x="258" y="484"/>
                      <a:pt x="258" y="484"/>
                      <a:pt x="258" y="484"/>
                    </a:cubicBezTo>
                    <a:cubicBezTo>
                      <a:pt x="259" y="484"/>
                      <a:pt x="259" y="484"/>
                      <a:pt x="259" y="484"/>
                    </a:cubicBezTo>
                    <a:cubicBezTo>
                      <a:pt x="259" y="484"/>
                      <a:pt x="259" y="484"/>
                      <a:pt x="259" y="484"/>
                    </a:cubicBezTo>
                    <a:cubicBezTo>
                      <a:pt x="259" y="484"/>
                      <a:pt x="259" y="484"/>
                      <a:pt x="259" y="484"/>
                    </a:cubicBezTo>
                    <a:cubicBezTo>
                      <a:pt x="258" y="485"/>
                      <a:pt x="258" y="485"/>
                      <a:pt x="258" y="485"/>
                    </a:cubicBezTo>
                    <a:cubicBezTo>
                      <a:pt x="257" y="485"/>
                      <a:pt x="257" y="485"/>
                      <a:pt x="257" y="485"/>
                    </a:cubicBezTo>
                    <a:cubicBezTo>
                      <a:pt x="255" y="487"/>
                      <a:pt x="255" y="487"/>
                      <a:pt x="255" y="487"/>
                    </a:cubicBezTo>
                    <a:close/>
                    <a:moveTo>
                      <a:pt x="260" y="494"/>
                    </a:moveTo>
                    <a:cubicBezTo>
                      <a:pt x="261" y="493"/>
                      <a:pt x="261" y="493"/>
                      <a:pt x="261" y="493"/>
                    </a:cubicBezTo>
                    <a:cubicBezTo>
                      <a:pt x="261" y="499"/>
                      <a:pt x="261" y="499"/>
                      <a:pt x="261" y="499"/>
                    </a:cubicBezTo>
                    <a:cubicBezTo>
                      <a:pt x="260" y="499"/>
                      <a:pt x="260" y="499"/>
                      <a:pt x="260" y="499"/>
                    </a:cubicBezTo>
                    <a:cubicBezTo>
                      <a:pt x="259" y="500"/>
                      <a:pt x="259" y="500"/>
                      <a:pt x="259" y="500"/>
                    </a:cubicBezTo>
                    <a:cubicBezTo>
                      <a:pt x="258" y="501"/>
                      <a:pt x="258" y="501"/>
                      <a:pt x="258" y="501"/>
                    </a:cubicBezTo>
                    <a:cubicBezTo>
                      <a:pt x="258" y="501"/>
                      <a:pt x="258" y="501"/>
                      <a:pt x="258" y="501"/>
                    </a:cubicBezTo>
                    <a:cubicBezTo>
                      <a:pt x="258" y="500"/>
                      <a:pt x="258" y="500"/>
                      <a:pt x="258" y="500"/>
                    </a:cubicBezTo>
                    <a:cubicBezTo>
                      <a:pt x="259" y="498"/>
                      <a:pt x="259" y="498"/>
                      <a:pt x="259" y="498"/>
                    </a:cubicBezTo>
                    <a:lnTo>
                      <a:pt x="260" y="494"/>
                    </a:lnTo>
                    <a:close/>
                    <a:moveTo>
                      <a:pt x="261" y="481"/>
                    </a:moveTo>
                    <a:cubicBezTo>
                      <a:pt x="260" y="481"/>
                      <a:pt x="260" y="481"/>
                      <a:pt x="260" y="481"/>
                    </a:cubicBezTo>
                    <a:cubicBezTo>
                      <a:pt x="259" y="479"/>
                      <a:pt x="259" y="479"/>
                      <a:pt x="259" y="479"/>
                    </a:cubicBezTo>
                    <a:cubicBezTo>
                      <a:pt x="258" y="479"/>
                      <a:pt x="258" y="479"/>
                      <a:pt x="258" y="479"/>
                    </a:cubicBezTo>
                    <a:cubicBezTo>
                      <a:pt x="257" y="478"/>
                      <a:pt x="257" y="478"/>
                      <a:pt x="257" y="478"/>
                    </a:cubicBezTo>
                    <a:cubicBezTo>
                      <a:pt x="256" y="476"/>
                      <a:pt x="256" y="476"/>
                      <a:pt x="256" y="476"/>
                    </a:cubicBezTo>
                    <a:cubicBezTo>
                      <a:pt x="257" y="476"/>
                      <a:pt x="257" y="476"/>
                      <a:pt x="257" y="476"/>
                    </a:cubicBezTo>
                    <a:cubicBezTo>
                      <a:pt x="258" y="476"/>
                      <a:pt x="258" y="476"/>
                      <a:pt x="258" y="476"/>
                    </a:cubicBezTo>
                    <a:cubicBezTo>
                      <a:pt x="259" y="476"/>
                      <a:pt x="259" y="476"/>
                      <a:pt x="259" y="476"/>
                    </a:cubicBezTo>
                    <a:cubicBezTo>
                      <a:pt x="260" y="476"/>
                      <a:pt x="260" y="476"/>
                      <a:pt x="260" y="476"/>
                    </a:cubicBezTo>
                    <a:cubicBezTo>
                      <a:pt x="262" y="476"/>
                      <a:pt x="262" y="476"/>
                      <a:pt x="262" y="476"/>
                    </a:cubicBezTo>
                    <a:cubicBezTo>
                      <a:pt x="262" y="476"/>
                      <a:pt x="262" y="476"/>
                      <a:pt x="262" y="476"/>
                    </a:cubicBezTo>
                    <a:cubicBezTo>
                      <a:pt x="262" y="477"/>
                      <a:pt x="262" y="477"/>
                      <a:pt x="262" y="477"/>
                    </a:cubicBezTo>
                    <a:lnTo>
                      <a:pt x="261" y="481"/>
                    </a:lnTo>
                    <a:close/>
                    <a:moveTo>
                      <a:pt x="255" y="471"/>
                    </a:moveTo>
                    <a:cubicBezTo>
                      <a:pt x="256" y="466"/>
                      <a:pt x="256" y="466"/>
                      <a:pt x="256" y="466"/>
                    </a:cubicBezTo>
                    <a:cubicBezTo>
                      <a:pt x="257" y="465"/>
                      <a:pt x="257" y="465"/>
                      <a:pt x="257" y="465"/>
                    </a:cubicBezTo>
                    <a:cubicBezTo>
                      <a:pt x="258" y="465"/>
                      <a:pt x="258" y="465"/>
                      <a:pt x="258" y="465"/>
                    </a:cubicBezTo>
                    <a:cubicBezTo>
                      <a:pt x="259" y="465"/>
                      <a:pt x="259" y="465"/>
                      <a:pt x="259" y="465"/>
                    </a:cubicBezTo>
                    <a:cubicBezTo>
                      <a:pt x="260" y="465"/>
                      <a:pt x="260" y="465"/>
                      <a:pt x="260" y="465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60" y="466"/>
                      <a:pt x="260" y="466"/>
                      <a:pt x="260" y="466"/>
                    </a:cubicBezTo>
                    <a:cubicBezTo>
                      <a:pt x="259" y="467"/>
                      <a:pt x="259" y="467"/>
                      <a:pt x="259" y="467"/>
                    </a:cubicBezTo>
                    <a:cubicBezTo>
                      <a:pt x="258" y="468"/>
                      <a:pt x="258" y="468"/>
                      <a:pt x="258" y="468"/>
                    </a:cubicBezTo>
                    <a:cubicBezTo>
                      <a:pt x="257" y="469"/>
                      <a:pt x="257" y="469"/>
                      <a:pt x="257" y="469"/>
                    </a:cubicBezTo>
                    <a:lnTo>
                      <a:pt x="255" y="471"/>
                    </a:lnTo>
                    <a:close/>
                    <a:moveTo>
                      <a:pt x="256" y="450"/>
                    </a:moveTo>
                    <a:cubicBezTo>
                      <a:pt x="255" y="449"/>
                      <a:pt x="255" y="449"/>
                      <a:pt x="255" y="449"/>
                    </a:cubicBezTo>
                    <a:cubicBezTo>
                      <a:pt x="253" y="446"/>
                      <a:pt x="253" y="446"/>
                      <a:pt x="253" y="446"/>
                    </a:cubicBezTo>
                    <a:cubicBezTo>
                      <a:pt x="251" y="445"/>
                      <a:pt x="251" y="445"/>
                      <a:pt x="251" y="445"/>
                    </a:cubicBezTo>
                    <a:cubicBezTo>
                      <a:pt x="253" y="444"/>
                      <a:pt x="253" y="444"/>
                      <a:pt x="253" y="444"/>
                    </a:cubicBezTo>
                    <a:cubicBezTo>
                      <a:pt x="255" y="444"/>
                      <a:pt x="255" y="444"/>
                      <a:pt x="255" y="444"/>
                    </a:cubicBezTo>
                    <a:cubicBezTo>
                      <a:pt x="257" y="444"/>
                      <a:pt x="257" y="444"/>
                      <a:pt x="257" y="444"/>
                    </a:cubicBezTo>
                    <a:cubicBezTo>
                      <a:pt x="257" y="444"/>
                      <a:pt x="257" y="444"/>
                      <a:pt x="257" y="444"/>
                    </a:cubicBezTo>
                    <a:cubicBezTo>
                      <a:pt x="257" y="444"/>
                      <a:pt x="257" y="444"/>
                      <a:pt x="257" y="444"/>
                    </a:cubicBezTo>
                    <a:lnTo>
                      <a:pt x="256" y="450"/>
                    </a:lnTo>
                    <a:close/>
                    <a:moveTo>
                      <a:pt x="252" y="472"/>
                    </a:moveTo>
                    <a:cubicBezTo>
                      <a:pt x="250" y="470"/>
                      <a:pt x="250" y="470"/>
                      <a:pt x="250" y="470"/>
                    </a:cubicBezTo>
                    <a:cubicBezTo>
                      <a:pt x="249" y="469"/>
                      <a:pt x="249" y="469"/>
                      <a:pt x="249" y="469"/>
                    </a:cubicBezTo>
                    <a:cubicBezTo>
                      <a:pt x="248" y="468"/>
                      <a:pt x="248" y="468"/>
                      <a:pt x="248" y="468"/>
                    </a:cubicBezTo>
                    <a:cubicBezTo>
                      <a:pt x="247" y="467"/>
                      <a:pt x="247" y="467"/>
                      <a:pt x="247" y="467"/>
                    </a:cubicBezTo>
                    <a:cubicBezTo>
                      <a:pt x="248" y="467"/>
                      <a:pt x="248" y="467"/>
                      <a:pt x="248" y="467"/>
                    </a:cubicBezTo>
                    <a:cubicBezTo>
                      <a:pt x="249" y="467"/>
                      <a:pt x="249" y="467"/>
                      <a:pt x="249" y="467"/>
                    </a:cubicBezTo>
                    <a:cubicBezTo>
                      <a:pt x="250" y="467"/>
                      <a:pt x="250" y="467"/>
                      <a:pt x="250" y="467"/>
                    </a:cubicBezTo>
                    <a:cubicBezTo>
                      <a:pt x="253" y="466"/>
                      <a:pt x="253" y="466"/>
                      <a:pt x="253" y="466"/>
                    </a:cubicBezTo>
                    <a:cubicBezTo>
                      <a:pt x="253" y="466"/>
                      <a:pt x="253" y="466"/>
                      <a:pt x="253" y="466"/>
                    </a:cubicBezTo>
                    <a:cubicBezTo>
                      <a:pt x="253" y="467"/>
                      <a:pt x="253" y="467"/>
                      <a:pt x="253" y="467"/>
                    </a:cubicBezTo>
                    <a:lnTo>
                      <a:pt x="252" y="472"/>
                    </a:lnTo>
                    <a:close/>
                    <a:moveTo>
                      <a:pt x="252" y="488"/>
                    </a:moveTo>
                    <a:cubicBezTo>
                      <a:pt x="250" y="489"/>
                      <a:pt x="250" y="489"/>
                      <a:pt x="250" y="489"/>
                    </a:cubicBezTo>
                    <a:cubicBezTo>
                      <a:pt x="249" y="490"/>
                      <a:pt x="249" y="490"/>
                      <a:pt x="249" y="490"/>
                    </a:cubicBezTo>
                    <a:cubicBezTo>
                      <a:pt x="248" y="490"/>
                      <a:pt x="248" y="490"/>
                      <a:pt x="248" y="490"/>
                    </a:cubicBezTo>
                    <a:cubicBezTo>
                      <a:pt x="249" y="489"/>
                      <a:pt x="249" y="489"/>
                      <a:pt x="249" y="489"/>
                    </a:cubicBezTo>
                    <a:cubicBezTo>
                      <a:pt x="250" y="486"/>
                      <a:pt x="250" y="486"/>
                      <a:pt x="250" y="486"/>
                    </a:cubicBezTo>
                    <a:cubicBezTo>
                      <a:pt x="252" y="482"/>
                      <a:pt x="252" y="482"/>
                      <a:pt x="252" y="482"/>
                    </a:cubicBezTo>
                    <a:lnTo>
                      <a:pt x="252" y="488"/>
                    </a:lnTo>
                    <a:close/>
                    <a:moveTo>
                      <a:pt x="248" y="472"/>
                    </a:moveTo>
                    <a:cubicBezTo>
                      <a:pt x="249" y="474"/>
                      <a:pt x="249" y="474"/>
                      <a:pt x="249" y="474"/>
                    </a:cubicBezTo>
                    <a:cubicBezTo>
                      <a:pt x="250" y="475"/>
                      <a:pt x="250" y="475"/>
                      <a:pt x="250" y="475"/>
                    </a:cubicBezTo>
                    <a:cubicBezTo>
                      <a:pt x="249" y="475"/>
                      <a:pt x="249" y="475"/>
                      <a:pt x="249" y="475"/>
                    </a:cubicBezTo>
                    <a:cubicBezTo>
                      <a:pt x="248" y="476"/>
                      <a:pt x="248" y="476"/>
                      <a:pt x="248" y="476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46" y="476"/>
                      <a:pt x="246" y="476"/>
                      <a:pt x="246" y="476"/>
                    </a:cubicBezTo>
                    <a:cubicBezTo>
                      <a:pt x="245" y="470"/>
                      <a:pt x="245" y="470"/>
                      <a:pt x="245" y="470"/>
                    </a:cubicBezTo>
                    <a:cubicBezTo>
                      <a:pt x="246" y="470"/>
                      <a:pt x="246" y="470"/>
                      <a:pt x="246" y="470"/>
                    </a:cubicBezTo>
                    <a:lnTo>
                      <a:pt x="248" y="472"/>
                    </a:lnTo>
                    <a:close/>
                    <a:moveTo>
                      <a:pt x="248" y="479"/>
                    </a:moveTo>
                    <a:cubicBezTo>
                      <a:pt x="249" y="479"/>
                      <a:pt x="249" y="479"/>
                      <a:pt x="249" y="479"/>
                    </a:cubicBezTo>
                    <a:cubicBezTo>
                      <a:pt x="250" y="478"/>
                      <a:pt x="250" y="478"/>
                      <a:pt x="250" y="478"/>
                    </a:cubicBezTo>
                    <a:cubicBezTo>
                      <a:pt x="249" y="480"/>
                      <a:pt x="249" y="480"/>
                      <a:pt x="249" y="480"/>
                    </a:cubicBezTo>
                    <a:cubicBezTo>
                      <a:pt x="248" y="483"/>
                      <a:pt x="248" y="483"/>
                      <a:pt x="248" y="483"/>
                    </a:cubicBezTo>
                    <a:cubicBezTo>
                      <a:pt x="246" y="487"/>
                      <a:pt x="246" y="487"/>
                      <a:pt x="246" y="487"/>
                    </a:cubicBezTo>
                    <a:cubicBezTo>
                      <a:pt x="246" y="480"/>
                      <a:pt x="246" y="480"/>
                      <a:pt x="246" y="480"/>
                    </a:cubicBezTo>
                    <a:lnTo>
                      <a:pt x="248" y="479"/>
                    </a:lnTo>
                    <a:close/>
                    <a:moveTo>
                      <a:pt x="248" y="494"/>
                    </a:moveTo>
                    <a:cubicBezTo>
                      <a:pt x="249" y="494"/>
                      <a:pt x="249" y="494"/>
                      <a:pt x="249" y="494"/>
                    </a:cubicBezTo>
                    <a:cubicBezTo>
                      <a:pt x="250" y="493"/>
                      <a:pt x="250" y="493"/>
                      <a:pt x="250" y="493"/>
                    </a:cubicBezTo>
                    <a:cubicBezTo>
                      <a:pt x="252" y="492"/>
                      <a:pt x="252" y="492"/>
                      <a:pt x="252" y="492"/>
                    </a:cubicBezTo>
                    <a:cubicBezTo>
                      <a:pt x="253" y="495"/>
                      <a:pt x="253" y="495"/>
                      <a:pt x="253" y="495"/>
                    </a:cubicBezTo>
                    <a:cubicBezTo>
                      <a:pt x="253" y="500"/>
                      <a:pt x="253" y="500"/>
                      <a:pt x="253" y="500"/>
                    </a:cubicBezTo>
                    <a:cubicBezTo>
                      <a:pt x="253" y="500"/>
                      <a:pt x="253" y="500"/>
                      <a:pt x="253" y="500"/>
                    </a:cubicBezTo>
                    <a:cubicBezTo>
                      <a:pt x="250" y="497"/>
                      <a:pt x="250" y="497"/>
                      <a:pt x="250" y="497"/>
                    </a:cubicBezTo>
                    <a:cubicBezTo>
                      <a:pt x="249" y="496"/>
                      <a:pt x="249" y="496"/>
                      <a:pt x="249" y="496"/>
                    </a:cubicBezTo>
                    <a:cubicBezTo>
                      <a:pt x="248" y="495"/>
                      <a:pt x="248" y="495"/>
                      <a:pt x="248" y="495"/>
                    </a:cubicBezTo>
                    <a:cubicBezTo>
                      <a:pt x="247" y="495"/>
                      <a:pt x="247" y="495"/>
                      <a:pt x="247" y="495"/>
                    </a:cubicBezTo>
                    <a:lnTo>
                      <a:pt x="248" y="494"/>
                    </a:lnTo>
                    <a:close/>
                    <a:moveTo>
                      <a:pt x="253" y="463"/>
                    </a:moveTo>
                    <a:cubicBezTo>
                      <a:pt x="250" y="463"/>
                      <a:pt x="250" y="463"/>
                      <a:pt x="250" y="463"/>
                    </a:cubicBezTo>
                    <a:cubicBezTo>
                      <a:pt x="249" y="463"/>
                      <a:pt x="249" y="463"/>
                      <a:pt x="249" y="463"/>
                    </a:cubicBezTo>
                    <a:cubicBezTo>
                      <a:pt x="248" y="463"/>
                      <a:pt x="248" y="463"/>
                      <a:pt x="248" y="463"/>
                    </a:cubicBezTo>
                    <a:cubicBezTo>
                      <a:pt x="249" y="463"/>
                      <a:pt x="249" y="463"/>
                      <a:pt x="249" y="463"/>
                    </a:cubicBezTo>
                    <a:cubicBezTo>
                      <a:pt x="250" y="462"/>
                      <a:pt x="250" y="462"/>
                      <a:pt x="250" y="462"/>
                    </a:cubicBezTo>
                    <a:cubicBezTo>
                      <a:pt x="253" y="460"/>
                      <a:pt x="253" y="460"/>
                      <a:pt x="253" y="460"/>
                    </a:cubicBezTo>
                    <a:cubicBezTo>
                      <a:pt x="254" y="458"/>
                      <a:pt x="254" y="458"/>
                      <a:pt x="254" y="458"/>
                    </a:cubicBezTo>
                    <a:cubicBezTo>
                      <a:pt x="253" y="463"/>
                      <a:pt x="253" y="463"/>
                      <a:pt x="253" y="463"/>
                    </a:cubicBezTo>
                    <a:close/>
                    <a:moveTo>
                      <a:pt x="250" y="458"/>
                    </a:moveTo>
                    <a:cubicBezTo>
                      <a:pt x="249" y="459"/>
                      <a:pt x="249" y="459"/>
                      <a:pt x="249" y="459"/>
                    </a:cubicBezTo>
                    <a:cubicBezTo>
                      <a:pt x="248" y="460"/>
                      <a:pt x="248" y="460"/>
                      <a:pt x="248" y="460"/>
                    </a:cubicBezTo>
                    <a:cubicBezTo>
                      <a:pt x="246" y="461"/>
                      <a:pt x="246" y="461"/>
                      <a:pt x="246" y="461"/>
                    </a:cubicBezTo>
                    <a:cubicBezTo>
                      <a:pt x="247" y="456"/>
                      <a:pt x="247" y="456"/>
                      <a:pt x="247" y="456"/>
                    </a:cubicBezTo>
                    <a:cubicBezTo>
                      <a:pt x="248" y="456"/>
                      <a:pt x="248" y="456"/>
                      <a:pt x="248" y="456"/>
                    </a:cubicBezTo>
                    <a:cubicBezTo>
                      <a:pt x="249" y="456"/>
                      <a:pt x="249" y="456"/>
                      <a:pt x="249" y="456"/>
                    </a:cubicBezTo>
                    <a:cubicBezTo>
                      <a:pt x="250" y="456"/>
                      <a:pt x="250" y="456"/>
                      <a:pt x="250" y="456"/>
                    </a:cubicBezTo>
                    <a:cubicBezTo>
                      <a:pt x="252" y="455"/>
                      <a:pt x="252" y="455"/>
                      <a:pt x="252" y="455"/>
                    </a:cubicBezTo>
                    <a:lnTo>
                      <a:pt x="250" y="458"/>
                    </a:lnTo>
                    <a:close/>
                    <a:moveTo>
                      <a:pt x="247" y="440"/>
                    </a:moveTo>
                    <a:cubicBezTo>
                      <a:pt x="246" y="439"/>
                      <a:pt x="246" y="439"/>
                      <a:pt x="246" y="439"/>
                    </a:cubicBezTo>
                    <a:cubicBezTo>
                      <a:pt x="243" y="436"/>
                      <a:pt x="243" y="436"/>
                      <a:pt x="243" y="436"/>
                    </a:cubicBezTo>
                    <a:cubicBezTo>
                      <a:pt x="242" y="435"/>
                      <a:pt x="242" y="435"/>
                      <a:pt x="242" y="435"/>
                    </a:cubicBezTo>
                    <a:cubicBezTo>
                      <a:pt x="243" y="435"/>
                      <a:pt x="243" y="435"/>
                      <a:pt x="243" y="435"/>
                    </a:cubicBezTo>
                    <a:cubicBezTo>
                      <a:pt x="246" y="435"/>
                      <a:pt x="246" y="435"/>
                      <a:pt x="246" y="435"/>
                    </a:cubicBezTo>
                    <a:cubicBezTo>
                      <a:pt x="248" y="434"/>
                      <a:pt x="248" y="434"/>
                      <a:pt x="248" y="434"/>
                    </a:cubicBezTo>
                    <a:cubicBezTo>
                      <a:pt x="248" y="434"/>
                      <a:pt x="248" y="434"/>
                      <a:pt x="248" y="434"/>
                    </a:cubicBezTo>
                    <a:cubicBezTo>
                      <a:pt x="248" y="437"/>
                      <a:pt x="248" y="437"/>
                      <a:pt x="248" y="437"/>
                    </a:cubicBezTo>
                    <a:lnTo>
                      <a:pt x="247" y="440"/>
                    </a:lnTo>
                    <a:close/>
                    <a:moveTo>
                      <a:pt x="238" y="469"/>
                    </a:moveTo>
                    <a:cubicBezTo>
                      <a:pt x="239" y="469"/>
                      <a:pt x="239" y="469"/>
                      <a:pt x="239" y="469"/>
                    </a:cubicBezTo>
                    <a:cubicBezTo>
                      <a:pt x="240" y="469"/>
                      <a:pt x="240" y="469"/>
                      <a:pt x="240" y="469"/>
                    </a:cubicBezTo>
                    <a:cubicBezTo>
                      <a:pt x="239" y="470"/>
                      <a:pt x="239" y="470"/>
                      <a:pt x="239" y="470"/>
                    </a:cubicBezTo>
                    <a:cubicBezTo>
                      <a:pt x="238" y="473"/>
                      <a:pt x="238" y="473"/>
                      <a:pt x="238" y="473"/>
                    </a:cubicBezTo>
                    <a:cubicBezTo>
                      <a:pt x="236" y="477"/>
                      <a:pt x="236" y="477"/>
                      <a:pt x="236" y="477"/>
                    </a:cubicBezTo>
                    <a:cubicBezTo>
                      <a:pt x="236" y="470"/>
                      <a:pt x="236" y="470"/>
                      <a:pt x="236" y="470"/>
                    </a:cubicBezTo>
                    <a:lnTo>
                      <a:pt x="238" y="469"/>
                    </a:lnTo>
                    <a:close/>
                    <a:moveTo>
                      <a:pt x="236" y="466"/>
                    </a:moveTo>
                    <a:cubicBezTo>
                      <a:pt x="236" y="460"/>
                      <a:pt x="236" y="460"/>
                      <a:pt x="236" y="460"/>
                    </a:cubicBezTo>
                    <a:cubicBezTo>
                      <a:pt x="238" y="462"/>
                      <a:pt x="238" y="462"/>
                      <a:pt x="238" y="462"/>
                    </a:cubicBezTo>
                    <a:cubicBezTo>
                      <a:pt x="239" y="464"/>
                      <a:pt x="239" y="464"/>
                      <a:pt x="239" y="464"/>
                    </a:cubicBezTo>
                    <a:cubicBezTo>
                      <a:pt x="241" y="465"/>
                      <a:pt x="241" y="465"/>
                      <a:pt x="241" y="465"/>
                    </a:cubicBezTo>
                    <a:cubicBezTo>
                      <a:pt x="239" y="465"/>
                      <a:pt x="239" y="465"/>
                      <a:pt x="239" y="465"/>
                    </a:cubicBezTo>
                    <a:cubicBezTo>
                      <a:pt x="238" y="466"/>
                      <a:pt x="238" y="466"/>
                      <a:pt x="238" y="466"/>
                    </a:cubicBezTo>
                    <a:lnTo>
                      <a:pt x="236" y="466"/>
                    </a:lnTo>
                    <a:close/>
                    <a:moveTo>
                      <a:pt x="241" y="474"/>
                    </a:moveTo>
                    <a:cubicBezTo>
                      <a:pt x="242" y="472"/>
                      <a:pt x="242" y="472"/>
                      <a:pt x="242" y="472"/>
                    </a:cubicBezTo>
                    <a:cubicBezTo>
                      <a:pt x="242" y="478"/>
                      <a:pt x="242" y="478"/>
                      <a:pt x="242" y="478"/>
                    </a:cubicBezTo>
                    <a:cubicBezTo>
                      <a:pt x="241" y="479"/>
                      <a:pt x="241" y="479"/>
                      <a:pt x="241" y="479"/>
                    </a:cubicBezTo>
                    <a:cubicBezTo>
                      <a:pt x="239" y="479"/>
                      <a:pt x="239" y="479"/>
                      <a:pt x="239" y="479"/>
                    </a:cubicBezTo>
                    <a:cubicBezTo>
                      <a:pt x="238" y="480"/>
                      <a:pt x="238" y="480"/>
                      <a:pt x="238" y="480"/>
                    </a:cubicBezTo>
                    <a:cubicBezTo>
                      <a:pt x="238" y="480"/>
                      <a:pt x="238" y="480"/>
                      <a:pt x="238" y="480"/>
                    </a:cubicBezTo>
                    <a:cubicBezTo>
                      <a:pt x="238" y="480"/>
                      <a:pt x="238" y="480"/>
                      <a:pt x="238" y="480"/>
                    </a:cubicBezTo>
                    <a:cubicBezTo>
                      <a:pt x="239" y="477"/>
                      <a:pt x="239" y="477"/>
                      <a:pt x="239" y="477"/>
                    </a:cubicBezTo>
                    <a:lnTo>
                      <a:pt x="241" y="474"/>
                    </a:lnTo>
                    <a:close/>
                    <a:moveTo>
                      <a:pt x="238" y="483"/>
                    </a:moveTo>
                    <a:cubicBezTo>
                      <a:pt x="239" y="483"/>
                      <a:pt x="239" y="483"/>
                      <a:pt x="239" y="483"/>
                    </a:cubicBezTo>
                    <a:cubicBezTo>
                      <a:pt x="241" y="482"/>
                      <a:pt x="241" y="482"/>
                      <a:pt x="241" y="482"/>
                    </a:cubicBezTo>
                    <a:cubicBezTo>
                      <a:pt x="243" y="481"/>
                      <a:pt x="243" y="481"/>
                      <a:pt x="243" y="481"/>
                    </a:cubicBezTo>
                    <a:cubicBezTo>
                      <a:pt x="243" y="490"/>
                      <a:pt x="243" y="490"/>
                      <a:pt x="243" y="490"/>
                    </a:cubicBezTo>
                    <a:cubicBezTo>
                      <a:pt x="241" y="488"/>
                      <a:pt x="241" y="488"/>
                      <a:pt x="241" y="488"/>
                    </a:cubicBezTo>
                    <a:cubicBezTo>
                      <a:pt x="239" y="486"/>
                      <a:pt x="239" y="486"/>
                      <a:pt x="239" y="486"/>
                    </a:cubicBezTo>
                    <a:cubicBezTo>
                      <a:pt x="238" y="485"/>
                      <a:pt x="238" y="485"/>
                      <a:pt x="238" y="485"/>
                    </a:cubicBezTo>
                    <a:cubicBezTo>
                      <a:pt x="237" y="484"/>
                      <a:pt x="237" y="484"/>
                      <a:pt x="237" y="484"/>
                    </a:cubicBezTo>
                    <a:lnTo>
                      <a:pt x="238" y="483"/>
                    </a:lnTo>
                    <a:close/>
                    <a:moveTo>
                      <a:pt x="243" y="462"/>
                    </a:moveTo>
                    <a:cubicBezTo>
                      <a:pt x="241" y="461"/>
                      <a:pt x="241" y="461"/>
                      <a:pt x="241" y="461"/>
                    </a:cubicBezTo>
                    <a:cubicBezTo>
                      <a:pt x="239" y="459"/>
                      <a:pt x="239" y="459"/>
                      <a:pt x="239" y="459"/>
                    </a:cubicBezTo>
                    <a:cubicBezTo>
                      <a:pt x="238" y="458"/>
                      <a:pt x="238" y="458"/>
                      <a:pt x="238" y="458"/>
                    </a:cubicBezTo>
                    <a:cubicBezTo>
                      <a:pt x="239" y="457"/>
                      <a:pt x="239" y="457"/>
                      <a:pt x="239" y="457"/>
                    </a:cubicBezTo>
                    <a:cubicBezTo>
                      <a:pt x="241" y="457"/>
                      <a:pt x="241" y="457"/>
                      <a:pt x="241" y="457"/>
                    </a:cubicBezTo>
                    <a:cubicBezTo>
                      <a:pt x="243" y="457"/>
                      <a:pt x="243" y="457"/>
                      <a:pt x="243" y="457"/>
                    </a:cubicBezTo>
                    <a:cubicBezTo>
                      <a:pt x="244" y="457"/>
                      <a:pt x="244" y="457"/>
                      <a:pt x="244" y="457"/>
                    </a:cubicBezTo>
                    <a:cubicBezTo>
                      <a:pt x="243" y="458"/>
                      <a:pt x="243" y="458"/>
                      <a:pt x="243" y="458"/>
                    </a:cubicBezTo>
                    <a:lnTo>
                      <a:pt x="243" y="462"/>
                    </a:lnTo>
                    <a:close/>
                    <a:moveTo>
                      <a:pt x="243" y="453"/>
                    </a:moveTo>
                    <a:cubicBezTo>
                      <a:pt x="241" y="454"/>
                      <a:pt x="241" y="454"/>
                      <a:pt x="241" y="454"/>
                    </a:cubicBezTo>
                    <a:cubicBezTo>
                      <a:pt x="239" y="454"/>
                      <a:pt x="239" y="454"/>
                      <a:pt x="239" y="454"/>
                    </a:cubicBezTo>
                    <a:cubicBezTo>
                      <a:pt x="241" y="453"/>
                      <a:pt x="241" y="453"/>
                      <a:pt x="241" y="453"/>
                    </a:cubicBezTo>
                    <a:cubicBezTo>
                      <a:pt x="243" y="450"/>
                      <a:pt x="243" y="450"/>
                      <a:pt x="243" y="450"/>
                    </a:cubicBezTo>
                    <a:cubicBezTo>
                      <a:pt x="245" y="448"/>
                      <a:pt x="245" y="448"/>
                      <a:pt x="245" y="448"/>
                    </a:cubicBezTo>
                    <a:cubicBezTo>
                      <a:pt x="244" y="453"/>
                      <a:pt x="244" y="453"/>
                      <a:pt x="244" y="453"/>
                    </a:cubicBezTo>
                    <a:lnTo>
                      <a:pt x="243" y="453"/>
                    </a:lnTo>
                    <a:close/>
                    <a:moveTo>
                      <a:pt x="241" y="448"/>
                    </a:moveTo>
                    <a:cubicBezTo>
                      <a:pt x="239" y="450"/>
                      <a:pt x="239" y="450"/>
                      <a:pt x="239" y="450"/>
                    </a:cubicBezTo>
                    <a:cubicBezTo>
                      <a:pt x="238" y="451"/>
                      <a:pt x="238" y="451"/>
                      <a:pt x="238" y="451"/>
                    </a:cubicBezTo>
                    <a:cubicBezTo>
                      <a:pt x="237" y="452"/>
                      <a:pt x="237" y="452"/>
                      <a:pt x="237" y="452"/>
                    </a:cubicBezTo>
                    <a:cubicBezTo>
                      <a:pt x="238" y="448"/>
                      <a:pt x="238" y="448"/>
                      <a:pt x="238" y="448"/>
                    </a:cubicBezTo>
                    <a:cubicBezTo>
                      <a:pt x="238" y="447"/>
                      <a:pt x="238" y="447"/>
                      <a:pt x="238" y="447"/>
                    </a:cubicBezTo>
                    <a:cubicBezTo>
                      <a:pt x="239" y="447"/>
                      <a:pt x="239" y="447"/>
                      <a:pt x="239" y="447"/>
                    </a:cubicBezTo>
                    <a:cubicBezTo>
                      <a:pt x="241" y="446"/>
                      <a:pt x="241" y="446"/>
                      <a:pt x="241" y="446"/>
                    </a:cubicBezTo>
                    <a:cubicBezTo>
                      <a:pt x="243" y="446"/>
                      <a:pt x="243" y="446"/>
                      <a:pt x="243" y="446"/>
                    </a:cubicBezTo>
                    <a:lnTo>
                      <a:pt x="241" y="448"/>
                    </a:lnTo>
                    <a:close/>
                    <a:moveTo>
                      <a:pt x="238" y="431"/>
                    </a:moveTo>
                    <a:cubicBezTo>
                      <a:pt x="238" y="431"/>
                      <a:pt x="238" y="431"/>
                      <a:pt x="238" y="431"/>
                    </a:cubicBezTo>
                    <a:cubicBezTo>
                      <a:pt x="234" y="427"/>
                      <a:pt x="234" y="427"/>
                      <a:pt x="234" y="427"/>
                    </a:cubicBezTo>
                    <a:cubicBezTo>
                      <a:pt x="233" y="426"/>
                      <a:pt x="233" y="426"/>
                      <a:pt x="233" y="426"/>
                    </a:cubicBezTo>
                    <a:cubicBezTo>
                      <a:pt x="233" y="426"/>
                      <a:pt x="233" y="426"/>
                      <a:pt x="233" y="426"/>
                    </a:cubicBezTo>
                    <a:cubicBezTo>
                      <a:pt x="233" y="426"/>
                      <a:pt x="233" y="426"/>
                      <a:pt x="233" y="426"/>
                    </a:cubicBezTo>
                    <a:cubicBezTo>
                      <a:pt x="234" y="426"/>
                      <a:pt x="234" y="426"/>
                      <a:pt x="234" y="426"/>
                    </a:cubicBezTo>
                    <a:cubicBezTo>
                      <a:pt x="238" y="425"/>
                      <a:pt x="238" y="425"/>
                      <a:pt x="238" y="425"/>
                    </a:cubicBezTo>
                    <a:cubicBezTo>
                      <a:pt x="239" y="425"/>
                      <a:pt x="239" y="425"/>
                      <a:pt x="239" y="425"/>
                    </a:cubicBezTo>
                    <a:lnTo>
                      <a:pt x="238" y="431"/>
                    </a:lnTo>
                    <a:close/>
                    <a:moveTo>
                      <a:pt x="235" y="444"/>
                    </a:moveTo>
                    <a:cubicBezTo>
                      <a:pt x="234" y="444"/>
                      <a:pt x="234" y="444"/>
                      <a:pt x="234" y="444"/>
                    </a:cubicBezTo>
                    <a:cubicBezTo>
                      <a:pt x="233" y="444"/>
                      <a:pt x="233" y="444"/>
                      <a:pt x="233" y="444"/>
                    </a:cubicBezTo>
                    <a:cubicBezTo>
                      <a:pt x="232" y="444"/>
                      <a:pt x="232" y="444"/>
                      <a:pt x="232" y="444"/>
                    </a:cubicBezTo>
                    <a:cubicBezTo>
                      <a:pt x="230" y="445"/>
                      <a:pt x="230" y="445"/>
                      <a:pt x="230" y="445"/>
                    </a:cubicBezTo>
                    <a:cubicBezTo>
                      <a:pt x="232" y="443"/>
                      <a:pt x="232" y="443"/>
                      <a:pt x="232" y="443"/>
                    </a:cubicBezTo>
                    <a:cubicBezTo>
                      <a:pt x="233" y="442"/>
                      <a:pt x="233" y="442"/>
                      <a:pt x="233" y="442"/>
                    </a:cubicBezTo>
                    <a:cubicBezTo>
                      <a:pt x="234" y="441"/>
                      <a:pt x="234" y="441"/>
                      <a:pt x="234" y="441"/>
                    </a:cubicBezTo>
                    <a:cubicBezTo>
                      <a:pt x="236" y="439"/>
                      <a:pt x="236" y="439"/>
                      <a:pt x="236" y="439"/>
                    </a:cubicBezTo>
                    <a:lnTo>
                      <a:pt x="235" y="444"/>
                    </a:lnTo>
                    <a:close/>
                    <a:moveTo>
                      <a:pt x="230" y="477"/>
                    </a:moveTo>
                    <a:cubicBezTo>
                      <a:pt x="229" y="475"/>
                      <a:pt x="229" y="475"/>
                      <a:pt x="229" y="475"/>
                    </a:cubicBezTo>
                    <a:cubicBezTo>
                      <a:pt x="227" y="473"/>
                      <a:pt x="227" y="473"/>
                      <a:pt x="227" y="473"/>
                    </a:cubicBezTo>
                    <a:cubicBezTo>
                      <a:pt x="227" y="473"/>
                      <a:pt x="227" y="473"/>
                      <a:pt x="227" y="473"/>
                    </a:cubicBezTo>
                    <a:cubicBezTo>
                      <a:pt x="226" y="473"/>
                      <a:pt x="226" y="473"/>
                      <a:pt x="226" y="473"/>
                    </a:cubicBezTo>
                    <a:cubicBezTo>
                      <a:pt x="227" y="473"/>
                      <a:pt x="227" y="473"/>
                      <a:pt x="227" y="473"/>
                    </a:cubicBezTo>
                    <a:cubicBezTo>
                      <a:pt x="227" y="473"/>
                      <a:pt x="227" y="473"/>
                      <a:pt x="227" y="473"/>
                    </a:cubicBezTo>
                    <a:cubicBezTo>
                      <a:pt x="229" y="472"/>
                      <a:pt x="229" y="472"/>
                      <a:pt x="229" y="472"/>
                    </a:cubicBezTo>
                    <a:cubicBezTo>
                      <a:pt x="230" y="472"/>
                      <a:pt x="230" y="472"/>
                      <a:pt x="230" y="472"/>
                    </a:cubicBezTo>
                    <a:cubicBezTo>
                      <a:pt x="232" y="471"/>
                      <a:pt x="232" y="471"/>
                      <a:pt x="232" y="471"/>
                    </a:cubicBezTo>
                    <a:cubicBezTo>
                      <a:pt x="233" y="471"/>
                      <a:pt x="233" y="471"/>
                      <a:pt x="233" y="471"/>
                    </a:cubicBezTo>
                    <a:cubicBezTo>
                      <a:pt x="232" y="479"/>
                      <a:pt x="232" y="479"/>
                      <a:pt x="232" y="479"/>
                    </a:cubicBezTo>
                    <a:cubicBezTo>
                      <a:pt x="232" y="478"/>
                      <a:pt x="232" y="478"/>
                      <a:pt x="232" y="478"/>
                    </a:cubicBezTo>
                    <a:lnTo>
                      <a:pt x="230" y="477"/>
                    </a:lnTo>
                    <a:close/>
                    <a:moveTo>
                      <a:pt x="231" y="483"/>
                    </a:moveTo>
                    <a:cubicBezTo>
                      <a:pt x="230" y="483"/>
                      <a:pt x="230" y="483"/>
                      <a:pt x="230" y="483"/>
                    </a:cubicBezTo>
                    <a:cubicBezTo>
                      <a:pt x="230" y="483"/>
                      <a:pt x="230" y="483"/>
                      <a:pt x="230" y="483"/>
                    </a:cubicBezTo>
                    <a:cubicBezTo>
                      <a:pt x="229" y="483"/>
                      <a:pt x="229" y="482"/>
                      <a:pt x="229" y="482"/>
                    </a:cubicBezTo>
                    <a:cubicBezTo>
                      <a:pt x="228" y="480"/>
                      <a:pt x="227" y="479"/>
                      <a:pt x="227" y="478"/>
                    </a:cubicBezTo>
                    <a:cubicBezTo>
                      <a:pt x="227" y="478"/>
                      <a:pt x="227" y="478"/>
                      <a:pt x="227" y="478"/>
                    </a:cubicBezTo>
                    <a:cubicBezTo>
                      <a:pt x="227" y="478"/>
                      <a:pt x="227" y="478"/>
                      <a:pt x="227" y="478"/>
                    </a:cubicBezTo>
                    <a:cubicBezTo>
                      <a:pt x="229" y="480"/>
                      <a:pt x="229" y="480"/>
                      <a:pt x="229" y="480"/>
                    </a:cubicBezTo>
                    <a:cubicBezTo>
                      <a:pt x="230" y="481"/>
                      <a:pt x="230" y="481"/>
                      <a:pt x="230" y="481"/>
                    </a:cubicBezTo>
                    <a:lnTo>
                      <a:pt x="231" y="483"/>
                    </a:lnTo>
                    <a:close/>
                    <a:moveTo>
                      <a:pt x="185" y="415"/>
                    </a:moveTo>
                    <a:cubicBezTo>
                      <a:pt x="184" y="416"/>
                      <a:pt x="184" y="416"/>
                      <a:pt x="184" y="416"/>
                    </a:cubicBezTo>
                    <a:cubicBezTo>
                      <a:pt x="184" y="416"/>
                      <a:pt x="184" y="416"/>
                      <a:pt x="184" y="416"/>
                    </a:cubicBezTo>
                    <a:cubicBezTo>
                      <a:pt x="184" y="416"/>
                      <a:pt x="184" y="416"/>
                      <a:pt x="184" y="416"/>
                    </a:cubicBezTo>
                    <a:cubicBezTo>
                      <a:pt x="182" y="416"/>
                      <a:pt x="182" y="416"/>
                      <a:pt x="182" y="416"/>
                    </a:cubicBezTo>
                    <a:cubicBezTo>
                      <a:pt x="181" y="416"/>
                      <a:pt x="181" y="416"/>
                      <a:pt x="181" y="416"/>
                    </a:cubicBezTo>
                    <a:cubicBezTo>
                      <a:pt x="180" y="416"/>
                      <a:pt x="180" y="416"/>
                      <a:pt x="180" y="416"/>
                    </a:cubicBezTo>
                    <a:cubicBezTo>
                      <a:pt x="178" y="416"/>
                      <a:pt x="178" y="416"/>
                      <a:pt x="178" y="416"/>
                    </a:cubicBezTo>
                    <a:cubicBezTo>
                      <a:pt x="178" y="415"/>
                      <a:pt x="178" y="415"/>
                      <a:pt x="178" y="415"/>
                    </a:cubicBezTo>
                    <a:cubicBezTo>
                      <a:pt x="178" y="415"/>
                      <a:pt x="178" y="415"/>
                      <a:pt x="178" y="415"/>
                    </a:cubicBezTo>
                    <a:cubicBezTo>
                      <a:pt x="180" y="415"/>
                      <a:pt x="180" y="415"/>
                      <a:pt x="180" y="415"/>
                    </a:cubicBezTo>
                    <a:cubicBezTo>
                      <a:pt x="181" y="414"/>
                      <a:pt x="181" y="414"/>
                      <a:pt x="181" y="414"/>
                    </a:cubicBezTo>
                    <a:cubicBezTo>
                      <a:pt x="182" y="414"/>
                      <a:pt x="182" y="414"/>
                      <a:pt x="182" y="414"/>
                    </a:cubicBezTo>
                    <a:cubicBezTo>
                      <a:pt x="184" y="413"/>
                      <a:pt x="184" y="413"/>
                      <a:pt x="184" y="413"/>
                    </a:cubicBezTo>
                    <a:cubicBezTo>
                      <a:pt x="184" y="413"/>
                      <a:pt x="184" y="413"/>
                      <a:pt x="184" y="413"/>
                    </a:cubicBezTo>
                    <a:cubicBezTo>
                      <a:pt x="185" y="413"/>
                      <a:pt x="185" y="413"/>
                      <a:pt x="185" y="413"/>
                    </a:cubicBezTo>
                    <a:cubicBezTo>
                      <a:pt x="186" y="412"/>
                      <a:pt x="186" y="412"/>
                      <a:pt x="186" y="412"/>
                    </a:cubicBezTo>
                    <a:lnTo>
                      <a:pt x="185" y="415"/>
                    </a:lnTo>
                    <a:close/>
                    <a:moveTo>
                      <a:pt x="186" y="419"/>
                    </a:moveTo>
                    <a:cubicBezTo>
                      <a:pt x="186" y="419"/>
                      <a:pt x="186" y="419"/>
                      <a:pt x="186" y="419"/>
                    </a:cubicBezTo>
                    <a:cubicBezTo>
                      <a:pt x="189" y="420"/>
                      <a:pt x="189" y="420"/>
                      <a:pt x="189" y="420"/>
                    </a:cubicBezTo>
                    <a:cubicBezTo>
                      <a:pt x="190" y="420"/>
                      <a:pt x="190" y="420"/>
                      <a:pt x="190" y="420"/>
                    </a:cubicBezTo>
                    <a:cubicBezTo>
                      <a:pt x="191" y="420"/>
                      <a:pt x="191" y="420"/>
                      <a:pt x="191" y="420"/>
                    </a:cubicBezTo>
                    <a:cubicBezTo>
                      <a:pt x="192" y="420"/>
                      <a:pt x="192" y="420"/>
                      <a:pt x="192" y="420"/>
                    </a:cubicBezTo>
                    <a:cubicBezTo>
                      <a:pt x="192" y="420"/>
                      <a:pt x="192" y="420"/>
                      <a:pt x="192" y="420"/>
                    </a:cubicBezTo>
                    <a:cubicBezTo>
                      <a:pt x="192" y="420"/>
                      <a:pt x="192" y="420"/>
                      <a:pt x="192" y="420"/>
                    </a:cubicBezTo>
                    <a:cubicBezTo>
                      <a:pt x="191" y="421"/>
                      <a:pt x="191" y="421"/>
                      <a:pt x="191" y="421"/>
                    </a:cubicBezTo>
                    <a:cubicBezTo>
                      <a:pt x="190" y="421"/>
                      <a:pt x="190" y="421"/>
                      <a:pt x="190" y="421"/>
                    </a:cubicBezTo>
                    <a:cubicBezTo>
                      <a:pt x="189" y="422"/>
                      <a:pt x="189" y="422"/>
                      <a:pt x="189" y="422"/>
                    </a:cubicBezTo>
                    <a:cubicBezTo>
                      <a:pt x="186" y="423"/>
                      <a:pt x="186" y="423"/>
                      <a:pt x="186" y="423"/>
                    </a:cubicBezTo>
                    <a:cubicBezTo>
                      <a:pt x="185" y="424"/>
                      <a:pt x="185" y="424"/>
                      <a:pt x="185" y="424"/>
                    </a:cubicBezTo>
                    <a:cubicBezTo>
                      <a:pt x="184" y="424"/>
                      <a:pt x="184" y="424"/>
                      <a:pt x="184" y="424"/>
                    </a:cubicBezTo>
                    <a:cubicBezTo>
                      <a:pt x="184" y="424"/>
                      <a:pt x="184" y="424"/>
                      <a:pt x="184" y="424"/>
                    </a:cubicBezTo>
                    <a:cubicBezTo>
                      <a:pt x="184" y="424"/>
                      <a:pt x="184" y="424"/>
                      <a:pt x="184" y="424"/>
                    </a:cubicBezTo>
                    <a:cubicBezTo>
                      <a:pt x="185" y="422"/>
                      <a:pt x="185" y="422"/>
                      <a:pt x="185" y="422"/>
                    </a:cubicBezTo>
                    <a:lnTo>
                      <a:pt x="186" y="419"/>
                    </a:lnTo>
                    <a:close/>
                    <a:moveTo>
                      <a:pt x="182" y="410"/>
                    </a:moveTo>
                    <a:cubicBezTo>
                      <a:pt x="181" y="411"/>
                      <a:pt x="181" y="411"/>
                      <a:pt x="181" y="411"/>
                    </a:cubicBezTo>
                    <a:cubicBezTo>
                      <a:pt x="180" y="411"/>
                      <a:pt x="180" y="411"/>
                      <a:pt x="180" y="411"/>
                    </a:cubicBezTo>
                    <a:cubicBezTo>
                      <a:pt x="178" y="412"/>
                      <a:pt x="178" y="412"/>
                      <a:pt x="178" y="412"/>
                    </a:cubicBezTo>
                    <a:cubicBezTo>
                      <a:pt x="176" y="413"/>
                      <a:pt x="176" y="413"/>
                      <a:pt x="176" y="413"/>
                    </a:cubicBezTo>
                    <a:cubicBezTo>
                      <a:pt x="175" y="413"/>
                      <a:pt x="175" y="413"/>
                      <a:pt x="175" y="413"/>
                    </a:cubicBezTo>
                    <a:cubicBezTo>
                      <a:pt x="174" y="413"/>
                      <a:pt x="174" y="413"/>
                      <a:pt x="174" y="413"/>
                    </a:cubicBezTo>
                    <a:cubicBezTo>
                      <a:pt x="175" y="412"/>
                      <a:pt x="175" y="412"/>
                      <a:pt x="175" y="412"/>
                    </a:cubicBezTo>
                    <a:cubicBezTo>
                      <a:pt x="176" y="410"/>
                      <a:pt x="176" y="410"/>
                      <a:pt x="176" y="410"/>
                    </a:cubicBezTo>
                    <a:cubicBezTo>
                      <a:pt x="176" y="409"/>
                      <a:pt x="176" y="409"/>
                      <a:pt x="176" y="409"/>
                    </a:cubicBezTo>
                    <a:cubicBezTo>
                      <a:pt x="178" y="410"/>
                      <a:pt x="178" y="410"/>
                      <a:pt x="178" y="410"/>
                    </a:cubicBezTo>
                    <a:cubicBezTo>
                      <a:pt x="180" y="410"/>
                      <a:pt x="180" y="410"/>
                      <a:pt x="180" y="410"/>
                    </a:cubicBezTo>
                    <a:cubicBezTo>
                      <a:pt x="181" y="410"/>
                      <a:pt x="181" y="410"/>
                      <a:pt x="181" y="410"/>
                    </a:cubicBezTo>
                    <a:cubicBezTo>
                      <a:pt x="182" y="410"/>
                      <a:pt x="182" y="410"/>
                      <a:pt x="182" y="410"/>
                    </a:cubicBezTo>
                    <a:cubicBezTo>
                      <a:pt x="182" y="410"/>
                      <a:pt x="182" y="410"/>
                      <a:pt x="182" y="410"/>
                    </a:cubicBezTo>
                    <a:close/>
                    <a:moveTo>
                      <a:pt x="176" y="404"/>
                    </a:move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75" y="406"/>
                      <a:pt x="175" y="406"/>
                      <a:pt x="175" y="406"/>
                    </a:cubicBezTo>
                    <a:cubicBezTo>
                      <a:pt x="168" y="405"/>
                      <a:pt x="168" y="405"/>
                      <a:pt x="168" y="405"/>
                    </a:cubicBezTo>
                    <a:cubicBezTo>
                      <a:pt x="168" y="405"/>
                      <a:pt x="168" y="405"/>
                      <a:pt x="168" y="405"/>
                    </a:cubicBezTo>
                    <a:cubicBezTo>
                      <a:pt x="168" y="405"/>
                      <a:pt x="168" y="405"/>
                      <a:pt x="168" y="405"/>
                    </a:cubicBezTo>
                    <a:cubicBezTo>
                      <a:pt x="175" y="403"/>
                      <a:pt x="175" y="403"/>
                      <a:pt x="175" y="403"/>
                    </a:cubicBezTo>
                    <a:cubicBezTo>
                      <a:pt x="176" y="403"/>
                      <a:pt x="176" y="403"/>
                      <a:pt x="176" y="403"/>
                    </a:cubicBezTo>
                    <a:cubicBezTo>
                      <a:pt x="177" y="403"/>
                      <a:pt x="177" y="403"/>
                      <a:pt x="177" y="403"/>
                    </a:cubicBezTo>
                    <a:lnTo>
                      <a:pt x="176" y="404"/>
                    </a:lnTo>
                    <a:close/>
                    <a:moveTo>
                      <a:pt x="168" y="409"/>
                    </a:moveTo>
                    <a:cubicBezTo>
                      <a:pt x="173" y="409"/>
                      <a:pt x="173" y="409"/>
                      <a:pt x="173" y="409"/>
                    </a:cubicBezTo>
                    <a:cubicBezTo>
                      <a:pt x="170" y="414"/>
                      <a:pt x="170" y="414"/>
                      <a:pt x="170" y="414"/>
                    </a:cubicBezTo>
                    <a:cubicBezTo>
                      <a:pt x="168" y="412"/>
                      <a:pt x="168" y="412"/>
                      <a:pt x="168" y="412"/>
                    </a:cubicBezTo>
                    <a:cubicBezTo>
                      <a:pt x="166" y="410"/>
                      <a:pt x="166" y="410"/>
                      <a:pt x="166" y="410"/>
                    </a:cubicBezTo>
                    <a:cubicBezTo>
                      <a:pt x="164" y="408"/>
                      <a:pt x="164" y="408"/>
                      <a:pt x="164" y="408"/>
                    </a:cubicBezTo>
                    <a:cubicBezTo>
                      <a:pt x="166" y="408"/>
                      <a:pt x="166" y="408"/>
                      <a:pt x="166" y="408"/>
                    </a:cubicBezTo>
                    <a:lnTo>
                      <a:pt x="168" y="409"/>
                    </a:lnTo>
                    <a:close/>
                    <a:moveTo>
                      <a:pt x="171" y="420"/>
                    </a:moveTo>
                    <a:cubicBezTo>
                      <a:pt x="175" y="424"/>
                      <a:pt x="175" y="424"/>
                      <a:pt x="175" y="424"/>
                    </a:cubicBezTo>
                    <a:cubicBezTo>
                      <a:pt x="176" y="425"/>
                      <a:pt x="176" y="425"/>
                      <a:pt x="176" y="425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179" y="428"/>
                      <a:pt x="179" y="428"/>
                      <a:pt x="179" y="428"/>
                    </a:cubicBezTo>
                    <a:cubicBezTo>
                      <a:pt x="178" y="429"/>
                      <a:pt x="178" y="429"/>
                      <a:pt x="178" y="429"/>
                    </a:cubicBezTo>
                    <a:cubicBezTo>
                      <a:pt x="178" y="430"/>
                      <a:pt x="178" y="430"/>
                      <a:pt x="178" y="430"/>
                    </a:cubicBezTo>
                    <a:cubicBezTo>
                      <a:pt x="177" y="430"/>
                      <a:pt x="176" y="429"/>
                      <a:pt x="176" y="429"/>
                    </a:cubicBezTo>
                    <a:cubicBezTo>
                      <a:pt x="175" y="429"/>
                      <a:pt x="175" y="429"/>
                      <a:pt x="175" y="429"/>
                    </a:cubicBezTo>
                    <a:cubicBezTo>
                      <a:pt x="173" y="428"/>
                      <a:pt x="171" y="427"/>
                      <a:pt x="169" y="426"/>
                    </a:cubicBezTo>
                    <a:lnTo>
                      <a:pt x="171" y="420"/>
                    </a:lnTo>
                    <a:close/>
                    <a:moveTo>
                      <a:pt x="178" y="423"/>
                    </a:moveTo>
                    <a:cubicBezTo>
                      <a:pt x="176" y="420"/>
                      <a:pt x="176" y="420"/>
                      <a:pt x="176" y="420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4" y="418"/>
                      <a:pt x="174" y="418"/>
                      <a:pt x="174" y="418"/>
                    </a:cubicBezTo>
                    <a:cubicBezTo>
                      <a:pt x="175" y="419"/>
                      <a:pt x="175" y="419"/>
                      <a:pt x="175" y="419"/>
                    </a:cubicBezTo>
                    <a:cubicBezTo>
                      <a:pt x="176" y="419"/>
                      <a:pt x="176" y="419"/>
                      <a:pt x="176" y="419"/>
                    </a:cubicBezTo>
                    <a:cubicBezTo>
                      <a:pt x="178" y="419"/>
                      <a:pt x="178" y="419"/>
                      <a:pt x="178" y="419"/>
                    </a:cubicBezTo>
                    <a:cubicBezTo>
                      <a:pt x="180" y="419"/>
                      <a:pt x="180" y="419"/>
                      <a:pt x="180" y="419"/>
                    </a:cubicBezTo>
                    <a:cubicBezTo>
                      <a:pt x="181" y="419"/>
                      <a:pt x="181" y="419"/>
                      <a:pt x="181" y="419"/>
                    </a:cubicBezTo>
                    <a:cubicBezTo>
                      <a:pt x="182" y="419"/>
                      <a:pt x="182" y="419"/>
                      <a:pt x="182" y="419"/>
                    </a:cubicBezTo>
                    <a:cubicBezTo>
                      <a:pt x="183" y="419"/>
                      <a:pt x="183" y="419"/>
                      <a:pt x="183" y="419"/>
                    </a:cubicBezTo>
                    <a:cubicBezTo>
                      <a:pt x="182" y="422"/>
                      <a:pt x="182" y="422"/>
                      <a:pt x="182" y="422"/>
                    </a:cubicBezTo>
                    <a:cubicBezTo>
                      <a:pt x="181" y="424"/>
                      <a:pt x="181" y="424"/>
                      <a:pt x="181" y="424"/>
                    </a:cubicBezTo>
                    <a:cubicBezTo>
                      <a:pt x="180" y="425"/>
                      <a:pt x="180" y="425"/>
                      <a:pt x="180" y="425"/>
                    </a:cubicBezTo>
                    <a:cubicBezTo>
                      <a:pt x="180" y="425"/>
                      <a:pt x="180" y="425"/>
                      <a:pt x="180" y="425"/>
                    </a:cubicBezTo>
                    <a:lnTo>
                      <a:pt x="178" y="423"/>
                    </a:lnTo>
                    <a:close/>
                    <a:moveTo>
                      <a:pt x="181" y="432"/>
                    </a:moveTo>
                    <a:cubicBezTo>
                      <a:pt x="181" y="430"/>
                      <a:pt x="181" y="430"/>
                      <a:pt x="181" y="430"/>
                    </a:cubicBezTo>
                    <a:cubicBezTo>
                      <a:pt x="182" y="431"/>
                      <a:pt x="182" y="431"/>
                      <a:pt x="182" y="431"/>
                    </a:cubicBezTo>
                    <a:cubicBezTo>
                      <a:pt x="184" y="433"/>
                      <a:pt x="184" y="433"/>
                      <a:pt x="184" y="433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5" y="434"/>
                      <a:pt x="185" y="434"/>
                      <a:pt x="185" y="434"/>
                    </a:cubicBezTo>
                    <a:cubicBezTo>
                      <a:pt x="185" y="435"/>
                      <a:pt x="185" y="435"/>
                      <a:pt x="185" y="435"/>
                    </a:cubicBezTo>
                    <a:cubicBezTo>
                      <a:pt x="185" y="435"/>
                      <a:pt x="185" y="435"/>
                      <a:pt x="185" y="435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4" y="434"/>
                      <a:pt x="184" y="434"/>
                      <a:pt x="184" y="434"/>
                    </a:cubicBezTo>
                    <a:cubicBezTo>
                      <a:pt x="183" y="433"/>
                      <a:pt x="182" y="433"/>
                      <a:pt x="182" y="432"/>
                    </a:cubicBezTo>
                    <a:cubicBezTo>
                      <a:pt x="181" y="432"/>
                      <a:pt x="181" y="432"/>
                      <a:pt x="181" y="432"/>
                    </a:cubicBezTo>
                    <a:cubicBezTo>
                      <a:pt x="180" y="432"/>
                      <a:pt x="180" y="432"/>
                      <a:pt x="180" y="432"/>
                    </a:cubicBezTo>
                    <a:lnTo>
                      <a:pt x="181" y="432"/>
                    </a:lnTo>
                    <a:close/>
                    <a:moveTo>
                      <a:pt x="185" y="430"/>
                    </a:moveTo>
                    <a:cubicBezTo>
                      <a:pt x="185" y="429"/>
                      <a:pt x="185" y="429"/>
                      <a:pt x="185" y="429"/>
                    </a:cubicBezTo>
                    <a:cubicBezTo>
                      <a:pt x="185" y="429"/>
                      <a:pt x="185" y="429"/>
                      <a:pt x="185" y="429"/>
                    </a:cubicBezTo>
                    <a:cubicBezTo>
                      <a:pt x="186" y="429"/>
                      <a:pt x="186" y="429"/>
                      <a:pt x="186" y="429"/>
                    </a:cubicBezTo>
                    <a:cubicBezTo>
                      <a:pt x="189" y="429"/>
                      <a:pt x="189" y="429"/>
                      <a:pt x="189" y="429"/>
                    </a:cubicBezTo>
                    <a:cubicBezTo>
                      <a:pt x="190" y="429"/>
                      <a:pt x="190" y="429"/>
                      <a:pt x="190" y="429"/>
                    </a:cubicBezTo>
                    <a:cubicBezTo>
                      <a:pt x="191" y="429"/>
                      <a:pt x="191" y="429"/>
                      <a:pt x="191" y="429"/>
                    </a:cubicBezTo>
                    <a:cubicBezTo>
                      <a:pt x="192" y="429"/>
                      <a:pt x="192" y="429"/>
                      <a:pt x="192" y="429"/>
                    </a:cubicBezTo>
                    <a:cubicBezTo>
                      <a:pt x="193" y="430"/>
                      <a:pt x="193" y="430"/>
                      <a:pt x="193" y="430"/>
                    </a:cubicBezTo>
                    <a:cubicBezTo>
                      <a:pt x="192" y="432"/>
                      <a:pt x="192" y="432"/>
                      <a:pt x="192" y="432"/>
                    </a:cubicBezTo>
                    <a:cubicBezTo>
                      <a:pt x="191" y="435"/>
                      <a:pt x="191" y="435"/>
                      <a:pt x="191" y="435"/>
                    </a:cubicBezTo>
                    <a:cubicBezTo>
                      <a:pt x="191" y="436"/>
                      <a:pt x="191" y="436"/>
                      <a:pt x="191" y="436"/>
                    </a:cubicBezTo>
                    <a:cubicBezTo>
                      <a:pt x="190" y="435"/>
                      <a:pt x="190" y="435"/>
                      <a:pt x="190" y="435"/>
                    </a:cubicBezTo>
                    <a:cubicBezTo>
                      <a:pt x="189" y="434"/>
                      <a:pt x="189" y="434"/>
                      <a:pt x="189" y="434"/>
                    </a:cubicBezTo>
                    <a:cubicBezTo>
                      <a:pt x="186" y="431"/>
                      <a:pt x="186" y="431"/>
                      <a:pt x="186" y="431"/>
                    </a:cubicBezTo>
                    <a:lnTo>
                      <a:pt x="185" y="430"/>
                    </a:lnTo>
                    <a:close/>
                    <a:moveTo>
                      <a:pt x="192" y="426"/>
                    </a:moveTo>
                    <a:cubicBezTo>
                      <a:pt x="191" y="426"/>
                      <a:pt x="191" y="426"/>
                      <a:pt x="191" y="426"/>
                    </a:cubicBezTo>
                    <a:cubicBezTo>
                      <a:pt x="190" y="426"/>
                      <a:pt x="190" y="426"/>
                      <a:pt x="190" y="426"/>
                    </a:cubicBezTo>
                    <a:cubicBezTo>
                      <a:pt x="189" y="426"/>
                      <a:pt x="189" y="426"/>
                      <a:pt x="189" y="426"/>
                    </a:cubicBezTo>
                    <a:cubicBezTo>
                      <a:pt x="187" y="426"/>
                      <a:pt x="187" y="426"/>
                      <a:pt x="187" y="426"/>
                    </a:cubicBezTo>
                    <a:cubicBezTo>
                      <a:pt x="189" y="425"/>
                      <a:pt x="189" y="425"/>
                      <a:pt x="189" y="425"/>
                    </a:cubicBezTo>
                    <a:cubicBezTo>
                      <a:pt x="190" y="425"/>
                      <a:pt x="190" y="425"/>
                      <a:pt x="190" y="425"/>
                    </a:cubicBezTo>
                    <a:cubicBezTo>
                      <a:pt x="191" y="424"/>
                      <a:pt x="191" y="424"/>
                      <a:pt x="191" y="424"/>
                    </a:cubicBezTo>
                    <a:cubicBezTo>
                      <a:pt x="192" y="424"/>
                      <a:pt x="192" y="424"/>
                      <a:pt x="192" y="424"/>
                    </a:cubicBezTo>
                    <a:cubicBezTo>
                      <a:pt x="193" y="423"/>
                      <a:pt x="193" y="423"/>
                      <a:pt x="193" y="423"/>
                    </a:cubicBezTo>
                    <a:cubicBezTo>
                      <a:pt x="195" y="422"/>
                      <a:pt x="195" y="422"/>
                      <a:pt x="195" y="422"/>
                    </a:cubicBezTo>
                    <a:cubicBezTo>
                      <a:pt x="194" y="426"/>
                      <a:pt x="194" y="426"/>
                      <a:pt x="194" y="426"/>
                    </a:cubicBezTo>
                    <a:cubicBezTo>
                      <a:pt x="193" y="426"/>
                      <a:pt x="193" y="426"/>
                      <a:pt x="193" y="426"/>
                    </a:cubicBezTo>
                    <a:lnTo>
                      <a:pt x="192" y="426"/>
                    </a:lnTo>
                    <a:close/>
                    <a:moveTo>
                      <a:pt x="196" y="432"/>
                    </a:moveTo>
                    <a:cubicBezTo>
                      <a:pt x="196" y="430"/>
                      <a:pt x="196" y="430"/>
                      <a:pt x="196" y="430"/>
                    </a:cubicBezTo>
                    <a:cubicBezTo>
                      <a:pt x="197" y="430"/>
                      <a:pt x="197" y="430"/>
                      <a:pt x="197" y="430"/>
                    </a:cubicBezTo>
                    <a:cubicBezTo>
                      <a:pt x="197" y="430"/>
                      <a:pt x="197" y="430"/>
                      <a:pt x="197" y="430"/>
                    </a:cubicBezTo>
                    <a:cubicBezTo>
                      <a:pt x="198" y="430"/>
                      <a:pt x="198" y="430"/>
                      <a:pt x="198" y="430"/>
                    </a:cubicBezTo>
                    <a:cubicBezTo>
                      <a:pt x="200" y="430"/>
                      <a:pt x="200" y="430"/>
                      <a:pt x="200" y="430"/>
                    </a:cubicBezTo>
                    <a:cubicBezTo>
                      <a:pt x="202" y="430"/>
                      <a:pt x="202" y="430"/>
                      <a:pt x="202" y="430"/>
                    </a:cubicBezTo>
                    <a:cubicBezTo>
                      <a:pt x="200" y="431"/>
                      <a:pt x="200" y="431"/>
                      <a:pt x="200" y="431"/>
                    </a:cubicBezTo>
                    <a:cubicBezTo>
                      <a:pt x="198" y="432"/>
                      <a:pt x="198" y="432"/>
                      <a:pt x="198" y="432"/>
                    </a:cubicBezTo>
                    <a:cubicBezTo>
                      <a:pt x="197" y="433"/>
                      <a:pt x="197" y="433"/>
                      <a:pt x="197" y="433"/>
                    </a:cubicBezTo>
                    <a:cubicBezTo>
                      <a:pt x="197" y="433"/>
                      <a:pt x="197" y="433"/>
                      <a:pt x="197" y="433"/>
                    </a:cubicBezTo>
                    <a:cubicBezTo>
                      <a:pt x="196" y="434"/>
                      <a:pt x="196" y="434"/>
                      <a:pt x="196" y="434"/>
                    </a:cubicBezTo>
                    <a:cubicBezTo>
                      <a:pt x="195" y="435"/>
                      <a:pt x="195" y="435"/>
                      <a:pt x="195" y="435"/>
                    </a:cubicBezTo>
                    <a:lnTo>
                      <a:pt x="196" y="432"/>
                    </a:lnTo>
                    <a:close/>
                    <a:moveTo>
                      <a:pt x="193" y="411"/>
                    </a:moveTo>
                    <a:cubicBezTo>
                      <a:pt x="193" y="410"/>
                      <a:pt x="193" y="410"/>
                      <a:pt x="193" y="410"/>
                    </a:cubicBezTo>
                    <a:cubicBezTo>
                      <a:pt x="193" y="410"/>
                      <a:pt x="193" y="410"/>
                      <a:pt x="193" y="410"/>
                    </a:cubicBezTo>
                    <a:cubicBezTo>
                      <a:pt x="196" y="410"/>
                      <a:pt x="196" y="410"/>
                      <a:pt x="196" y="410"/>
                    </a:cubicBezTo>
                    <a:cubicBezTo>
                      <a:pt x="197" y="410"/>
                      <a:pt x="197" y="410"/>
                      <a:pt x="197" y="410"/>
                    </a:cubicBezTo>
                    <a:cubicBezTo>
                      <a:pt x="197" y="410"/>
                      <a:pt x="197" y="410"/>
                      <a:pt x="197" y="410"/>
                    </a:cubicBezTo>
                    <a:cubicBezTo>
                      <a:pt x="198" y="410"/>
                      <a:pt x="198" y="410"/>
                      <a:pt x="198" y="410"/>
                    </a:cubicBezTo>
                    <a:cubicBezTo>
                      <a:pt x="198" y="410"/>
                      <a:pt x="198" y="410"/>
                      <a:pt x="198" y="410"/>
                    </a:cubicBezTo>
                    <a:cubicBezTo>
                      <a:pt x="198" y="411"/>
                      <a:pt x="198" y="411"/>
                      <a:pt x="198" y="411"/>
                    </a:cubicBezTo>
                    <a:cubicBezTo>
                      <a:pt x="197" y="415"/>
                      <a:pt x="197" y="415"/>
                      <a:pt x="197" y="415"/>
                    </a:cubicBezTo>
                    <a:cubicBezTo>
                      <a:pt x="197" y="415"/>
                      <a:pt x="197" y="415"/>
                      <a:pt x="197" y="415"/>
                    </a:cubicBezTo>
                    <a:cubicBezTo>
                      <a:pt x="197" y="415"/>
                      <a:pt x="197" y="415"/>
                      <a:pt x="197" y="415"/>
                    </a:cubicBezTo>
                    <a:cubicBezTo>
                      <a:pt x="196" y="414"/>
                      <a:pt x="196" y="414"/>
                      <a:pt x="196" y="414"/>
                    </a:cubicBezTo>
                    <a:lnTo>
                      <a:pt x="193" y="411"/>
                    </a:lnTo>
                    <a:close/>
                    <a:moveTo>
                      <a:pt x="196" y="440"/>
                    </a:moveTo>
                    <a:cubicBezTo>
                      <a:pt x="197" y="440"/>
                      <a:pt x="197" y="440"/>
                      <a:pt x="197" y="440"/>
                    </a:cubicBezTo>
                    <a:cubicBezTo>
                      <a:pt x="197" y="440"/>
                      <a:pt x="197" y="440"/>
                      <a:pt x="197" y="440"/>
                    </a:cubicBezTo>
                    <a:cubicBezTo>
                      <a:pt x="198" y="440"/>
                      <a:pt x="198" y="440"/>
                      <a:pt x="198" y="440"/>
                    </a:cubicBezTo>
                    <a:cubicBezTo>
                      <a:pt x="200" y="440"/>
                      <a:pt x="200" y="440"/>
                      <a:pt x="200" y="440"/>
                    </a:cubicBezTo>
                    <a:cubicBezTo>
                      <a:pt x="203" y="440"/>
                      <a:pt x="203" y="440"/>
                      <a:pt x="203" y="440"/>
                    </a:cubicBezTo>
                    <a:cubicBezTo>
                      <a:pt x="203" y="440"/>
                      <a:pt x="203" y="440"/>
                      <a:pt x="203" y="440"/>
                    </a:cubicBezTo>
                    <a:cubicBezTo>
                      <a:pt x="203" y="441"/>
                      <a:pt x="203" y="441"/>
                      <a:pt x="203" y="441"/>
                    </a:cubicBezTo>
                    <a:cubicBezTo>
                      <a:pt x="201" y="447"/>
                      <a:pt x="201" y="447"/>
                      <a:pt x="201" y="447"/>
                    </a:cubicBezTo>
                    <a:cubicBezTo>
                      <a:pt x="200" y="446"/>
                      <a:pt x="200" y="446"/>
                      <a:pt x="200" y="446"/>
                    </a:cubicBezTo>
                    <a:cubicBezTo>
                      <a:pt x="198" y="443"/>
                      <a:pt x="198" y="443"/>
                      <a:pt x="198" y="443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7" y="442"/>
                      <a:pt x="197" y="442"/>
                      <a:pt x="197" y="442"/>
                    </a:cubicBezTo>
                    <a:cubicBezTo>
                      <a:pt x="196" y="441"/>
                      <a:pt x="196" y="441"/>
                      <a:pt x="196" y="441"/>
                    </a:cubicBezTo>
                    <a:cubicBezTo>
                      <a:pt x="195" y="440"/>
                      <a:pt x="195" y="440"/>
                      <a:pt x="195" y="440"/>
                    </a:cubicBezTo>
                    <a:lnTo>
                      <a:pt x="196" y="440"/>
                    </a:lnTo>
                    <a:close/>
                    <a:moveTo>
                      <a:pt x="203" y="437"/>
                    </a:moveTo>
                    <a:cubicBezTo>
                      <a:pt x="200" y="437"/>
                      <a:pt x="200" y="437"/>
                      <a:pt x="200" y="437"/>
                    </a:cubicBezTo>
                    <a:cubicBezTo>
                      <a:pt x="198" y="437"/>
                      <a:pt x="198" y="437"/>
                      <a:pt x="198" y="437"/>
                    </a:cubicBezTo>
                    <a:cubicBezTo>
                      <a:pt x="197" y="437"/>
                      <a:pt x="197" y="437"/>
                      <a:pt x="197" y="437"/>
                    </a:cubicBezTo>
                    <a:cubicBezTo>
                      <a:pt x="198" y="436"/>
                      <a:pt x="198" y="436"/>
                      <a:pt x="198" y="436"/>
                    </a:cubicBezTo>
                    <a:cubicBezTo>
                      <a:pt x="200" y="435"/>
                      <a:pt x="200" y="435"/>
                      <a:pt x="200" y="435"/>
                    </a:cubicBezTo>
                    <a:cubicBezTo>
                      <a:pt x="203" y="433"/>
                      <a:pt x="203" y="433"/>
                      <a:pt x="203" y="433"/>
                    </a:cubicBezTo>
                    <a:cubicBezTo>
                      <a:pt x="203" y="433"/>
                      <a:pt x="203" y="433"/>
                      <a:pt x="203" y="433"/>
                    </a:cubicBezTo>
                    <a:cubicBezTo>
                      <a:pt x="205" y="432"/>
                      <a:pt x="205" y="432"/>
                      <a:pt x="205" y="432"/>
                    </a:cubicBezTo>
                    <a:cubicBezTo>
                      <a:pt x="205" y="432"/>
                      <a:pt x="205" y="432"/>
                      <a:pt x="205" y="432"/>
                    </a:cubicBezTo>
                    <a:cubicBezTo>
                      <a:pt x="205" y="433"/>
                      <a:pt x="205" y="433"/>
                      <a:pt x="205" y="433"/>
                    </a:cubicBezTo>
                    <a:cubicBezTo>
                      <a:pt x="204" y="437"/>
                      <a:pt x="204" y="437"/>
                      <a:pt x="204" y="437"/>
                    </a:cubicBezTo>
                    <a:cubicBezTo>
                      <a:pt x="203" y="437"/>
                      <a:pt x="203" y="437"/>
                      <a:pt x="203" y="437"/>
                    </a:cubicBezTo>
                    <a:close/>
                    <a:moveTo>
                      <a:pt x="205" y="423"/>
                    </a:moveTo>
                    <a:cubicBezTo>
                      <a:pt x="203" y="422"/>
                      <a:pt x="203" y="422"/>
                      <a:pt x="203" y="422"/>
                    </a:cubicBezTo>
                    <a:cubicBezTo>
                      <a:pt x="203" y="421"/>
                      <a:pt x="203" y="421"/>
                      <a:pt x="203" y="421"/>
                    </a:cubicBezTo>
                    <a:cubicBezTo>
                      <a:pt x="202" y="420"/>
                      <a:pt x="202" y="420"/>
                      <a:pt x="202" y="420"/>
                    </a:cubicBezTo>
                    <a:cubicBezTo>
                      <a:pt x="203" y="420"/>
                      <a:pt x="203" y="420"/>
                      <a:pt x="203" y="420"/>
                    </a:cubicBezTo>
                    <a:cubicBezTo>
                      <a:pt x="203" y="420"/>
                      <a:pt x="203" y="420"/>
                      <a:pt x="203" y="420"/>
                    </a:cubicBezTo>
                    <a:cubicBezTo>
                      <a:pt x="205" y="419"/>
                      <a:pt x="205" y="419"/>
                      <a:pt x="205" y="419"/>
                    </a:cubicBezTo>
                    <a:cubicBezTo>
                      <a:pt x="208" y="419"/>
                      <a:pt x="208" y="419"/>
                      <a:pt x="208" y="419"/>
                    </a:cubicBezTo>
                    <a:cubicBezTo>
                      <a:pt x="206" y="425"/>
                      <a:pt x="206" y="425"/>
                      <a:pt x="206" y="425"/>
                    </a:cubicBezTo>
                    <a:lnTo>
                      <a:pt x="205" y="423"/>
                    </a:lnTo>
                    <a:close/>
                    <a:moveTo>
                      <a:pt x="211" y="419"/>
                    </a:moveTo>
                    <a:cubicBezTo>
                      <a:pt x="211" y="418"/>
                      <a:pt x="211" y="418"/>
                      <a:pt x="211" y="418"/>
                    </a:cubicBezTo>
                    <a:cubicBezTo>
                      <a:pt x="212" y="418"/>
                      <a:pt x="212" y="418"/>
                      <a:pt x="212" y="418"/>
                    </a:cubicBezTo>
                    <a:cubicBezTo>
                      <a:pt x="213" y="418"/>
                      <a:pt x="213" y="418"/>
                      <a:pt x="213" y="418"/>
                    </a:cubicBezTo>
                    <a:cubicBezTo>
                      <a:pt x="214" y="418"/>
                      <a:pt x="214" y="418"/>
                      <a:pt x="214" y="418"/>
                    </a:cubicBezTo>
                    <a:cubicBezTo>
                      <a:pt x="216" y="418"/>
                      <a:pt x="216" y="418"/>
                      <a:pt x="216" y="418"/>
                    </a:cubicBezTo>
                    <a:cubicBezTo>
                      <a:pt x="214" y="419"/>
                      <a:pt x="214" y="419"/>
                      <a:pt x="214" y="419"/>
                    </a:cubicBezTo>
                    <a:cubicBezTo>
                      <a:pt x="213" y="420"/>
                      <a:pt x="213" y="420"/>
                      <a:pt x="213" y="420"/>
                    </a:cubicBezTo>
                    <a:cubicBezTo>
                      <a:pt x="212" y="422"/>
                      <a:pt x="212" y="422"/>
                      <a:pt x="212" y="422"/>
                    </a:cubicBezTo>
                    <a:cubicBezTo>
                      <a:pt x="211" y="423"/>
                      <a:pt x="211" y="423"/>
                      <a:pt x="211" y="423"/>
                    </a:cubicBezTo>
                    <a:cubicBezTo>
                      <a:pt x="210" y="423"/>
                      <a:pt x="210" y="423"/>
                      <a:pt x="210" y="423"/>
                    </a:cubicBezTo>
                    <a:lnTo>
                      <a:pt x="211" y="419"/>
                    </a:lnTo>
                    <a:close/>
                    <a:moveTo>
                      <a:pt x="211" y="402"/>
                    </a:moveTo>
                    <a:cubicBezTo>
                      <a:pt x="211" y="402"/>
                      <a:pt x="211" y="402"/>
                      <a:pt x="211" y="402"/>
                    </a:cubicBezTo>
                    <a:cubicBezTo>
                      <a:pt x="211" y="402"/>
                      <a:pt x="211" y="402"/>
                      <a:pt x="211" y="402"/>
                    </a:cubicBezTo>
                    <a:cubicBezTo>
                      <a:pt x="211" y="402"/>
                      <a:pt x="211" y="402"/>
                      <a:pt x="211" y="402"/>
                    </a:cubicBezTo>
                    <a:cubicBezTo>
                      <a:pt x="211" y="402"/>
                      <a:pt x="211" y="402"/>
                      <a:pt x="211" y="402"/>
                    </a:cubicBezTo>
                    <a:close/>
                    <a:moveTo>
                      <a:pt x="227" y="432"/>
                    </a:moveTo>
                    <a:cubicBezTo>
                      <a:pt x="227" y="433"/>
                      <a:pt x="227" y="433"/>
                      <a:pt x="227" y="433"/>
                    </a:cubicBezTo>
                    <a:cubicBezTo>
                      <a:pt x="226" y="434"/>
                      <a:pt x="226" y="434"/>
                      <a:pt x="226" y="434"/>
                    </a:cubicBezTo>
                    <a:cubicBezTo>
                      <a:pt x="225" y="435"/>
                      <a:pt x="225" y="435"/>
                      <a:pt x="225" y="435"/>
                    </a:cubicBezTo>
                    <a:cubicBezTo>
                      <a:pt x="224" y="435"/>
                      <a:pt x="224" y="435"/>
                      <a:pt x="224" y="435"/>
                    </a:cubicBezTo>
                    <a:cubicBezTo>
                      <a:pt x="223" y="435"/>
                      <a:pt x="223" y="435"/>
                      <a:pt x="223" y="435"/>
                    </a:cubicBezTo>
                    <a:cubicBezTo>
                      <a:pt x="221" y="435"/>
                      <a:pt x="221" y="435"/>
                      <a:pt x="221" y="435"/>
                    </a:cubicBezTo>
                    <a:cubicBezTo>
                      <a:pt x="223" y="434"/>
                      <a:pt x="223" y="434"/>
                      <a:pt x="223" y="434"/>
                    </a:cubicBezTo>
                    <a:cubicBezTo>
                      <a:pt x="224" y="433"/>
                      <a:pt x="224" y="433"/>
                      <a:pt x="224" y="433"/>
                    </a:cubicBezTo>
                    <a:cubicBezTo>
                      <a:pt x="225" y="431"/>
                      <a:pt x="225" y="431"/>
                      <a:pt x="225" y="431"/>
                    </a:cubicBezTo>
                    <a:cubicBezTo>
                      <a:pt x="227" y="430"/>
                      <a:pt x="227" y="430"/>
                      <a:pt x="227" y="430"/>
                    </a:cubicBezTo>
                    <a:cubicBezTo>
                      <a:pt x="227" y="430"/>
                      <a:pt x="227" y="430"/>
                      <a:pt x="227" y="430"/>
                    </a:cubicBezTo>
                    <a:cubicBezTo>
                      <a:pt x="227" y="429"/>
                      <a:pt x="227" y="429"/>
                      <a:pt x="227" y="429"/>
                    </a:cubicBezTo>
                    <a:lnTo>
                      <a:pt x="227" y="432"/>
                    </a:lnTo>
                    <a:close/>
                    <a:moveTo>
                      <a:pt x="229" y="453"/>
                    </a:moveTo>
                    <a:cubicBezTo>
                      <a:pt x="230" y="454"/>
                      <a:pt x="230" y="454"/>
                      <a:pt x="230" y="454"/>
                    </a:cubicBezTo>
                    <a:cubicBezTo>
                      <a:pt x="231" y="455"/>
                      <a:pt x="231" y="455"/>
                      <a:pt x="231" y="455"/>
                    </a:cubicBezTo>
                    <a:cubicBezTo>
                      <a:pt x="230" y="456"/>
                      <a:pt x="230" y="456"/>
                      <a:pt x="230" y="456"/>
                    </a:cubicBezTo>
                    <a:cubicBezTo>
                      <a:pt x="229" y="456"/>
                      <a:pt x="229" y="456"/>
                      <a:pt x="229" y="456"/>
                    </a:cubicBezTo>
                    <a:cubicBezTo>
                      <a:pt x="227" y="456"/>
                      <a:pt x="227" y="456"/>
                      <a:pt x="227" y="456"/>
                    </a:cubicBezTo>
                    <a:cubicBezTo>
                      <a:pt x="227" y="456"/>
                      <a:pt x="227" y="456"/>
                      <a:pt x="227" y="456"/>
                    </a:cubicBezTo>
                    <a:cubicBezTo>
                      <a:pt x="226" y="456"/>
                      <a:pt x="226" y="456"/>
                      <a:pt x="226" y="456"/>
                    </a:cubicBezTo>
                    <a:cubicBezTo>
                      <a:pt x="227" y="453"/>
                      <a:pt x="227" y="453"/>
                      <a:pt x="227" y="453"/>
                    </a:cubicBezTo>
                    <a:cubicBezTo>
                      <a:pt x="227" y="452"/>
                      <a:pt x="227" y="452"/>
                      <a:pt x="227" y="452"/>
                    </a:cubicBezTo>
                    <a:cubicBezTo>
                      <a:pt x="227" y="451"/>
                      <a:pt x="227" y="451"/>
                      <a:pt x="227" y="451"/>
                    </a:cubicBezTo>
                    <a:lnTo>
                      <a:pt x="229" y="453"/>
                    </a:lnTo>
                    <a:close/>
                    <a:moveTo>
                      <a:pt x="224" y="428"/>
                    </a:moveTo>
                    <a:cubicBezTo>
                      <a:pt x="223" y="429"/>
                      <a:pt x="223" y="429"/>
                      <a:pt x="223" y="429"/>
                    </a:cubicBezTo>
                    <a:cubicBezTo>
                      <a:pt x="221" y="431"/>
                      <a:pt x="221" y="431"/>
                      <a:pt x="221" y="431"/>
                    </a:cubicBezTo>
                    <a:cubicBezTo>
                      <a:pt x="219" y="433"/>
                      <a:pt x="219" y="433"/>
                      <a:pt x="219" y="433"/>
                    </a:cubicBezTo>
                    <a:cubicBezTo>
                      <a:pt x="219" y="433"/>
                      <a:pt x="219" y="433"/>
                      <a:pt x="219" y="433"/>
                    </a:cubicBezTo>
                    <a:cubicBezTo>
                      <a:pt x="219" y="431"/>
                      <a:pt x="219" y="431"/>
                      <a:pt x="219" y="431"/>
                    </a:cubicBezTo>
                    <a:cubicBezTo>
                      <a:pt x="220" y="428"/>
                      <a:pt x="220" y="428"/>
                      <a:pt x="220" y="428"/>
                    </a:cubicBezTo>
                    <a:cubicBezTo>
                      <a:pt x="221" y="428"/>
                      <a:pt x="221" y="428"/>
                      <a:pt x="221" y="428"/>
                    </a:cubicBezTo>
                    <a:cubicBezTo>
                      <a:pt x="223" y="427"/>
                      <a:pt x="223" y="427"/>
                      <a:pt x="223" y="427"/>
                    </a:cubicBezTo>
                    <a:cubicBezTo>
                      <a:pt x="224" y="427"/>
                      <a:pt x="224" y="427"/>
                      <a:pt x="224" y="427"/>
                    </a:cubicBezTo>
                    <a:cubicBezTo>
                      <a:pt x="225" y="427"/>
                      <a:pt x="225" y="427"/>
                      <a:pt x="225" y="427"/>
                    </a:cubicBezTo>
                    <a:lnTo>
                      <a:pt x="224" y="428"/>
                    </a:lnTo>
                    <a:close/>
                    <a:moveTo>
                      <a:pt x="221" y="445"/>
                    </a:moveTo>
                    <a:cubicBezTo>
                      <a:pt x="222" y="446"/>
                      <a:pt x="222" y="446"/>
                      <a:pt x="222" y="446"/>
                    </a:cubicBezTo>
                    <a:cubicBezTo>
                      <a:pt x="221" y="446"/>
                      <a:pt x="221" y="446"/>
                      <a:pt x="221" y="446"/>
                    </a:cubicBezTo>
                    <a:cubicBezTo>
                      <a:pt x="219" y="446"/>
                      <a:pt x="219" y="446"/>
                      <a:pt x="219" y="446"/>
                    </a:cubicBezTo>
                    <a:cubicBezTo>
                      <a:pt x="217" y="446"/>
                      <a:pt x="217" y="446"/>
                      <a:pt x="217" y="446"/>
                    </a:cubicBezTo>
                    <a:cubicBezTo>
                      <a:pt x="217" y="446"/>
                      <a:pt x="217" y="446"/>
                      <a:pt x="217" y="446"/>
                    </a:cubicBezTo>
                    <a:cubicBezTo>
                      <a:pt x="217" y="446"/>
                      <a:pt x="217" y="446"/>
                      <a:pt x="217" y="446"/>
                    </a:cubicBezTo>
                    <a:cubicBezTo>
                      <a:pt x="218" y="441"/>
                      <a:pt x="218" y="441"/>
                      <a:pt x="218" y="441"/>
                    </a:cubicBezTo>
                    <a:cubicBezTo>
                      <a:pt x="219" y="443"/>
                      <a:pt x="219" y="443"/>
                      <a:pt x="219" y="443"/>
                    </a:cubicBezTo>
                    <a:lnTo>
                      <a:pt x="221" y="445"/>
                    </a:lnTo>
                    <a:close/>
                    <a:moveTo>
                      <a:pt x="220" y="412"/>
                    </a:moveTo>
                    <a:cubicBezTo>
                      <a:pt x="219" y="411"/>
                      <a:pt x="219" y="411"/>
                      <a:pt x="219" y="411"/>
                    </a:cubicBezTo>
                    <a:cubicBezTo>
                      <a:pt x="217" y="409"/>
                      <a:pt x="217" y="409"/>
                      <a:pt x="217" y="409"/>
                    </a:cubicBezTo>
                    <a:cubicBezTo>
                      <a:pt x="215" y="407"/>
                      <a:pt x="215" y="407"/>
                      <a:pt x="215" y="407"/>
                    </a:cubicBezTo>
                    <a:cubicBezTo>
                      <a:pt x="217" y="407"/>
                      <a:pt x="217" y="407"/>
                      <a:pt x="217" y="407"/>
                    </a:cubicBezTo>
                    <a:cubicBezTo>
                      <a:pt x="219" y="406"/>
                      <a:pt x="219" y="406"/>
                      <a:pt x="219" y="406"/>
                    </a:cubicBezTo>
                    <a:cubicBezTo>
                      <a:pt x="221" y="406"/>
                      <a:pt x="221" y="406"/>
                      <a:pt x="221" y="406"/>
                    </a:cubicBezTo>
                    <a:cubicBezTo>
                      <a:pt x="221" y="406"/>
                      <a:pt x="221" y="406"/>
                      <a:pt x="221" y="406"/>
                    </a:cubicBezTo>
                    <a:cubicBezTo>
                      <a:pt x="221" y="406"/>
                      <a:pt x="221" y="406"/>
                      <a:pt x="221" y="406"/>
                    </a:cubicBezTo>
                    <a:lnTo>
                      <a:pt x="220" y="412"/>
                    </a:lnTo>
                    <a:close/>
                    <a:moveTo>
                      <a:pt x="217" y="425"/>
                    </a:moveTo>
                    <a:cubicBezTo>
                      <a:pt x="217" y="425"/>
                      <a:pt x="217" y="425"/>
                      <a:pt x="217" y="425"/>
                    </a:cubicBezTo>
                    <a:cubicBezTo>
                      <a:pt x="214" y="425"/>
                      <a:pt x="214" y="425"/>
                      <a:pt x="214" y="425"/>
                    </a:cubicBezTo>
                    <a:cubicBezTo>
                      <a:pt x="213" y="426"/>
                      <a:pt x="213" y="426"/>
                      <a:pt x="213" y="426"/>
                    </a:cubicBezTo>
                    <a:cubicBezTo>
                      <a:pt x="212" y="426"/>
                      <a:pt x="212" y="426"/>
                      <a:pt x="212" y="426"/>
                    </a:cubicBezTo>
                    <a:cubicBezTo>
                      <a:pt x="213" y="425"/>
                      <a:pt x="213" y="425"/>
                      <a:pt x="213" y="425"/>
                    </a:cubicBezTo>
                    <a:cubicBezTo>
                      <a:pt x="214" y="424"/>
                      <a:pt x="214" y="424"/>
                      <a:pt x="214" y="424"/>
                    </a:cubicBezTo>
                    <a:cubicBezTo>
                      <a:pt x="217" y="421"/>
                      <a:pt x="217" y="421"/>
                      <a:pt x="217" y="421"/>
                    </a:cubicBezTo>
                    <a:cubicBezTo>
                      <a:pt x="218" y="420"/>
                      <a:pt x="218" y="420"/>
                      <a:pt x="218" y="420"/>
                    </a:cubicBezTo>
                    <a:lnTo>
                      <a:pt x="217" y="425"/>
                    </a:lnTo>
                    <a:close/>
                    <a:moveTo>
                      <a:pt x="208" y="431"/>
                    </a:moveTo>
                    <a:cubicBezTo>
                      <a:pt x="210" y="433"/>
                      <a:pt x="210" y="433"/>
                      <a:pt x="210" y="433"/>
                    </a:cubicBezTo>
                    <a:cubicBezTo>
                      <a:pt x="211" y="434"/>
                      <a:pt x="211" y="434"/>
                      <a:pt x="211" y="434"/>
                    </a:cubicBezTo>
                    <a:cubicBezTo>
                      <a:pt x="212" y="435"/>
                      <a:pt x="212" y="435"/>
                      <a:pt x="212" y="435"/>
                    </a:cubicBezTo>
                    <a:cubicBezTo>
                      <a:pt x="213" y="436"/>
                      <a:pt x="213" y="436"/>
                      <a:pt x="213" y="436"/>
                    </a:cubicBezTo>
                    <a:cubicBezTo>
                      <a:pt x="212" y="436"/>
                      <a:pt x="212" y="436"/>
                      <a:pt x="212" y="436"/>
                    </a:cubicBezTo>
                    <a:cubicBezTo>
                      <a:pt x="211" y="436"/>
                      <a:pt x="211" y="436"/>
                      <a:pt x="211" y="436"/>
                    </a:cubicBezTo>
                    <a:cubicBezTo>
                      <a:pt x="210" y="436"/>
                      <a:pt x="210" y="436"/>
                      <a:pt x="210" y="436"/>
                    </a:cubicBezTo>
                    <a:cubicBezTo>
                      <a:pt x="207" y="436"/>
                      <a:pt x="207" y="436"/>
                      <a:pt x="207" y="436"/>
                    </a:cubicBezTo>
                    <a:lnTo>
                      <a:pt x="208" y="431"/>
                    </a:lnTo>
                    <a:close/>
                    <a:moveTo>
                      <a:pt x="206" y="440"/>
                    </a:moveTo>
                    <a:cubicBezTo>
                      <a:pt x="210" y="440"/>
                      <a:pt x="210" y="440"/>
                      <a:pt x="210" y="440"/>
                    </a:cubicBezTo>
                    <a:cubicBezTo>
                      <a:pt x="211" y="440"/>
                      <a:pt x="211" y="440"/>
                      <a:pt x="211" y="440"/>
                    </a:cubicBezTo>
                    <a:cubicBezTo>
                      <a:pt x="212" y="439"/>
                      <a:pt x="212" y="439"/>
                      <a:pt x="212" y="439"/>
                    </a:cubicBezTo>
                    <a:cubicBezTo>
                      <a:pt x="211" y="440"/>
                      <a:pt x="211" y="440"/>
                      <a:pt x="211" y="440"/>
                    </a:cubicBezTo>
                    <a:cubicBezTo>
                      <a:pt x="210" y="441"/>
                      <a:pt x="210" y="441"/>
                      <a:pt x="210" y="441"/>
                    </a:cubicBezTo>
                    <a:cubicBezTo>
                      <a:pt x="205" y="445"/>
                      <a:pt x="205" y="445"/>
                      <a:pt x="205" y="445"/>
                    </a:cubicBezTo>
                    <a:lnTo>
                      <a:pt x="206" y="440"/>
                    </a:lnTo>
                    <a:close/>
                    <a:moveTo>
                      <a:pt x="212" y="447"/>
                    </a:moveTo>
                    <a:cubicBezTo>
                      <a:pt x="211" y="447"/>
                      <a:pt x="211" y="447"/>
                      <a:pt x="211" y="447"/>
                    </a:cubicBezTo>
                    <a:cubicBezTo>
                      <a:pt x="210" y="447"/>
                      <a:pt x="210" y="447"/>
                      <a:pt x="210" y="447"/>
                    </a:cubicBezTo>
                    <a:cubicBezTo>
                      <a:pt x="207" y="448"/>
                      <a:pt x="207" y="448"/>
                      <a:pt x="207" y="448"/>
                    </a:cubicBezTo>
                    <a:cubicBezTo>
                      <a:pt x="210" y="445"/>
                      <a:pt x="210" y="445"/>
                      <a:pt x="210" y="445"/>
                    </a:cubicBezTo>
                    <a:cubicBezTo>
                      <a:pt x="211" y="445"/>
                      <a:pt x="211" y="445"/>
                      <a:pt x="211" y="445"/>
                    </a:cubicBezTo>
                    <a:cubicBezTo>
                      <a:pt x="212" y="444"/>
                      <a:pt x="212" y="444"/>
                      <a:pt x="212" y="444"/>
                    </a:cubicBezTo>
                    <a:cubicBezTo>
                      <a:pt x="213" y="442"/>
                      <a:pt x="213" y="442"/>
                      <a:pt x="213" y="442"/>
                    </a:cubicBezTo>
                    <a:cubicBezTo>
                      <a:pt x="214" y="442"/>
                      <a:pt x="214" y="442"/>
                      <a:pt x="214" y="442"/>
                    </a:cubicBezTo>
                    <a:cubicBezTo>
                      <a:pt x="213" y="446"/>
                      <a:pt x="213" y="446"/>
                      <a:pt x="213" y="446"/>
                    </a:cubicBezTo>
                    <a:cubicBezTo>
                      <a:pt x="213" y="447"/>
                      <a:pt x="213" y="447"/>
                      <a:pt x="213" y="447"/>
                    </a:cubicBezTo>
                    <a:lnTo>
                      <a:pt x="212" y="447"/>
                    </a:lnTo>
                    <a:close/>
                    <a:moveTo>
                      <a:pt x="213" y="450"/>
                    </a:moveTo>
                    <a:cubicBezTo>
                      <a:pt x="212" y="457"/>
                      <a:pt x="212" y="457"/>
                      <a:pt x="212" y="457"/>
                    </a:cubicBezTo>
                    <a:cubicBezTo>
                      <a:pt x="212" y="457"/>
                      <a:pt x="212" y="457"/>
                      <a:pt x="212" y="457"/>
                    </a:cubicBezTo>
                    <a:cubicBezTo>
                      <a:pt x="211" y="457"/>
                      <a:pt x="211" y="457"/>
                      <a:pt x="211" y="457"/>
                    </a:cubicBezTo>
                    <a:cubicBezTo>
                      <a:pt x="210" y="456"/>
                      <a:pt x="210" y="456"/>
                      <a:pt x="210" y="456"/>
                    </a:cubicBezTo>
                    <a:cubicBezTo>
                      <a:pt x="209" y="454"/>
                      <a:pt x="209" y="454"/>
                      <a:pt x="209" y="454"/>
                    </a:cubicBezTo>
                    <a:cubicBezTo>
                      <a:pt x="209" y="454"/>
                      <a:pt x="209" y="454"/>
                      <a:pt x="209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8" y="454"/>
                      <a:pt x="208" y="454"/>
                      <a:pt x="208" y="454"/>
                    </a:cubicBezTo>
                    <a:cubicBezTo>
                      <a:pt x="206" y="451"/>
                      <a:pt x="206" y="451"/>
                      <a:pt x="206" y="451"/>
                    </a:cubicBezTo>
                    <a:cubicBezTo>
                      <a:pt x="210" y="451"/>
                      <a:pt x="210" y="451"/>
                      <a:pt x="210" y="451"/>
                    </a:cubicBezTo>
                    <a:cubicBezTo>
                      <a:pt x="211" y="450"/>
                      <a:pt x="211" y="450"/>
                      <a:pt x="211" y="450"/>
                    </a:cubicBezTo>
                    <a:cubicBezTo>
                      <a:pt x="212" y="450"/>
                      <a:pt x="212" y="450"/>
                      <a:pt x="212" y="450"/>
                    </a:cubicBezTo>
                    <a:lnTo>
                      <a:pt x="213" y="450"/>
                    </a:lnTo>
                    <a:close/>
                    <a:moveTo>
                      <a:pt x="213" y="432"/>
                    </a:moveTo>
                    <a:cubicBezTo>
                      <a:pt x="212" y="430"/>
                      <a:pt x="212" y="430"/>
                      <a:pt x="212" y="430"/>
                    </a:cubicBezTo>
                    <a:cubicBezTo>
                      <a:pt x="211" y="429"/>
                      <a:pt x="211" y="429"/>
                      <a:pt x="211" y="429"/>
                    </a:cubicBezTo>
                    <a:cubicBezTo>
                      <a:pt x="211" y="429"/>
                      <a:pt x="211" y="429"/>
                      <a:pt x="211" y="429"/>
                    </a:cubicBezTo>
                    <a:cubicBezTo>
                      <a:pt x="211" y="429"/>
                      <a:pt x="211" y="429"/>
                      <a:pt x="211" y="429"/>
                    </a:cubicBezTo>
                    <a:cubicBezTo>
                      <a:pt x="212" y="429"/>
                      <a:pt x="212" y="429"/>
                      <a:pt x="212" y="429"/>
                    </a:cubicBezTo>
                    <a:cubicBezTo>
                      <a:pt x="213" y="429"/>
                      <a:pt x="213" y="429"/>
                      <a:pt x="213" y="429"/>
                    </a:cubicBezTo>
                    <a:cubicBezTo>
                      <a:pt x="214" y="429"/>
                      <a:pt x="214" y="429"/>
                      <a:pt x="214" y="429"/>
                    </a:cubicBezTo>
                    <a:cubicBezTo>
                      <a:pt x="217" y="428"/>
                      <a:pt x="217" y="428"/>
                      <a:pt x="217" y="428"/>
                    </a:cubicBezTo>
                    <a:cubicBezTo>
                      <a:pt x="215" y="434"/>
                      <a:pt x="215" y="434"/>
                      <a:pt x="215" y="434"/>
                    </a:cubicBezTo>
                    <a:cubicBezTo>
                      <a:pt x="214" y="433"/>
                      <a:pt x="214" y="433"/>
                      <a:pt x="214" y="433"/>
                    </a:cubicBezTo>
                    <a:lnTo>
                      <a:pt x="213" y="432"/>
                    </a:lnTo>
                    <a:close/>
                    <a:moveTo>
                      <a:pt x="216" y="450"/>
                    </a:moveTo>
                    <a:cubicBezTo>
                      <a:pt x="217" y="450"/>
                      <a:pt x="217" y="450"/>
                      <a:pt x="217" y="450"/>
                    </a:cubicBezTo>
                    <a:cubicBezTo>
                      <a:pt x="219" y="449"/>
                      <a:pt x="219" y="449"/>
                      <a:pt x="219" y="449"/>
                    </a:cubicBezTo>
                    <a:cubicBezTo>
                      <a:pt x="221" y="449"/>
                      <a:pt x="221" y="449"/>
                      <a:pt x="221" y="449"/>
                    </a:cubicBezTo>
                    <a:cubicBezTo>
                      <a:pt x="221" y="449"/>
                      <a:pt x="221" y="449"/>
                      <a:pt x="221" y="449"/>
                    </a:cubicBezTo>
                    <a:cubicBezTo>
                      <a:pt x="221" y="450"/>
                      <a:pt x="221" y="450"/>
                      <a:pt x="221" y="450"/>
                    </a:cubicBezTo>
                    <a:cubicBezTo>
                      <a:pt x="219" y="451"/>
                      <a:pt x="219" y="451"/>
                      <a:pt x="219" y="451"/>
                    </a:cubicBezTo>
                    <a:cubicBezTo>
                      <a:pt x="217" y="454"/>
                      <a:pt x="217" y="454"/>
                      <a:pt x="217" y="454"/>
                    </a:cubicBezTo>
                    <a:cubicBezTo>
                      <a:pt x="215" y="456"/>
                      <a:pt x="215" y="456"/>
                      <a:pt x="215" y="456"/>
                    </a:cubicBezTo>
                    <a:lnTo>
                      <a:pt x="216" y="450"/>
                    </a:lnTo>
                    <a:close/>
                    <a:moveTo>
                      <a:pt x="217" y="462"/>
                    </a:moveTo>
                    <a:cubicBezTo>
                      <a:pt x="219" y="461"/>
                      <a:pt x="219" y="461"/>
                      <a:pt x="219" y="461"/>
                    </a:cubicBezTo>
                    <a:cubicBezTo>
                      <a:pt x="221" y="461"/>
                      <a:pt x="221" y="461"/>
                      <a:pt x="221" y="461"/>
                    </a:cubicBezTo>
                    <a:cubicBezTo>
                      <a:pt x="223" y="461"/>
                      <a:pt x="223" y="461"/>
                      <a:pt x="223" y="461"/>
                    </a:cubicBezTo>
                    <a:cubicBezTo>
                      <a:pt x="222" y="468"/>
                      <a:pt x="222" y="468"/>
                      <a:pt x="222" y="468"/>
                    </a:cubicBezTo>
                    <a:cubicBezTo>
                      <a:pt x="221" y="467"/>
                      <a:pt x="221" y="467"/>
                      <a:pt x="221" y="467"/>
                    </a:cubicBezTo>
                    <a:cubicBezTo>
                      <a:pt x="219" y="465"/>
                      <a:pt x="219" y="465"/>
                      <a:pt x="219" y="465"/>
                    </a:cubicBezTo>
                    <a:cubicBezTo>
                      <a:pt x="217" y="463"/>
                      <a:pt x="217" y="463"/>
                      <a:pt x="217" y="463"/>
                    </a:cubicBezTo>
                    <a:cubicBezTo>
                      <a:pt x="216" y="462"/>
                      <a:pt x="216" y="462"/>
                      <a:pt x="216" y="462"/>
                    </a:cubicBezTo>
                    <a:lnTo>
                      <a:pt x="217" y="462"/>
                    </a:lnTo>
                    <a:close/>
                    <a:moveTo>
                      <a:pt x="221" y="458"/>
                    </a:moveTo>
                    <a:cubicBezTo>
                      <a:pt x="219" y="458"/>
                      <a:pt x="219" y="458"/>
                      <a:pt x="219" y="458"/>
                    </a:cubicBezTo>
                    <a:cubicBezTo>
                      <a:pt x="217" y="458"/>
                      <a:pt x="217" y="458"/>
                      <a:pt x="217" y="458"/>
                    </a:cubicBezTo>
                    <a:cubicBezTo>
                      <a:pt x="219" y="456"/>
                      <a:pt x="219" y="456"/>
                      <a:pt x="219" y="456"/>
                    </a:cubicBezTo>
                    <a:cubicBezTo>
                      <a:pt x="221" y="454"/>
                      <a:pt x="221" y="454"/>
                      <a:pt x="221" y="454"/>
                    </a:cubicBezTo>
                    <a:cubicBezTo>
                      <a:pt x="223" y="452"/>
                      <a:pt x="223" y="452"/>
                      <a:pt x="223" y="452"/>
                    </a:cubicBezTo>
                    <a:cubicBezTo>
                      <a:pt x="223" y="452"/>
                      <a:pt x="223" y="452"/>
                      <a:pt x="223" y="452"/>
                    </a:cubicBezTo>
                    <a:cubicBezTo>
                      <a:pt x="223" y="457"/>
                      <a:pt x="223" y="457"/>
                      <a:pt x="223" y="457"/>
                    </a:cubicBezTo>
                    <a:cubicBezTo>
                      <a:pt x="223" y="457"/>
                      <a:pt x="223" y="457"/>
                      <a:pt x="223" y="457"/>
                    </a:cubicBezTo>
                    <a:lnTo>
                      <a:pt x="221" y="458"/>
                    </a:lnTo>
                    <a:close/>
                    <a:moveTo>
                      <a:pt x="223" y="442"/>
                    </a:moveTo>
                    <a:cubicBezTo>
                      <a:pt x="221" y="440"/>
                      <a:pt x="221" y="440"/>
                      <a:pt x="221" y="440"/>
                    </a:cubicBezTo>
                    <a:cubicBezTo>
                      <a:pt x="220" y="439"/>
                      <a:pt x="220" y="439"/>
                      <a:pt x="220" y="439"/>
                    </a:cubicBezTo>
                    <a:cubicBezTo>
                      <a:pt x="221" y="439"/>
                      <a:pt x="221" y="439"/>
                      <a:pt x="221" y="439"/>
                    </a:cubicBezTo>
                    <a:cubicBezTo>
                      <a:pt x="223" y="438"/>
                      <a:pt x="223" y="438"/>
                      <a:pt x="223" y="438"/>
                    </a:cubicBezTo>
                    <a:cubicBezTo>
                      <a:pt x="224" y="438"/>
                      <a:pt x="224" y="438"/>
                      <a:pt x="224" y="438"/>
                    </a:cubicBezTo>
                    <a:cubicBezTo>
                      <a:pt x="225" y="438"/>
                      <a:pt x="225" y="438"/>
                      <a:pt x="225" y="438"/>
                    </a:cubicBezTo>
                    <a:cubicBezTo>
                      <a:pt x="226" y="438"/>
                      <a:pt x="226" y="438"/>
                      <a:pt x="226" y="438"/>
                    </a:cubicBezTo>
                    <a:cubicBezTo>
                      <a:pt x="225" y="439"/>
                      <a:pt x="225" y="439"/>
                      <a:pt x="225" y="439"/>
                    </a:cubicBezTo>
                    <a:cubicBezTo>
                      <a:pt x="224" y="444"/>
                      <a:pt x="224" y="444"/>
                      <a:pt x="224" y="444"/>
                    </a:cubicBezTo>
                    <a:cubicBezTo>
                      <a:pt x="224" y="443"/>
                      <a:pt x="224" y="443"/>
                      <a:pt x="224" y="443"/>
                    </a:cubicBezTo>
                    <a:lnTo>
                      <a:pt x="223" y="442"/>
                    </a:lnTo>
                    <a:close/>
                    <a:moveTo>
                      <a:pt x="226" y="460"/>
                    </a:moveTo>
                    <a:cubicBezTo>
                      <a:pt x="227" y="460"/>
                      <a:pt x="227" y="460"/>
                      <a:pt x="227" y="460"/>
                    </a:cubicBezTo>
                    <a:cubicBezTo>
                      <a:pt x="227" y="460"/>
                      <a:pt x="227" y="460"/>
                      <a:pt x="227" y="460"/>
                    </a:cubicBezTo>
                    <a:cubicBezTo>
                      <a:pt x="229" y="459"/>
                      <a:pt x="229" y="459"/>
                      <a:pt x="229" y="459"/>
                    </a:cubicBezTo>
                    <a:cubicBezTo>
                      <a:pt x="230" y="459"/>
                      <a:pt x="230" y="459"/>
                      <a:pt x="230" y="459"/>
                    </a:cubicBezTo>
                    <a:cubicBezTo>
                      <a:pt x="231" y="459"/>
                      <a:pt x="231" y="459"/>
                      <a:pt x="231" y="459"/>
                    </a:cubicBezTo>
                    <a:cubicBezTo>
                      <a:pt x="230" y="460"/>
                      <a:pt x="230" y="460"/>
                      <a:pt x="230" y="460"/>
                    </a:cubicBezTo>
                    <a:cubicBezTo>
                      <a:pt x="229" y="462"/>
                      <a:pt x="229" y="462"/>
                      <a:pt x="229" y="462"/>
                    </a:cubicBezTo>
                    <a:cubicBezTo>
                      <a:pt x="227" y="465"/>
                      <a:pt x="227" y="465"/>
                      <a:pt x="227" y="465"/>
                    </a:cubicBezTo>
                    <a:cubicBezTo>
                      <a:pt x="227" y="465"/>
                      <a:pt x="227" y="465"/>
                      <a:pt x="227" y="465"/>
                    </a:cubicBezTo>
                    <a:cubicBezTo>
                      <a:pt x="226" y="466"/>
                      <a:pt x="226" y="466"/>
                      <a:pt x="226" y="466"/>
                    </a:cubicBezTo>
                    <a:lnTo>
                      <a:pt x="226" y="460"/>
                    </a:lnTo>
                    <a:close/>
                    <a:moveTo>
                      <a:pt x="232" y="468"/>
                    </a:moveTo>
                    <a:cubicBezTo>
                      <a:pt x="230" y="468"/>
                      <a:pt x="230" y="468"/>
                      <a:pt x="230" y="468"/>
                    </a:cubicBezTo>
                    <a:cubicBezTo>
                      <a:pt x="229" y="469"/>
                      <a:pt x="229" y="469"/>
                      <a:pt x="229" y="469"/>
                    </a:cubicBezTo>
                    <a:cubicBezTo>
                      <a:pt x="228" y="469"/>
                      <a:pt x="228" y="469"/>
                      <a:pt x="228" y="469"/>
                    </a:cubicBezTo>
                    <a:cubicBezTo>
                      <a:pt x="229" y="467"/>
                      <a:pt x="229" y="467"/>
                      <a:pt x="229" y="467"/>
                    </a:cubicBezTo>
                    <a:cubicBezTo>
                      <a:pt x="230" y="466"/>
                      <a:pt x="230" y="466"/>
                      <a:pt x="230" y="466"/>
                    </a:cubicBezTo>
                    <a:cubicBezTo>
                      <a:pt x="232" y="463"/>
                      <a:pt x="232" y="463"/>
                      <a:pt x="232" y="463"/>
                    </a:cubicBezTo>
                    <a:cubicBezTo>
                      <a:pt x="233" y="462"/>
                      <a:pt x="233" y="462"/>
                      <a:pt x="233" y="462"/>
                    </a:cubicBezTo>
                    <a:cubicBezTo>
                      <a:pt x="233" y="467"/>
                      <a:pt x="233" y="467"/>
                      <a:pt x="233" y="467"/>
                    </a:cubicBezTo>
                    <a:lnTo>
                      <a:pt x="232" y="468"/>
                    </a:lnTo>
                    <a:close/>
                    <a:moveTo>
                      <a:pt x="232" y="451"/>
                    </a:moveTo>
                    <a:cubicBezTo>
                      <a:pt x="230" y="449"/>
                      <a:pt x="230" y="449"/>
                      <a:pt x="230" y="449"/>
                    </a:cubicBezTo>
                    <a:cubicBezTo>
                      <a:pt x="229" y="448"/>
                      <a:pt x="229" y="448"/>
                      <a:pt x="229" y="448"/>
                    </a:cubicBezTo>
                    <a:cubicBezTo>
                      <a:pt x="230" y="448"/>
                      <a:pt x="230" y="448"/>
                      <a:pt x="230" y="448"/>
                    </a:cubicBezTo>
                    <a:cubicBezTo>
                      <a:pt x="232" y="448"/>
                      <a:pt x="232" y="448"/>
                      <a:pt x="232" y="448"/>
                    </a:cubicBezTo>
                    <a:cubicBezTo>
                      <a:pt x="233" y="447"/>
                      <a:pt x="233" y="447"/>
                      <a:pt x="233" y="447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235" y="447"/>
                      <a:pt x="235" y="447"/>
                      <a:pt x="235" y="447"/>
                    </a:cubicBezTo>
                    <a:cubicBezTo>
                      <a:pt x="234" y="449"/>
                      <a:pt x="234" y="449"/>
                      <a:pt x="234" y="449"/>
                    </a:cubicBezTo>
                    <a:cubicBezTo>
                      <a:pt x="234" y="453"/>
                      <a:pt x="234" y="453"/>
                      <a:pt x="234" y="453"/>
                    </a:cubicBezTo>
                    <a:cubicBezTo>
                      <a:pt x="233" y="453"/>
                      <a:pt x="233" y="453"/>
                      <a:pt x="233" y="453"/>
                    </a:cubicBezTo>
                    <a:lnTo>
                      <a:pt x="232" y="451"/>
                    </a:lnTo>
                    <a:close/>
                    <a:moveTo>
                      <a:pt x="233" y="437"/>
                    </a:moveTo>
                    <a:cubicBezTo>
                      <a:pt x="232" y="439"/>
                      <a:pt x="232" y="439"/>
                      <a:pt x="232" y="439"/>
                    </a:cubicBezTo>
                    <a:cubicBezTo>
                      <a:pt x="230" y="440"/>
                      <a:pt x="230" y="440"/>
                      <a:pt x="230" y="440"/>
                    </a:cubicBezTo>
                    <a:cubicBezTo>
                      <a:pt x="229" y="442"/>
                      <a:pt x="229" y="442"/>
                      <a:pt x="229" y="442"/>
                    </a:cubicBezTo>
                    <a:cubicBezTo>
                      <a:pt x="228" y="442"/>
                      <a:pt x="228" y="442"/>
                      <a:pt x="228" y="442"/>
                    </a:cubicBezTo>
                    <a:cubicBezTo>
                      <a:pt x="229" y="439"/>
                      <a:pt x="229" y="439"/>
                      <a:pt x="229" y="439"/>
                    </a:cubicBezTo>
                    <a:cubicBezTo>
                      <a:pt x="229" y="437"/>
                      <a:pt x="229" y="437"/>
                      <a:pt x="229" y="437"/>
                    </a:cubicBezTo>
                    <a:cubicBezTo>
                      <a:pt x="230" y="437"/>
                      <a:pt x="230" y="437"/>
                      <a:pt x="230" y="437"/>
                    </a:cubicBezTo>
                    <a:cubicBezTo>
                      <a:pt x="232" y="437"/>
                      <a:pt x="232" y="437"/>
                      <a:pt x="232" y="437"/>
                    </a:cubicBezTo>
                    <a:cubicBezTo>
                      <a:pt x="233" y="437"/>
                      <a:pt x="233" y="437"/>
                      <a:pt x="233" y="437"/>
                    </a:cubicBezTo>
                    <a:cubicBezTo>
                      <a:pt x="234" y="437"/>
                      <a:pt x="234" y="437"/>
                      <a:pt x="234" y="437"/>
                    </a:cubicBezTo>
                    <a:lnTo>
                      <a:pt x="233" y="437"/>
                    </a:lnTo>
                    <a:close/>
                    <a:moveTo>
                      <a:pt x="229" y="421"/>
                    </a:moveTo>
                    <a:cubicBezTo>
                      <a:pt x="229" y="421"/>
                      <a:pt x="229" y="421"/>
                      <a:pt x="229" y="421"/>
                    </a:cubicBezTo>
                    <a:cubicBezTo>
                      <a:pt x="227" y="419"/>
                      <a:pt x="227" y="419"/>
                      <a:pt x="227" y="419"/>
                    </a:cubicBezTo>
                    <a:cubicBezTo>
                      <a:pt x="227" y="419"/>
                      <a:pt x="227" y="419"/>
                      <a:pt x="227" y="419"/>
                    </a:cubicBezTo>
                    <a:cubicBezTo>
                      <a:pt x="225" y="418"/>
                      <a:pt x="225" y="418"/>
                      <a:pt x="225" y="418"/>
                    </a:cubicBezTo>
                    <a:cubicBezTo>
                      <a:pt x="224" y="416"/>
                      <a:pt x="224" y="416"/>
                      <a:pt x="224" y="416"/>
                    </a:cubicBezTo>
                    <a:cubicBezTo>
                      <a:pt x="225" y="416"/>
                      <a:pt x="225" y="416"/>
                      <a:pt x="225" y="416"/>
                    </a:cubicBezTo>
                    <a:cubicBezTo>
                      <a:pt x="227" y="416"/>
                      <a:pt x="227" y="416"/>
                      <a:pt x="227" y="416"/>
                    </a:cubicBezTo>
                    <a:cubicBezTo>
                      <a:pt x="227" y="416"/>
                      <a:pt x="227" y="416"/>
                      <a:pt x="227" y="416"/>
                    </a:cubicBezTo>
                    <a:cubicBezTo>
                      <a:pt x="229" y="416"/>
                      <a:pt x="229" y="416"/>
                      <a:pt x="229" y="416"/>
                    </a:cubicBezTo>
                    <a:cubicBezTo>
                      <a:pt x="230" y="415"/>
                      <a:pt x="230" y="415"/>
                      <a:pt x="230" y="415"/>
                    </a:cubicBezTo>
                    <a:lnTo>
                      <a:pt x="229" y="421"/>
                    </a:lnTo>
                    <a:close/>
                    <a:moveTo>
                      <a:pt x="224" y="410"/>
                    </a:moveTo>
                    <a:cubicBezTo>
                      <a:pt x="223" y="410"/>
                      <a:pt x="223" y="410"/>
                      <a:pt x="223" y="410"/>
                    </a:cubicBezTo>
                    <a:cubicBezTo>
                      <a:pt x="224" y="408"/>
                      <a:pt x="224" y="408"/>
                      <a:pt x="224" y="408"/>
                    </a:cubicBezTo>
                    <a:cubicBezTo>
                      <a:pt x="224" y="406"/>
                      <a:pt x="224" y="406"/>
                      <a:pt x="224" y="406"/>
                    </a:cubicBezTo>
                    <a:cubicBezTo>
                      <a:pt x="225" y="405"/>
                      <a:pt x="225" y="405"/>
                      <a:pt x="225" y="405"/>
                    </a:cubicBezTo>
                    <a:cubicBezTo>
                      <a:pt x="227" y="405"/>
                      <a:pt x="227" y="405"/>
                      <a:pt x="227" y="405"/>
                    </a:cubicBezTo>
                    <a:cubicBezTo>
                      <a:pt x="227" y="405"/>
                      <a:pt x="227" y="405"/>
                      <a:pt x="227" y="405"/>
                    </a:cubicBezTo>
                    <a:cubicBezTo>
                      <a:pt x="229" y="405"/>
                      <a:pt x="229" y="405"/>
                      <a:pt x="229" y="405"/>
                    </a:cubicBezTo>
                    <a:cubicBezTo>
                      <a:pt x="229" y="405"/>
                      <a:pt x="229" y="405"/>
                      <a:pt x="229" y="405"/>
                    </a:cubicBezTo>
                    <a:cubicBezTo>
                      <a:pt x="229" y="405"/>
                      <a:pt x="229" y="405"/>
                      <a:pt x="229" y="405"/>
                    </a:cubicBezTo>
                    <a:cubicBezTo>
                      <a:pt x="227" y="407"/>
                      <a:pt x="227" y="407"/>
                      <a:pt x="227" y="407"/>
                    </a:cubicBezTo>
                    <a:cubicBezTo>
                      <a:pt x="227" y="407"/>
                      <a:pt x="227" y="407"/>
                      <a:pt x="227" y="407"/>
                    </a:cubicBezTo>
                    <a:cubicBezTo>
                      <a:pt x="225" y="409"/>
                      <a:pt x="225" y="409"/>
                      <a:pt x="225" y="409"/>
                    </a:cubicBezTo>
                    <a:lnTo>
                      <a:pt x="224" y="410"/>
                    </a:lnTo>
                    <a:close/>
                    <a:moveTo>
                      <a:pt x="224" y="421"/>
                    </a:moveTo>
                    <a:cubicBezTo>
                      <a:pt x="225" y="422"/>
                      <a:pt x="225" y="422"/>
                      <a:pt x="225" y="422"/>
                    </a:cubicBezTo>
                    <a:cubicBezTo>
                      <a:pt x="227" y="424"/>
                      <a:pt x="227" y="424"/>
                      <a:pt x="227" y="424"/>
                    </a:cubicBezTo>
                    <a:cubicBezTo>
                      <a:pt x="225" y="424"/>
                      <a:pt x="225" y="424"/>
                      <a:pt x="225" y="424"/>
                    </a:cubicBezTo>
                    <a:cubicBezTo>
                      <a:pt x="224" y="424"/>
                      <a:pt x="224" y="424"/>
                      <a:pt x="224" y="424"/>
                    </a:cubicBezTo>
                    <a:cubicBezTo>
                      <a:pt x="223" y="424"/>
                      <a:pt x="223" y="424"/>
                      <a:pt x="223" y="424"/>
                    </a:cubicBezTo>
                    <a:cubicBezTo>
                      <a:pt x="221" y="424"/>
                      <a:pt x="221" y="424"/>
                      <a:pt x="221" y="424"/>
                    </a:cubicBezTo>
                    <a:cubicBezTo>
                      <a:pt x="221" y="424"/>
                      <a:pt x="221" y="424"/>
                      <a:pt x="221" y="424"/>
                    </a:cubicBezTo>
                    <a:cubicBezTo>
                      <a:pt x="221" y="423"/>
                      <a:pt x="221" y="423"/>
                      <a:pt x="221" y="423"/>
                    </a:cubicBezTo>
                    <a:cubicBezTo>
                      <a:pt x="222" y="419"/>
                      <a:pt x="222" y="419"/>
                      <a:pt x="222" y="419"/>
                    </a:cubicBezTo>
                    <a:cubicBezTo>
                      <a:pt x="223" y="420"/>
                      <a:pt x="223" y="420"/>
                      <a:pt x="223" y="420"/>
                    </a:cubicBezTo>
                    <a:lnTo>
                      <a:pt x="224" y="421"/>
                    </a:lnTo>
                    <a:close/>
                    <a:moveTo>
                      <a:pt x="222" y="403"/>
                    </a:moveTo>
                    <a:cubicBezTo>
                      <a:pt x="221" y="403"/>
                      <a:pt x="221" y="403"/>
                      <a:pt x="221" y="403"/>
                    </a:cubicBezTo>
                    <a:cubicBezTo>
                      <a:pt x="219" y="403"/>
                      <a:pt x="219" y="403"/>
                      <a:pt x="219" y="403"/>
                    </a:cubicBezTo>
                    <a:cubicBezTo>
                      <a:pt x="217" y="403"/>
                      <a:pt x="217" y="403"/>
                      <a:pt x="217" y="403"/>
                    </a:cubicBezTo>
                    <a:cubicBezTo>
                      <a:pt x="217" y="403"/>
                      <a:pt x="217" y="403"/>
                      <a:pt x="217" y="403"/>
                    </a:cubicBezTo>
                    <a:cubicBezTo>
                      <a:pt x="217" y="403"/>
                      <a:pt x="217" y="403"/>
                      <a:pt x="217" y="403"/>
                    </a:cubicBezTo>
                    <a:cubicBezTo>
                      <a:pt x="219" y="401"/>
                      <a:pt x="219" y="401"/>
                      <a:pt x="219" y="401"/>
                    </a:cubicBezTo>
                    <a:cubicBezTo>
                      <a:pt x="221" y="399"/>
                      <a:pt x="221" y="399"/>
                      <a:pt x="221" y="399"/>
                    </a:cubicBezTo>
                    <a:cubicBezTo>
                      <a:pt x="223" y="398"/>
                      <a:pt x="223" y="398"/>
                      <a:pt x="223" y="398"/>
                    </a:cubicBezTo>
                    <a:lnTo>
                      <a:pt x="222" y="403"/>
                    </a:lnTo>
                    <a:close/>
                    <a:moveTo>
                      <a:pt x="221" y="392"/>
                    </a:moveTo>
                    <a:cubicBezTo>
                      <a:pt x="219" y="392"/>
                      <a:pt x="219" y="392"/>
                      <a:pt x="219" y="392"/>
                    </a:cubicBezTo>
                    <a:cubicBezTo>
                      <a:pt x="217" y="393"/>
                      <a:pt x="217" y="393"/>
                      <a:pt x="217" y="393"/>
                    </a:cubicBezTo>
                    <a:cubicBezTo>
                      <a:pt x="216" y="393"/>
                      <a:pt x="216" y="393"/>
                      <a:pt x="216" y="393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7"/>
                      <a:pt x="217" y="387"/>
                      <a:pt x="217" y="387"/>
                    </a:cubicBezTo>
                    <a:cubicBezTo>
                      <a:pt x="219" y="389"/>
                      <a:pt x="219" y="389"/>
                      <a:pt x="219" y="389"/>
                    </a:cubicBezTo>
                    <a:cubicBezTo>
                      <a:pt x="221" y="391"/>
                      <a:pt x="221" y="391"/>
                      <a:pt x="221" y="391"/>
                    </a:cubicBezTo>
                    <a:cubicBezTo>
                      <a:pt x="222" y="392"/>
                      <a:pt x="222" y="392"/>
                      <a:pt x="222" y="392"/>
                    </a:cubicBezTo>
                    <a:lnTo>
                      <a:pt x="221" y="392"/>
                    </a:lnTo>
                    <a:close/>
                    <a:moveTo>
                      <a:pt x="216" y="399"/>
                    </a:moveTo>
                    <a:cubicBezTo>
                      <a:pt x="214" y="401"/>
                      <a:pt x="214" y="401"/>
                      <a:pt x="214" y="401"/>
                    </a:cubicBezTo>
                    <a:cubicBezTo>
                      <a:pt x="214" y="401"/>
                      <a:pt x="214" y="401"/>
                      <a:pt x="214" y="401"/>
                    </a:cubicBezTo>
                    <a:cubicBezTo>
                      <a:pt x="214" y="401"/>
                      <a:pt x="214" y="401"/>
                      <a:pt x="214" y="401"/>
                    </a:cubicBezTo>
                    <a:cubicBezTo>
                      <a:pt x="215" y="400"/>
                      <a:pt x="215" y="400"/>
                      <a:pt x="215" y="400"/>
                    </a:cubicBezTo>
                    <a:lnTo>
                      <a:pt x="216" y="399"/>
                    </a:lnTo>
                    <a:close/>
                    <a:moveTo>
                      <a:pt x="214" y="411"/>
                    </a:moveTo>
                    <a:cubicBezTo>
                      <a:pt x="217" y="413"/>
                      <a:pt x="217" y="413"/>
                      <a:pt x="217" y="413"/>
                    </a:cubicBezTo>
                    <a:cubicBezTo>
                      <a:pt x="217" y="414"/>
                      <a:pt x="217" y="414"/>
                      <a:pt x="217" y="414"/>
                    </a:cubicBezTo>
                    <a:cubicBezTo>
                      <a:pt x="217" y="414"/>
                      <a:pt x="217" y="414"/>
                      <a:pt x="217" y="414"/>
                    </a:cubicBezTo>
                    <a:cubicBezTo>
                      <a:pt x="214" y="415"/>
                      <a:pt x="214" y="415"/>
                      <a:pt x="214" y="415"/>
                    </a:cubicBezTo>
                    <a:cubicBezTo>
                      <a:pt x="213" y="415"/>
                      <a:pt x="213" y="415"/>
                      <a:pt x="213" y="415"/>
                    </a:cubicBezTo>
                    <a:cubicBezTo>
                      <a:pt x="212" y="415"/>
                      <a:pt x="212" y="415"/>
                      <a:pt x="212" y="415"/>
                    </a:cubicBezTo>
                    <a:cubicBezTo>
                      <a:pt x="212" y="415"/>
                      <a:pt x="212" y="415"/>
                      <a:pt x="212" y="415"/>
                    </a:cubicBezTo>
                    <a:cubicBezTo>
                      <a:pt x="212" y="415"/>
                      <a:pt x="212" y="415"/>
                      <a:pt x="212" y="415"/>
                    </a:cubicBezTo>
                    <a:cubicBezTo>
                      <a:pt x="213" y="409"/>
                      <a:pt x="213" y="409"/>
                      <a:pt x="213" y="409"/>
                    </a:cubicBezTo>
                    <a:cubicBezTo>
                      <a:pt x="213" y="410"/>
                      <a:pt x="213" y="410"/>
                      <a:pt x="213" y="410"/>
                    </a:cubicBezTo>
                    <a:lnTo>
                      <a:pt x="214" y="411"/>
                    </a:lnTo>
                    <a:close/>
                    <a:moveTo>
                      <a:pt x="212" y="398"/>
                    </a:moveTo>
                    <a:cubicBezTo>
                      <a:pt x="212" y="398"/>
                      <a:pt x="212" y="398"/>
                      <a:pt x="212" y="398"/>
                    </a:cubicBezTo>
                    <a:cubicBezTo>
                      <a:pt x="211" y="399"/>
                      <a:pt x="211" y="399"/>
                      <a:pt x="211" y="399"/>
                    </a:cubicBezTo>
                    <a:cubicBezTo>
                      <a:pt x="210" y="399"/>
                      <a:pt x="210" y="399"/>
                      <a:pt x="210" y="399"/>
                    </a:cubicBezTo>
                    <a:cubicBezTo>
                      <a:pt x="209" y="399"/>
                      <a:pt x="209" y="399"/>
                      <a:pt x="209" y="399"/>
                    </a:cubicBezTo>
                    <a:cubicBezTo>
                      <a:pt x="209" y="397"/>
                      <a:pt x="209" y="397"/>
                      <a:pt x="209" y="397"/>
                    </a:cubicBezTo>
                    <a:cubicBezTo>
                      <a:pt x="210" y="397"/>
                      <a:pt x="210" y="397"/>
                      <a:pt x="210" y="397"/>
                    </a:cubicBezTo>
                    <a:cubicBezTo>
                      <a:pt x="211" y="397"/>
                      <a:pt x="211" y="397"/>
                      <a:pt x="211" y="397"/>
                    </a:cubicBezTo>
                    <a:cubicBezTo>
                      <a:pt x="212" y="397"/>
                      <a:pt x="212" y="397"/>
                      <a:pt x="212" y="397"/>
                    </a:cubicBezTo>
                    <a:cubicBezTo>
                      <a:pt x="212" y="397"/>
                      <a:pt x="212" y="397"/>
                      <a:pt x="212" y="397"/>
                    </a:cubicBezTo>
                    <a:lnTo>
                      <a:pt x="212" y="398"/>
                    </a:lnTo>
                    <a:close/>
                    <a:moveTo>
                      <a:pt x="209" y="411"/>
                    </a:moveTo>
                    <a:cubicBezTo>
                      <a:pt x="208" y="416"/>
                      <a:pt x="208" y="416"/>
                      <a:pt x="208" y="416"/>
                    </a:cubicBezTo>
                    <a:cubicBezTo>
                      <a:pt x="205" y="416"/>
                      <a:pt x="205" y="416"/>
                      <a:pt x="205" y="416"/>
                    </a:cubicBezTo>
                    <a:cubicBezTo>
                      <a:pt x="203" y="416"/>
                      <a:pt x="203" y="416"/>
                      <a:pt x="203" y="416"/>
                    </a:cubicBezTo>
                    <a:cubicBezTo>
                      <a:pt x="203" y="416"/>
                      <a:pt x="203" y="416"/>
                      <a:pt x="203" y="416"/>
                    </a:cubicBezTo>
                    <a:cubicBezTo>
                      <a:pt x="203" y="416"/>
                      <a:pt x="203" y="416"/>
                      <a:pt x="203" y="416"/>
                    </a:cubicBezTo>
                    <a:cubicBezTo>
                      <a:pt x="205" y="415"/>
                      <a:pt x="205" y="415"/>
                      <a:pt x="205" y="415"/>
                    </a:cubicBezTo>
                    <a:lnTo>
                      <a:pt x="209" y="411"/>
                    </a:lnTo>
                    <a:close/>
                    <a:moveTo>
                      <a:pt x="205" y="410"/>
                    </a:moveTo>
                    <a:cubicBezTo>
                      <a:pt x="203" y="412"/>
                      <a:pt x="203" y="412"/>
                      <a:pt x="203" y="412"/>
                    </a:cubicBezTo>
                    <a:cubicBezTo>
                      <a:pt x="203" y="412"/>
                      <a:pt x="203" y="412"/>
                      <a:pt x="203" y="412"/>
                    </a:cubicBezTo>
                    <a:cubicBezTo>
                      <a:pt x="201" y="414"/>
                      <a:pt x="201" y="414"/>
                      <a:pt x="201" y="414"/>
                    </a:cubicBezTo>
                    <a:cubicBezTo>
                      <a:pt x="202" y="409"/>
                      <a:pt x="202" y="409"/>
                      <a:pt x="202" y="409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03" y="409"/>
                      <a:pt x="203" y="409"/>
                      <a:pt x="203" y="409"/>
                    </a:cubicBezTo>
                    <a:cubicBezTo>
                      <a:pt x="205" y="409"/>
                      <a:pt x="205" y="409"/>
                      <a:pt x="205" y="409"/>
                    </a:cubicBezTo>
                    <a:cubicBezTo>
                      <a:pt x="207" y="408"/>
                      <a:pt x="207" y="408"/>
                      <a:pt x="207" y="408"/>
                    </a:cubicBezTo>
                    <a:lnTo>
                      <a:pt x="205" y="410"/>
                    </a:lnTo>
                    <a:close/>
                    <a:moveTo>
                      <a:pt x="203" y="426"/>
                    </a:moveTo>
                    <a:cubicBezTo>
                      <a:pt x="203" y="426"/>
                      <a:pt x="203" y="426"/>
                      <a:pt x="203" y="426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200" y="426"/>
                      <a:pt x="200" y="426"/>
                      <a:pt x="200" y="426"/>
                    </a:cubicBezTo>
                    <a:cubicBezTo>
                      <a:pt x="198" y="426"/>
                      <a:pt x="198" y="426"/>
                      <a:pt x="198" y="426"/>
                    </a:cubicBezTo>
                    <a:cubicBezTo>
                      <a:pt x="197" y="426"/>
                      <a:pt x="197" y="426"/>
                      <a:pt x="197" y="426"/>
                    </a:cubicBezTo>
                    <a:cubicBezTo>
                      <a:pt x="198" y="424"/>
                      <a:pt x="198" y="424"/>
                      <a:pt x="198" y="424"/>
                    </a:cubicBezTo>
                    <a:cubicBezTo>
                      <a:pt x="199" y="422"/>
                      <a:pt x="199" y="422"/>
                      <a:pt x="199" y="422"/>
                    </a:cubicBezTo>
                    <a:cubicBezTo>
                      <a:pt x="200" y="423"/>
                      <a:pt x="200" y="423"/>
                      <a:pt x="200" y="423"/>
                    </a:cubicBezTo>
                    <a:lnTo>
                      <a:pt x="203" y="426"/>
                    </a:lnTo>
                    <a:close/>
                    <a:moveTo>
                      <a:pt x="199" y="406"/>
                    </a:moveTo>
                    <a:cubicBezTo>
                      <a:pt x="198" y="406"/>
                      <a:pt x="198" y="406"/>
                      <a:pt x="198" y="406"/>
                    </a:cubicBezTo>
                    <a:cubicBezTo>
                      <a:pt x="197" y="406"/>
                      <a:pt x="197" y="406"/>
                      <a:pt x="197" y="406"/>
                    </a:cubicBezTo>
                    <a:cubicBezTo>
                      <a:pt x="197" y="407"/>
                      <a:pt x="197" y="407"/>
                      <a:pt x="197" y="407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194" y="407"/>
                      <a:pt x="194" y="407"/>
                      <a:pt x="194" y="407"/>
                    </a:cubicBez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7" y="405"/>
                      <a:pt x="197" y="405"/>
                      <a:pt x="197" y="405"/>
                    </a:cubicBezTo>
                    <a:cubicBezTo>
                      <a:pt x="197" y="404"/>
                      <a:pt x="197" y="404"/>
                      <a:pt x="197" y="404"/>
                    </a:cubicBezTo>
                    <a:cubicBezTo>
                      <a:pt x="198" y="403"/>
                      <a:pt x="198" y="403"/>
                      <a:pt x="198" y="403"/>
                    </a:cubicBezTo>
                    <a:cubicBezTo>
                      <a:pt x="200" y="401"/>
                      <a:pt x="200" y="401"/>
                      <a:pt x="200" y="401"/>
                    </a:cubicBezTo>
                    <a:lnTo>
                      <a:pt x="199" y="406"/>
                    </a:lnTo>
                    <a:close/>
                    <a:moveTo>
                      <a:pt x="197" y="399"/>
                    </a:moveTo>
                    <a:cubicBezTo>
                      <a:pt x="197" y="400"/>
                      <a:pt x="197" y="400"/>
                      <a:pt x="197" y="400"/>
                    </a:cubicBezTo>
                    <a:cubicBezTo>
                      <a:pt x="196" y="401"/>
                      <a:pt x="196" y="401"/>
                      <a:pt x="196" y="401"/>
                    </a:cubicBezTo>
                    <a:cubicBezTo>
                      <a:pt x="193" y="403"/>
                      <a:pt x="193" y="403"/>
                      <a:pt x="193" y="403"/>
                    </a:cubicBezTo>
                    <a:cubicBezTo>
                      <a:pt x="192" y="405"/>
                      <a:pt x="192" y="405"/>
                      <a:pt x="192" y="405"/>
                    </a:cubicBezTo>
                    <a:cubicBezTo>
                      <a:pt x="192" y="405"/>
                      <a:pt x="192" y="405"/>
                      <a:pt x="192" y="405"/>
                    </a:cubicBezTo>
                    <a:cubicBezTo>
                      <a:pt x="192" y="405"/>
                      <a:pt x="192" y="405"/>
                      <a:pt x="192" y="405"/>
                    </a:cubicBezTo>
                    <a:cubicBezTo>
                      <a:pt x="193" y="400"/>
                      <a:pt x="193" y="400"/>
                      <a:pt x="193" y="400"/>
                    </a:cubicBezTo>
                    <a:cubicBezTo>
                      <a:pt x="193" y="400"/>
                      <a:pt x="193" y="400"/>
                      <a:pt x="193" y="400"/>
                    </a:cubicBezTo>
                    <a:cubicBezTo>
                      <a:pt x="196" y="399"/>
                      <a:pt x="196" y="399"/>
                      <a:pt x="196" y="399"/>
                    </a:cubicBezTo>
                    <a:cubicBezTo>
                      <a:pt x="197" y="399"/>
                      <a:pt x="197" y="399"/>
                      <a:pt x="197" y="399"/>
                    </a:cubicBezTo>
                    <a:cubicBezTo>
                      <a:pt x="197" y="399"/>
                      <a:pt x="197" y="399"/>
                      <a:pt x="197" y="399"/>
                    </a:cubicBezTo>
                    <a:cubicBezTo>
                      <a:pt x="198" y="399"/>
                      <a:pt x="198" y="399"/>
                      <a:pt x="198" y="399"/>
                    </a:cubicBezTo>
                    <a:lnTo>
                      <a:pt x="197" y="399"/>
                    </a:lnTo>
                    <a:close/>
                    <a:moveTo>
                      <a:pt x="192" y="414"/>
                    </a:moveTo>
                    <a:cubicBezTo>
                      <a:pt x="193" y="416"/>
                      <a:pt x="193" y="416"/>
                      <a:pt x="193" y="416"/>
                    </a:cubicBezTo>
                    <a:cubicBezTo>
                      <a:pt x="194" y="417"/>
                      <a:pt x="194" y="417"/>
                      <a:pt x="194" y="417"/>
                    </a:cubicBezTo>
                    <a:cubicBezTo>
                      <a:pt x="193" y="417"/>
                      <a:pt x="193" y="417"/>
                      <a:pt x="193" y="417"/>
                    </a:cubicBezTo>
                    <a:cubicBezTo>
                      <a:pt x="192" y="417"/>
                      <a:pt x="192" y="417"/>
                      <a:pt x="192" y="417"/>
                    </a:cubicBezTo>
                    <a:cubicBezTo>
                      <a:pt x="191" y="417"/>
                      <a:pt x="191" y="417"/>
                      <a:pt x="191" y="417"/>
                    </a:cubicBezTo>
                    <a:cubicBezTo>
                      <a:pt x="190" y="416"/>
                      <a:pt x="190" y="416"/>
                      <a:pt x="190" y="416"/>
                    </a:cubicBezTo>
                    <a:cubicBezTo>
                      <a:pt x="189" y="416"/>
                      <a:pt x="189" y="416"/>
                      <a:pt x="189" y="416"/>
                    </a:cubicBezTo>
                    <a:cubicBezTo>
                      <a:pt x="188" y="416"/>
                      <a:pt x="188" y="416"/>
                      <a:pt x="188" y="416"/>
                    </a:cubicBezTo>
                    <a:cubicBezTo>
                      <a:pt x="189" y="413"/>
                      <a:pt x="189" y="413"/>
                      <a:pt x="189" y="413"/>
                    </a:cubicBezTo>
                    <a:cubicBezTo>
                      <a:pt x="190" y="412"/>
                      <a:pt x="190" y="412"/>
                      <a:pt x="190" y="412"/>
                    </a:cubicBezTo>
                    <a:cubicBezTo>
                      <a:pt x="190" y="413"/>
                      <a:pt x="190" y="413"/>
                      <a:pt x="190" y="413"/>
                    </a:cubicBezTo>
                    <a:cubicBezTo>
                      <a:pt x="191" y="414"/>
                      <a:pt x="191" y="414"/>
                      <a:pt x="191" y="414"/>
                    </a:cubicBezTo>
                    <a:lnTo>
                      <a:pt x="192" y="414"/>
                    </a:lnTo>
                    <a:close/>
                    <a:moveTo>
                      <a:pt x="189" y="402"/>
                    </a:moveTo>
                    <a:cubicBezTo>
                      <a:pt x="188" y="406"/>
                      <a:pt x="188" y="406"/>
                      <a:pt x="188" y="406"/>
                    </a:cubicBezTo>
                    <a:cubicBezTo>
                      <a:pt x="186" y="404"/>
                      <a:pt x="186" y="404"/>
                      <a:pt x="186" y="404"/>
                    </a:cubicBezTo>
                    <a:cubicBezTo>
                      <a:pt x="185" y="402"/>
                      <a:pt x="185" y="402"/>
                      <a:pt x="185" y="402"/>
                    </a:cubicBezTo>
                    <a:cubicBezTo>
                      <a:pt x="184" y="402"/>
                      <a:pt x="184" y="402"/>
                      <a:pt x="184" y="402"/>
                    </a:cubicBezTo>
                    <a:cubicBezTo>
                      <a:pt x="184" y="401"/>
                      <a:pt x="184" y="401"/>
                      <a:pt x="184" y="401"/>
                    </a:cubicBezTo>
                    <a:cubicBezTo>
                      <a:pt x="184" y="401"/>
                      <a:pt x="184" y="401"/>
                      <a:pt x="184" y="401"/>
                    </a:cubicBezTo>
                    <a:cubicBezTo>
                      <a:pt x="184" y="401"/>
                      <a:pt x="184" y="401"/>
                      <a:pt x="184" y="401"/>
                    </a:cubicBezTo>
                    <a:cubicBezTo>
                      <a:pt x="184" y="401"/>
                      <a:pt x="184" y="401"/>
                      <a:pt x="184" y="401"/>
                    </a:cubicBezTo>
                    <a:cubicBezTo>
                      <a:pt x="185" y="401"/>
                      <a:pt x="185" y="401"/>
                      <a:pt x="185" y="401"/>
                    </a:cubicBezTo>
                    <a:cubicBezTo>
                      <a:pt x="186" y="401"/>
                      <a:pt x="186" y="401"/>
                      <a:pt x="186" y="401"/>
                    </a:cubicBezTo>
                    <a:cubicBezTo>
                      <a:pt x="189" y="400"/>
                      <a:pt x="189" y="400"/>
                      <a:pt x="189" y="400"/>
                    </a:cubicBezTo>
                    <a:cubicBezTo>
                      <a:pt x="189" y="400"/>
                      <a:pt x="189" y="400"/>
                      <a:pt x="189" y="400"/>
                    </a:cubicBezTo>
                    <a:lnTo>
                      <a:pt x="189" y="402"/>
                    </a:lnTo>
                    <a:close/>
                    <a:moveTo>
                      <a:pt x="184" y="406"/>
                    </a:moveTo>
                    <a:cubicBezTo>
                      <a:pt x="184" y="406"/>
                      <a:pt x="184" y="406"/>
                      <a:pt x="184" y="406"/>
                    </a:cubicBezTo>
                    <a:cubicBezTo>
                      <a:pt x="185" y="407"/>
                      <a:pt x="185" y="407"/>
                      <a:pt x="185" y="407"/>
                    </a:cubicBezTo>
                    <a:cubicBezTo>
                      <a:pt x="184" y="407"/>
                      <a:pt x="184" y="407"/>
                      <a:pt x="184" y="407"/>
                    </a:cubicBezTo>
                    <a:cubicBezTo>
                      <a:pt x="184" y="407"/>
                      <a:pt x="184" y="407"/>
                      <a:pt x="184" y="407"/>
                    </a:cubicBezTo>
                    <a:cubicBezTo>
                      <a:pt x="182" y="407"/>
                      <a:pt x="182" y="407"/>
                      <a:pt x="182" y="407"/>
                    </a:cubicBezTo>
                    <a:cubicBezTo>
                      <a:pt x="181" y="407"/>
                      <a:pt x="181" y="407"/>
                      <a:pt x="181" y="407"/>
                    </a:cubicBezTo>
                    <a:cubicBezTo>
                      <a:pt x="180" y="407"/>
                      <a:pt x="180" y="407"/>
                      <a:pt x="180" y="407"/>
                    </a:cubicBezTo>
                    <a:cubicBezTo>
                      <a:pt x="178" y="406"/>
                      <a:pt x="178" y="406"/>
                      <a:pt x="178" y="406"/>
                    </a:cubicBezTo>
                    <a:cubicBezTo>
                      <a:pt x="178" y="406"/>
                      <a:pt x="178" y="406"/>
                      <a:pt x="178" y="406"/>
                    </a:cubicBezTo>
                    <a:cubicBezTo>
                      <a:pt x="178" y="406"/>
                      <a:pt x="178" y="406"/>
                      <a:pt x="178" y="406"/>
                    </a:cubicBezTo>
                    <a:cubicBezTo>
                      <a:pt x="180" y="403"/>
                      <a:pt x="180" y="403"/>
                      <a:pt x="180" y="403"/>
                    </a:cubicBezTo>
                    <a:cubicBezTo>
                      <a:pt x="180" y="403"/>
                      <a:pt x="180" y="403"/>
                      <a:pt x="180" y="403"/>
                    </a:cubicBezTo>
                    <a:cubicBezTo>
                      <a:pt x="181" y="403"/>
                      <a:pt x="181" y="403"/>
                      <a:pt x="181" y="403"/>
                    </a:cubicBezTo>
                    <a:cubicBezTo>
                      <a:pt x="182" y="404"/>
                      <a:pt x="182" y="404"/>
                      <a:pt x="182" y="404"/>
                    </a:cubicBezTo>
                    <a:lnTo>
                      <a:pt x="184" y="406"/>
                    </a:lnTo>
                    <a:close/>
                    <a:moveTo>
                      <a:pt x="180" y="392"/>
                    </a:moveTo>
                    <a:cubicBezTo>
                      <a:pt x="179" y="397"/>
                      <a:pt x="179" y="397"/>
                      <a:pt x="179" y="397"/>
                    </a:cubicBezTo>
                    <a:cubicBezTo>
                      <a:pt x="178" y="396"/>
                      <a:pt x="178" y="396"/>
                      <a:pt x="178" y="396"/>
                    </a:cubicBezTo>
                    <a:cubicBezTo>
                      <a:pt x="176" y="393"/>
                      <a:pt x="176" y="393"/>
                      <a:pt x="176" y="393"/>
                    </a:cubicBezTo>
                    <a:cubicBezTo>
                      <a:pt x="175" y="392"/>
                      <a:pt x="175" y="392"/>
                      <a:pt x="175" y="392"/>
                    </a:cubicBezTo>
                    <a:cubicBezTo>
                      <a:pt x="175" y="392"/>
                      <a:pt x="175" y="392"/>
                      <a:pt x="175" y="392"/>
                    </a:cubicBezTo>
                    <a:cubicBezTo>
                      <a:pt x="175" y="392"/>
                      <a:pt x="175" y="392"/>
                      <a:pt x="175" y="392"/>
                    </a:cubicBezTo>
                    <a:cubicBezTo>
                      <a:pt x="176" y="391"/>
                      <a:pt x="176" y="391"/>
                      <a:pt x="176" y="391"/>
                    </a:cubicBezTo>
                    <a:cubicBezTo>
                      <a:pt x="178" y="391"/>
                      <a:pt x="178" y="391"/>
                      <a:pt x="178" y="391"/>
                    </a:cubicBezTo>
                    <a:cubicBezTo>
                      <a:pt x="180" y="391"/>
                      <a:pt x="180" y="391"/>
                      <a:pt x="180" y="391"/>
                    </a:cubicBezTo>
                    <a:cubicBezTo>
                      <a:pt x="180" y="391"/>
                      <a:pt x="180" y="391"/>
                      <a:pt x="180" y="391"/>
                    </a:cubicBezTo>
                    <a:lnTo>
                      <a:pt x="180" y="392"/>
                    </a:lnTo>
                    <a:close/>
                    <a:moveTo>
                      <a:pt x="175" y="397"/>
                    </a:moveTo>
                    <a:cubicBezTo>
                      <a:pt x="176" y="398"/>
                      <a:pt x="176" y="398"/>
                      <a:pt x="176" y="398"/>
                    </a:cubicBezTo>
                    <a:cubicBezTo>
                      <a:pt x="176" y="398"/>
                      <a:pt x="176" y="398"/>
                      <a:pt x="176" y="398"/>
                    </a:cubicBezTo>
                    <a:cubicBezTo>
                      <a:pt x="176" y="398"/>
                      <a:pt x="176" y="398"/>
                      <a:pt x="176" y="398"/>
                    </a:cubicBezTo>
                    <a:cubicBezTo>
                      <a:pt x="175" y="398"/>
                      <a:pt x="175" y="398"/>
                      <a:pt x="175" y="398"/>
                    </a:cubicBezTo>
                    <a:cubicBezTo>
                      <a:pt x="168" y="397"/>
                      <a:pt x="168" y="397"/>
                      <a:pt x="168" y="397"/>
                    </a:cubicBezTo>
                    <a:cubicBezTo>
                      <a:pt x="171" y="393"/>
                      <a:pt x="171" y="393"/>
                      <a:pt x="171" y="393"/>
                    </a:cubicBezTo>
                    <a:lnTo>
                      <a:pt x="175" y="397"/>
                    </a:lnTo>
                    <a:close/>
                    <a:moveTo>
                      <a:pt x="172" y="401"/>
                    </a:moveTo>
                    <a:cubicBezTo>
                      <a:pt x="168" y="402"/>
                      <a:pt x="168" y="402"/>
                      <a:pt x="168" y="402"/>
                    </a:cubicBezTo>
                    <a:cubicBezTo>
                      <a:pt x="166" y="402"/>
                      <a:pt x="166" y="402"/>
                      <a:pt x="166" y="402"/>
                    </a:cubicBezTo>
                    <a:cubicBezTo>
                      <a:pt x="164" y="403"/>
                      <a:pt x="164" y="403"/>
                      <a:pt x="164" y="403"/>
                    </a:cubicBezTo>
                    <a:cubicBezTo>
                      <a:pt x="166" y="400"/>
                      <a:pt x="166" y="400"/>
                      <a:pt x="166" y="400"/>
                    </a:cubicBezTo>
                    <a:cubicBezTo>
                      <a:pt x="166" y="400"/>
                      <a:pt x="166" y="400"/>
                      <a:pt x="166" y="400"/>
                    </a:cubicBezTo>
                    <a:cubicBezTo>
                      <a:pt x="168" y="400"/>
                      <a:pt x="168" y="400"/>
                      <a:pt x="168" y="400"/>
                    </a:cubicBezTo>
                    <a:lnTo>
                      <a:pt x="172" y="401"/>
                    </a:lnTo>
                    <a:close/>
                    <a:moveTo>
                      <a:pt x="166" y="395"/>
                    </a:moveTo>
                    <a:cubicBezTo>
                      <a:pt x="165" y="396"/>
                      <a:pt x="165" y="396"/>
                      <a:pt x="165" y="396"/>
                    </a:cubicBezTo>
                    <a:cubicBezTo>
                      <a:pt x="163" y="396"/>
                      <a:pt x="163" y="396"/>
                      <a:pt x="163" y="396"/>
                    </a:cubicBezTo>
                    <a:cubicBezTo>
                      <a:pt x="161" y="396"/>
                      <a:pt x="161" y="396"/>
                      <a:pt x="161" y="396"/>
                    </a:cubicBezTo>
                    <a:cubicBezTo>
                      <a:pt x="159" y="396"/>
                      <a:pt x="159" y="396"/>
                      <a:pt x="159" y="396"/>
                    </a:cubicBezTo>
                    <a:cubicBezTo>
                      <a:pt x="161" y="395"/>
                      <a:pt x="161" y="395"/>
                      <a:pt x="161" y="395"/>
                    </a:cubicBezTo>
                    <a:cubicBezTo>
                      <a:pt x="163" y="395"/>
                      <a:pt x="163" y="395"/>
                      <a:pt x="163" y="395"/>
                    </a:cubicBezTo>
                    <a:cubicBezTo>
                      <a:pt x="166" y="394"/>
                      <a:pt x="166" y="394"/>
                      <a:pt x="166" y="394"/>
                    </a:cubicBezTo>
                    <a:cubicBezTo>
                      <a:pt x="167" y="393"/>
                      <a:pt x="167" y="393"/>
                      <a:pt x="167" y="393"/>
                    </a:cubicBezTo>
                    <a:lnTo>
                      <a:pt x="166" y="395"/>
                    </a:lnTo>
                    <a:close/>
                    <a:moveTo>
                      <a:pt x="161" y="411"/>
                    </a:moveTo>
                    <a:cubicBezTo>
                      <a:pt x="161" y="409"/>
                      <a:pt x="161" y="409"/>
                      <a:pt x="161" y="409"/>
                    </a:cubicBezTo>
                    <a:cubicBezTo>
                      <a:pt x="163" y="411"/>
                      <a:pt x="163" y="411"/>
                      <a:pt x="163" y="411"/>
                    </a:cubicBezTo>
                    <a:cubicBezTo>
                      <a:pt x="166" y="415"/>
                      <a:pt x="166" y="415"/>
                      <a:pt x="166" y="415"/>
                    </a:cubicBezTo>
                    <a:cubicBezTo>
                      <a:pt x="168" y="417"/>
                      <a:pt x="168" y="417"/>
                      <a:pt x="168" y="417"/>
                    </a:cubicBezTo>
                    <a:cubicBezTo>
                      <a:pt x="166" y="425"/>
                      <a:pt x="166" y="425"/>
                      <a:pt x="166" y="425"/>
                    </a:cubicBezTo>
                    <a:cubicBezTo>
                      <a:pt x="166" y="424"/>
                      <a:pt x="166" y="424"/>
                      <a:pt x="166" y="424"/>
                    </a:cubicBezTo>
                    <a:cubicBezTo>
                      <a:pt x="165" y="424"/>
                      <a:pt x="164" y="423"/>
                      <a:pt x="163" y="423"/>
                    </a:cubicBezTo>
                    <a:cubicBezTo>
                      <a:pt x="162" y="423"/>
                      <a:pt x="161" y="422"/>
                      <a:pt x="161" y="422"/>
                    </a:cubicBezTo>
                    <a:cubicBezTo>
                      <a:pt x="160" y="422"/>
                      <a:pt x="159" y="422"/>
                      <a:pt x="159" y="422"/>
                    </a:cubicBezTo>
                    <a:lnTo>
                      <a:pt x="161" y="411"/>
                    </a:lnTo>
                    <a:close/>
                    <a:moveTo>
                      <a:pt x="168" y="430"/>
                    </a:moveTo>
                    <a:cubicBezTo>
                      <a:pt x="169" y="429"/>
                      <a:pt x="169" y="429"/>
                      <a:pt x="169" y="429"/>
                    </a:cubicBezTo>
                    <a:cubicBezTo>
                      <a:pt x="171" y="430"/>
                      <a:pt x="173" y="431"/>
                      <a:pt x="175" y="432"/>
                    </a:cubicBezTo>
                    <a:cubicBezTo>
                      <a:pt x="176" y="433"/>
                      <a:pt x="176" y="433"/>
                      <a:pt x="176" y="433"/>
                    </a:cubicBezTo>
                    <a:cubicBezTo>
                      <a:pt x="176" y="433"/>
                      <a:pt x="176" y="433"/>
                      <a:pt x="176" y="433"/>
                    </a:cubicBezTo>
                    <a:cubicBezTo>
                      <a:pt x="176" y="434"/>
                      <a:pt x="176" y="434"/>
                      <a:pt x="176" y="434"/>
                    </a:cubicBezTo>
                    <a:cubicBezTo>
                      <a:pt x="175" y="436"/>
                      <a:pt x="175" y="436"/>
                      <a:pt x="175" y="436"/>
                    </a:cubicBezTo>
                    <a:cubicBezTo>
                      <a:pt x="173" y="440"/>
                      <a:pt x="173" y="440"/>
                      <a:pt x="173" y="440"/>
                    </a:cubicBezTo>
                    <a:cubicBezTo>
                      <a:pt x="171" y="439"/>
                      <a:pt x="170" y="438"/>
                      <a:pt x="168" y="438"/>
                    </a:cubicBezTo>
                    <a:cubicBezTo>
                      <a:pt x="168" y="437"/>
                      <a:pt x="167" y="437"/>
                      <a:pt x="167" y="437"/>
                    </a:cubicBezTo>
                    <a:lnTo>
                      <a:pt x="168" y="430"/>
                    </a:lnTo>
                    <a:close/>
                    <a:moveTo>
                      <a:pt x="176" y="441"/>
                    </a:moveTo>
                    <a:cubicBezTo>
                      <a:pt x="178" y="436"/>
                      <a:pt x="178" y="436"/>
                      <a:pt x="178" y="436"/>
                    </a:cubicBezTo>
                    <a:cubicBezTo>
                      <a:pt x="179" y="435"/>
                      <a:pt x="179" y="435"/>
                      <a:pt x="179" y="435"/>
                    </a:cubicBezTo>
                    <a:cubicBezTo>
                      <a:pt x="180" y="435"/>
                      <a:pt x="180" y="435"/>
                      <a:pt x="180" y="435"/>
                    </a:cubicBezTo>
                    <a:cubicBezTo>
                      <a:pt x="181" y="436"/>
                      <a:pt x="181" y="436"/>
                      <a:pt x="181" y="436"/>
                    </a:cubicBezTo>
                    <a:cubicBezTo>
                      <a:pt x="182" y="436"/>
                      <a:pt x="182" y="436"/>
                      <a:pt x="182" y="436"/>
                    </a:cubicBezTo>
                    <a:cubicBezTo>
                      <a:pt x="182" y="437"/>
                      <a:pt x="183" y="437"/>
                      <a:pt x="184" y="438"/>
                    </a:cubicBezTo>
                    <a:cubicBezTo>
                      <a:pt x="184" y="438"/>
                      <a:pt x="184" y="438"/>
                      <a:pt x="184" y="438"/>
                    </a:cubicBezTo>
                    <a:cubicBezTo>
                      <a:pt x="185" y="438"/>
                      <a:pt x="185" y="438"/>
                      <a:pt x="185" y="438"/>
                    </a:cubicBezTo>
                    <a:cubicBezTo>
                      <a:pt x="185" y="439"/>
                      <a:pt x="186" y="439"/>
                      <a:pt x="186" y="440"/>
                    </a:cubicBezTo>
                    <a:cubicBezTo>
                      <a:pt x="187" y="440"/>
                      <a:pt x="188" y="440"/>
                      <a:pt x="188" y="441"/>
                    </a:cubicBezTo>
                    <a:cubicBezTo>
                      <a:pt x="186" y="443"/>
                      <a:pt x="186" y="443"/>
                      <a:pt x="186" y="443"/>
                    </a:cubicBezTo>
                    <a:cubicBezTo>
                      <a:pt x="185" y="445"/>
                      <a:pt x="185" y="445"/>
                      <a:pt x="185" y="445"/>
                    </a:cubicBezTo>
                    <a:cubicBezTo>
                      <a:pt x="184" y="446"/>
                      <a:pt x="184" y="446"/>
                      <a:pt x="184" y="446"/>
                    </a:cubicBezTo>
                    <a:cubicBezTo>
                      <a:pt x="184" y="447"/>
                      <a:pt x="184" y="447"/>
                      <a:pt x="184" y="447"/>
                    </a:cubicBezTo>
                    <a:cubicBezTo>
                      <a:pt x="184" y="447"/>
                      <a:pt x="184" y="447"/>
                      <a:pt x="184" y="447"/>
                    </a:cubicBezTo>
                    <a:cubicBezTo>
                      <a:pt x="183" y="446"/>
                      <a:pt x="182" y="446"/>
                      <a:pt x="182" y="445"/>
                    </a:cubicBezTo>
                    <a:cubicBezTo>
                      <a:pt x="181" y="445"/>
                      <a:pt x="181" y="445"/>
                      <a:pt x="181" y="445"/>
                    </a:cubicBezTo>
                    <a:cubicBezTo>
                      <a:pt x="180" y="444"/>
                      <a:pt x="180" y="444"/>
                      <a:pt x="180" y="444"/>
                    </a:cubicBezTo>
                    <a:cubicBezTo>
                      <a:pt x="179" y="444"/>
                      <a:pt x="179" y="443"/>
                      <a:pt x="178" y="443"/>
                    </a:cubicBezTo>
                    <a:cubicBezTo>
                      <a:pt x="177" y="443"/>
                      <a:pt x="177" y="442"/>
                      <a:pt x="176" y="442"/>
                    </a:cubicBezTo>
                    <a:cubicBezTo>
                      <a:pt x="175" y="441"/>
                      <a:pt x="175" y="441"/>
                      <a:pt x="175" y="441"/>
                    </a:cubicBezTo>
                    <a:lnTo>
                      <a:pt x="176" y="441"/>
                    </a:lnTo>
                    <a:close/>
                    <a:moveTo>
                      <a:pt x="186" y="449"/>
                    </a:moveTo>
                    <a:cubicBezTo>
                      <a:pt x="189" y="445"/>
                      <a:pt x="189" y="445"/>
                      <a:pt x="189" y="445"/>
                    </a:cubicBezTo>
                    <a:cubicBezTo>
                      <a:pt x="190" y="443"/>
                      <a:pt x="190" y="443"/>
                      <a:pt x="190" y="443"/>
                    </a:cubicBezTo>
                    <a:cubicBezTo>
                      <a:pt x="191" y="443"/>
                      <a:pt x="191" y="443"/>
                      <a:pt x="191" y="443"/>
                    </a:cubicBezTo>
                    <a:cubicBezTo>
                      <a:pt x="191" y="443"/>
                      <a:pt x="191" y="443"/>
                      <a:pt x="191" y="443"/>
                    </a:cubicBezTo>
                    <a:cubicBezTo>
                      <a:pt x="192" y="444"/>
                      <a:pt x="192" y="444"/>
                      <a:pt x="192" y="444"/>
                    </a:cubicBezTo>
                    <a:cubicBezTo>
                      <a:pt x="192" y="444"/>
                      <a:pt x="193" y="444"/>
                      <a:pt x="193" y="445"/>
                    </a:cubicBezTo>
                    <a:cubicBezTo>
                      <a:pt x="194" y="445"/>
                      <a:pt x="195" y="446"/>
                      <a:pt x="196" y="447"/>
                    </a:cubicBezTo>
                    <a:cubicBezTo>
                      <a:pt x="197" y="447"/>
                      <a:pt x="197" y="447"/>
                      <a:pt x="197" y="447"/>
                    </a:cubicBezTo>
                    <a:cubicBezTo>
                      <a:pt x="197" y="448"/>
                      <a:pt x="197" y="448"/>
                      <a:pt x="197" y="448"/>
                    </a:cubicBezTo>
                    <a:cubicBezTo>
                      <a:pt x="198" y="449"/>
                      <a:pt x="198" y="449"/>
                      <a:pt x="198" y="449"/>
                    </a:cubicBezTo>
                    <a:cubicBezTo>
                      <a:pt x="199" y="449"/>
                      <a:pt x="199" y="450"/>
                      <a:pt x="200" y="450"/>
                    </a:cubicBezTo>
                    <a:cubicBezTo>
                      <a:pt x="198" y="452"/>
                      <a:pt x="198" y="452"/>
                      <a:pt x="198" y="452"/>
                    </a:cubicBezTo>
                    <a:cubicBezTo>
                      <a:pt x="197" y="453"/>
                      <a:pt x="197" y="453"/>
                      <a:pt x="197" y="453"/>
                    </a:cubicBezTo>
                    <a:cubicBezTo>
                      <a:pt x="197" y="453"/>
                      <a:pt x="197" y="453"/>
                      <a:pt x="197" y="453"/>
                    </a:cubicBezTo>
                    <a:cubicBezTo>
                      <a:pt x="196" y="454"/>
                      <a:pt x="196" y="454"/>
                      <a:pt x="196" y="454"/>
                    </a:cubicBezTo>
                    <a:cubicBezTo>
                      <a:pt x="195" y="455"/>
                      <a:pt x="195" y="455"/>
                      <a:pt x="195" y="455"/>
                    </a:cubicBezTo>
                    <a:cubicBezTo>
                      <a:pt x="194" y="455"/>
                      <a:pt x="194" y="455"/>
                      <a:pt x="193" y="454"/>
                    </a:cubicBezTo>
                    <a:cubicBezTo>
                      <a:pt x="193" y="454"/>
                      <a:pt x="192" y="453"/>
                      <a:pt x="192" y="453"/>
                    </a:cubicBezTo>
                    <a:cubicBezTo>
                      <a:pt x="191" y="452"/>
                      <a:pt x="191" y="452"/>
                      <a:pt x="191" y="452"/>
                    </a:cubicBezTo>
                    <a:cubicBezTo>
                      <a:pt x="190" y="451"/>
                      <a:pt x="190" y="451"/>
                      <a:pt x="190" y="451"/>
                    </a:cubicBezTo>
                    <a:cubicBezTo>
                      <a:pt x="189" y="451"/>
                      <a:pt x="189" y="451"/>
                      <a:pt x="189" y="451"/>
                    </a:cubicBezTo>
                    <a:cubicBezTo>
                      <a:pt x="188" y="450"/>
                      <a:pt x="187" y="449"/>
                      <a:pt x="186" y="449"/>
                    </a:cubicBezTo>
                    <a:cubicBezTo>
                      <a:pt x="186" y="449"/>
                      <a:pt x="186" y="449"/>
                      <a:pt x="186" y="449"/>
                    </a:cubicBezTo>
                    <a:close/>
                    <a:moveTo>
                      <a:pt x="197" y="457"/>
                    </a:moveTo>
                    <a:cubicBezTo>
                      <a:pt x="198" y="456"/>
                      <a:pt x="198" y="456"/>
                      <a:pt x="198" y="456"/>
                    </a:cubicBezTo>
                    <a:cubicBezTo>
                      <a:pt x="200" y="454"/>
                      <a:pt x="200" y="454"/>
                      <a:pt x="200" y="454"/>
                    </a:cubicBezTo>
                    <a:cubicBezTo>
                      <a:pt x="202" y="452"/>
                      <a:pt x="202" y="452"/>
                      <a:pt x="202" y="452"/>
                    </a:cubicBezTo>
                    <a:cubicBezTo>
                      <a:pt x="203" y="453"/>
                      <a:pt x="203" y="453"/>
                      <a:pt x="203" y="453"/>
                    </a:cubicBezTo>
                    <a:cubicBezTo>
                      <a:pt x="203" y="454"/>
                      <a:pt x="203" y="454"/>
                      <a:pt x="203" y="454"/>
                    </a:cubicBezTo>
                    <a:cubicBezTo>
                      <a:pt x="205" y="455"/>
                      <a:pt x="205" y="455"/>
                      <a:pt x="205" y="455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6"/>
                      <a:pt x="206" y="456"/>
                      <a:pt x="206" y="456"/>
                    </a:cubicBezTo>
                    <a:cubicBezTo>
                      <a:pt x="206" y="457"/>
                      <a:pt x="206" y="457"/>
                      <a:pt x="206" y="457"/>
                    </a:cubicBezTo>
                    <a:cubicBezTo>
                      <a:pt x="207" y="458"/>
                      <a:pt x="209" y="459"/>
                      <a:pt x="210" y="461"/>
                    </a:cubicBezTo>
                    <a:cubicBezTo>
                      <a:pt x="210" y="461"/>
                      <a:pt x="210" y="461"/>
                      <a:pt x="210" y="461"/>
                    </a:cubicBezTo>
                    <a:cubicBezTo>
                      <a:pt x="210" y="461"/>
                      <a:pt x="210" y="461"/>
                      <a:pt x="210" y="461"/>
                    </a:cubicBezTo>
                    <a:cubicBezTo>
                      <a:pt x="205" y="466"/>
                      <a:pt x="205" y="466"/>
                      <a:pt x="205" y="466"/>
                    </a:cubicBezTo>
                    <a:cubicBezTo>
                      <a:pt x="205" y="466"/>
                      <a:pt x="205" y="466"/>
                      <a:pt x="205" y="466"/>
                    </a:cubicBezTo>
                    <a:cubicBezTo>
                      <a:pt x="204" y="465"/>
                      <a:pt x="204" y="465"/>
                      <a:pt x="203" y="464"/>
                    </a:cubicBezTo>
                    <a:cubicBezTo>
                      <a:pt x="203" y="463"/>
                      <a:pt x="203" y="463"/>
                      <a:pt x="203" y="463"/>
                    </a:cubicBezTo>
                    <a:cubicBezTo>
                      <a:pt x="202" y="463"/>
                      <a:pt x="201" y="462"/>
                      <a:pt x="201" y="461"/>
                    </a:cubicBezTo>
                    <a:cubicBezTo>
                      <a:pt x="200" y="461"/>
                      <a:pt x="200" y="461"/>
                      <a:pt x="200" y="461"/>
                    </a:cubicBezTo>
                    <a:cubicBezTo>
                      <a:pt x="200" y="460"/>
                      <a:pt x="199" y="460"/>
                      <a:pt x="198" y="459"/>
                    </a:cubicBezTo>
                    <a:cubicBezTo>
                      <a:pt x="197" y="458"/>
                      <a:pt x="197" y="458"/>
                      <a:pt x="197" y="458"/>
                    </a:cubicBezTo>
                    <a:cubicBezTo>
                      <a:pt x="197" y="458"/>
                      <a:pt x="197" y="458"/>
                      <a:pt x="197" y="458"/>
                    </a:cubicBezTo>
                    <a:lnTo>
                      <a:pt x="197" y="457"/>
                    </a:lnTo>
                    <a:close/>
                    <a:moveTo>
                      <a:pt x="210" y="466"/>
                    </a:moveTo>
                    <a:cubicBezTo>
                      <a:pt x="211" y="465"/>
                      <a:pt x="211" y="465"/>
                      <a:pt x="211" y="465"/>
                    </a:cubicBezTo>
                    <a:cubicBezTo>
                      <a:pt x="212" y="464"/>
                      <a:pt x="212" y="464"/>
                      <a:pt x="212" y="464"/>
                    </a:cubicBezTo>
                    <a:cubicBezTo>
                      <a:pt x="212" y="463"/>
                      <a:pt x="212" y="463"/>
                      <a:pt x="212" y="463"/>
                    </a:cubicBezTo>
                    <a:cubicBezTo>
                      <a:pt x="213" y="464"/>
                      <a:pt x="213" y="464"/>
                      <a:pt x="213" y="465"/>
                    </a:cubicBezTo>
                    <a:cubicBezTo>
                      <a:pt x="214" y="466"/>
                      <a:pt x="214" y="466"/>
                      <a:pt x="214" y="466"/>
                    </a:cubicBezTo>
                    <a:cubicBezTo>
                      <a:pt x="215" y="467"/>
                      <a:pt x="216" y="468"/>
                      <a:pt x="217" y="469"/>
                    </a:cubicBezTo>
                    <a:cubicBezTo>
                      <a:pt x="218" y="470"/>
                      <a:pt x="219" y="471"/>
                      <a:pt x="219" y="473"/>
                    </a:cubicBezTo>
                    <a:cubicBezTo>
                      <a:pt x="219" y="473"/>
                      <a:pt x="219" y="473"/>
                      <a:pt x="219" y="473"/>
                    </a:cubicBezTo>
                    <a:cubicBezTo>
                      <a:pt x="219" y="473"/>
                      <a:pt x="219" y="473"/>
                      <a:pt x="219" y="473"/>
                    </a:cubicBezTo>
                    <a:cubicBezTo>
                      <a:pt x="217" y="474"/>
                      <a:pt x="217" y="474"/>
                      <a:pt x="217" y="474"/>
                    </a:cubicBezTo>
                    <a:cubicBezTo>
                      <a:pt x="214" y="476"/>
                      <a:pt x="214" y="476"/>
                      <a:pt x="214" y="476"/>
                    </a:cubicBezTo>
                    <a:cubicBezTo>
                      <a:pt x="213" y="476"/>
                      <a:pt x="213" y="476"/>
                      <a:pt x="213" y="476"/>
                    </a:cubicBezTo>
                    <a:cubicBezTo>
                      <a:pt x="213" y="477"/>
                      <a:pt x="213" y="477"/>
                      <a:pt x="213" y="477"/>
                    </a:cubicBezTo>
                    <a:cubicBezTo>
                      <a:pt x="213" y="476"/>
                      <a:pt x="212" y="475"/>
                      <a:pt x="212" y="475"/>
                    </a:cubicBezTo>
                    <a:cubicBezTo>
                      <a:pt x="211" y="474"/>
                      <a:pt x="211" y="474"/>
                      <a:pt x="211" y="473"/>
                    </a:cubicBezTo>
                    <a:cubicBezTo>
                      <a:pt x="210" y="473"/>
                      <a:pt x="210" y="472"/>
                      <a:pt x="210" y="472"/>
                    </a:cubicBezTo>
                    <a:cubicBezTo>
                      <a:pt x="209" y="471"/>
                      <a:pt x="208" y="469"/>
                      <a:pt x="207" y="468"/>
                    </a:cubicBezTo>
                    <a:lnTo>
                      <a:pt x="210" y="466"/>
                    </a:lnTo>
                    <a:close/>
                    <a:moveTo>
                      <a:pt x="217" y="478"/>
                    </a:moveTo>
                    <a:cubicBezTo>
                      <a:pt x="219" y="477"/>
                      <a:pt x="219" y="477"/>
                      <a:pt x="219" y="477"/>
                    </a:cubicBezTo>
                    <a:cubicBezTo>
                      <a:pt x="221" y="476"/>
                      <a:pt x="221" y="476"/>
                      <a:pt x="221" y="476"/>
                    </a:cubicBezTo>
                    <a:cubicBezTo>
                      <a:pt x="221" y="475"/>
                      <a:pt x="221" y="475"/>
                      <a:pt x="221" y="475"/>
                    </a:cubicBezTo>
                    <a:cubicBezTo>
                      <a:pt x="222" y="476"/>
                      <a:pt x="222" y="477"/>
                      <a:pt x="223" y="478"/>
                    </a:cubicBezTo>
                    <a:cubicBezTo>
                      <a:pt x="223" y="478"/>
                      <a:pt x="224" y="479"/>
                      <a:pt x="224" y="480"/>
                    </a:cubicBezTo>
                    <a:cubicBezTo>
                      <a:pt x="224" y="481"/>
                      <a:pt x="225" y="481"/>
                      <a:pt x="225" y="482"/>
                    </a:cubicBezTo>
                    <a:cubicBezTo>
                      <a:pt x="226" y="483"/>
                      <a:pt x="226" y="484"/>
                      <a:pt x="227" y="484"/>
                    </a:cubicBezTo>
                    <a:cubicBezTo>
                      <a:pt x="227" y="485"/>
                      <a:pt x="227" y="485"/>
                      <a:pt x="227" y="485"/>
                    </a:cubicBezTo>
                    <a:cubicBezTo>
                      <a:pt x="227" y="485"/>
                      <a:pt x="227" y="485"/>
                      <a:pt x="227" y="485"/>
                    </a:cubicBezTo>
                    <a:cubicBezTo>
                      <a:pt x="227" y="485"/>
                      <a:pt x="227" y="485"/>
                      <a:pt x="227" y="485"/>
                    </a:cubicBezTo>
                    <a:cubicBezTo>
                      <a:pt x="227" y="485"/>
                      <a:pt x="227" y="485"/>
                      <a:pt x="227" y="485"/>
                    </a:cubicBezTo>
                    <a:cubicBezTo>
                      <a:pt x="225" y="485"/>
                      <a:pt x="225" y="485"/>
                      <a:pt x="225" y="485"/>
                    </a:cubicBezTo>
                    <a:cubicBezTo>
                      <a:pt x="224" y="486"/>
                      <a:pt x="224" y="486"/>
                      <a:pt x="224" y="486"/>
                    </a:cubicBezTo>
                    <a:cubicBezTo>
                      <a:pt x="223" y="487"/>
                      <a:pt x="223" y="487"/>
                      <a:pt x="223" y="487"/>
                    </a:cubicBezTo>
                    <a:cubicBezTo>
                      <a:pt x="221" y="487"/>
                      <a:pt x="221" y="487"/>
                      <a:pt x="221" y="487"/>
                    </a:cubicBezTo>
                    <a:cubicBezTo>
                      <a:pt x="220" y="488"/>
                      <a:pt x="220" y="488"/>
                      <a:pt x="220" y="488"/>
                    </a:cubicBezTo>
                    <a:cubicBezTo>
                      <a:pt x="219" y="487"/>
                      <a:pt x="219" y="487"/>
                      <a:pt x="219" y="487"/>
                    </a:cubicBezTo>
                    <a:cubicBezTo>
                      <a:pt x="219" y="485"/>
                      <a:pt x="218" y="484"/>
                      <a:pt x="217" y="482"/>
                    </a:cubicBezTo>
                    <a:cubicBezTo>
                      <a:pt x="216" y="481"/>
                      <a:pt x="216" y="480"/>
                      <a:pt x="215" y="479"/>
                    </a:cubicBezTo>
                    <a:lnTo>
                      <a:pt x="217" y="478"/>
                    </a:lnTo>
                    <a:close/>
                    <a:moveTo>
                      <a:pt x="223" y="490"/>
                    </a:moveTo>
                    <a:cubicBezTo>
                      <a:pt x="224" y="490"/>
                      <a:pt x="224" y="490"/>
                      <a:pt x="224" y="490"/>
                    </a:cubicBezTo>
                    <a:cubicBezTo>
                      <a:pt x="225" y="489"/>
                      <a:pt x="225" y="489"/>
                      <a:pt x="225" y="489"/>
                    </a:cubicBezTo>
                    <a:cubicBezTo>
                      <a:pt x="227" y="488"/>
                      <a:pt x="227" y="488"/>
                      <a:pt x="227" y="488"/>
                    </a:cubicBezTo>
                    <a:cubicBezTo>
                      <a:pt x="227" y="488"/>
                      <a:pt x="227" y="488"/>
                      <a:pt x="227" y="488"/>
                    </a:cubicBezTo>
                    <a:cubicBezTo>
                      <a:pt x="228" y="488"/>
                      <a:pt x="228" y="488"/>
                      <a:pt x="228" y="488"/>
                    </a:cubicBezTo>
                    <a:cubicBezTo>
                      <a:pt x="229" y="489"/>
                      <a:pt x="229" y="489"/>
                      <a:pt x="229" y="489"/>
                    </a:cubicBezTo>
                    <a:cubicBezTo>
                      <a:pt x="229" y="489"/>
                      <a:pt x="230" y="490"/>
                      <a:pt x="230" y="491"/>
                    </a:cubicBezTo>
                    <a:cubicBezTo>
                      <a:pt x="231" y="493"/>
                      <a:pt x="231" y="494"/>
                      <a:pt x="232" y="495"/>
                    </a:cubicBezTo>
                    <a:cubicBezTo>
                      <a:pt x="232" y="495"/>
                      <a:pt x="232" y="495"/>
                      <a:pt x="232" y="495"/>
                    </a:cubicBezTo>
                    <a:cubicBezTo>
                      <a:pt x="232" y="495"/>
                      <a:pt x="232" y="495"/>
                      <a:pt x="232" y="495"/>
                    </a:cubicBezTo>
                    <a:cubicBezTo>
                      <a:pt x="230" y="496"/>
                      <a:pt x="230" y="496"/>
                      <a:pt x="230" y="496"/>
                    </a:cubicBezTo>
                    <a:cubicBezTo>
                      <a:pt x="229" y="496"/>
                      <a:pt x="229" y="496"/>
                      <a:pt x="229" y="496"/>
                    </a:cubicBezTo>
                    <a:cubicBezTo>
                      <a:pt x="227" y="496"/>
                      <a:pt x="227" y="496"/>
                      <a:pt x="227" y="496"/>
                    </a:cubicBezTo>
                    <a:cubicBezTo>
                      <a:pt x="227" y="496"/>
                      <a:pt x="227" y="496"/>
                      <a:pt x="227" y="496"/>
                    </a:cubicBezTo>
                    <a:cubicBezTo>
                      <a:pt x="225" y="497"/>
                      <a:pt x="225" y="497"/>
                      <a:pt x="225" y="497"/>
                    </a:cubicBezTo>
                    <a:cubicBezTo>
                      <a:pt x="224" y="497"/>
                      <a:pt x="224" y="497"/>
                      <a:pt x="224" y="497"/>
                    </a:cubicBezTo>
                    <a:cubicBezTo>
                      <a:pt x="224" y="497"/>
                      <a:pt x="224" y="497"/>
                      <a:pt x="224" y="497"/>
                    </a:cubicBezTo>
                    <a:cubicBezTo>
                      <a:pt x="224" y="496"/>
                      <a:pt x="223" y="495"/>
                      <a:pt x="223" y="494"/>
                    </a:cubicBezTo>
                    <a:cubicBezTo>
                      <a:pt x="222" y="493"/>
                      <a:pt x="222" y="492"/>
                      <a:pt x="221" y="491"/>
                    </a:cubicBezTo>
                    <a:lnTo>
                      <a:pt x="223" y="490"/>
                    </a:lnTo>
                    <a:close/>
                    <a:moveTo>
                      <a:pt x="235" y="495"/>
                    </a:moveTo>
                    <a:cubicBezTo>
                      <a:pt x="235" y="494"/>
                      <a:pt x="235" y="493"/>
                      <a:pt x="234" y="493"/>
                    </a:cubicBezTo>
                    <a:cubicBezTo>
                      <a:pt x="234" y="492"/>
                      <a:pt x="234" y="491"/>
                      <a:pt x="233" y="491"/>
                    </a:cubicBezTo>
                    <a:cubicBezTo>
                      <a:pt x="233" y="490"/>
                      <a:pt x="232" y="488"/>
                      <a:pt x="232" y="487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32" y="486"/>
                      <a:pt x="232" y="486"/>
                      <a:pt x="232" y="486"/>
                    </a:cubicBezTo>
                    <a:cubicBezTo>
                      <a:pt x="233" y="485"/>
                      <a:pt x="233" y="485"/>
                      <a:pt x="233" y="485"/>
                    </a:cubicBezTo>
                    <a:cubicBezTo>
                      <a:pt x="234" y="485"/>
                      <a:pt x="234" y="485"/>
                      <a:pt x="234" y="485"/>
                    </a:cubicBezTo>
                    <a:cubicBezTo>
                      <a:pt x="234" y="486"/>
                      <a:pt x="234" y="486"/>
                      <a:pt x="234" y="486"/>
                    </a:cubicBezTo>
                    <a:cubicBezTo>
                      <a:pt x="238" y="489"/>
                      <a:pt x="238" y="489"/>
                      <a:pt x="238" y="489"/>
                    </a:cubicBezTo>
                    <a:cubicBezTo>
                      <a:pt x="239" y="491"/>
                      <a:pt x="239" y="491"/>
                      <a:pt x="239" y="491"/>
                    </a:cubicBezTo>
                    <a:cubicBezTo>
                      <a:pt x="241" y="493"/>
                      <a:pt x="241" y="493"/>
                      <a:pt x="241" y="493"/>
                    </a:cubicBezTo>
                    <a:cubicBezTo>
                      <a:pt x="241" y="493"/>
                      <a:pt x="241" y="493"/>
                      <a:pt x="241" y="493"/>
                    </a:cubicBezTo>
                    <a:cubicBezTo>
                      <a:pt x="241" y="493"/>
                      <a:pt x="241" y="493"/>
                      <a:pt x="241" y="493"/>
                    </a:cubicBezTo>
                    <a:cubicBezTo>
                      <a:pt x="239" y="494"/>
                      <a:pt x="239" y="494"/>
                      <a:pt x="239" y="494"/>
                    </a:cubicBezTo>
                    <a:cubicBezTo>
                      <a:pt x="238" y="494"/>
                      <a:pt x="238" y="494"/>
                      <a:pt x="238" y="494"/>
                    </a:cubicBezTo>
                    <a:lnTo>
                      <a:pt x="235" y="495"/>
                    </a:lnTo>
                    <a:close/>
                    <a:moveTo>
                      <a:pt x="238" y="497"/>
                    </a:moveTo>
                    <a:cubicBezTo>
                      <a:pt x="239" y="497"/>
                      <a:pt x="239" y="497"/>
                      <a:pt x="239" y="497"/>
                    </a:cubicBezTo>
                    <a:cubicBezTo>
                      <a:pt x="241" y="497"/>
                      <a:pt x="241" y="497"/>
                      <a:pt x="241" y="497"/>
                    </a:cubicBezTo>
                    <a:cubicBezTo>
                      <a:pt x="243" y="496"/>
                      <a:pt x="243" y="496"/>
                      <a:pt x="243" y="496"/>
                    </a:cubicBezTo>
                    <a:cubicBezTo>
                      <a:pt x="244" y="496"/>
                      <a:pt x="244" y="496"/>
                      <a:pt x="244" y="496"/>
                    </a:cubicBezTo>
                    <a:cubicBezTo>
                      <a:pt x="246" y="498"/>
                      <a:pt x="246" y="498"/>
                      <a:pt x="246" y="498"/>
                    </a:cubicBezTo>
                    <a:cubicBezTo>
                      <a:pt x="248" y="500"/>
                      <a:pt x="248" y="500"/>
                      <a:pt x="248" y="500"/>
                    </a:cubicBezTo>
                    <a:cubicBezTo>
                      <a:pt x="249" y="501"/>
                      <a:pt x="249" y="501"/>
                      <a:pt x="249" y="501"/>
                    </a:cubicBezTo>
                    <a:cubicBezTo>
                      <a:pt x="250" y="502"/>
                      <a:pt x="250" y="502"/>
                      <a:pt x="250" y="502"/>
                    </a:cubicBezTo>
                    <a:cubicBezTo>
                      <a:pt x="251" y="504"/>
                      <a:pt x="251" y="504"/>
                      <a:pt x="251" y="504"/>
                    </a:cubicBezTo>
                    <a:cubicBezTo>
                      <a:pt x="250" y="504"/>
                      <a:pt x="250" y="504"/>
                      <a:pt x="250" y="504"/>
                    </a:cubicBezTo>
                    <a:cubicBezTo>
                      <a:pt x="249" y="504"/>
                      <a:pt x="249" y="504"/>
                      <a:pt x="249" y="504"/>
                    </a:cubicBezTo>
                    <a:cubicBezTo>
                      <a:pt x="248" y="504"/>
                      <a:pt x="248" y="504"/>
                      <a:pt x="248" y="504"/>
                    </a:cubicBezTo>
                    <a:cubicBezTo>
                      <a:pt x="246" y="504"/>
                      <a:pt x="246" y="504"/>
                      <a:pt x="246" y="504"/>
                    </a:cubicBezTo>
                    <a:cubicBezTo>
                      <a:pt x="243" y="505"/>
                      <a:pt x="243" y="505"/>
                      <a:pt x="243" y="505"/>
                    </a:cubicBezTo>
                    <a:cubicBezTo>
                      <a:pt x="241" y="505"/>
                      <a:pt x="241" y="505"/>
                      <a:pt x="241" y="505"/>
                    </a:cubicBezTo>
                    <a:cubicBezTo>
                      <a:pt x="239" y="505"/>
                      <a:pt x="239" y="505"/>
                      <a:pt x="239" y="505"/>
                    </a:cubicBezTo>
                    <a:cubicBezTo>
                      <a:pt x="239" y="505"/>
                      <a:pt x="239" y="505"/>
                      <a:pt x="239" y="505"/>
                    </a:cubicBezTo>
                    <a:cubicBezTo>
                      <a:pt x="239" y="504"/>
                      <a:pt x="238" y="503"/>
                      <a:pt x="238" y="502"/>
                    </a:cubicBezTo>
                    <a:cubicBezTo>
                      <a:pt x="237" y="500"/>
                      <a:pt x="237" y="499"/>
                      <a:pt x="236" y="498"/>
                    </a:cubicBezTo>
                    <a:lnTo>
                      <a:pt x="238" y="497"/>
                    </a:lnTo>
                    <a:close/>
                    <a:moveTo>
                      <a:pt x="239" y="520"/>
                    </a:moveTo>
                    <a:cubicBezTo>
                      <a:pt x="239" y="520"/>
                      <a:pt x="239" y="520"/>
                      <a:pt x="239" y="520"/>
                    </a:cubicBezTo>
                    <a:cubicBezTo>
                      <a:pt x="240" y="523"/>
                      <a:pt x="240" y="526"/>
                      <a:pt x="241" y="529"/>
                    </a:cubicBezTo>
                    <a:cubicBezTo>
                      <a:pt x="241" y="530"/>
                      <a:pt x="241" y="530"/>
                      <a:pt x="241" y="530"/>
                    </a:cubicBezTo>
                    <a:cubicBezTo>
                      <a:pt x="241" y="530"/>
                      <a:pt x="241" y="530"/>
                      <a:pt x="241" y="530"/>
                    </a:cubicBezTo>
                    <a:cubicBezTo>
                      <a:pt x="239" y="530"/>
                      <a:pt x="239" y="530"/>
                      <a:pt x="239" y="530"/>
                    </a:cubicBezTo>
                    <a:cubicBezTo>
                      <a:pt x="238" y="529"/>
                      <a:pt x="238" y="529"/>
                      <a:pt x="238" y="529"/>
                    </a:cubicBezTo>
                    <a:cubicBezTo>
                      <a:pt x="234" y="529"/>
                      <a:pt x="234" y="529"/>
                      <a:pt x="234" y="529"/>
                    </a:cubicBezTo>
                    <a:cubicBezTo>
                      <a:pt x="233" y="529"/>
                      <a:pt x="233" y="529"/>
                      <a:pt x="233" y="529"/>
                    </a:cubicBezTo>
                    <a:cubicBezTo>
                      <a:pt x="232" y="529"/>
                      <a:pt x="232" y="529"/>
                      <a:pt x="232" y="529"/>
                    </a:cubicBezTo>
                    <a:cubicBezTo>
                      <a:pt x="232" y="528"/>
                      <a:pt x="232" y="527"/>
                      <a:pt x="232" y="526"/>
                    </a:cubicBezTo>
                    <a:cubicBezTo>
                      <a:pt x="232" y="524"/>
                      <a:pt x="232" y="524"/>
                      <a:pt x="232" y="524"/>
                    </a:cubicBezTo>
                    <a:cubicBezTo>
                      <a:pt x="232" y="524"/>
                      <a:pt x="232" y="524"/>
                      <a:pt x="232" y="524"/>
                    </a:cubicBezTo>
                    <a:cubicBezTo>
                      <a:pt x="231" y="523"/>
                      <a:pt x="231" y="521"/>
                      <a:pt x="231" y="520"/>
                    </a:cubicBezTo>
                    <a:cubicBezTo>
                      <a:pt x="232" y="520"/>
                      <a:pt x="232" y="520"/>
                      <a:pt x="232" y="520"/>
                    </a:cubicBezTo>
                    <a:cubicBezTo>
                      <a:pt x="233" y="520"/>
                      <a:pt x="233" y="520"/>
                      <a:pt x="233" y="520"/>
                    </a:cubicBezTo>
                    <a:cubicBezTo>
                      <a:pt x="234" y="520"/>
                      <a:pt x="234" y="520"/>
                      <a:pt x="234" y="520"/>
                    </a:cubicBezTo>
                    <a:cubicBezTo>
                      <a:pt x="238" y="520"/>
                      <a:pt x="238" y="520"/>
                      <a:pt x="238" y="520"/>
                    </a:cubicBezTo>
                    <a:lnTo>
                      <a:pt x="239" y="520"/>
                    </a:lnTo>
                    <a:close/>
                    <a:moveTo>
                      <a:pt x="232" y="558"/>
                    </a:moveTo>
                    <a:cubicBezTo>
                      <a:pt x="232" y="558"/>
                      <a:pt x="232" y="558"/>
                      <a:pt x="232" y="558"/>
                    </a:cubicBezTo>
                    <a:cubicBezTo>
                      <a:pt x="232" y="558"/>
                      <a:pt x="232" y="558"/>
                      <a:pt x="232" y="558"/>
                    </a:cubicBezTo>
                    <a:cubicBezTo>
                      <a:pt x="232" y="558"/>
                      <a:pt x="232" y="558"/>
                      <a:pt x="232" y="558"/>
                    </a:cubicBezTo>
                    <a:cubicBezTo>
                      <a:pt x="233" y="556"/>
                      <a:pt x="233" y="553"/>
                      <a:pt x="233" y="551"/>
                    </a:cubicBezTo>
                    <a:cubicBezTo>
                      <a:pt x="233" y="551"/>
                      <a:pt x="233" y="551"/>
                      <a:pt x="233" y="551"/>
                    </a:cubicBezTo>
                    <a:cubicBezTo>
                      <a:pt x="233" y="550"/>
                      <a:pt x="233" y="548"/>
                      <a:pt x="233" y="547"/>
                    </a:cubicBezTo>
                    <a:cubicBezTo>
                      <a:pt x="233" y="547"/>
                      <a:pt x="233" y="547"/>
                      <a:pt x="233" y="547"/>
                    </a:cubicBezTo>
                    <a:cubicBezTo>
                      <a:pt x="234" y="548"/>
                      <a:pt x="234" y="548"/>
                      <a:pt x="234" y="548"/>
                    </a:cubicBezTo>
                    <a:cubicBezTo>
                      <a:pt x="238" y="549"/>
                      <a:pt x="238" y="549"/>
                      <a:pt x="238" y="549"/>
                    </a:cubicBezTo>
                    <a:cubicBezTo>
                      <a:pt x="238" y="549"/>
                      <a:pt x="238" y="549"/>
                      <a:pt x="238" y="549"/>
                    </a:cubicBezTo>
                    <a:cubicBezTo>
                      <a:pt x="238" y="551"/>
                      <a:pt x="238" y="551"/>
                      <a:pt x="238" y="551"/>
                    </a:cubicBezTo>
                    <a:cubicBezTo>
                      <a:pt x="235" y="560"/>
                      <a:pt x="235" y="560"/>
                      <a:pt x="235" y="560"/>
                    </a:cubicBezTo>
                    <a:cubicBezTo>
                      <a:pt x="234" y="560"/>
                      <a:pt x="234" y="560"/>
                      <a:pt x="234" y="560"/>
                    </a:cubicBezTo>
                    <a:cubicBezTo>
                      <a:pt x="233" y="559"/>
                      <a:pt x="233" y="559"/>
                      <a:pt x="233" y="559"/>
                    </a:cubicBezTo>
                    <a:cubicBezTo>
                      <a:pt x="232" y="559"/>
                      <a:pt x="232" y="559"/>
                      <a:pt x="232" y="559"/>
                    </a:cubicBezTo>
                    <a:lnTo>
                      <a:pt x="232" y="558"/>
                    </a:lnTo>
                    <a:close/>
                    <a:moveTo>
                      <a:pt x="238" y="546"/>
                    </a:moveTo>
                    <a:cubicBezTo>
                      <a:pt x="234" y="544"/>
                      <a:pt x="234" y="544"/>
                      <a:pt x="234" y="544"/>
                    </a:cubicBezTo>
                    <a:cubicBezTo>
                      <a:pt x="233" y="544"/>
                      <a:pt x="233" y="544"/>
                      <a:pt x="233" y="544"/>
                    </a:cubicBezTo>
                    <a:cubicBezTo>
                      <a:pt x="233" y="544"/>
                      <a:pt x="233" y="544"/>
                      <a:pt x="233" y="544"/>
                    </a:cubicBezTo>
                    <a:cubicBezTo>
                      <a:pt x="233" y="542"/>
                      <a:pt x="233" y="540"/>
                      <a:pt x="233" y="538"/>
                    </a:cubicBezTo>
                    <a:cubicBezTo>
                      <a:pt x="233" y="538"/>
                      <a:pt x="233" y="538"/>
                      <a:pt x="233" y="538"/>
                    </a:cubicBezTo>
                    <a:cubicBezTo>
                      <a:pt x="233" y="537"/>
                      <a:pt x="233" y="536"/>
                      <a:pt x="233" y="536"/>
                    </a:cubicBezTo>
                    <a:cubicBezTo>
                      <a:pt x="233" y="534"/>
                      <a:pt x="233" y="533"/>
                      <a:pt x="232" y="532"/>
                    </a:cubicBezTo>
                    <a:cubicBezTo>
                      <a:pt x="233" y="532"/>
                      <a:pt x="233" y="532"/>
                      <a:pt x="233" y="532"/>
                    </a:cubicBezTo>
                    <a:cubicBezTo>
                      <a:pt x="234" y="532"/>
                      <a:pt x="234" y="532"/>
                      <a:pt x="234" y="532"/>
                    </a:cubicBezTo>
                    <a:cubicBezTo>
                      <a:pt x="238" y="533"/>
                      <a:pt x="238" y="533"/>
                      <a:pt x="238" y="533"/>
                    </a:cubicBezTo>
                    <a:cubicBezTo>
                      <a:pt x="239" y="533"/>
                      <a:pt x="239" y="533"/>
                      <a:pt x="239" y="533"/>
                    </a:cubicBezTo>
                    <a:cubicBezTo>
                      <a:pt x="241" y="533"/>
                      <a:pt x="241" y="533"/>
                      <a:pt x="241" y="533"/>
                    </a:cubicBezTo>
                    <a:cubicBezTo>
                      <a:pt x="241" y="533"/>
                      <a:pt x="241" y="533"/>
                      <a:pt x="241" y="533"/>
                    </a:cubicBezTo>
                    <a:cubicBezTo>
                      <a:pt x="241" y="535"/>
                      <a:pt x="242" y="537"/>
                      <a:pt x="242" y="539"/>
                    </a:cubicBezTo>
                    <a:cubicBezTo>
                      <a:pt x="241" y="542"/>
                      <a:pt x="241" y="542"/>
                      <a:pt x="241" y="542"/>
                    </a:cubicBezTo>
                    <a:cubicBezTo>
                      <a:pt x="239" y="546"/>
                      <a:pt x="239" y="546"/>
                      <a:pt x="239" y="546"/>
                    </a:cubicBezTo>
                    <a:cubicBezTo>
                      <a:pt x="239" y="546"/>
                      <a:pt x="239" y="546"/>
                      <a:pt x="239" y="546"/>
                    </a:cubicBezTo>
                    <a:lnTo>
                      <a:pt x="238" y="546"/>
                    </a:lnTo>
                    <a:close/>
                    <a:moveTo>
                      <a:pt x="241" y="512"/>
                    </a:moveTo>
                    <a:cubicBezTo>
                      <a:pt x="241" y="511"/>
                      <a:pt x="240" y="510"/>
                      <a:pt x="240" y="509"/>
                    </a:cubicBezTo>
                    <a:cubicBezTo>
                      <a:pt x="241" y="508"/>
                      <a:pt x="241" y="508"/>
                      <a:pt x="241" y="508"/>
                    </a:cubicBezTo>
                    <a:cubicBezTo>
                      <a:pt x="243" y="508"/>
                      <a:pt x="243" y="508"/>
                      <a:pt x="243" y="508"/>
                    </a:cubicBezTo>
                    <a:cubicBezTo>
                      <a:pt x="246" y="508"/>
                      <a:pt x="246" y="508"/>
                      <a:pt x="246" y="508"/>
                    </a:cubicBezTo>
                    <a:cubicBezTo>
                      <a:pt x="248" y="507"/>
                      <a:pt x="248" y="507"/>
                      <a:pt x="248" y="507"/>
                    </a:cubicBezTo>
                    <a:cubicBezTo>
                      <a:pt x="249" y="507"/>
                      <a:pt x="249" y="507"/>
                      <a:pt x="249" y="507"/>
                    </a:cubicBezTo>
                    <a:cubicBezTo>
                      <a:pt x="250" y="507"/>
                      <a:pt x="250" y="507"/>
                      <a:pt x="250" y="507"/>
                    </a:cubicBezTo>
                    <a:cubicBezTo>
                      <a:pt x="253" y="507"/>
                      <a:pt x="253" y="507"/>
                      <a:pt x="253" y="507"/>
                    </a:cubicBezTo>
                    <a:cubicBezTo>
                      <a:pt x="251" y="511"/>
                      <a:pt x="251" y="511"/>
                      <a:pt x="251" y="511"/>
                    </a:cubicBezTo>
                    <a:cubicBezTo>
                      <a:pt x="251" y="511"/>
                      <a:pt x="251" y="511"/>
                      <a:pt x="251" y="511"/>
                    </a:cubicBezTo>
                    <a:cubicBezTo>
                      <a:pt x="251" y="511"/>
                      <a:pt x="251" y="511"/>
                      <a:pt x="251" y="511"/>
                    </a:cubicBezTo>
                    <a:cubicBezTo>
                      <a:pt x="251" y="511"/>
                      <a:pt x="251" y="511"/>
                      <a:pt x="251" y="511"/>
                    </a:cubicBezTo>
                    <a:cubicBezTo>
                      <a:pt x="250" y="515"/>
                      <a:pt x="250" y="515"/>
                      <a:pt x="250" y="515"/>
                    </a:cubicBezTo>
                    <a:cubicBezTo>
                      <a:pt x="249" y="517"/>
                      <a:pt x="249" y="517"/>
                      <a:pt x="249" y="517"/>
                    </a:cubicBezTo>
                    <a:cubicBezTo>
                      <a:pt x="249" y="517"/>
                      <a:pt x="249" y="517"/>
                      <a:pt x="249" y="517"/>
                    </a:cubicBezTo>
                    <a:cubicBezTo>
                      <a:pt x="248" y="517"/>
                      <a:pt x="248" y="517"/>
                      <a:pt x="248" y="517"/>
                    </a:cubicBezTo>
                    <a:cubicBezTo>
                      <a:pt x="246" y="517"/>
                      <a:pt x="246" y="517"/>
                      <a:pt x="246" y="517"/>
                    </a:cubicBezTo>
                    <a:cubicBezTo>
                      <a:pt x="243" y="517"/>
                      <a:pt x="243" y="517"/>
                      <a:pt x="243" y="517"/>
                    </a:cubicBezTo>
                    <a:cubicBezTo>
                      <a:pt x="242" y="517"/>
                      <a:pt x="242" y="517"/>
                      <a:pt x="242" y="517"/>
                    </a:cubicBezTo>
                    <a:cubicBezTo>
                      <a:pt x="242" y="515"/>
                      <a:pt x="241" y="514"/>
                      <a:pt x="241" y="512"/>
                    </a:cubicBezTo>
                    <a:close/>
                    <a:moveTo>
                      <a:pt x="248" y="521"/>
                    </a:moveTo>
                    <a:cubicBezTo>
                      <a:pt x="248" y="521"/>
                      <a:pt x="248" y="521"/>
                      <a:pt x="248" y="521"/>
                    </a:cubicBezTo>
                    <a:cubicBezTo>
                      <a:pt x="246" y="527"/>
                      <a:pt x="246" y="527"/>
                      <a:pt x="246" y="527"/>
                    </a:cubicBezTo>
                    <a:cubicBezTo>
                      <a:pt x="245" y="530"/>
                      <a:pt x="245" y="530"/>
                      <a:pt x="245" y="530"/>
                    </a:cubicBezTo>
                    <a:cubicBezTo>
                      <a:pt x="244" y="530"/>
                      <a:pt x="244" y="530"/>
                      <a:pt x="244" y="530"/>
                    </a:cubicBezTo>
                    <a:cubicBezTo>
                      <a:pt x="244" y="528"/>
                      <a:pt x="244" y="527"/>
                      <a:pt x="243" y="525"/>
                    </a:cubicBezTo>
                    <a:cubicBezTo>
                      <a:pt x="243" y="523"/>
                      <a:pt x="243" y="522"/>
                      <a:pt x="243" y="520"/>
                    </a:cubicBezTo>
                    <a:cubicBezTo>
                      <a:pt x="243" y="520"/>
                      <a:pt x="243" y="520"/>
                      <a:pt x="243" y="520"/>
                    </a:cubicBezTo>
                    <a:cubicBezTo>
                      <a:pt x="246" y="521"/>
                      <a:pt x="246" y="521"/>
                      <a:pt x="246" y="521"/>
                    </a:cubicBezTo>
                    <a:cubicBezTo>
                      <a:pt x="248" y="521"/>
                      <a:pt x="248" y="521"/>
                      <a:pt x="248" y="521"/>
                    </a:cubicBezTo>
                    <a:close/>
                    <a:moveTo>
                      <a:pt x="243" y="544"/>
                    </a:moveTo>
                    <a:cubicBezTo>
                      <a:pt x="245" y="541"/>
                      <a:pt x="245" y="541"/>
                      <a:pt x="245" y="541"/>
                    </a:cubicBezTo>
                    <a:cubicBezTo>
                      <a:pt x="245" y="540"/>
                      <a:pt x="245" y="540"/>
                      <a:pt x="245" y="539"/>
                    </a:cubicBezTo>
                    <a:cubicBezTo>
                      <a:pt x="246" y="537"/>
                      <a:pt x="246" y="537"/>
                      <a:pt x="246" y="537"/>
                    </a:cubicBezTo>
                    <a:cubicBezTo>
                      <a:pt x="248" y="532"/>
                      <a:pt x="248" y="532"/>
                      <a:pt x="248" y="532"/>
                    </a:cubicBezTo>
                    <a:cubicBezTo>
                      <a:pt x="249" y="528"/>
                      <a:pt x="249" y="528"/>
                      <a:pt x="249" y="528"/>
                    </a:cubicBezTo>
                    <a:cubicBezTo>
                      <a:pt x="250" y="525"/>
                      <a:pt x="250" y="525"/>
                      <a:pt x="250" y="525"/>
                    </a:cubicBezTo>
                    <a:cubicBezTo>
                      <a:pt x="252" y="517"/>
                      <a:pt x="252" y="517"/>
                      <a:pt x="252" y="517"/>
                    </a:cubicBezTo>
                    <a:cubicBezTo>
                      <a:pt x="253" y="517"/>
                      <a:pt x="253" y="517"/>
                      <a:pt x="253" y="517"/>
                    </a:cubicBezTo>
                    <a:cubicBezTo>
                      <a:pt x="255" y="527"/>
                      <a:pt x="255" y="527"/>
                      <a:pt x="255" y="527"/>
                    </a:cubicBezTo>
                    <a:cubicBezTo>
                      <a:pt x="257" y="535"/>
                      <a:pt x="257" y="535"/>
                      <a:pt x="257" y="535"/>
                    </a:cubicBezTo>
                    <a:cubicBezTo>
                      <a:pt x="258" y="539"/>
                      <a:pt x="258" y="539"/>
                      <a:pt x="258" y="539"/>
                    </a:cubicBezTo>
                    <a:cubicBezTo>
                      <a:pt x="259" y="541"/>
                      <a:pt x="259" y="541"/>
                      <a:pt x="259" y="541"/>
                    </a:cubicBezTo>
                    <a:cubicBezTo>
                      <a:pt x="260" y="544"/>
                      <a:pt x="260" y="544"/>
                      <a:pt x="260" y="544"/>
                    </a:cubicBezTo>
                    <a:cubicBezTo>
                      <a:pt x="259" y="544"/>
                      <a:pt x="259" y="544"/>
                      <a:pt x="259" y="544"/>
                    </a:cubicBezTo>
                    <a:cubicBezTo>
                      <a:pt x="258" y="544"/>
                      <a:pt x="258" y="544"/>
                      <a:pt x="258" y="544"/>
                    </a:cubicBezTo>
                    <a:cubicBezTo>
                      <a:pt x="257" y="544"/>
                      <a:pt x="257" y="544"/>
                      <a:pt x="257" y="544"/>
                    </a:cubicBezTo>
                    <a:cubicBezTo>
                      <a:pt x="255" y="544"/>
                      <a:pt x="255" y="544"/>
                      <a:pt x="255" y="544"/>
                    </a:cubicBezTo>
                    <a:cubicBezTo>
                      <a:pt x="253" y="545"/>
                      <a:pt x="253" y="545"/>
                      <a:pt x="253" y="545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49" y="545"/>
                      <a:pt x="249" y="545"/>
                      <a:pt x="249" y="545"/>
                    </a:cubicBezTo>
                    <a:cubicBezTo>
                      <a:pt x="248" y="546"/>
                      <a:pt x="248" y="546"/>
                      <a:pt x="248" y="546"/>
                    </a:cubicBezTo>
                    <a:cubicBezTo>
                      <a:pt x="246" y="546"/>
                      <a:pt x="246" y="546"/>
                      <a:pt x="246" y="546"/>
                    </a:cubicBezTo>
                    <a:cubicBezTo>
                      <a:pt x="243" y="546"/>
                      <a:pt x="243" y="546"/>
                      <a:pt x="243" y="546"/>
                    </a:cubicBezTo>
                    <a:cubicBezTo>
                      <a:pt x="243" y="546"/>
                      <a:pt x="243" y="546"/>
                      <a:pt x="243" y="546"/>
                    </a:cubicBezTo>
                    <a:lnTo>
                      <a:pt x="243" y="544"/>
                    </a:lnTo>
                    <a:close/>
                    <a:moveTo>
                      <a:pt x="255" y="490"/>
                    </a:moveTo>
                    <a:cubicBezTo>
                      <a:pt x="257" y="489"/>
                      <a:pt x="257" y="489"/>
                      <a:pt x="257" y="489"/>
                    </a:cubicBezTo>
                    <a:cubicBezTo>
                      <a:pt x="258" y="488"/>
                      <a:pt x="258" y="488"/>
                      <a:pt x="258" y="488"/>
                    </a:cubicBezTo>
                    <a:cubicBezTo>
                      <a:pt x="259" y="488"/>
                      <a:pt x="259" y="488"/>
                      <a:pt x="259" y="488"/>
                    </a:cubicBezTo>
                    <a:cubicBezTo>
                      <a:pt x="258" y="489"/>
                      <a:pt x="258" y="489"/>
                      <a:pt x="258" y="489"/>
                    </a:cubicBezTo>
                    <a:cubicBezTo>
                      <a:pt x="257" y="493"/>
                      <a:pt x="257" y="493"/>
                      <a:pt x="257" y="493"/>
                    </a:cubicBezTo>
                    <a:cubicBezTo>
                      <a:pt x="256" y="497"/>
                      <a:pt x="256" y="497"/>
                      <a:pt x="256" y="497"/>
                    </a:cubicBezTo>
                    <a:lnTo>
                      <a:pt x="255" y="490"/>
                    </a:lnTo>
                    <a:close/>
                    <a:moveTo>
                      <a:pt x="258" y="504"/>
                    </a:moveTo>
                    <a:cubicBezTo>
                      <a:pt x="259" y="504"/>
                      <a:pt x="259" y="504"/>
                      <a:pt x="259" y="504"/>
                    </a:cubicBezTo>
                    <a:cubicBezTo>
                      <a:pt x="260" y="503"/>
                      <a:pt x="260" y="503"/>
                      <a:pt x="260" y="503"/>
                    </a:cubicBezTo>
                    <a:cubicBezTo>
                      <a:pt x="261" y="502"/>
                      <a:pt x="261" y="502"/>
                      <a:pt x="261" y="502"/>
                    </a:cubicBezTo>
                    <a:cubicBezTo>
                      <a:pt x="262" y="504"/>
                      <a:pt x="262" y="504"/>
                      <a:pt x="262" y="504"/>
                    </a:cubicBezTo>
                    <a:cubicBezTo>
                      <a:pt x="262" y="510"/>
                      <a:pt x="262" y="510"/>
                      <a:pt x="262" y="510"/>
                    </a:cubicBezTo>
                    <a:cubicBezTo>
                      <a:pt x="262" y="509"/>
                      <a:pt x="262" y="509"/>
                      <a:pt x="262" y="509"/>
                    </a:cubicBezTo>
                    <a:cubicBezTo>
                      <a:pt x="260" y="508"/>
                      <a:pt x="260" y="508"/>
                      <a:pt x="260" y="508"/>
                    </a:cubicBezTo>
                    <a:cubicBezTo>
                      <a:pt x="259" y="507"/>
                      <a:pt x="259" y="507"/>
                      <a:pt x="259" y="507"/>
                    </a:cubicBezTo>
                    <a:cubicBezTo>
                      <a:pt x="258" y="506"/>
                      <a:pt x="258" y="506"/>
                      <a:pt x="258" y="506"/>
                    </a:cubicBezTo>
                    <a:cubicBezTo>
                      <a:pt x="257" y="505"/>
                      <a:pt x="257" y="505"/>
                      <a:pt x="257" y="505"/>
                    </a:cubicBezTo>
                    <a:lnTo>
                      <a:pt x="258" y="504"/>
                    </a:lnTo>
                    <a:close/>
                    <a:moveTo>
                      <a:pt x="262" y="515"/>
                    </a:moveTo>
                    <a:cubicBezTo>
                      <a:pt x="262" y="516"/>
                      <a:pt x="262" y="516"/>
                      <a:pt x="262" y="516"/>
                    </a:cubicBezTo>
                    <a:cubicBezTo>
                      <a:pt x="262" y="517"/>
                      <a:pt x="262" y="517"/>
                      <a:pt x="262" y="517"/>
                    </a:cubicBezTo>
                    <a:cubicBezTo>
                      <a:pt x="262" y="517"/>
                      <a:pt x="262" y="517"/>
                      <a:pt x="262" y="517"/>
                    </a:cubicBezTo>
                    <a:cubicBezTo>
                      <a:pt x="261" y="515"/>
                      <a:pt x="261" y="515"/>
                      <a:pt x="261" y="515"/>
                    </a:cubicBezTo>
                    <a:lnTo>
                      <a:pt x="262" y="515"/>
                    </a:lnTo>
                    <a:close/>
                    <a:moveTo>
                      <a:pt x="262" y="472"/>
                    </a:moveTo>
                    <a:cubicBezTo>
                      <a:pt x="260" y="472"/>
                      <a:pt x="260" y="472"/>
                      <a:pt x="260" y="472"/>
                    </a:cubicBezTo>
                    <a:cubicBezTo>
                      <a:pt x="259" y="473"/>
                      <a:pt x="259" y="473"/>
                      <a:pt x="259" y="473"/>
                    </a:cubicBezTo>
                    <a:cubicBezTo>
                      <a:pt x="258" y="473"/>
                      <a:pt x="258" y="473"/>
                      <a:pt x="258" y="473"/>
                    </a:cubicBezTo>
                    <a:cubicBezTo>
                      <a:pt x="258" y="473"/>
                      <a:pt x="258" y="473"/>
                      <a:pt x="258" y="473"/>
                    </a:cubicBezTo>
                    <a:cubicBezTo>
                      <a:pt x="258" y="472"/>
                      <a:pt x="258" y="472"/>
                      <a:pt x="258" y="472"/>
                    </a:cubicBezTo>
                    <a:cubicBezTo>
                      <a:pt x="259" y="472"/>
                      <a:pt x="259" y="472"/>
                      <a:pt x="259" y="472"/>
                    </a:cubicBezTo>
                    <a:cubicBezTo>
                      <a:pt x="260" y="470"/>
                      <a:pt x="260" y="470"/>
                      <a:pt x="260" y="470"/>
                    </a:cubicBezTo>
                    <a:cubicBezTo>
                      <a:pt x="262" y="469"/>
                      <a:pt x="262" y="469"/>
                      <a:pt x="262" y="469"/>
                    </a:cubicBezTo>
                    <a:cubicBezTo>
                      <a:pt x="263" y="468"/>
                      <a:pt x="263" y="468"/>
                      <a:pt x="263" y="468"/>
                    </a:cubicBezTo>
                    <a:cubicBezTo>
                      <a:pt x="263" y="467"/>
                      <a:pt x="263" y="467"/>
                      <a:pt x="263" y="467"/>
                    </a:cubicBezTo>
                    <a:cubicBezTo>
                      <a:pt x="263" y="470"/>
                      <a:pt x="263" y="470"/>
                      <a:pt x="263" y="470"/>
                    </a:cubicBezTo>
                    <a:cubicBezTo>
                      <a:pt x="263" y="472"/>
                      <a:pt x="263" y="472"/>
                      <a:pt x="263" y="472"/>
                    </a:cubicBezTo>
                    <a:lnTo>
                      <a:pt x="262" y="472"/>
                    </a:lnTo>
                    <a:close/>
                    <a:moveTo>
                      <a:pt x="263" y="450"/>
                    </a:moveTo>
                    <a:cubicBezTo>
                      <a:pt x="262" y="451"/>
                      <a:pt x="262" y="451"/>
                      <a:pt x="262" y="451"/>
                    </a:cubicBezTo>
                    <a:cubicBezTo>
                      <a:pt x="263" y="450"/>
                      <a:pt x="263" y="450"/>
                      <a:pt x="263" y="450"/>
                    </a:cubicBezTo>
                    <a:cubicBezTo>
                      <a:pt x="264" y="449"/>
                      <a:pt x="264" y="449"/>
                      <a:pt x="264" y="449"/>
                    </a:cubicBezTo>
                    <a:cubicBezTo>
                      <a:pt x="263" y="450"/>
                      <a:pt x="263" y="450"/>
                      <a:pt x="263" y="450"/>
                    </a:cubicBezTo>
                    <a:close/>
                    <a:moveTo>
                      <a:pt x="263" y="456"/>
                    </a:moveTo>
                    <a:cubicBezTo>
                      <a:pt x="264" y="454"/>
                      <a:pt x="264" y="454"/>
                      <a:pt x="264" y="454"/>
                    </a:cubicBezTo>
                    <a:cubicBezTo>
                      <a:pt x="265" y="453"/>
                      <a:pt x="265" y="453"/>
                      <a:pt x="265" y="453"/>
                    </a:cubicBezTo>
                    <a:cubicBezTo>
                      <a:pt x="266" y="453"/>
                      <a:pt x="266" y="453"/>
                      <a:pt x="266" y="453"/>
                    </a:cubicBezTo>
                    <a:cubicBezTo>
                      <a:pt x="266" y="453"/>
                      <a:pt x="266" y="453"/>
                      <a:pt x="266" y="453"/>
                    </a:cubicBezTo>
                    <a:cubicBezTo>
                      <a:pt x="266" y="454"/>
                      <a:pt x="266" y="454"/>
                      <a:pt x="266" y="454"/>
                    </a:cubicBezTo>
                    <a:cubicBezTo>
                      <a:pt x="266" y="456"/>
                      <a:pt x="266" y="456"/>
                      <a:pt x="266" y="456"/>
                    </a:cubicBezTo>
                    <a:cubicBezTo>
                      <a:pt x="264" y="456"/>
                      <a:pt x="264" y="456"/>
                      <a:pt x="264" y="456"/>
                    </a:cubicBezTo>
                    <a:lnTo>
                      <a:pt x="263" y="456"/>
                    </a:lnTo>
                    <a:close/>
                    <a:moveTo>
                      <a:pt x="270" y="491"/>
                    </a:moveTo>
                    <a:cubicBezTo>
                      <a:pt x="268" y="489"/>
                      <a:pt x="268" y="489"/>
                      <a:pt x="268" y="489"/>
                    </a:cubicBezTo>
                    <a:cubicBezTo>
                      <a:pt x="267" y="488"/>
                      <a:pt x="267" y="488"/>
                      <a:pt x="267" y="488"/>
                    </a:cubicBezTo>
                    <a:cubicBezTo>
                      <a:pt x="266" y="487"/>
                      <a:pt x="266" y="487"/>
                      <a:pt x="266" y="487"/>
                    </a:cubicBezTo>
                    <a:cubicBezTo>
                      <a:pt x="265" y="486"/>
                      <a:pt x="265" y="486"/>
                      <a:pt x="265" y="486"/>
                    </a:cubicBezTo>
                    <a:cubicBezTo>
                      <a:pt x="266" y="486"/>
                      <a:pt x="266" y="486"/>
                      <a:pt x="266" y="486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268" y="485"/>
                      <a:pt x="268" y="485"/>
                      <a:pt x="268" y="485"/>
                    </a:cubicBezTo>
                    <a:cubicBezTo>
                      <a:pt x="271" y="485"/>
                      <a:pt x="271" y="485"/>
                      <a:pt x="271" y="485"/>
                    </a:cubicBezTo>
                    <a:cubicBezTo>
                      <a:pt x="271" y="485"/>
                      <a:pt x="271" y="485"/>
                      <a:pt x="271" y="485"/>
                    </a:cubicBezTo>
                    <a:cubicBezTo>
                      <a:pt x="271" y="486"/>
                      <a:pt x="271" y="486"/>
                      <a:pt x="271" y="486"/>
                    </a:cubicBezTo>
                    <a:lnTo>
                      <a:pt x="270" y="491"/>
                    </a:lnTo>
                    <a:close/>
                    <a:moveTo>
                      <a:pt x="270" y="508"/>
                    </a:moveTo>
                    <a:cubicBezTo>
                      <a:pt x="268" y="510"/>
                      <a:pt x="268" y="510"/>
                      <a:pt x="268" y="510"/>
                    </a:cubicBezTo>
                    <a:cubicBezTo>
                      <a:pt x="267" y="510"/>
                      <a:pt x="267" y="510"/>
                      <a:pt x="267" y="510"/>
                    </a:cubicBezTo>
                    <a:cubicBezTo>
                      <a:pt x="267" y="510"/>
                      <a:pt x="267" y="510"/>
                      <a:pt x="267" y="510"/>
                    </a:cubicBezTo>
                    <a:cubicBezTo>
                      <a:pt x="267" y="509"/>
                      <a:pt x="267" y="509"/>
                      <a:pt x="267" y="509"/>
                    </a:cubicBezTo>
                    <a:cubicBezTo>
                      <a:pt x="268" y="508"/>
                      <a:pt x="268" y="508"/>
                      <a:pt x="268" y="508"/>
                    </a:cubicBezTo>
                    <a:cubicBezTo>
                      <a:pt x="270" y="503"/>
                      <a:pt x="270" y="503"/>
                      <a:pt x="270" y="503"/>
                    </a:cubicBezTo>
                    <a:lnTo>
                      <a:pt x="270" y="508"/>
                    </a:lnTo>
                    <a:close/>
                    <a:moveTo>
                      <a:pt x="264" y="480"/>
                    </a:moveTo>
                    <a:cubicBezTo>
                      <a:pt x="265" y="475"/>
                      <a:pt x="265" y="475"/>
                      <a:pt x="265" y="475"/>
                    </a:cubicBezTo>
                    <a:cubicBezTo>
                      <a:pt x="266" y="475"/>
                      <a:pt x="266" y="475"/>
                      <a:pt x="266" y="475"/>
                    </a:cubicBezTo>
                    <a:cubicBezTo>
                      <a:pt x="267" y="475"/>
                      <a:pt x="267" y="475"/>
                      <a:pt x="267" y="475"/>
                    </a:cubicBezTo>
                    <a:cubicBezTo>
                      <a:pt x="268" y="475"/>
                      <a:pt x="268" y="475"/>
                      <a:pt x="268" y="475"/>
                    </a:cubicBezTo>
                    <a:cubicBezTo>
                      <a:pt x="270" y="474"/>
                      <a:pt x="270" y="474"/>
                      <a:pt x="270" y="474"/>
                    </a:cubicBezTo>
                    <a:cubicBezTo>
                      <a:pt x="268" y="476"/>
                      <a:pt x="268" y="476"/>
                      <a:pt x="268" y="476"/>
                    </a:cubicBezTo>
                    <a:cubicBezTo>
                      <a:pt x="267" y="477"/>
                      <a:pt x="267" y="477"/>
                      <a:pt x="267" y="477"/>
                    </a:cubicBezTo>
                    <a:cubicBezTo>
                      <a:pt x="266" y="478"/>
                      <a:pt x="266" y="478"/>
                      <a:pt x="266" y="478"/>
                    </a:cubicBezTo>
                    <a:lnTo>
                      <a:pt x="264" y="480"/>
                    </a:lnTo>
                    <a:close/>
                    <a:moveTo>
                      <a:pt x="264" y="490"/>
                    </a:moveTo>
                    <a:cubicBezTo>
                      <a:pt x="266" y="492"/>
                      <a:pt x="266" y="492"/>
                      <a:pt x="266" y="492"/>
                    </a:cubicBezTo>
                    <a:cubicBezTo>
                      <a:pt x="267" y="493"/>
                      <a:pt x="267" y="493"/>
                      <a:pt x="267" y="493"/>
                    </a:cubicBezTo>
                    <a:cubicBezTo>
                      <a:pt x="268" y="494"/>
                      <a:pt x="268" y="494"/>
                      <a:pt x="268" y="494"/>
                    </a:cubicBezTo>
                    <a:cubicBezTo>
                      <a:pt x="268" y="494"/>
                      <a:pt x="268" y="494"/>
                      <a:pt x="268" y="494"/>
                    </a:cubicBezTo>
                    <a:cubicBezTo>
                      <a:pt x="268" y="494"/>
                      <a:pt x="268" y="494"/>
                      <a:pt x="268" y="494"/>
                    </a:cubicBezTo>
                    <a:cubicBezTo>
                      <a:pt x="267" y="494"/>
                      <a:pt x="267" y="494"/>
                      <a:pt x="267" y="494"/>
                    </a:cubicBezTo>
                    <a:cubicBezTo>
                      <a:pt x="266" y="495"/>
                      <a:pt x="266" y="495"/>
                      <a:pt x="266" y="495"/>
                    </a:cubicBezTo>
                    <a:cubicBezTo>
                      <a:pt x="264" y="497"/>
                      <a:pt x="264" y="497"/>
                      <a:pt x="264" y="497"/>
                    </a:cubicBezTo>
                    <a:cubicBezTo>
                      <a:pt x="264" y="496"/>
                      <a:pt x="264" y="496"/>
                      <a:pt x="264" y="496"/>
                    </a:cubicBezTo>
                    <a:cubicBezTo>
                      <a:pt x="264" y="489"/>
                      <a:pt x="264" y="489"/>
                      <a:pt x="264" y="489"/>
                    </a:cubicBezTo>
                    <a:lnTo>
                      <a:pt x="264" y="490"/>
                    </a:lnTo>
                    <a:close/>
                    <a:moveTo>
                      <a:pt x="264" y="519"/>
                    </a:moveTo>
                    <a:cubicBezTo>
                      <a:pt x="264" y="519"/>
                      <a:pt x="264" y="519"/>
                      <a:pt x="264" y="519"/>
                    </a:cubicBezTo>
                    <a:cubicBezTo>
                      <a:pt x="265" y="520"/>
                      <a:pt x="265" y="520"/>
                      <a:pt x="265" y="520"/>
                    </a:cubicBezTo>
                    <a:cubicBezTo>
                      <a:pt x="264" y="520"/>
                      <a:pt x="264" y="520"/>
                      <a:pt x="264" y="520"/>
                    </a:cubicBezTo>
                    <a:cubicBezTo>
                      <a:pt x="264" y="520"/>
                      <a:pt x="264" y="520"/>
                      <a:pt x="264" y="520"/>
                    </a:cubicBezTo>
                    <a:lnTo>
                      <a:pt x="264" y="519"/>
                    </a:lnTo>
                    <a:close/>
                    <a:moveTo>
                      <a:pt x="265" y="500"/>
                    </a:moveTo>
                    <a:cubicBezTo>
                      <a:pt x="266" y="499"/>
                      <a:pt x="266" y="499"/>
                      <a:pt x="266" y="499"/>
                    </a:cubicBezTo>
                    <a:cubicBezTo>
                      <a:pt x="267" y="498"/>
                      <a:pt x="267" y="498"/>
                      <a:pt x="267" y="498"/>
                    </a:cubicBezTo>
                    <a:cubicBezTo>
                      <a:pt x="268" y="498"/>
                      <a:pt x="268" y="498"/>
                      <a:pt x="268" y="498"/>
                    </a:cubicBezTo>
                    <a:cubicBezTo>
                      <a:pt x="267" y="499"/>
                      <a:pt x="267" y="499"/>
                      <a:pt x="267" y="499"/>
                    </a:cubicBezTo>
                    <a:cubicBezTo>
                      <a:pt x="266" y="503"/>
                      <a:pt x="266" y="503"/>
                      <a:pt x="266" y="503"/>
                    </a:cubicBezTo>
                    <a:cubicBezTo>
                      <a:pt x="265" y="506"/>
                      <a:pt x="265" y="506"/>
                      <a:pt x="265" y="506"/>
                    </a:cubicBezTo>
                    <a:lnTo>
                      <a:pt x="265" y="500"/>
                    </a:lnTo>
                    <a:close/>
                    <a:moveTo>
                      <a:pt x="267" y="514"/>
                    </a:moveTo>
                    <a:cubicBezTo>
                      <a:pt x="268" y="514"/>
                      <a:pt x="268" y="514"/>
                      <a:pt x="268" y="514"/>
                    </a:cubicBezTo>
                    <a:cubicBezTo>
                      <a:pt x="270" y="512"/>
                      <a:pt x="270" y="512"/>
                      <a:pt x="270" y="512"/>
                    </a:cubicBezTo>
                    <a:cubicBezTo>
                      <a:pt x="271" y="514"/>
                      <a:pt x="271" y="514"/>
                      <a:pt x="271" y="514"/>
                    </a:cubicBezTo>
                    <a:cubicBezTo>
                      <a:pt x="271" y="519"/>
                      <a:pt x="271" y="519"/>
                      <a:pt x="271" y="519"/>
                    </a:cubicBezTo>
                    <a:cubicBezTo>
                      <a:pt x="271" y="519"/>
                      <a:pt x="271" y="519"/>
                      <a:pt x="271" y="519"/>
                    </a:cubicBezTo>
                    <a:cubicBezTo>
                      <a:pt x="268" y="516"/>
                      <a:pt x="268" y="516"/>
                      <a:pt x="268" y="516"/>
                    </a:cubicBezTo>
                    <a:cubicBezTo>
                      <a:pt x="267" y="516"/>
                      <a:pt x="267" y="516"/>
                      <a:pt x="267" y="516"/>
                    </a:cubicBezTo>
                    <a:cubicBezTo>
                      <a:pt x="266" y="515"/>
                      <a:pt x="266" y="515"/>
                      <a:pt x="266" y="515"/>
                    </a:cubicBezTo>
                    <a:lnTo>
                      <a:pt x="267" y="514"/>
                    </a:lnTo>
                    <a:close/>
                    <a:moveTo>
                      <a:pt x="271" y="525"/>
                    </a:moveTo>
                    <a:cubicBezTo>
                      <a:pt x="271" y="525"/>
                      <a:pt x="271" y="525"/>
                      <a:pt x="271" y="525"/>
                    </a:cubicBezTo>
                    <a:cubicBezTo>
                      <a:pt x="271" y="526"/>
                      <a:pt x="271" y="526"/>
                      <a:pt x="271" y="526"/>
                    </a:cubicBezTo>
                    <a:cubicBezTo>
                      <a:pt x="271" y="526"/>
                      <a:pt x="271" y="526"/>
                      <a:pt x="271" y="526"/>
                    </a:cubicBezTo>
                    <a:cubicBezTo>
                      <a:pt x="270" y="525"/>
                      <a:pt x="270" y="525"/>
                      <a:pt x="270" y="525"/>
                    </a:cubicBezTo>
                    <a:lnTo>
                      <a:pt x="271" y="525"/>
                    </a:lnTo>
                    <a:close/>
                    <a:moveTo>
                      <a:pt x="271" y="482"/>
                    </a:moveTo>
                    <a:cubicBezTo>
                      <a:pt x="268" y="482"/>
                      <a:pt x="268" y="482"/>
                      <a:pt x="268" y="482"/>
                    </a:cubicBezTo>
                    <a:cubicBezTo>
                      <a:pt x="267" y="482"/>
                      <a:pt x="267" y="482"/>
                      <a:pt x="267" y="482"/>
                    </a:cubicBezTo>
                    <a:cubicBezTo>
                      <a:pt x="267" y="482"/>
                      <a:pt x="267" y="482"/>
                      <a:pt x="267" y="482"/>
                    </a:cubicBezTo>
                    <a:cubicBezTo>
                      <a:pt x="267" y="481"/>
                      <a:pt x="267" y="481"/>
                      <a:pt x="267" y="481"/>
                    </a:cubicBezTo>
                    <a:cubicBezTo>
                      <a:pt x="268" y="481"/>
                      <a:pt x="268" y="481"/>
                      <a:pt x="268" y="481"/>
                    </a:cubicBezTo>
                    <a:cubicBezTo>
                      <a:pt x="271" y="478"/>
                      <a:pt x="271" y="478"/>
                      <a:pt x="271" y="478"/>
                    </a:cubicBezTo>
                    <a:cubicBezTo>
                      <a:pt x="273" y="477"/>
                      <a:pt x="273" y="477"/>
                      <a:pt x="273" y="477"/>
                    </a:cubicBezTo>
                    <a:cubicBezTo>
                      <a:pt x="272" y="482"/>
                      <a:pt x="272" y="482"/>
                      <a:pt x="272" y="482"/>
                    </a:cubicBezTo>
                    <a:lnTo>
                      <a:pt x="271" y="482"/>
                    </a:lnTo>
                    <a:close/>
                    <a:moveTo>
                      <a:pt x="275" y="458"/>
                    </a:moveTo>
                    <a:cubicBezTo>
                      <a:pt x="274" y="457"/>
                      <a:pt x="274" y="457"/>
                      <a:pt x="274" y="457"/>
                    </a:cubicBezTo>
                    <a:cubicBezTo>
                      <a:pt x="274" y="457"/>
                      <a:pt x="274" y="457"/>
                      <a:pt x="274" y="457"/>
                    </a:cubicBezTo>
                    <a:cubicBezTo>
                      <a:pt x="274" y="457"/>
                      <a:pt x="274" y="457"/>
                      <a:pt x="274" y="457"/>
                    </a:cubicBezTo>
                    <a:cubicBezTo>
                      <a:pt x="275" y="456"/>
                      <a:pt x="275" y="456"/>
                      <a:pt x="275" y="456"/>
                    </a:cubicBezTo>
                    <a:cubicBezTo>
                      <a:pt x="277" y="455"/>
                      <a:pt x="277" y="455"/>
                      <a:pt x="277" y="455"/>
                    </a:cubicBezTo>
                    <a:cubicBezTo>
                      <a:pt x="277" y="454"/>
                      <a:pt x="277" y="454"/>
                      <a:pt x="277" y="454"/>
                    </a:cubicBezTo>
                    <a:cubicBezTo>
                      <a:pt x="277" y="456"/>
                      <a:pt x="277" y="456"/>
                      <a:pt x="277" y="456"/>
                    </a:cubicBezTo>
                    <a:cubicBezTo>
                      <a:pt x="276" y="458"/>
                      <a:pt x="276" y="458"/>
                      <a:pt x="276" y="458"/>
                    </a:cubicBezTo>
                    <a:lnTo>
                      <a:pt x="275" y="458"/>
                    </a:lnTo>
                    <a:close/>
                    <a:moveTo>
                      <a:pt x="273" y="445"/>
                    </a:moveTo>
                    <a:cubicBezTo>
                      <a:pt x="274" y="446"/>
                      <a:pt x="274" y="446"/>
                      <a:pt x="274" y="446"/>
                    </a:cubicBezTo>
                    <a:cubicBezTo>
                      <a:pt x="275" y="447"/>
                      <a:pt x="275" y="447"/>
                      <a:pt x="275" y="447"/>
                    </a:cubicBezTo>
                    <a:cubicBezTo>
                      <a:pt x="276" y="448"/>
                      <a:pt x="276" y="448"/>
                      <a:pt x="276" y="448"/>
                    </a:cubicBezTo>
                    <a:cubicBezTo>
                      <a:pt x="275" y="448"/>
                      <a:pt x="275" y="448"/>
                      <a:pt x="275" y="448"/>
                    </a:cubicBezTo>
                    <a:cubicBezTo>
                      <a:pt x="274" y="449"/>
                      <a:pt x="274" y="449"/>
                      <a:pt x="274" y="449"/>
                    </a:cubicBezTo>
                    <a:cubicBezTo>
                      <a:pt x="273" y="449"/>
                      <a:pt x="273" y="449"/>
                      <a:pt x="273" y="449"/>
                    </a:cubicBezTo>
                    <a:cubicBezTo>
                      <a:pt x="271" y="449"/>
                      <a:pt x="271" y="449"/>
                      <a:pt x="271" y="449"/>
                    </a:cubicBezTo>
                    <a:cubicBezTo>
                      <a:pt x="270" y="449"/>
                      <a:pt x="270" y="449"/>
                      <a:pt x="270" y="449"/>
                    </a:cubicBezTo>
                    <a:cubicBezTo>
                      <a:pt x="271" y="448"/>
                      <a:pt x="271" y="448"/>
                      <a:pt x="271" y="448"/>
                    </a:cubicBezTo>
                    <a:cubicBezTo>
                      <a:pt x="271" y="443"/>
                      <a:pt x="271" y="443"/>
                      <a:pt x="271" y="443"/>
                    </a:cubicBezTo>
                    <a:lnTo>
                      <a:pt x="273" y="445"/>
                    </a:lnTo>
                    <a:close/>
                    <a:moveTo>
                      <a:pt x="271" y="453"/>
                    </a:moveTo>
                    <a:cubicBezTo>
                      <a:pt x="273" y="452"/>
                      <a:pt x="273" y="452"/>
                      <a:pt x="273" y="452"/>
                    </a:cubicBezTo>
                    <a:cubicBezTo>
                      <a:pt x="274" y="452"/>
                      <a:pt x="274" y="452"/>
                      <a:pt x="274" y="452"/>
                    </a:cubicBezTo>
                    <a:cubicBezTo>
                      <a:pt x="275" y="452"/>
                      <a:pt x="275" y="452"/>
                      <a:pt x="275" y="452"/>
                    </a:cubicBezTo>
                    <a:cubicBezTo>
                      <a:pt x="274" y="452"/>
                      <a:pt x="274" y="452"/>
                      <a:pt x="274" y="452"/>
                    </a:cubicBezTo>
                    <a:cubicBezTo>
                      <a:pt x="273" y="453"/>
                      <a:pt x="273" y="453"/>
                      <a:pt x="273" y="453"/>
                    </a:cubicBezTo>
                    <a:cubicBezTo>
                      <a:pt x="271" y="456"/>
                      <a:pt x="271" y="456"/>
                      <a:pt x="271" y="456"/>
                    </a:cubicBezTo>
                    <a:cubicBezTo>
                      <a:pt x="270" y="457"/>
                      <a:pt x="270" y="457"/>
                      <a:pt x="270" y="457"/>
                    </a:cubicBezTo>
                    <a:cubicBezTo>
                      <a:pt x="269" y="457"/>
                      <a:pt x="269" y="457"/>
                      <a:pt x="269" y="457"/>
                    </a:cubicBezTo>
                    <a:cubicBezTo>
                      <a:pt x="270" y="453"/>
                      <a:pt x="270" y="453"/>
                      <a:pt x="270" y="453"/>
                    </a:cubicBezTo>
                    <a:lnTo>
                      <a:pt x="271" y="453"/>
                    </a:lnTo>
                    <a:close/>
                    <a:moveTo>
                      <a:pt x="271" y="469"/>
                    </a:moveTo>
                    <a:cubicBezTo>
                      <a:pt x="272" y="471"/>
                      <a:pt x="272" y="471"/>
                      <a:pt x="272" y="471"/>
                    </a:cubicBezTo>
                    <a:cubicBezTo>
                      <a:pt x="271" y="471"/>
                      <a:pt x="271" y="471"/>
                      <a:pt x="271" y="471"/>
                    </a:cubicBezTo>
                    <a:cubicBezTo>
                      <a:pt x="268" y="471"/>
                      <a:pt x="268" y="471"/>
                      <a:pt x="268" y="471"/>
                    </a:cubicBezTo>
                    <a:cubicBezTo>
                      <a:pt x="267" y="471"/>
                      <a:pt x="267" y="471"/>
                      <a:pt x="267" y="471"/>
                    </a:cubicBezTo>
                    <a:cubicBezTo>
                      <a:pt x="266" y="472"/>
                      <a:pt x="266" y="472"/>
                      <a:pt x="266" y="472"/>
                    </a:cubicBezTo>
                    <a:cubicBezTo>
                      <a:pt x="266" y="472"/>
                      <a:pt x="266" y="472"/>
                      <a:pt x="266" y="472"/>
                    </a:cubicBezTo>
                    <a:cubicBezTo>
                      <a:pt x="266" y="471"/>
                      <a:pt x="266" y="471"/>
                      <a:pt x="266" y="471"/>
                    </a:cubicBezTo>
                    <a:cubicBezTo>
                      <a:pt x="267" y="466"/>
                      <a:pt x="267" y="466"/>
                      <a:pt x="267" y="466"/>
                    </a:cubicBezTo>
                    <a:cubicBezTo>
                      <a:pt x="267" y="466"/>
                      <a:pt x="267" y="466"/>
                      <a:pt x="267" y="466"/>
                    </a:cubicBezTo>
                    <a:cubicBezTo>
                      <a:pt x="268" y="467"/>
                      <a:pt x="268" y="467"/>
                      <a:pt x="268" y="467"/>
                    </a:cubicBezTo>
                    <a:lnTo>
                      <a:pt x="271" y="469"/>
                    </a:lnTo>
                    <a:close/>
                    <a:moveTo>
                      <a:pt x="266" y="439"/>
                    </a:moveTo>
                    <a:cubicBezTo>
                      <a:pt x="264" y="439"/>
                      <a:pt x="264" y="439"/>
                      <a:pt x="264" y="439"/>
                    </a:cubicBezTo>
                    <a:cubicBezTo>
                      <a:pt x="263" y="440"/>
                      <a:pt x="263" y="440"/>
                      <a:pt x="263" y="440"/>
                    </a:cubicBezTo>
                    <a:cubicBezTo>
                      <a:pt x="262" y="440"/>
                      <a:pt x="262" y="440"/>
                      <a:pt x="262" y="440"/>
                    </a:cubicBezTo>
                    <a:cubicBezTo>
                      <a:pt x="261" y="440"/>
                      <a:pt x="261" y="440"/>
                      <a:pt x="261" y="440"/>
                    </a:cubicBezTo>
                    <a:cubicBezTo>
                      <a:pt x="262" y="439"/>
                      <a:pt x="262" y="439"/>
                      <a:pt x="262" y="439"/>
                    </a:cubicBezTo>
                    <a:cubicBezTo>
                      <a:pt x="262" y="434"/>
                      <a:pt x="262" y="434"/>
                      <a:pt x="262" y="434"/>
                    </a:cubicBezTo>
                    <a:cubicBezTo>
                      <a:pt x="263" y="434"/>
                      <a:pt x="263" y="434"/>
                      <a:pt x="263" y="434"/>
                    </a:cubicBezTo>
                    <a:cubicBezTo>
                      <a:pt x="264" y="436"/>
                      <a:pt x="264" y="436"/>
                      <a:pt x="264" y="436"/>
                    </a:cubicBezTo>
                    <a:cubicBezTo>
                      <a:pt x="266" y="438"/>
                      <a:pt x="266" y="438"/>
                      <a:pt x="266" y="438"/>
                    </a:cubicBezTo>
                    <a:cubicBezTo>
                      <a:pt x="267" y="439"/>
                      <a:pt x="267" y="439"/>
                      <a:pt x="267" y="439"/>
                    </a:cubicBezTo>
                    <a:lnTo>
                      <a:pt x="266" y="439"/>
                    </a:lnTo>
                    <a:close/>
                    <a:moveTo>
                      <a:pt x="262" y="443"/>
                    </a:moveTo>
                    <a:cubicBezTo>
                      <a:pt x="263" y="443"/>
                      <a:pt x="263" y="443"/>
                      <a:pt x="263" y="443"/>
                    </a:cubicBezTo>
                    <a:cubicBezTo>
                      <a:pt x="264" y="443"/>
                      <a:pt x="264" y="443"/>
                      <a:pt x="264" y="443"/>
                    </a:cubicBezTo>
                    <a:cubicBezTo>
                      <a:pt x="266" y="442"/>
                      <a:pt x="266" y="442"/>
                      <a:pt x="266" y="442"/>
                    </a:cubicBezTo>
                    <a:cubicBezTo>
                      <a:pt x="264" y="444"/>
                      <a:pt x="264" y="444"/>
                      <a:pt x="264" y="444"/>
                    </a:cubicBezTo>
                    <a:cubicBezTo>
                      <a:pt x="263" y="445"/>
                      <a:pt x="263" y="445"/>
                      <a:pt x="263" y="445"/>
                    </a:cubicBezTo>
                    <a:cubicBezTo>
                      <a:pt x="262" y="446"/>
                      <a:pt x="262" y="446"/>
                      <a:pt x="262" y="446"/>
                    </a:cubicBezTo>
                    <a:cubicBezTo>
                      <a:pt x="260" y="447"/>
                      <a:pt x="260" y="447"/>
                      <a:pt x="260" y="447"/>
                    </a:cubicBezTo>
                    <a:cubicBezTo>
                      <a:pt x="260" y="448"/>
                      <a:pt x="260" y="448"/>
                      <a:pt x="260" y="448"/>
                    </a:cubicBezTo>
                    <a:cubicBezTo>
                      <a:pt x="260" y="444"/>
                      <a:pt x="260" y="444"/>
                      <a:pt x="260" y="444"/>
                    </a:cubicBezTo>
                    <a:cubicBezTo>
                      <a:pt x="261" y="443"/>
                      <a:pt x="261" y="443"/>
                      <a:pt x="261" y="443"/>
                    </a:cubicBezTo>
                    <a:lnTo>
                      <a:pt x="262" y="443"/>
                    </a:lnTo>
                    <a:close/>
                    <a:moveTo>
                      <a:pt x="260" y="454"/>
                    </a:moveTo>
                    <a:cubicBezTo>
                      <a:pt x="260" y="454"/>
                      <a:pt x="260" y="454"/>
                      <a:pt x="260" y="454"/>
                    </a:cubicBezTo>
                    <a:cubicBezTo>
                      <a:pt x="260" y="454"/>
                      <a:pt x="260" y="454"/>
                      <a:pt x="260" y="454"/>
                    </a:cubicBezTo>
                    <a:cubicBezTo>
                      <a:pt x="260" y="454"/>
                      <a:pt x="260" y="454"/>
                      <a:pt x="260" y="454"/>
                    </a:cubicBezTo>
                    <a:cubicBezTo>
                      <a:pt x="260" y="454"/>
                      <a:pt x="260" y="454"/>
                      <a:pt x="260" y="454"/>
                    </a:cubicBezTo>
                    <a:close/>
                    <a:moveTo>
                      <a:pt x="260" y="459"/>
                    </a:moveTo>
                    <a:cubicBezTo>
                      <a:pt x="262" y="460"/>
                      <a:pt x="262" y="460"/>
                      <a:pt x="262" y="460"/>
                    </a:cubicBezTo>
                    <a:cubicBezTo>
                      <a:pt x="263" y="461"/>
                      <a:pt x="263" y="461"/>
                      <a:pt x="263" y="461"/>
                    </a:cubicBezTo>
                    <a:cubicBezTo>
                      <a:pt x="262" y="461"/>
                      <a:pt x="262" y="461"/>
                      <a:pt x="262" y="461"/>
                    </a:cubicBezTo>
                    <a:cubicBezTo>
                      <a:pt x="260" y="462"/>
                      <a:pt x="260" y="462"/>
                      <a:pt x="260" y="462"/>
                    </a:cubicBezTo>
                    <a:cubicBezTo>
                      <a:pt x="259" y="462"/>
                      <a:pt x="259" y="462"/>
                      <a:pt x="259" y="462"/>
                    </a:cubicBezTo>
                    <a:cubicBezTo>
                      <a:pt x="258" y="462"/>
                      <a:pt x="258" y="462"/>
                      <a:pt x="258" y="462"/>
                    </a:cubicBezTo>
                    <a:cubicBezTo>
                      <a:pt x="257" y="462"/>
                      <a:pt x="257" y="462"/>
                      <a:pt x="257" y="462"/>
                    </a:cubicBezTo>
                    <a:cubicBezTo>
                      <a:pt x="257" y="462"/>
                      <a:pt x="257" y="462"/>
                      <a:pt x="257" y="462"/>
                    </a:cubicBezTo>
                    <a:cubicBezTo>
                      <a:pt x="257" y="461"/>
                      <a:pt x="257" y="461"/>
                      <a:pt x="257" y="461"/>
                    </a:cubicBezTo>
                    <a:cubicBezTo>
                      <a:pt x="258" y="456"/>
                      <a:pt x="258" y="456"/>
                      <a:pt x="258" y="456"/>
                    </a:cubicBezTo>
                    <a:cubicBezTo>
                      <a:pt x="258" y="457"/>
                      <a:pt x="258" y="457"/>
                      <a:pt x="258" y="457"/>
                    </a:cubicBezTo>
                    <a:cubicBezTo>
                      <a:pt x="259" y="457"/>
                      <a:pt x="259" y="457"/>
                      <a:pt x="259" y="457"/>
                    </a:cubicBezTo>
                    <a:cubicBezTo>
                      <a:pt x="260" y="458"/>
                      <a:pt x="260" y="458"/>
                      <a:pt x="260" y="458"/>
                    </a:cubicBezTo>
                    <a:cubicBezTo>
                      <a:pt x="260" y="458"/>
                      <a:pt x="260" y="458"/>
                      <a:pt x="260" y="458"/>
                    </a:cubicBezTo>
                    <a:lnTo>
                      <a:pt x="260" y="459"/>
                    </a:lnTo>
                    <a:close/>
                    <a:moveTo>
                      <a:pt x="258" y="438"/>
                    </a:moveTo>
                    <a:cubicBezTo>
                      <a:pt x="258" y="440"/>
                      <a:pt x="258" y="440"/>
                      <a:pt x="258" y="440"/>
                    </a:cubicBezTo>
                    <a:cubicBezTo>
                      <a:pt x="257" y="440"/>
                      <a:pt x="257" y="440"/>
                      <a:pt x="257" y="440"/>
                    </a:cubicBezTo>
                    <a:cubicBezTo>
                      <a:pt x="255" y="441"/>
                      <a:pt x="255" y="441"/>
                      <a:pt x="255" y="441"/>
                    </a:cubicBezTo>
                    <a:cubicBezTo>
                      <a:pt x="253" y="441"/>
                      <a:pt x="253" y="441"/>
                      <a:pt x="253" y="441"/>
                    </a:cubicBezTo>
                    <a:cubicBezTo>
                      <a:pt x="255" y="439"/>
                      <a:pt x="255" y="439"/>
                      <a:pt x="255" y="439"/>
                    </a:cubicBezTo>
                    <a:cubicBezTo>
                      <a:pt x="257" y="437"/>
                      <a:pt x="257" y="437"/>
                      <a:pt x="257" y="437"/>
                    </a:cubicBezTo>
                    <a:cubicBezTo>
                      <a:pt x="258" y="436"/>
                      <a:pt x="258" y="436"/>
                      <a:pt x="258" y="436"/>
                    </a:cubicBezTo>
                    <a:cubicBezTo>
                      <a:pt x="259" y="435"/>
                      <a:pt x="259" y="435"/>
                      <a:pt x="259" y="435"/>
                    </a:cubicBezTo>
                    <a:lnTo>
                      <a:pt x="258" y="438"/>
                    </a:lnTo>
                    <a:close/>
                    <a:moveTo>
                      <a:pt x="257" y="430"/>
                    </a:moveTo>
                    <a:cubicBezTo>
                      <a:pt x="255" y="430"/>
                      <a:pt x="255" y="430"/>
                      <a:pt x="255" y="430"/>
                    </a:cubicBezTo>
                    <a:cubicBezTo>
                      <a:pt x="253" y="430"/>
                      <a:pt x="253" y="430"/>
                      <a:pt x="253" y="430"/>
                    </a:cubicBezTo>
                    <a:cubicBezTo>
                      <a:pt x="252" y="430"/>
                      <a:pt x="252" y="430"/>
                      <a:pt x="252" y="430"/>
                    </a:cubicBezTo>
                    <a:cubicBezTo>
                      <a:pt x="253" y="429"/>
                      <a:pt x="253" y="429"/>
                      <a:pt x="253" y="429"/>
                    </a:cubicBezTo>
                    <a:cubicBezTo>
                      <a:pt x="253" y="425"/>
                      <a:pt x="253" y="425"/>
                      <a:pt x="253" y="425"/>
                    </a:cubicBezTo>
                    <a:cubicBezTo>
                      <a:pt x="255" y="426"/>
                      <a:pt x="255" y="426"/>
                      <a:pt x="255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8" y="429"/>
                      <a:pt x="258" y="429"/>
                      <a:pt x="258" y="429"/>
                    </a:cubicBezTo>
                    <a:lnTo>
                      <a:pt x="257" y="430"/>
                    </a:lnTo>
                    <a:close/>
                    <a:moveTo>
                      <a:pt x="253" y="434"/>
                    </a:moveTo>
                    <a:cubicBezTo>
                      <a:pt x="255" y="433"/>
                      <a:pt x="255" y="433"/>
                      <a:pt x="255" y="433"/>
                    </a:cubicBezTo>
                    <a:cubicBezTo>
                      <a:pt x="257" y="433"/>
                      <a:pt x="257" y="433"/>
                      <a:pt x="257" y="433"/>
                    </a:cubicBezTo>
                    <a:cubicBezTo>
                      <a:pt x="255" y="434"/>
                      <a:pt x="255" y="434"/>
                      <a:pt x="255" y="434"/>
                    </a:cubicBezTo>
                    <a:cubicBezTo>
                      <a:pt x="253" y="437"/>
                      <a:pt x="253" y="437"/>
                      <a:pt x="253" y="437"/>
                    </a:cubicBezTo>
                    <a:cubicBezTo>
                      <a:pt x="251" y="439"/>
                      <a:pt x="251" y="439"/>
                      <a:pt x="251" y="439"/>
                    </a:cubicBezTo>
                    <a:cubicBezTo>
                      <a:pt x="252" y="434"/>
                      <a:pt x="252" y="434"/>
                      <a:pt x="252" y="434"/>
                    </a:cubicBezTo>
                    <a:lnTo>
                      <a:pt x="253" y="434"/>
                    </a:lnTo>
                    <a:close/>
                    <a:moveTo>
                      <a:pt x="253" y="451"/>
                    </a:moveTo>
                    <a:cubicBezTo>
                      <a:pt x="254" y="452"/>
                      <a:pt x="254" y="452"/>
                      <a:pt x="254" y="452"/>
                    </a:cubicBezTo>
                    <a:cubicBezTo>
                      <a:pt x="253" y="452"/>
                      <a:pt x="253" y="452"/>
                      <a:pt x="253" y="452"/>
                    </a:cubicBezTo>
                    <a:cubicBezTo>
                      <a:pt x="250" y="452"/>
                      <a:pt x="250" y="452"/>
                      <a:pt x="250" y="452"/>
                    </a:cubicBezTo>
                    <a:cubicBezTo>
                      <a:pt x="249" y="453"/>
                      <a:pt x="249" y="453"/>
                      <a:pt x="249" y="453"/>
                    </a:cubicBezTo>
                    <a:cubicBezTo>
                      <a:pt x="248" y="453"/>
                      <a:pt x="248" y="453"/>
                      <a:pt x="248" y="453"/>
                    </a:cubicBezTo>
                    <a:cubicBezTo>
                      <a:pt x="249" y="448"/>
                      <a:pt x="249" y="448"/>
                      <a:pt x="249" y="448"/>
                    </a:cubicBezTo>
                    <a:cubicBezTo>
                      <a:pt x="249" y="447"/>
                      <a:pt x="249" y="447"/>
                      <a:pt x="249" y="447"/>
                    </a:cubicBezTo>
                    <a:cubicBezTo>
                      <a:pt x="250" y="448"/>
                      <a:pt x="250" y="448"/>
                      <a:pt x="250" y="448"/>
                    </a:cubicBezTo>
                    <a:lnTo>
                      <a:pt x="253" y="451"/>
                    </a:lnTo>
                    <a:close/>
                    <a:moveTo>
                      <a:pt x="249" y="431"/>
                    </a:moveTo>
                    <a:cubicBezTo>
                      <a:pt x="249" y="431"/>
                      <a:pt x="249" y="431"/>
                      <a:pt x="249" y="431"/>
                    </a:cubicBezTo>
                    <a:cubicBezTo>
                      <a:pt x="248" y="431"/>
                      <a:pt x="248" y="431"/>
                      <a:pt x="248" y="431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4" y="432"/>
                      <a:pt x="244" y="432"/>
                      <a:pt x="244" y="432"/>
                    </a:cubicBezTo>
                    <a:cubicBezTo>
                      <a:pt x="246" y="430"/>
                      <a:pt x="246" y="430"/>
                      <a:pt x="246" y="430"/>
                    </a:cubicBezTo>
                    <a:cubicBezTo>
                      <a:pt x="248" y="428"/>
                      <a:pt x="248" y="428"/>
                      <a:pt x="248" y="428"/>
                    </a:cubicBezTo>
                    <a:cubicBezTo>
                      <a:pt x="249" y="427"/>
                      <a:pt x="249" y="427"/>
                      <a:pt x="249" y="427"/>
                    </a:cubicBezTo>
                    <a:cubicBezTo>
                      <a:pt x="250" y="426"/>
                      <a:pt x="250" y="426"/>
                      <a:pt x="250" y="426"/>
                    </a:cubicBezTo>
                    <a:lnTo>
                      <a:pt x="249" y="431"/>
                    </a:lnTo>
                    <a:close/>
                    <a:moveTo>
                      <a:pt x="249" y="420"/>
                    </a:moveTo>
                    <a:cubicBezTo>
                      <a:pt x="248" y="420"/>
                      <a:pt x="248" y="420"/>
                      <a:pt x="248" y="420"/>
                    </a:cubicBezTo>
                    <a:cubicBezTo>
                      <a:pt x="246" y="421"/>
                      <a:pt x="246" y="421"/>
                      <a:pt x="246" y="421"/>
                    </a:cubicBezTo>
                    <a:cubicBezTo>
                      <a:pt x="243" y="421"/>
                      <a:pt x="243" y="421"/>
                      <a:pt x="243" y="421"/>
                    </a:cubicBezTo>
                    <a:cubicBezTo>
                      <a:pt x="243" y="421"/>
                      <a:pt x="243" y="421"/>
                      <a:pt x="243" y="421"/>
                    </a:cubicBezTo>
                    <a:cubicBezTo>
                      <a:pt x="243" y="420"/>
                      <a:pt x="243" y="420"/>
                      <a:pt x="243" y="420"/>
                    </a:cubicBezTo>
                    <a:cubicBezTo>
                      <a:pt x="244" y="415"/>
                      <a:pt x="244" y="415"/>
                      <a:pt x="244" y="415"/>
                    </a:cubicBezTo>
                    <a:cubicBezTo>
                      <a:pt x="246" y="417"/>
                      <a:pt x="246" y="417"/>
                      <a:pt x="246" y="417"/>
                    </a:cubicBezTo>
                    <a:cubicBezTo>
                      <a:pt x="248" y="419"/>
                      <a:pt x="248" y="419"/>
                      <a:pt x="248" y="419"/>
                    </a:cubicBezTo>
                    <a:cubicBezTo>
                      <a:pt x="249" y="420"/>
                      <a:pt x="249" y="420"/>
                      <a:pt x="249" y="420"/>
                    </a:cubicBezTo>
                    <a:cubicBezTo>
                      <a:pt x="249" y="420"/>
                      <a:pt x="249" y="420"/>
                      <a:pt x="249" y="420"/>
                    </a:cubicBezTo>
                    <a:close/>
                    <a:moveTo>
                      <a:pt x="243" y="424"/>
                    </a:moveTo>
                    <a:cubicBezTo>
                      <a:pt x="246" y="424"/>
                      <a:pt x="246" y="424"/>
                      <a:pt x="246" y="424"/>
                    </a:cubicBezTo>
                    <a:cubicBezTo>
                      <a:pt x="247" y="424"/>
                      <a:pt x="247" y="424"/>
                      <a:pt x="247" y="424"/>
                    </a:cubicBezTo>
                    <a:cubicBezTo>
                      <a:pt x="246" y="425"/>
                      <a:pt x="246" y="425"/>
                      <a:pt x="246" y="425"/>
                    </a:cubicBezTo>
                    <a:cubicBezTo>
                      <a:pt x="243" y="427"/>
                      <a:pt x="243" y="427"/>
                      <a:pt x="243" y="427"/>
                    </a:cubicBezTo>
                    <a:cubicBezTo>
                      <a:pt x="242" y="429"/>
                      <a:pt x="242" y="429"/>
                      <a:pt x="242" y="429"/>
                    </a:cubicBezTo>
                    <a:cubicBezTo>
                      <a:pt x="243" y="424"/>
                      <a:pt x="243" y="424"/>
                      <a:pt x="243" y="424"/>
                    </a:cubicBezTo>
                    <a:close/>
                    <a:moveTo>
                      <a:pt x="243" y="441"/>
                    </a:moveTo>
                    <a:cubicBezTo>
                      <a:pt x="245" y="442"/>
                      <a:pt x="245" y="442"/>
                      <a:pt x="245" y="442"/>
                    </a:cubicBezTo>
                    <a:cubicBezTo>
                      <a:pt x="243" y="443"/>
                      <a:pt x="243" y="443"/>
                      <a:pt x="243" y="443"/>
                    </a:cubicBezTo>
                    <a:cubicBezTo>
                      <a:pt x="241" y="443"/>
                      <a:pt x="241" y="443"/>
                      <a:pt x="241" y="443"/>
                    </a:cubicBezTo>
                    <a:cubicBezTo>
                      <a:pt x="239" y="443"/>
                      <a:pt x="239" y="443"/>
                      <a:pt x="239" y="443"/>
                    </a:cubicBezTo>
                    <a:cubicBezTo>
                      <a:pt x="239" y="443"/>
                      <a:pt x="239" y="443"/>
                      <a:pt x="239" y="443"/>
                    </a:cubicBezTo>
                    <a:cubicBezTo>
                      <a:pt x="239" y="441"/>
                      <a:pt x="239" y="441"/>
                      <a:pt x="239" y="441"/>
                    </a:cubicBezTo>
                    <a:cubicBezTo>
                      <a:pt x="240" y="438"/>
                      <a:pt x="240" y="438"/>
                      <a:pt x="240" y="438"/>
                    </a:cubicBezTo>
                    <a:cubicBezTo>
                      <a:pt x="241" y="438"/>
                      <a:pt x="241" y="438"/>
                      <a:pt x="241" y="438"/>
                    </a:cubicBezTo>
                    <a:lnTo>
                      <a:pt x="243" y="441"/>
                    </a:lnTo>
                    <a:close/>
                    <a:moveTo>
                      <a:pt x="240" y="421"/>
                    </a:moveTo>
                    <a:cubicBezTo>
                      <a:pt x="239" y="422"/>
                      <a:pt x="239" y="422"/>
                      <a:pt x="239" y="422"/>
                    </a:cubicBezTo>
                    <a:cubicBezTo>
                      <a:pt x="238" y="422"/>
                      <a:pt x="238" y="422"/>
                      <a:pt x="238" y="422"/>
                    </a:cubicBezTo>
                    <a:cubicBezTo>
                      <a:pt x="235" y="422"/>
                      <a:pt x="235" y="422"/>
                      <a:pt x="235" y="422"/>
                    </a:cubicBezTo>
                    <a:cubicBezTo>
                      <a:pt x="238" y="419"/>
                      <a:pt x="238" y="419"/>
                      <a:pt x="238" y="419"/>
                    </a:cubicBezTo>
                    <a:cubicBezTo>
                      <a:pt x="239" y="418"/>
                      <a:pt x="239" y="418"/>
                      <a:pt x="239" y="418"/>
                    </a:cubicBezTo>
                    <a:cubicBezTo>
                      <a:pt x="241" y="417"/>
                      <a:pt x="241" y="417"/>
                      <a:pt x="241" y="417"/>
                    </a:cubicBezTo>
                    <a:lnTo>
                      <a:pt x="240" y="421"/>
                    </a:lnTo>
                    <a:close/>
                    <a:moveTo>
                      <a:pt x="239" y="411"/>
                    </a:moveTo>
                    <a:cubicBezTo>
                      <a:pt x="238" y="411"/>
                      <a:pt x="238" y="411"/>
                      <a:pt x="238" y="411"/>
                    </a:cubicBezTo>
                    <a:cubicBezTo>
                      <a:pt x="234" y="411"/>
                      <a:pt x="234" y="411"/>
                      <a:pt x="234" y="411"/>
                    </a:cubicBezTo>
                    <a:cubicBezTo>
                      <a:pt x="234" y="412"/>
                      <a:pt x="234" y="412"/>
                      <a:pt x="234" y="412"/>
                    </a:cubicBezTo>
                    <a:cubicBezTo>
                      <a:pt x="234" y="410"/>
                      <a:pt x="234" y="410"/>
                      <a:pt x="234" y="410"/>
                    </a:cubicBezTo>
                    <a:cubicBezTo>
                      <a:pt x="235" y="406"/>
                      <a:pt x="235" y="406"/>
                      <a:pt x="235" y="406"/>
                    </a:cubicBezTo>
                    <a:cubicBezTo>
                      <a:pt x="238" y="408"/>
                      <a:pt x="238" y="408"/>
                      <a:pt x="238" y="408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40" y="411"/>
                      <a:pt x="240" y="411"/>
                      <a:pt x="240" y="411"/>
                    </a:cubicBezTo>
                    <a:lnTo>
                      <a:pt x="239" y="411"/>
                    </a:lnTo>
                    <a:close/>
                    <a:moveTo>
                      <a:pt x="234" y="415"/>
                    </a:moveTo>
                    <a:cubicBezTo>
                      <a:pt x="238" y="414"/>
                      <a:pt x="238" y="414"/>
                      <a:pt x="238" y="414"/>
                    </a:cubicBezTo>
                    <a:cubicBezTo>
                      <a:pt x="238" y="414"/>
                      <a:pt x="238" y="414"/>
                      <a:pt x="238" y="414"/>
                    </a:cubicBezTo>
                    <a:cubicBezTo>
                      <a:pt x="238" y="415"/>
                      <a:pt x="238" y="415"/>
                      <a:pt x="238" y="415"/>
                    </a:cubicBezTo>
                    <a:cubicBezTo>
                      <a:pt x="234" y="418"/>
                      <a:pt x="234" y="418"/>
                      <a:pt x="234" y="418"/>
                    </a:cubicBezTo>
                    <a:cubicBezTo>
                      <a:pt x="233" y="419"/>
                      <a:pt x="233" y="419"/>
                      <a:pt x="233" y="419"/>
                    </a:cubicBezTo>
                    <a:cubicBezTo>
                      <a:pt x="232" y="420"/>
                      <a:pt x="232" y="420"/>
                      <a:pt x="232" y="420"/>
                    </a:cubicBezTo>
                    <a:cubicBezTo>
                      <a:pt x="233" y="415"/>
                      <a:pt x="233" y="415"/>
                      <a:pt x="233" y="415"/>
                    </a:cubicBezTo>
                    <a:cubicBezTo>
                      <a:pt x="233" y="415"/>
                      <a:pt x="233" y="415"/>
                      <a:pt x="233" y="415"/>
                    </a:cubicBezTo>
                    <a:lnTo>
                      <a:pt x="234" y="415"/>
                    </a:lnTo>
                    <a:close/>
                    <a:moveTo>
                      <a:pt x="233" y="431"/>
                    </a:moveTo>
                    <a:cubicBezTo>
                      <a:pt x="234" y="432"/>
                      <a:pt x="234" y="432"/>
                      <a:pt x="234" y="432"/>
                    </a:cubicBezTo>
                    <a:cubicBezTo>
                      <a:pt x="236" y="433"/>
                      <a:pt x="236" y="433"/>
                      <a:pt x="236" y="433"/>
                    </a:cubicBezTo>
                    <a:cubicBezTo>
                      <a:pt x="234" y="433"/>
                      <a:pt x="234" y="433"/>
                      <a:pt x="234" y="433"/>
                    </a:cubicBezTo>
                    <a:cubicBezTo>
                      <a:pt x="233" y="433"/>
                      <a:pt x="233" y="433"/>
                      <a:pt x="233" y="433"/>
                    </a:cubicBezTo>
                    <a:cubicBezTo>
                      <a:pt x="232" y="434"/>
                      <a:pt x="232" y="434"/>
                      <a:pt x="232" y="434"/>
                    </a:cubicBezTo>
                    <a:cubicBezTo>
                      <a:pt x="230" y="434"/>
                      <a:pt x="230" y="434"/>
                      <a:pt x="230" y="434"/>
                    </a:cubicBezTo>
                    <a:cubicBezTo>
                      <a:pt x="230" y="434"/>
                      <a:pt x="230" y="434"/>
                      <a:pt x="230" y="434"/>
                    </a:cubicBezTo>
                    <a:cubicBezTo>
                      <a:pt x="230" y="432"/>
                      <a:pt x="230" y="432"/>
                      <a:pt x="230" y="432"/>
                    </a:cubicBezTo>
                    <a:cubicBezTo>
                      <a:pt x="231" y="428"/>
                      <a:pt x="231" y="428"/>
                      <a:pt x="231" y="428"/>
                    </a:cubicBezTo>
                    <a:cubicBezTo>
                      <a:pt x="232" y="429"/>
                      <a:pt x="232" y="429"/>
                      <a:pt x="232" y="429"/>
                    </a:cubicBezTo>
                    <a:lnTo>
                      <a:pt x="233" y="431"/>
                    </a:lnTo>
                    <a:close/>
                    <a:moveTo>
                      <a:pt x="231" y="412"/>
                    </a:moveTo>
                    <a:cubicBezTo>
                      <a:pt x="230" y="412"/>
                      <a:pt x="230" y="412"/>
                      <a:pt x="230" y="412"/>
                    </a:cubicBezTo>
                    <a:cubicBezTo>
                      <a:pt x="229" y="412"/>
                      <a:pt x="229" y="412"/>
                      <a:pt x="229" y="412"/>
                    </a:cubicBezTo>
                    <a:cubicBezTo>
                      <a:pt x="227" y="413"/>
                      <a:pt x="227" y="413"/>
                      <a:pt x="227" y="413"/>
                    </a:cubicBezTo>
                    <a:cubicBezTo>
                      <a:pt x="227" y="413"/>
                      <a:pt x="227" y="413"/>
                      <a:pt x="227" y="413"/>
                    </a:cubicBezTo>
                    <a:cubicBezTo>
                      <a:pt x="226" y="413"/>
                      <a:pt x="226" y="413"/>
                      <a:pt x="226" y="413"/>
                    </a:cubicBezTo>
                    <a:cubicBezTo>
                      <a:pt x="227" y="412"/>
                      <a:pt x="227" y="412"/>
                      <a:pt x="227" y="412"/>
                    </a:cubicBezTo>
                    <a:cubicBezTo>
                      <a:pt x="227" y="412"/>
                      <a:pt x="227" y="412"/>
                      <a:pt x="227" y="412"/>
                    </a:cubicBezTo>
                    <a:cubicBezTo>
                      <a:pt x="229" y="410"/>
                      <a:pt x="229" y="410"/>
                      <a:pt x="229" y="410"/>
                    </a:cubicBezTo>
                    <a:cubicBezTo>
                      <a:pt x="230" y="409"/>
                      <a:pt x="230" y="409"/>
                      <a:pt x="230" y="409"/>
                    </a:cubicBezTo>
                    <a:cubicBezTo>
                      <a:pt x="232" y="407"/>
                      <a:pt x="232" y="407"/>
                      <a:pt x="232" y="407"/>
                    </a:cubicBezTo>
                    <a:lnTo>
                      <a:pt x="231" y="412"/>
                    </a:lnTo>
                    <a:close/>
                    <a:moveTo>
                      <a:pt x="230" y="401"/>
                    </a:moveTo>
                    <a:cubicBezTo>
                      <a:pt x="229" y="402"/>
                      <a:pt x="229" y="402"/>
                      <a:pt x="229" y="402"/>
                    </a:cubicBezTo>
                    <a:cubicBezTo>
                      <a:pt x="227" y="402"/>
                      <a:pt x="227" y="402"/>
                      <a:pt x="227" y="402"/>
                    </a:cubicBezTo>
                    <a:cubicBezTo>
                      <a:pt x="227" y="402"/>
                      <a:pt x="227" y="402"/>
                      <a:pt x="227" y="402"/>
                    </a:cubicBezTo>
                    <a:cubicBezTo>
                      <a:pt x="225" y="402"/>
                      <a:pt x="225" y="402"/>
                      <a:pt x="225" y="402"/>
                    </a:cubicBezTo>
                    <a:cubicBezTo>
                      <a:pt x="225" y="402"/>
                      <a:pt x="225" y="402"/>
                      <a:pt x="225" y="402"/>
                    </a:cubicBezTo>
                    <a:cubicBezTo>
                      <a:pt x="225" y="401"/>
                      <a:pt x="225" y="401"/>
                      <a:pt x="225" y="401"/>
                    </a:cubicBezTo>
                    <a:cubicBezTo>
                      <a:pt x="226" y="396"/>
                      <a:pt x="226" y="396"/>
                      <a:pt x="226" y="396"/>
                    </a:cubicBezTo>
                    <a:cubicBezTo>
                      <a:pt x="227" y="397"/>
                      <a:pt x="227" y="397"/>
                      <a:pt x="227" y="397"/>
                    </a:cubicBezTo>
                    <a:cubicBezTo>
                      <a:pt x="227" y="397"/>
                      <a:pt x="227" y="397"/>
                      <a:pt x="227" y="397"/>
                    </a:cubicBezTo>
                    <a:cubicBezTo>
                      <a:pt x="229" y="399"/>
                      <a:pt x="229" y="399"/>
                      <a:pt x="229" y="399"/>
                    </a:cubicBezTo>
                    <a:cubicBezTo>
                      <a:pt x="230" y="400"/>
                      <a:pt x="230" y="400"/>
                      <a:pt x="230" y="400"/>
                    </a:cubicBezTo>
                    <a:cubicBezTo>
                      <a:pt x="231" y="401"/>
                      <a:pt x="231" y="401"/>
                      <a:pt x="231" y="401"/>
                    </a:cubicBezTo>
                    <a:lnTo>
                      <a:pt x="230" y="401"/>
                    </a:lnTo>
                    <a:close/>
                    <a:moveTo>
                      <a:pt x="227" y="390"/>
                    </a:moveTo>
                    <a:cubicBezTo>
                      <a:pt x="225" y="390"/>
                      <a:pt x="225" y="390"/>
                      <a:pt x="225" y="390"/>
                    </a:cubicBezTo>
                    <a:cubicBezTo>
                      <a:pt x="225" y="390"/>
                      <a:pt x="225" y="390"/>
                      <a:pt x="225" y="390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3" y="388"/>
                      <a:pt x="223" y="388"/>
                      <a:pt x="223" y="388"/>
                    </a:cubicBezTo>
                    <a:cubicBezTo>
                      <a:pt x="221" y="386"/>
                      <a:pt x="221" y="386"/>
                      <a:pt x="221" y="386"/>
                    </a:cubicBezTo>
                    <a:cubicBezTo>
                      <a:pt x="219" y="384"/>
                      <a:pt x="219" y="384"/>
                      <a:pt x="219" y="384"/>
                    </a:cubicBezTo>
                    <a:cubicBezTo>
                      <a:pt x="217" y="382"/>
                      <a:pt x="217" y="382"/>
                      <a:pt x="217" y="382"/>
                    </a:cubicBezTo>
                    <a:cubicBezTo>
                      <a:pt x="217" y="382"/>
                      <a:pt x="217" y="382"/>
                      <a:pt x="217" y="382"/>
                    </a:cubicBezTo>
                    <a:cubicBezTo>
                      <a:pt x="217" y="382"/>
                      <a:pt x="217" y="382"/>
                      <a:pt x="217" y="382"/>
                    </a:cubicBezTo>
                    <a:cubicBezTo>
                      <a:pt x="217" y="382"/>
                      <a:pt x="217" y="382"/>
                      <a:pt x="217" y="382"/>
                    </a:cubicBezTo>
                    <a:cubicBezTo>
                      <a:pt x="214" y="379"/>
                      <a:pt x="214" y="379"/>
                      <a:pt x="214" y="379"/>
                    </a:cubicBezTo>
                    <a:cubicBezTo>
                      <a:pt x="213" y="378"/>
                      <a:pt x="213" y="378"/>
                      <a:pt x="213" y="378"/>
                    </a:cubicBezTo>
                    <a:cubicBezTo>
                      <a:pt x="213" y="378"/>
                      <a:pt x="213" y="378"/>
                      <a:pt x="213" y="378"/>
                    </a:cubicBezTo>
                    <a:cubicBezTo>
                      <a:pt x="213" y="378"/>
                      <a:pt x="213" y="378"/>
                      <a:pt x="213" y="378"/>
                    </a:cubicBezTo>
                    <a:cubicBezTo>
                      <a:pt x="214" y="379"/>
                      <a:pt x="214" y="379"/>
                      <a:pt x="214" y="379"/>
                    </a:cubicBezTo>
                    <a:cubicBezTo>
                      <a:pt x="217" y="380"/>
                      <a:pt x="217" y="380"/>
                      <a:pt x="217" y="380"/>
                    </a:cubicBezTo>
                    <a:cubicBezTo>
                      <a:pt x="219" y="381"/>
                      <a:pt x="219" y="381"/>
                      <a:pt x="219" y="381"/>
                    </a:cubicBezTo>
                    <a:cubicBezTo>
                      <a:pt x="221" y="381"/>
                      <a:pt x="221" y="381"/>
                      <a:pt x="221" y="381"/>
                    </a:cubicBezTo>
                    <a:cubicBezTo>
                      <a:pt x="223" y="382"/>
                      <a:pt x="223" y="382"/>
                      <a:pt x="223" y="382"/>
                    </a:cubicBezTo>
                    <a:cubicBezTo>
                      <a:pt x="224" y="382"/>
                      <a:pt x="224" y="382"/>
                      <a:pt x="224" y="382"/>
                    </a:cubicBezTo>
                    <a:cubicBezTo>
                      <a:pt x="225" y="383"/>
                      <a:pt x="225" y="383"/>
                      <a:pt x="225" y="383"/>
                    </a:cubicBezTo>
                    <a:cubicBezTo>
                      <a:pt x="227" y="383"/>
                      <a:pt x="227" y="383"/>
                      <a:pt x="227" y="383"/>
                    </a:cubicBezTo>
                    <a:cubicBezTo>
                      <a:pt x="227" y="383"/>
                      <a:pt x="227" y="383"/>
                      <a:pt x="227" y="383"/>
                    </a:cubicBezTo>
                    <a:cubicBezTo>
                      <a:pt x="229" y="384"/>
                      <a:pt x="229" y="384"/>
                      <a:pt x="229" y="384"/>
                    </a:cubicBezTo>
                    <a:cubicBezTo>
                      <a:pt x="230" y="385"/>
                      <a:pt x="230" y="385"/>
                      <a:pt x="230" y="385"/>
                    </a:cubicBezTo>
                    <a:cubicBezTo>
                      <a:pt x="232" y="385"/>
                      <a:pt x="232" y="385"/>
                      <a:pt x="232" y="385"/>
                    </a:cubicBezTo>
                    <a:cubicBezTo>
                      <a:pt x="233" y="386"/>
                      <a:pt x="233" y="386"/>
                      <a:pt x="233" y="386"/>
                    </a:cubicBezTo>
                    <a:cubicBezTo>
                      <a:pt x="232" y="386"/>
                      <a:pt x="232" y="386"/>
                      <a:pt x="232" y="386"/>
                    </a:cubicBezTo>
                    <a:cubicBezTo>
                      <a:pt x="230" y="387"/>
                      <a:pt x="230" y="387"/>
                      <a:pt x="230" y="387"/>
                    </a:cubicBezTo>
                    <a:cubicBezTo>
                      <a:pt x="229" y="388"/>
                      <a:pt x="229" y="388"/>
                      <a:pt x="229" y="388"/>
                    </a:cubicBezTo>
                    <a:cubicBezTo>
                      <a:pt x="227" y="389"/>
                      <a:pt x="227" y="389"/>
                      <a:pt x="227" y="389"/>
                    </a:cubicBezTo>
                    <a:lnTo>
                      <a:pt x="227" y="390"/>
                    </a:lnTo>
                    <a:close/>
                    <a:moveTo>
                      <a:pt x="213" y="388"/>
                    </a:moveTo>
                    <a:cubicBezTo>
                      <a:pt x="214" y="388"/>
                      <a:pt x="214" y="388"/>
                      <a:pt x="214" y="388"/>
                    </a:cubicBezTo>
                    <a:cubicBezTo>
                      <a:pt x="213" y="389"/>
                      <a:pt x="213" y="389"/>
                      <a:pt x="213" y="389"/>
                    </a:cubicBezTo>
                    <a:cubicBezTo>
                      <a:pt x="213" y="393"/>
                      <a:pt x="213" y="393"/>
                      <a:pt x="213" y="393"/>
                    </a:cubicBezTo>
                    <a:cubicBezTo>
                      <a:pt x="212" y="393"/>
                      <a:pt x="212" y="393"/>
                      <a:pt x="212" y="393"/>
                    </a:cubicBezTo>
                    <a:cubicBezTo>
                      <a:pt x="211" y="394"/>
                      <a:pt x="211" y="394"/>
                      <a:pt x="211" y="394"/>
                    </a:cubicBezTo>
                    <a:cubicBezTo>
                      <a:pt x="210" y="394"/>
                      <a:pt x="210" y="394"/>
                      <a:pt x="210" y="394"/>
                    </a:cubicBezTo>
                    <a:cubicBezTo>
                      <a:pt x="209" y="394"/>
                      <a:pt x="209" y="394"/>
                      <a:pt x="209" y="394"/>
                    </a:cubicBezTo>
                    <a:cubicBezTo>
                      <a:pt x="209" y="393"/>
                      <a:pt x="209" y="393"/>
                      <a:pt x="209" y="393"/>
                    </a:cubicBezTo>
                    <a:cubicBezTo>
                      <a:pt x="210" y="392"/>
                      <a:pt x="210" y="392"/>
                      <a:pt x="210" y="392"/>
                    </a:cubicBezTo>
                    <a:cubicBezTo>
                      <a:pt x="211" y="391"/>
                      <a:pt x="211" y="391"/>
                      <a:pt x="211" y="391"/>
                    </a:cubicBezTo>
                    <a:cubicBezTo>
                      <a:pt x="212" y="390"/>
                      <a:pt x="212" y="390"/>
                      <a:pt x="212" y="390"/>
                    </a:cubicBezTo>
                    <a:lnTo>
                      <a:pt x="213" y="388"/>
                    </a:lnTo>
                    <a:close/>
                    <a:moveTo>
                      <a:pt x="208" y="389"/>
                    </a:moveTo>
                    <a:cubicBezTo>
                      <a:pt x="208" y="386"/>
                      <a:pt x="208" y="386"/>
                      <a:pt x="208" y="386"/>
                    </a:cubicBezTo>
                    <a:cubicBezTo>
                      <a:pt x="210" y="386"/>
                      <a:pt x="210" y="386"/>
                      <a:pt x="210" y="386"/>
                    </a:cubicBezTo>
                    <a:cubicBezTo>
                      <a:pt x="211" y="386"/>
                      <a:pt x="211" y="386"/>
                      <a:pt x="211" y="386"/>
                    </a:cubicBezTo>
                    <a:cubicBezTo>
                      <a:pt x="211" y="386"/>
                      <a:pt x="211" y="386"/>
                      <a:pt x="211" y="386"/>
                    </a:cubicBezTo>
                    <a:cubicBezTo>
                      <a:pt x="211" y="386"/>
                      <a:pt x="211" y="386"/>
                      <a:pt x="211" y="386"/>
                    </a:cubicBezTo>
                    <a:cubicBezTo>
                      <a:pt x="210" y="387"/>
                      <a:pt x="210" y="387"/>
                      <a:pt x="210" y="387"/>
                    </a:cubicBezTo>
                    <a:lnTo>
                      <a:pt x="208" y="389"/>
                    </a:lnTo>
                    <a:close/>
                    <a:moveTo>
                      <a:pt x="212" y="383"/>
                    </a:moveTo>
                    <a:cubicBezTo>
                      <a:pt x="211" y="383"/>
                      <a:pt x="211" y="383"/>
                      <a:pt x="211" y="383"/>
                    </a:cubicBezTo>
                    <a:cubicBezTo>
                      <a:pt x="210" y="383"/>
                      <a:pt x="210" y="383"/>
                      <a:pt x="210" y="383"/>
                    </a:cubicBezTo>
                    <a:cubicBezTo>
                      <a:pt x="207" y="383"/>
                      <a:pt x="207" y="383"/>
                      <a:pt x="207" y="383"/>
                    </a:cubicBezTo>
                    <a:cubicBezTo>
                      <a:pt x="207" y="383"/>
                      <a:pt x="207" y="383"/>
                      <a:pt x="207" y="383"/>
                    </a:cubicBezTo>
                    <a:cubicBezTo>
                      <a:pt x="208" y="377"/>
                      <a:pt x="208" y="377"/>
                      <a:pt x="208" y="377"/>
                    </a:cubicBezTo>
                    <a:cubicBezTo>
                      <a:pt x="210" y="379"/>
                      <a:pt x="210" y="379"/>
                      <a:pt x="210" y="379"/>
                    </a:cubicBez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2" y="381"/>
                      <a:pt x="212" y="381"/>
                      <a:pt x="212" y="381"/>
                    </a:cubicBezTo>
                    <a:cubicBezTo>
                      <a:pt x="213" y="382"/>
                      <a:pt x="213" y="382"/>
                      <a:pt x="213" y="382"/>
                    </a:cubicBezTo>
                    <a:lnTo>
                      <a:pt x="212" y="383"/>
                    </a:lnTo>
                    <a:close/>
                    <a:moveTo>
                      <a:pt x="208" y="405"/>
                    </a:moveTo>
                    <a:cubicBezTo>
                      <a:pt x="205" y="405"/>
                      <a:pt x="205" y="405"/>
                      <a:pt x="205" y="405"/>
                    </a:cubicBezTo>
                    <a:cubicBezTo>
                      <a:pt x="203" y="405"/>
                      <a:pt x="203" y="405"/>
                      <a:pt x="203" y="405"/>
                    </a:cubicBezTo>
                    <a:cubicBezTo>
                      <a:pt x="203" y="406"/>
                      <a:pt x="203" y="406"/>
                      <a:pt x="203" y="406"/>
                    </a:cubicBezTo>
                    <a:cubicBezTo>
                      <a:pt x="203" y="401"/>
                      <a:pt x="203" y="401"/>
                      <a:pt x="203" y="401"/>
                    </a:cubicBezTo>
                    <a:cubicBezTo>
                      <a:pt x="204" y="400"/>
                      <a:pt x="204" y="400"/>
                      <a:pt x="204" y="400"/>
                    </a:cubicBezTo>
                    <a:cubicBezTo>
                      <a:pt x="205" y="401"/>
                      <a:pt x="205" y="401"/>
                      <a:pt x="205" y="401"/>
                    </a:cubicBezTo>
                    <a:cubicBezTo>
                      <a:pt x="207" y="403"/>
                      <a:pt x="207" y="403"/>
                      <a:pt x="207" y="403"/>
                    </a:cubicBezTo>
                    <a:cubicBezTo>
                      <a:pt x="207" y="403"/>
                      <a:pt x="207" y="403"/>
                      <a:pt x="207" y="403"/>
                    </a:cubicBezTo>
                    <a:lnTo>
                      <a:pt x="208" y="405"/>
                    </a:lnTo>
                    <a:close/>
                    <a:moveTo>
                      <a:pt x="203" y="389"/>
                    </a:moveTo>
                    <a:cubicBezTo>
                      <a:pt x="202" y="393"/>
                      <a:pt x="202" y="393"/>
                      <a:pt x="202" y="393"/>
                    </a:cubicBezTo>
                    <a:cubicBezTo>
                      <a:pt x="200" y="392"/>
                      <a:pt x="200" y="392"/>
                      <a:pt x="200" y="392"/>
                    </a:cubicBezTo>
                    <a:cubicBezTo>
                      <a:pt x="198" y="389"/>
                      <a:pt x="198" y="389"/>
                      <a:pt x="198" y="389"/>
                    </a:cubicBezTo>
                    <a:cubicBezTo>
                      <a:pt x="197" y="388"/>
                      <a:pt x="197" y="388"/>
                      <a:pt x="197" y="388"/>
                    </a:cubicBezTo>
                    <a:cubicBezTo>
                      <a:pt x="197" y="388"/>
                      <a:pt x="197" y="388"/>
                      <a:pt x="197" y="388"/>
                    </a:cubicBezTo>
                    <a:cubicBezTo>
                      <a:pt x="197" y="388"/>
                      <a:pt x="197" y="388"/>
                      <a:pt x="197" y="388"/>
                    </a:cubicBezTo>
                    <a:cubicBezTo>
                      <a:pt x="198" y="388"/>
                      <a:pt x="198" y="388"/>
                      <a:pt x="198" y="388"/>
                    </a:cubicBezTo>
                    <a:cubicBezTo>
                      <a:pt x="200" y="388"/>
                      <a:pt x="200" y="388"/>
                      <a:pt x="200" y="388"/>
                    </a:cubicBezTo>
                    <a:cubicBezTo>
                      <a:pt x="203" y="387"/>
                      <a:pt x="203" y="387"/>
                      <a:pt x="203" y="387"/>
                    </a:cubicBezTo>
                    <a:cubicBezTo>
                      <a:pt x="203" y="387"/>
                      <a:pt x="203" y="387"/>
                      <a:pt x="203" y="387"/>
                    </a:cubicBezTo>
                    <a:lnTo>
                      <a:pt x="203" y="389"/>
                    </a:lnTo>
                    <a:close/>
                    <a:moveTo>
                      <a:pt x="197" y="393"/>
                    </a:moveTo>
                    <a:cubicBezTo>
                      <a:pt x="198" y="394"/>
                      <a:pt x="198" y="394"/>
                      <a:pt x="198" y="394"/>
                    </a:cubicBezTo>
                    <a:cubicBezTo>
                      <a:pt x="199" y="395"/>
                      <a:pt x="199" y="395"/>
                      <a:pt x="199" y="395"/>
                    </a:cubicBezTo>
                    <a:cubicBezTo>
                      <a:pt x="198" y="395"/>
                      <a:pt x="198" y="395"/>
                      <a:pt x="198" y="395"/>
                    </a:cubicBezTo>
                    <a:cubicBezTo>
                      <a:pt x="197" y="396"/>
                      <a:pt x="197" y="396"/>
                      <a:pt x="197" y="396"/>
                    </a:cubicBezTo>
                    <a:cubicBezTo>
                      <a:pt x="197" y="396"/>
                      <a:pt x="197" y="396"/>
                      <a:pt x="197" y="396"/>
                    </a:cubicBezTo>
                    <a:cubicBezTo>
                      <a:pt x="196" y="396"/>
                      <a:pt x="196" y="396"/>
                      <a:pt x="196" y="396"/>
                    </a:cubicBezTo>
                    <a:cubicBezTo>
                      <a:pt x="194" y="396"/>
                      <a:pt x="194" y="396"/>
                      <a:pt x="194" y="396"/>
                    </a:cubicBezTo>
                    <a:cubicBezTo>
                      <a:pt x="195" y="390"/>
                      <a:pt x="195" y="390"/>
                      <a:pt x="195" y="390"/>
                    </a:cubicBezTo>
                    <a:cubicBezTo>
                      <a:pt x="196" y="391"/>
                      <a:pt x="196" y="391"/>
                      <a:pt x="196" y="391"/>
                    </a:cubicBezTo>
                    <a:cubicBezTo>
                      <a:pt x="197" y="392"/>
                      <a:pt x="197" y="392"/>
                      <a:pt x="197" y="392"/>
                    </a:cubicBezTo>
                    <a:lnTo>
                      <a:pt x="197" y="393"/>
                    </a:lnTo>
                    <a:close/>
                    <a:moveTo>
                      <a:pt x="194" y="374"/>
                    </a:moveTo>
                    <a:cubicBezTo>
                      <a:pt x="193" y="375"/>
                      <a:pt x="193" y="375"/>
                      <a:pt x="193" y="375"/>
                    </a:cubicBezTo>
                    <a:cubicBezTo>
                      <a:pt x="192" y="375"/>
                      <a:pt x="192" y="375"/>
                      <a:pt x="192" y="375"/>
                    </a:cubicBezTo>
                    <a:cubicBezTo>
                      <a:pt x="191" y="375"/>
                      <a:pt x="191" y="375"/>
                      <a:pt x="191" y="375"/>
                    </a:cubicBezTo>
                    <a:cubicBezTo>
                      <a:pt x="190" y="375"/>
                      <a:pt x="190" y="375"/>
                      <a:pt x="190" y="375"/>
                    </a:cubicBezTo>
                    <a:cubicBezTo>
                      <a:pt x="189" y="375"/>
                      <a:pt x="189" y="375"/>
                      <a:pt x="189" y="375"/>
                    </a:cubicBezTo>
                    <a:cubicBezTo>
                      <a:pt x="190" y="375"/>
                      <a:pt x="190" y="375"/>
                      <a:pt x="190" y="375"/>
                    </a:cubicBezTo>
                    <a:cubicBezTo>
                      <a:pt x="191" y="374"/>
                      <a:pt x="191" y="374"/>
                      <a:pt x="191" y="374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93" y="371"/>
                      <a:pt x="193" y="371"/>
                      <a:pt x="193" y="371"/>
                    </a:cubicBezTo>
                    <a:cubicBezTo>
                      <a:pt x="194" y="371"/>
                      <a:pt x="194" y="371"/>
                      <a:pt x="194" y="371"/>
                    </a:cubicBezTo>
                    <a:cubicBezTo>
                      <a:pt x="195" y="371"/>
                      <a:pt x="195" y="371"/>
                      <a:pt x="195" y="371"/>
                    </a:cubicBezTo>
                    <a:lnTo>
                      <a:pt x="194" y="374"/>
                    </a:lnTo>
                    <a:close/>
                    <a:moveTo>
                      <a:pt x="190" y="378"/>
                    </a:moveTo>
                    <a:cubicBezTo>
                      <a:pt x="191" y="378"/>
                      <a:pt x="191" y="378"/>
                      <a:pt x="191" y="378"/>
                    </a:cubicBezTo>
                    <a:cubicBezTo>
                      <a:pt x="192" y="378"/>
                      <a:pt x="192" y="378"/>
                      <a:pt x="192" y="378"/>
                    </a:cubicBezTo>
                    <a:cubicBezTo>
                      <a:pt x="193" y="378"/>
                      <a:pt x="193" y="378"/>
                      <a:pt x="193" y="378"/>
                    </a:cubicBezTo>
                    <a:cubicBezTo>
                      <a:pt x="194" y="378"/>
                      <a:pt x="194" y="378"/>
                      <a:pt x="194" y="378"/>
                    </a:cubicBezTo>
                    <a:cubicBezTo>
                      <a:pt x="193" y="380"/>
                      <a:pt x="193" y="380"/>
                      <a:pt x="193" y="380"/>
                    </a:cubicBezTo>
                    <a:cubicBezTo>
                      <a:pt x="193" y="384"/>
                      <a:pt x="193" y="384"/>
                      <a:pt x="193" y="384"/>
                    </a:cubicBezTo>
                    <a:cubicBezTo>
                      <a:pt x="192" y="383"/>
                      <a:pt x="192" y="383"/>
                      <a:pt x="192" y="383"/>
                    </a:cubicBezTo>
                    <a:cubicBezTo>
                      <a:pt x="191" y="382"/>
                      <a:pt x="191" y="382"/>
                      <a:pt x="191" y="382"/>
                    </a:cubicBezTo>
                    <a:cubicBezTo>
                      <a:pt x="190" y="381"/>
                      <a:pt x="190" y="381"/>
                      <a:pt x="190" y="381"/>
                    </a:cubicBezTo>
                    <a:cubicBezTo>
                      <a:pt x="189" y="380"/>
                      <a:pt x="189" y="380"/>
                      <a:pt x="189" y="380"/>
                    </a:cubicBezTo>
                    <a:cubicBezTo>
                      <a:pt x="188" y="379"/>
                      <a:pt x="188" y="379"/>
                      <a:pt x="188" y="379"/>
                    </a:cubicBezTo>
                    <a:cubicBezTo>
                      <a:pt x="189" y="379"/>
                      <a:pt x="189" y="379"/>
                      <a:pt x="189" y="379"/>
                    </a:cubicBezTo>
                    <a:lnTo>
                      <a:pt x="190" y="378"/>
                    </a:lnTo>
                    <a:close/>
                    <a:moveTo>
                      <a:pt x="191" y="392"/>
                    </a:moveTo>
                    <a:cubicBezTo>
                      <a:pt x="191" y="392"/>
                      <a:pt x="191" y="392"/>
                      <a:pt x="191" y="392"/>
                    </a:cubicBezTo>
                    <a:cubicBezTo>
                      <a:pt x="190" y="397"/>
                      <a:pt x="190" y="397"/>
                      <a:pt x="190" y="397"/>
                    </a:cubicBezTo>
                    <a:cubicBezTo>
                      <a:pt x="190" y="397"/>
                      <a:pt x="190" y="397"/>
                      <a:pt x="190" y="397"/>
                    </a:cubicBezTo>
                    <a:cubicBezTo>
                      <a:pt x="189" y="397"/>
                      <a:pt x="189" y="397"/>
                      <a:pt x="189" y="397"/>
                    </a:cubicBezTo>
                    <a:cubicBezTo>
                      <a:pt x="186" y="397"/>
                      <a:pt x="186" y="397"/>
                      <a:pt x="186" y="397"/>
                    </a:cubicBezTo>
                    <a:cubicBezTo>
                      <a:pt x="185" y="398"/>
                      <a:pt x="185" y="398"/>
                      <a:pt x="185" y="398"/>
                    </a:cubicBezTo>
                    <a:cubicBezTo>
                      <a:pt x="186" y="396"/>
                      <a:pt x="186" y="396"/>
                      <a:pt x="186" y="396"/>
                    </a:cubicBezTo>
                    <a:cubicBezTo>
                      <a:pt x="189" y="394"/>
                      <a:pt x="189" y="394"/>
                      <a:pt x="189" y="394"/>
                    </a:cubicBezTo>
                    <a:cubicBezTo>
                      <a:pt x="190" y="393"/>
                      <a:pt x="190" y="393"/>
                      <a:pt x="190" y="393"/>
                    </a:cubicBezTo>
                    <a:cubicBezTo>
                      <a:pt x="191" y="392"/>
                      <a:pt x="191" y="392"/>
                      <a:pt x="191" y="392"/>
                    </a:cubicBezTo>
                    <a:close/>
                    <a:moveTo>
                      <a:pt x="186" y="392"/>
                    </a:moveTo>
                    <a:cubicBezTo>
                      <a:pt x="185" y="393"/>
                      <a:pt x="185" y="393"/>
                      <a:pt x="185" y="393"/>
                    </a:cubicBezTo>
                    <a:cubicBezTo>
                      <a:pt x="184" y="394"/>
                      <a:pt x="184" y="394"/>
                      <a:pt x="184" y="394"/>
                    </a:cubicBezTo>
                    <a:cubicBezTo>
                      <a:pt x="184" y="394"/>
                      <a:pt x="184" y="394"/>
                      <a:pt x="184" y="394"/>
                    </a:cubicBezTo>
                    <a:cubicBezTo>
                      <a:pt x="183" y="395"/>
                      <a:pt x="183" y="395"/>
                      <a:pt x="183" y="395"/>
                    </a:cubicBezTo>
                    <a:cubicBezTo>
                      <a:pt x="184" y="391"/>
                      <a:pt x="184" y="391"/>
                      <a:pt x="184" y="391"/>
                    </a:cubicBezTo>
                    <a:cubicBezTo>
                      <a:pt x="184" y="390"/>
                      <a:pt x="184" y="390"/>
                      <a:pt x="184" y="390"/>
                    </a:cubicBezTo>
                    <a:cubicBezTo>
                      <a:pt x="184" y="390"/>
                      <a:pt x="184" y="390"/>
                      <a:pt x="184" y="390"/>
                    </a:cubicBezTo>
                    <a:cubicBezTo>
                      <a:pt x="185" y="390"/>
                      <a:pt x="185" y="390"/>
                      <a:pt x="185" y="390"/>
                    </a:cubicBezTo>
                    <a:cubicBezTo>
                      <a:pt x="186" y="390"/>
                      <a:pt x="186" y="390"/>
                      <a:pt x="186" y="390"/>
                    </a:cubicBezTo>
                    <a:cubicBezTo>
                      <a:pt x="189" y="389"/>
                      <a:pt x="189" y="389"/>
                      <a:pt x="189" y="389"/>
                    </a:cubicBezTo>
                    <a:lnTo>
                      <a:pt x="186" y="392"/>
                    </a:lnTo>
                    <a:close/>
                    <a:moveTo>
                      <a:pt x="182" y="382"/>
                    </a:moveTo>
                    <a:cubicBezTo>
                      <a:pt x="182" y="385"/>
                      <a:pt x="182" y="385"/>
                      <a:pt x="182" y="385"/>
                    </a:cubicBezTo>
                    <a:cubicBezTo>
                      <a:pt x="181" y="387"/>
                      <a:pt x="181" y="387"/>
                      <a:pt x="181" y="387"/>
                    </a:cubicBezTo>
                    <a:cubicBezTo>
                      <a:pt x="181" y="387"/>
                      <a:pt x="181" y="387"/>
                      <a:pt x="181" y="387"/>
                    </a:cubicBezTo>
                    <a:cubicBezTo>
                      <a:pt x="180" y="387"/>
                      <a:pt x="180" y="387"/>
                      <a:pt x="180" y="387"/>
                    </a:cubicBezTo>
                    <a:cubicBezTo>
                      <a:pt x="178" y="388"/>
                      <a:pt x="178" y="388"/>
                      <a:pt x="178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8" y="386"/>
                      <a:pt x="178" y="386"/>
                      <a:pt x="178" y="386"/>
                    </a:cubicBezTo>
                    <a:cubicBezTo>
                      <a:pt x="180" y="384"/>
                      <a:pt x="180" y="384"/>
                      <a:pt x="180" y="384"/>
                    </a:cubicBezTo>
                    <a:cubicBezTo>
                      <a:pt x="181" y="384"/>
                      <a:pt x="181" y="384"/>
                      <a:pt x="181" y="384"/>
                    </a:cubicBezTo>
                    <a:cubicBezTo>
                      <a:pt x="182" y="383"/>
                      <a:pt x="182" y="383"/>
                      <a:pt x="182" y="383"/>
                    </a:cubicBezTo>
                    <a:lnTo>
                      <a:pt x="182" y="382"/>
                    </a:lnTo>
                    <a:close/>
                    <a:moveTo>
                      <a:pt x="178" y="381"/>
                    </a:moveTo>
                    <a:cubicBezTo>
                      <a:pt x="176" y="384"/>
                      <a:pt x="176" y="384"/>
                      <a:pt x="176" y="384"/>
                    </a:cubicBezTo>
                    <a:cubicBezTo>
                      <a:pt x="175" y="385"/>
                      <a:pt x="175" y="385"/>
                      <a:pt x="175" y="385"/>
                    </a:cubicBezTo>
                    <a:cubicBezTo>
                      <a:pt x="174" y="386"/>
                      <a:pt x="174" y="386"/>
                      <a:pt x="174" y="386"/>
                    </a:cubicBezTo>
                    <a:cubicBezTo>
                      <a:pt x="175" y="381"/>
                      <a:pt x="175" y="381"/>
                      <a:pt x="175" y="381"/>
                    </a:cubicBezTo>
                    <a:cubicBezTo>
                      <a:pt x="175" y="381"/>
                      <a:pt x="175" y="381"/>
                      <a:pt x="175" y="381"/>
                    </a:cubicBezTo>
                    <a:cubicBezTo>
                      <a:pt x="176" y="381"/>
                      <a:pt x="176" y="381"/>
                      <a:pt x="176" y="381"/>
                    </a:cubicBezTo>
                    <a:cubicBezTo>
                      <a:pt x="178" y="380"/>
                      <a:pt x="178" y="380"/>
                      <a:pt x="178" y="380"/>
                    </a:cubicBezTo>
                    <a:cubicBezTo>
                      <a:pt x="180" y="380"/>
                      <a:pt x="180" y="380"/>
                      <a:pt x="180" y="380"/>
                    </a:cubicBezTo>
                    <a:lnTo>
                      <a:pt x="178" y="381"/>
                    </a:lnTo>
                    <a:close/>
                    <a:moveTo>
                      <a:pt x="175" y="363"/>
                    </a:moveTo>
                    <a:cubicBezTo>
                      <a:pt x="175" y="363"/>
                      <a:pt x="175" y="363"/>
                      <a:pt x="175" y="363"/>
                    </a:cubicBezTo>
                    <a:cubicBezTo>
                      <a:pt x="175" y="364"/>
                      <a:pt x="175" y="364"/>
                      <a:pt x="175" y="364"/>
                    </a:cubicBezTo>
                    <a:cubicBezTo>
                      <a:pt x="175" y="365"/>
                      <a:pt x="175" y="365"/>
                      <a:pt x="175" y="365"/>
                    </a:cubicBezTo>
                    <a:cubicBezTo>
                      <a:pt x="173" y="363"/>
                      <a:pt x="173" y="363"/>
                      <a:pt x="173" y="363"/>
                    </a:cubicBezTo>
                    <a:lnTo>
                      <a:pt x="175" y="363"/>
                    </a:lnTo>
                    <a:close/>
                    <a:moveTo>
                      <a:pt x="173" y="359"/>
                    </a:moveTo>
                    <a:cubicBezTo>
                      <a:pt x="175" y="359"/>
                      <a:pt x="175" y="359"/>
                      <a:pt x="175" y="359"/>
                    </a:cubicBezTo>
                    <a:cubicBezTo>
                      <a:pt x="176" y="359"/>
                      <a:pt x="176" y="359"/>
                      <a:pt x="176" y="359"/>
                    </a:cubicBezTo>
                    <a:cubicBezTo>
                      <a:pt x="175" y="360"/>
                      <a:pt x="175" y="360"/>
                      <a:pt x="175" y="360"/>
                    </a:cubicBezTo>
                    <a:cubicBezTo>
                      <a:pt x="175" y="360"/>
                      <a:pt x="175" y="360"/>
                      <a:pt x="175" y="360"/>
                    </a:cubicBezTo>
                    <a:lnTo>
                      <a:pt x="173" y="359"/>
                    </a:lnTo>
                    <a:close/>
                    <a:moveTo>
                      <a:pt x="173" y="373"/>
                    </a:moveTo>
                    <a:cubicBezTo>
                      <a:pt x="172" y="378"/>
                      <a:pt x="172" y="378"/>
                      <a:pt x="172" y="378"/>
                    </a:cubicBezTo>
                    <a:cubicBezTo>
                      <a:pt x="168" y="378"/>
                      <a:pt x="168" y="378"/>
                      <a:pt x="168" y="378"/>
                    </a:cubicBezTo>
                    <a:cubicBezTo>
                      <a:pt x="167" y="379"/>
                      <a:pt x="167" y="379"/>
                      <a:pt x="167" y="379"/>
                    </a:cubicBezTo>
                    <a:cubicBezTo>
                      <a:pt x="168" y="377"/>
                      <a:pt x="168" y="377"/>
                      <a:pt x="168" y="377"/>
                    </a:cubicBezTo>
                    <a:lnTo>
                      <a:pt x="173" y="373"/>
                    </a:lnTo>
                    <a:close/>
                    <a:moveTo>
                      <a:pt x="168" y="382"/>
                    </a:moveTo>
                    <a:cubicBezTo>
                      <a:pt x="171" y="381"/>
                      <a:pt x="171" y="381"/>
                      <a:pt x="171" y="381"/>
                    </a:cubicBezTo>
                    <a:cubicBezTo>
                      <a:pt x="170" y="387"/>
                      <a:pt x="170" y="387"/>
                      <a:pt x="170" y="387"/>
                    </a:cubicBezTo>
                    <a:cubicBezTo>
                      <a:pt x="168" y="385"/>
                      <a:pt x="168" y="385"/>
                      <a:pt x="168" y="385"/>
                    </a:cubicBezTo>
                    <a:cubicBezTo>
                      <a:pt x="166" y="383"/>
                      <a:pt x="166" y="383"/>
                      <a:pt x="166" y="383"/>
                    </a:cubicBezTo>
                    <a:cubicBezTo>
                      <a:pt x="165" y="382"/>
                      <a:pt x="165" y="382"/>
                      <a:pt x="165" y="382"/>
                    </a:cubicBezTo>
                    <a:cubicBezTo>
                      <a:pt x="166" y="382"/>
                      <a:pt x="166" y="382"/>
                      <a:pt x="166" y="382"/>
                    </a:cubicBezTo>
                    <a:lnTo>
                      <a:pt x="168" y="382"/>
                    </a:lnTo>
                    <a:close/>
                    <a:moveTo>
                      <a:pt x="166" y="388"/>
                    </a:moveTo>
                    <a:cubicBezTo>
                      <a:pt x="167" y="388"/>
                      <a:pt x="167" y="388"/>
                      <a:pt x="167" y="388"/>
                    </a:cubicBezTo>
                    <a:cubicBezTo>
                      <a:pt x="166" y="388"/>
                      <a:pt x="166" y="388"/>
                      <a:pt x="166" y="388"/>
                    </a:cubicBezTo>
                    <a:cubicBezTo>
                      <a:pt x="163" y="388"/>
                      <a:pt x="163" y="388"/>
                      <a:pt x="163" y="388"/>
                    </a:cubicBezTo>
                    <a:cubicBezTo>
                      <a:pt x="161" y="388"/>
                      <a:pt x="161" y="388"/>
                      <a:pt x="161" y="388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2" y="384"/>
                      <a:pt x="162" y="384"/>
                      <a:pt x="162" y="384"/>
                    </a:cubicBezTo>
                    <a:cubicBezTo>
                      <a:pt x="163" y="384"/>
                      <a:pt x="163" y="384"/>
                      <a:pt x="163" y="384"/>
                    </a:cubicBezTo>
                    <a:lnTo>
                      <a:pt x="166" y="388"/>
                    </a:lnTo>
                    <a:close/>
                    <a:moveTo>
                      <a:pt x="161" y="391"/>
                    </a:moveTo>
                    <a:cubicBezTo>
                      <a:pt x="163" y="391"/>
                      <a:pt x="163" y="391"/>
                      <a:pt x="163" y="391"/>
                    </a:cubicBezTo>
                    <a:cubicBezTo>
                      <a:pt x="163" y="391"/>
                      <a:pt x="163" y="391"/>
                      <a:pt x="163" y="391"/>
                    </a:cubicBezTo>
                    <a:cubicBezTo>
                      <a:pt x="163" y="391"/>
                      <a:pt x="163" y="391"/>
                      <a:pt x="163" y="391"/>
                    </a:cubicBezTo>
                    <a:cubicBezTo>
                      <a:pt x="161" y="392"/>
                      <a:pt x="161" y="392"/>
                      <a:pt x="161" y="392"/>
                    </a:cubicBezTo>
                    <a:cubicBezTo>
                      <a:pt x="157" y="393"/>
                      <a:pt x="157" y="393"/>
                      <a:pt x="157" y="393"/>
                    </a:cubicBezTo>
                    <a:cubicBezTo>
                      <a:pt x="155" y="393"/>
                      <a:pt x="155" y="393"/>
                      <a:pt x="155" y="393"/>
                    </a:cubicBezTo>
                    <a:cubicBezTo>
                      <a:pt x="157" y="391"/>
                      <a:pt x="157" y="391"/>
                      <a:pt x="157" y="391"/>
                    </a:cubicBezTo>
                    <a:cubicBezTo>
                      <a:pt x="157" y="391"/>
                      <a:pt x="157" y="391"/>
                      <a:pt x="157" y="391"/>
                    </a:cubicBezTo>
                    <a:lnTo>
                      <a:pt x="161" y="391"/>
                    </a:lnTo>
                    <a:close/>
                    <a:moveTo>
                      <a:pt x="157" y="385"/>
                    </a:moveTo>
                    <a:cubicBezTo>
                      <a:pt x="156" y="387"/>
                      <a:pt x="156" y="387"/>
                      <a:pt x="156" y="387"/>
                    </a:cubicBezTo>
                    <a:cubicBezTo>
                      <a:pt x="154" y="387"/>
                      <a:pt x="154" y="387"/>
                      <a:pt x="154" y="387"/>
                    </a:cubicBezTo>
                    <a:cubicBezTo>
                      <a:pt x="150" y="386"/>
                      <a:pt x="150" y="386"/>
                      <a:pt x="150" y="386"/>
                    </a:cubicBezTo>
                    <a:cubicBezTo>
                      <a:pt x="154" y="385"/>
                      <a:pt x="154" y="385"/>
                      <a:pt x="154" y="385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8" y="384"/>
                      <a:pt x="158" y="384"/>
                      <a:pt x="158" y="384"/>
                    </a:cubicBezTo>
                    <a:lnTo>
                      <a:pt x="157" y="385"/>
                    </a:lnTo>
                    <a:close/>
                    <a:moveTo>
                      <a:pt x="154" y="382"/>
                    </a:moveTo>
                    <a:cubicBezTo>
                      <a:pt x="149" y="383"/>
                      <a:pt x="149" y="383"/>
                      <a:pt x="149" y="383"/>
                    </a:cubicBezTo>
                    <a:cubicBezTo>
                      <a:pt x="147" y="384"/>
                      <a:pt x="147" y="384"/>
                      <a:pt x="147" y="384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7" y="382"/>
                      <a:pt x="147" y="382"/>
                      <a:pt x="147" y="382"/>
                    </a:cubicBezTo>
                    <a:cubicBezTo>
                      <a:pt x="148" y="381"/>
                      <a:pt x="148" y="381"/>
                      <a:pt x="148" y="381"/>
                    </a:cubicBezTo>
                    <a:cubicBezTo>
                      <a:pt x="149" y="381"/>
                      <a:pt x="149" y="381"/>
                      <a:pt x="149" y="381"/>
                    </a:cubicBezTo>
                    <a:cubicBezTo>
                      <a:pt x="154" y="381"/>
                      <a:pt x="154" y="381"/>
                      <a:pt x="154" y="381"/>
                    </a:cubicBezTo>
                    <a:cubicBezTo>
                      <a:pt x="154" y="382"/>
                      <a:pt x="154" y="382"/>
                      <a:pt x="154" y="382"/>
                    </a:cubicBezTo>
                    <a:close/>
                    <a:moveTo>
                      <a:pt x="147" y="389"/>
                    </a:moveTo>
                    <a:cubicBezTo>
                      <a:pt x="149" y="390"/>
                      <a:pt x="149" y="390"/>
                      <a:pt x="149" y="390"/>
                    </a:cubicBezTo>
                    <a:cubicBezTo>
                      <a:pt x="153" y="390"/>
                      <a:pt x="153" y="390"/>
                      <a:pt x="153" y="390"/>
                    </a:cubicBezTo>
                    <a:cubicBezTo>
                      <a:pt x="151" y="394"/>
                      <a:pt x="151" y="394"/>
                      <a:pt x="151" y="394"/>
                    </a:cubicBezTo>
                    <a:cubicBezTo>
                      <a:pt x="149" y="392"/>
                      <a:pt x="149" y="392"/>
                      <a:pt x="149" y="392"/>
                    </a:cubicBezTo>
                    <a:cubicBezTo>
                      <a:pt x="147" y="390"/>
                      <a:pt x="147" y="390"/>
                      <a:pt x="147" y="390"/>
                    </a:cubicBezTo>
                    <a:cubicBezTo>
                      <a:pt x="146" y="389"/>
                      <a:pt x="146" y="389"/>
                      <a:pt x="146" y="389"/>
                    </a:cubicBezTo>
                    <a:lnTo>
                      <a:pt x="147" y="389"/>
                    </a:lnTo>
                    <a:close/>
                    <a:moveTo>
                      <a:pt x="149" y="399"/>
                    </a:moveTo>
                    <a:cubicBezTo>
                      <a:pt x="149" y="398"/>
                      <a:pt x="149" y="398"/>
                      <a:pt x="149" y="398"/>
                    </a:cubicBezTo>
                    <a:cubicBezTo>
                      <a:pt x="150" y="399"/>
                      <a:pt x="150" y="399"/>
                      <a:pt x="150" y="399"/>
                    </a:cubicBezTo>
                    <a:cubicBezTo>
                      <a:pt x="149" y="399"/>
                      <a:pt x="149" y="399"/>
                      <a:pt x="149" y="399"/>
                    </a:cubicBezTo>
                    <a:cubicBezTo>
                      <a:pt x="148" y="399"/>
                      <a:pt x="148" y="399"/>
                      <a:pt x="148" y="399"/>
                    </a:cubicBezTo>
                    <a:lnTo>
                      <a:pt x="149" y="399"/>
                    </a:lnTo>
                    <a:close/>
                    <a:moveTo>
                      <a:pt x="157" y="432"/>
                    </a:moveTo>
                    <a:cubicBezTo>
                      <a:pt x="158" y="425"/>
                      <a:pt x="158" y="425"/>
                      <a:pt x="158" y="425"/>
                    </a:cubicBezTo>
                    <a:cubicBezTo>
                      <a:pt x="159" y="425"/>
                      <a:pt x="160" y="425"/>
                      <a:pt x="161" y="426"/>
                    </a:cubicBezTo>
                    <a:cubicBezTo>
                      <a:pt x="161" y="426"/>
                      <a:pt x="162" y="426"/>
                      <a:pt x="163" y="427"/>
                    </a:cubicBezTo>
                    <a:cubicBezTo>
                      <a:pt x="164" y="427"/>
                      <a:pt x="165" y="427"/>
                      <a:pt x="166" y="428"/>
                    </a:cubicBezTo>
                    <a:cubicBezTo>
                      <a:pt x="164" y="436"/>
                      <a:pt x="164" y="436"/>
                      <a:pt x="164" y="436"/>
                    </a:cubicBezTo>
                    <a:cubicBezTo>
                      <a:pt x="163" y="435"/>
                      <a:pt x="163" y="435"/>
                      <a:pt x="163" y="435"/>
                    </a:cubicBezTo>
                    <a:cubicBezTo>
                      <a:pt x="162" y="435"/>
                      <a:pt x="161" y="435"/>
                      <a:pt x="161" y="434"/>
                    </a:cubicBezTo>
                    <a:cubicBezTo>
                      <a:pt x="159" y="434"/>
                      <a:pt x="158" y="433"/>
                      <a:pt x="157" y="433"/>
                    </a:cubicBezTo>
                    <a:cubicBezTo>
                      <a:pt x="157" y="433"/>
                      <a:pt x="157" y="433"/>
                      <a:pt x="157" y="433"/>
                    </a:cubicBezTo>
                    <a:lnTo>
                      <a:pt x="157" y="432"/>
                    </a:lnTo>
                    <a:close/>
                    <a:moveTo>
                      <a:pt x="160" y="437"/>
                    </a:moveTo>
                    <a:cubicBezTo>
                      <a:pt x="161" y="438"/>
                      <a:pt x="161" y="438"/>
                      <a:pt x="161" y="438"/>
                    </a:cubicBezTo>
                    <a:cubicBezTo>
                      <a:pt x="161" y="438"/>
                      <a:pt x="162" y="438"/>
                      <a:pt x="163" y="439"/>
                    </a:cubicBezTo>
                    <a:cubicBezTo>
                      <a:pt x="163" y="439"/>
                      <a:pt x="163" y="439"/>
                      <a:pt x="163" y="439"/>
                    </a:cubicBezTo>
                    <a:cubicBezTo>
                      <a:pt x="163" y="439"/>
                      <a:pt x="163" y="439"/>
                      <a:pt x="163" y="439"/>
                    </a:cubicBezTo>
                    <a:cubicBezTo>
                      <a:pt x="161" y="445"/>
                      <a:pt x="161" y="445"/>
                      <a:pt x="161" y="445"/>
                    </a:cubicBezTo>
                    <a:cubicBezTo>
                      <a:pt x="160" y="449"/>
                      <a:pt x="160" y="449"/>
                      <a:pt x="160" y="449"/>
                    </a:cubicBezTo>
                    <a:cubicBezTo>
                      <a:pt x="159" y="448"/>
                      <a:pt x="158" y="448"/>
                      <a:pt x="157" y="447"/>
                    </a:cubicBezTo>
                    <a:lnTo>
                      <a:pt x="160" y="437"/>
                    </a:lnTo>
                    <a:close/>
                    <a:moveTo>
                      <a:pt x="163" y="450"/>
                    </a:moveTo>
                    <a:cubicBezTo>
                      <a:pt x="166" y="440"/>
                      <a:pt x="166" y="440"/>
                      <a:pt x="166" y="440"/>
                    </a:cubicBezTo>
                    <a:cubicBezTo>
                      <a:pt x="166" y="440"/>
                      <a:pt x="166" y="440"/>
                      <a:pt x="166" y="440"/>
                    </a:cubicBezTo>
                    <a:cubicBezTo>
                      <a:pt x="167" y="441"/>
                      <a:pt x="168" y="441"/>
                      <a:pt x="168" y="441"/>
                    </a:cubicBezTo>
                    <a:cubicBezTo>
                      <a:pt x="169" y="442"/>
                      <a:pt x="169" y="442"/>
                      <a:pt x="169" y="442"/>
                    </a:cubicBezTo>
                    <a:cubicBezTo>
                      <a:pt x="168" y="443"/>
                      <a:pt x="168" y="443"/>
                      <a:pt x="168" y="443"/>
                    </a:cubicBezTo>
                    <a:cubicBezTo>
                      <a:pt x="166" y="448"/>
                      <a:pt x="166" y="448"/>
                      <a:pt x="166" y="448"/>
                    </a:cubicBezTo>
                    <a:cubicBezTo>
                      <a:pt x="165" y="451"/>
                      <a:pt x="165" y="451"/>
                      <a:pt x="165" y="451"/>
                    </a:cubicBezTo>
                    <a:cubicBezTo>
                      <a:pt x="164" y="451"/>
                      <a:pt x="163" y="451"/>
                      <a:pt x="163" y="450"/>
                    </a:cubicBezTo>
                    <a:cubicBezTo>
                      <a:pt x="162" y="450"/>
                      <a:pt x="162" y="450"/>
                      <a:pt x="162" y="450"/>
                    </a:cubicBezTo>
                    <a:lnTo>
                      <a:pt x="163" y="450"/>
                    </a:lnTo>
                    <a:close/>
                    <a:moveTo>
                      <a:pt x="168" y="452"/>
                    </a:moveTo>
                    <a:cubicBezTo>
                      <a:pt x="172" y="443"/>
                      <a:pt x="172" y="443"/>
                      <a:pt x="172" y="443"/>
                    </a:cubicBezTo>
                    <a:cubicBezTo>
                      <a:pt x="173" y="444"/>
                      <a:pt x="174" y="444"/>
                      <a:pt x="175" y="445"/>
                    </a:cubicBezTo>
                    <a:cubicBezTo>
                      <a:pt x="175" y="445"/>
                      <a:pt x="175" y="445"/>
                      <a:pt x="175" y="445"/>
                    </a:cubicBezTo>
                    <a:cubicBezTo>
                      <a:pt x="175" y="446"/>
                      <a:pt x="175" y="446"/>
                      <a:pt x="175" y="446"/>
                    </a:cubicBezTo>
                    <a:cubicBezTo>
                      <a:pt x="170" y="455"/>
                      <a:pt x="170" y="455"/>
                      <a:pt x="170" y="455"/>
                    </a:cubicBezTo>
                    <a:cubicBezTo>
                      <a:pt x="170" y="454"/>
                      <a:pt x="169" y="454"/>
                      <a:pt x="168" y="454"/>
                    </a:cubicBezTo>
                    <a:cubicBezTo>
                      <a:pt x="168" y="453"/>
                      <a:pt x="168" y="453"/>
                      <a:pt x="168" y="453"/>
                    </a:cubicBezTo>
                    <a:lnTo>
                      <a:pt x="168" y="452"/>
                    </a:lnTo>
                    <a:close/>
                    <a:moveTo>
                      <a:pt x="175" y="453"/>
                    </a:moveTo>
                    <a:cubicBezTo>
                      <a:pt x="176" y="451"/>
                      <a:pt x="176" y="451"/>
                      <a:pt x="176" y="451"/>
                    </a:cubicBezTo>
                    <a:cubicBezTo>
                      <a:pt x="178" y="447"/>
                      <a:pt x="178" y="447"/>
                      <a:pt x="178" y="447"/>
                    </a:cubicBezTo>
                    <a:cubicBezTo>
                      <a:pt x="178" y="447"/>
                      <a:pt x="178" y="447"/>
                      <a:pt x="178" y="447"/>
                    </a:cubicBezTo>
                    <a:cubicBezTo>
                      <a:pt x="179" y="447"/>
                      <a:pt x="179" y="448"/>
                      <a:pt x="180" y="448"/>
                    </a:cubicBezTo>
                    <a:cubicBezTo>
                      <a:pt x="181" y="448"/>
                      <a:pt x="181" y="448"/>
                      <a:pt x="181" y="448"/>
                    </a:cubicBezTo>
                    <a:cubicBezTo>
                      <a:pt x="181" y="449"/>
                      <a:pt x="181" y="449"/>
                      <a:pt x="181" y="449"/>
                    </a:cubicBezTo>
                    <a:cubicBezTo>
                      <a:pt x="181" y="450"/>
                      <a:pt x="181" y="450"/>
                      <a:pt x="181" y="450"/>
                    </a:cubicBezTo>
                    <a:cubicBezTo>
                      <a:pt x="180" y="450"/>
                      <a:pt x="180" y="450"/>
                      <a:pt x="180" y="450"/>
                    </a:cubicBezTo>
                    <a:cubicBezTo>
                      <a:pt x="178" y="453"/>
                      <a:pt x="178" y="453"/>
                      <a:pt x="178" y="453"/>
                    </a:cubicBezTo>
                    <a:cubicBezTo>
                      <a:pt x="176" y="457"/>
                      <a:pt x="176" y="457"/>
                      <a:pt x="176" y="457"/>
                    </a:cubicBezTo>
                    <a:cubicBezTo>
                      <a:pt x="175" y="458"/>
                      <a:pt x="175" y="458"/>
                      <a:pt x="175" y="458"/>
                    </a:cubicBezTo>
                    <a:cubicBezTo>
                      <a:pt x="175" y="458"/>
                      <a:pt x="175" y="458"/>
                      <a:pt x="175" y="458"/>
                    </a:cubicBezTo>
                    <a:cubicBezTo>
                      <a:pt x="174" y="457"/>
                      <a:pt x="173" y="457"/>
                      <a:pt x="173" y="456"/>
                    </a:cubicBezTo>
                    <a:lnTo>
                      <a:pt x="175" y="453"/>
                    </a:lnTo>
                    <a:close/>
                    <a:moveTo>
                      <a:pt x="178" y="459"/>
                    </a:moveTo>
                    <a:cubicBezTo>
                      <a:pt x="180" y="456"/>
                      <a:pt x="180" y="456"/>
                      <a:pt x="180" y="456"/>
                    </a:cubicBezTo>
                    <a:cubicBezTo>
                      <a:pt x="181" y="456"/>
                      <a:pt x="181" y="456"/>
                      <a:pt x="181" y="456"/>
                    </a:cubicBezTo>
                    <a:cubicBezTo>
                      <a:pt x="182" y="454"/>
                      <a:pt x="182" y="454"/>
                      <a:pt x="182" y="454"/>
                    </a:cubicBezTo>
                    <a:cubicBezTo>
                      <a:pt x="184" y="451"/>
                      <a:pt x="184" y="451"/>
                      <a:pt x="184" y="451"/>
                    </a:cubicBezTo>
                    <a:cubicBezTo>
                      <a:pt x="184" y="451"/>
                      <a:pt x="184" y="451"/>
                      <a:pt x="184" y="451"/>
                    </a:cubicBezTo>
                    <a:cubicBezTo>
                      <a:pt x="184" y="451"/>
                      <a:pt x="184" y="451"/>
                      <a:pt x="184" y="451"/>
                    </a:cubicBezTo>
                    <a:cubicBezTo>
                      <a:pt x="185" y="452"/>
                      <a:pt x="185" y="452"/>
                      <a:pt x="185" y="452"/>
                    </a:cubicBezTo>
                    <a:cubicBezTo>
                      <a:pt x="185" y="452"/>
                      <a:pt x="186" y="452"/>
                      <a:pt x="186" y="453"/>
                    </a:cubicBezTo>
                    <a:cubicBezTo>
                      <a:pt x="187" y="453"/>
                      <a:pt x="187" y="453"/>
                      <a:pt x="187" y="453"/>
                    </a:cubicBezTo>
                    <a:cubicBezTo>
                      <a:pt x="186" y="453"/>
                      <a:pt x="186" y="453"/>
                      <a:pt x="186" y="453"/>
                    </a:cubicBezTo>
                    <a:cubicBezTo>
                      <a:pt x="185" y="455"/>
                      <a:pt x="185" y="455"/>
                      <a:pt x="185" y="455"/>
                    </a:cubicBezTo>
                    <a:cubicBezTo>
                      <a:pt x="184" y="456"/>
                      <a:pt x="184" y="456"/>
                      <a:pt x="184" y="456"/>
                    </a:cubicBezTo>
                    <a:cubicBezTo>
                      <a:pt x="184" y="457"/>
                      <a:pt x="184" y="457"/>
                      <a:pt x="184" y="457"/>
                    </a:cubicBezTo>
                    <a:cubicBezTo>
                      <a:pt x="182" y="460"/>
                      <a:pt x="182" y="460"/>
                      <a:pt x="182" y="460"/>
                    </a:cubicBezTo>
                    <a:cubicBezTo>
                      <a:pt x="181" y="461"/>
                      <a:pt x="181" y="461"/>
                      <a:pt x="181" y="461"/>
                    </a:cubicBezTo>
                    <a:cubicBezTo>
                      <a:pt x="180" y="462"/>
                      <a:pt x="180" y="462"/>
                      <a:pt x="180" y="462"/>
                    </a:cubicBezTo>
                    <a:cubicBezTo>
                      <a:pt x="180" y="462"/>
                      <a:pt x="180" y="462"/>
                      <a:pt x="180" y="462"/>
                    </a:cubicBezTo>
                    <a:cubicBezTo>
                      <a:pt x="179" y="461"/>
                      <a:pt x="179" y="461"/>
                      <a:pt x="178" y="460"/>
                    </a:cubicBezTo>
                    <a:cubicBezTo>
                      <a:pt x="178" y="460"/>
                      <a:pt x="178" y="460"/>
                      <a:pt x="178" y="460"/>
                    </a:cubicBezTo>
                    <a:lnTo>
                      <a:pt x="178" y="459"/>
                    </a:lnTo>
                    <a:close/>
                    <a:moveTo>
                      <a:pt x="184" y="462"/>
                    </a:moveTo>
                    <a:cubicBezTo>
                      <a:pt x="184" y="462"/>
                      <a:pt x="184" y="462"/>
                      <a:pt x="184" y="462"/>
                    </a:cubicBezTo>
                    <a:cubicBezTo>
                      <a:pt x="185" y="461"/>
                      <a:pt x="185" y="461"/>
                      <a:pt x="185" y="461"/>
                    </a:cubicBezTo>
                    <a:cubicBezTo>
                      <a:pt x="186" y="459"/>
                      <a:pt x="186" y="459"/>
                      <a:pt x="186" y="459"/>
                    </a:cubicBezTo>
                    <a:cubicBezTo>
                      <a:pt x="189" y="455"/>
                      <a:pt x="189" y="455"/>
                      <a:pt x="189" y="455"/>
                    </a:cubicBezTo>
                    <a:cubicBezTo>
                      <a:pt x="189" y="455"/>
                      <a:pt x="189" y="455"/>
                      <a:pt x="189" y="455"/>
                    </a:cubicBezTo>
                    <a:cubicBezTo>
                      <a:pt x="190" y="456"/>
                      <a:pt x="190" y="456"/>
                      <a:pt x="190" y="456"/>
                    </a:cubicBezTo>
                    <a:cubicBezTo>
                      <a:pt x="191" y="457"/>
                      <a:pt x="191" y="457"/>
                      <a:pt x="191" y="457"/>
                    </a:cubicBezTo>
                    <a:cubicBezTo>
                      <a:pt x="192" y="457"/>
                      <a:pt x="192" y="457"/>
                      <a:pt x="192" y="457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2" y="458"/>
                      <a:pt x="192" y="458"/>
                      <a:pt x="192" y="458"/>
                    </a:cubicBezTo>
                    <a:cubicBezTo>
                      <a:pt x="191" y="459"/>
                      <a:pt x="191" y="459"/>
                      <a:pt x="191" y="459"/>
                    </a:cubicBezTo>
                    <a:cubicBezTo>
                      <a:pt x="190" y="460"/>
                      <a:pt x="190" y="460"/>
                      <a:pt x="190" y="460"/>
                    </a:cubicBezTo>
                    <a:cubicBezTo>
                      <a:pt x="189" y="461"/>
                      <a:pt x="189" y="461"/>
                      <a:pt x="189" y="461"/>
                    </a:cubicBezTo>
                    <a:cubicBezTo>
                      <a:pt x="186" y="464"/>
                      <a:pt x="186" y="464"/>
                      <a:pt x="186" y="464"/>
                    </a:cubicBezTo>
                    <a:cubicBezTo>
                      <a:pt x="185" y="465"/>
                      <a:pt x="185" y="465"/>
                      <a:pt x="185" y="465"/>
                    </a:cubicBezTo>
                    <a:cubicBezTo>
                      <a:pt x="185" y="466"/>
                      <a:pt x="185" y="466"/>
                      <a:pt x="185" y="466"/>
                    </a:cubicBezTo>
                    <a:cubicBezTo>
                      <a:pt x="184" y="465"/>
                      <a:pt x="184" y="465"/>
                      <a:pt x="184" y="465"/>
                    </a:cubicBezTo>
                    <a:cubicBezTo>
                      <a:pt x="184" y="465"/>
                      <a:pt x="184" y="465"/>
                      <a:pt x="184" y="465"/>
                    </a:cubicBezTo>
                    <a:cubicBezTo>
                      <a:pt x="183" y="465"/>
                      <a:pt x="183" y="464"/>
                      <a:pt x="182" y="464"/>
                    </a:cubicBezTo>
                    <a:lnTo>
                      <a:pt x="184" y="462"/>
                    </a:lnTo>
                    <a:close/>
                    <a:moveTo>
                      <a:pt x="189" y="466"/>
                    </a:moveTo>
                    <a:cubicBezTo>
                      <a:pt x="190" y="465"/>
                      <a:pt x="190" y="465"/>
                      <a:pt x="190" y="465"/>
                    </a:cubicBezTo>
                    <a:cubicBezTo>
                      <a:pt x="191" y="464"/>
                      <a:pt x="191" y="464"/>
                      <a:pt x="191" y="464"/>
                    </a:cubicBezTo>
                    <a:cubicBezTo>
                      <a:pt x="192" y="463"/>
                      <a:pt x="192" y="463"/>
                      <a:pt x="192" y="463"/>
                    </a:cubicBezTo>
                    <a:cubicBezTo>
                      <a:pt x="193" y="461"/>
                      <a:pt x="193" y="461"/>
                      <a:pt x="193" y="461"/>
                    </a:cubicBezTo>
                    <a:cubicBezTo>
                      <a:pt x="194" y="460"/>
                      <a:pt x="194" y="460"/>
                      <a:pt x="194" y="460"/>
                    </a:cubicBezTo>
                    <a:cubicBezTo>
                      <a:pt x="195" y="460"/>
                      <a:pt x="195" y="460"/>
                      <a:pt x="196" y="461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2"/>
                      <a:pt x="197" y="462"/>
                      <a:pt x="197" y="462"/>
                    </a:cubicBezTo>
                    <a:cubicBezTo>
                      <a:pt x="197" y="463"/>
                      <a:pt x="197" y="463"/>
                      <a:pt x="197" y="463"/>
                    </a:cubicBezTo>
                    <a:cubicBezTo>
                      <a:pt x="197" y="463"/>
                      <a:pt x="197" y="463"/>
                      <a:pt x="197" y="463"/>
                    </a:cubicBezTo>
                    <a:cubicBezTo>
                      <a:pt x="197" y="463"/>
                      <a:pt x="197" y="463"/>
                      <a:pt x="197" y="463"/>
                    </a:cubicBezTo>
                    <a:cubicBezTo>
                      <a:pt x="196" y="464"/>
                      <a:pt x="196" y="464"/>
                      <a:pt x="196" y="464"/>
                    </a:cubicBezTo>
                    <a:cubicBezTo>
                      <a:pt x="193" y="466"/>
                      <a:pt x="193" y="466"/>
                      <a:pt x="193" y="466"/>
                    </a:cubicBezTo>
                    <a:cubicBezTo>
                      <a:pt x="192" y="468"/>
                      <a:pt x="192" y="468"/>
                      <a:pt x="192" y="468"/>
                    </a:cubicBezTo>
                    <a:cubicBezTo>
                      <a:pt x="191" y="469"/>
                      <a:pt x="191" y="469"/>
                      <a:pt x="191" y="469"/>
                    </a:cubicBezTo>
                    <a:cubicBezTo>
                      <a:pt x="190" y="470"/>
                      <a:pt x="190" y="470"/>
                      <a:pt x="190" y="470"/>
                    </a:cubicBezTo>
                    <a:cubicBezTo>
                      <a:pt x="189" y="470"/>
                      <a:pt x="189" y="470"/>
                      <a:pt x="189" y="470"/>
                    </a:cubicBezTo>
                    <a:cubicBezTo>
                      <a:pt x="189" y="470"/>
                      <a:pt x="189" y="470"/>
                      <a:pt x="189" y="470"/>
                    </a:cubicBezTo>
                    <a:cubicBezTo>
                      <a:pt x="188" y="469"/>
                      <a:pt x="188" y="469"/>
                      <a:pt x="187" y="468"/>
                    </a:cubicBezTo>
                    <a:lnTo>
                      <a:pt x="189" y="466"/>
                    </a:lnTo>
                    <a:close/>
                    <a:moveTo>
                      <a:pt x="192" y="473"/>
                    </a:moveTo>
                    <a:cubicBezTo>
                      <a:pt x="193" y="471"/>
                      <a:pt x="193" y="471"/>
                      <a:pt x="193" y="471"/>
                    </a:cubicBezTo>
                    <a:cubicBezTo>
                      <a:pt x="196" y="469"/>
                      <a:pt x="196" y="469"/>
                      <a:pt x="196" y="469"/>
                    </a:cubicBezTo>
                    <a:cubicBezTo>
                      <a:pt x="197" y="468"/>
                      <a:pt x="197" y="468"/>
                      <a:pt x="197" y="468"/>
                    </a:cubicBezTo>
                    <a:cubicBezTo>
                      <a:pt x="197" y="467"/>
                      <a:pt x="197" y="467"/>
                      <a:pt x="197" y="467"/>
                    </a:cubicBezTo>
                    <a:cubicBezTo>
                      <a:pt x="198" y="466"/>
                      <a:pt x="198" y="466"/>
                      <a:pt x="198" y="466"/>
                    </a:cubicBezTo>
                    <a:cubicBezTo>
                      <a:pt x="200" y="465"/>
                      <a:pt x="200" y="465"/>
                      <a:pt x="200" y="465"/>
                    </a:cubicBezTo>
                    <a:cubicBezTo>
                      <a:pt x="200" y="466"/>
                      <a:pt x="200" y="466"/>
                      <a:pt x="200" y="466"/>
                    </a:cubicBezTo>
                    <a:cubicBezTo>
                      <a:pt x="201" y="466"/>
                      <a:pt x="202" y="467"/>
                      <a:pt x="202" y="468"/>
                    </a:cubicBezTo>
                    <a:cubicBezTo>
                      <a:pt x="200" y="469"/>
                      <a:pt x="200" y="469"/>
                      <a:pt x="200" y="469"/>
                    </a:cubicBezTo>
                    <a:cubicBezTo>
                      <a:pt x="198" y="471"/>
                      <a:pt x="198" y="471"/>
                      <a:pt x="198" y="471"/>
                    </a:cubicBezTo>
                    <a:cubicBezTo>
                      <a:pt x="197" y="472"/>
                      <a:pt x="197" y="472"/>
                      <a:pt x="197" y="472"/>
                    </a:cubicBezTo>
                    <a:cubicBezTo>
                      <a:pt x="197" y="472"/>
                      <a:pt x="197" y="472"/>
                      <a:pt x="197" y="472"/>
                    </a:cubicBezTo>
                    <a:cubicBezTo>
                      <a:pt x="196" y="473"/>
                      <a:pt x="196" y="473"/>
                      <a:pt x="196" y="473"/>
                    </a:cubicBezTo>
                    <a:cubicBezTo>
                      <a:pt x="194" y="475"/>
                      <a:pt x="194" y="475"/>
                      <a:pt x="194" y="475"/>
                    </a:cubicBezTo>
                    <a:cubicBezTo>
                      <a:pt x="193" y="475"/>
                      <a:pt x="193" y="475"/>
                      <a:pt x="193" y="475"/>
                    </a:cubicBezTo>
                    <a:cubicBezTo>
                      <a:pt x="193" y="474"/>
                      <a:pt x="192" y="473"/>
                      <a:pt x="192" y="473"/>
                    </a:cubicBezTo>
                    <a:cubicBezTo>
                      <a:pt x="192" y="473"/>
                      <a:pt x="192" y="473"/>
                      <a:pt x="192" y="473"/>
                    </a:cubicBezTo>
                    <a:close/>
                    <a:moveTo>
                      <a:pt x="197" y="477"/>
                    </a:moveTo>
                    <a:cubicBezTo>
                      <a:pt x="197" y="476"/>
                      <a:pt x="197" y="476"/>
                      <a:pt x="197" y="476"/>
                    </a:cubicBezTo>
                    <a:cubicBezTo>
                      <a:pt x="198" y="475"/>
                      <a:pt x="198" y="475"/>
                      <a:pt x="198" y="475"/>
                    </a:cubicBezTo>
                    <a:cubicBezTo>
                      <a:pt x="200" y="473"/>
                      <a:pt x="200" y="473"/>
                      <a:pt x="200" y="473"/>
                    </a:cubicBezTo>
                    <a:cubicBezTo>
                      <a:pt x="203" y="472"/>
                      <a:pt x="203" y="472"/>
                      <a:pt x="203" y="472"/>
                    </a:cubicBezTo>
                    <a:cubicBezTo>
                      <a:pt x="203" y="471"/>
                      <a:pt x="203" y="471"/>
                      <a:pt x="203" y="471"/>
                    </a:cubicBezTo>
                    <a:cubicBezTo>
                      <a:pt x="204" y="470"/>
                      <a:pt x="204" y="470"/>
                      <a:pt x="204" y="470"/>
                    </a:cubicBezTo>
                    <a:cubicBezTo>
                      <a:pt x="205" y="471"/>
                      <a:pt x="205" y="471"/>
                      <a:pt x="205" y="471"/>
                    </a:cubicBezTo>
                    <a:cubicBezTo>
                      <a:pt x="205" y="472"/>
                      <a:pt x="206" y="472"/>
                      <a:pt x="207" y="473"/>
                    </a:cubicBezTo>
                    <a:cubicBezTo>
                      <a:pt x="205" y="475"/>
                      <a:pt x="205" y="475"/>
                      <a:pt x="205" y="475"/>
                    </a:cubicBezTo>
                    <a:cubicBezTo>
                      <a:pt x="203" y="475"/>
                      <a:pt x="203" y="475"/>
                      <a:pt x="203" y="475"/>
                    </a:cubicBezTo>
                    <a:cubicBezTo>
                      <a:pt x="203" y="476"/>
                      <a:pt x="203" y="476"/>
                      <a:pt x="203" y="476"/>
                    </a:cubicBezTo>
                    <a:cubicBezTo>
                      <a:pt x="200" y="478"/>
                      <a:pt x="200" y="478"/>
                      <a:pt x="200" y="478"/>
                    </a:cubicBezTo>
                    <a:cubicBezTo>
                      <a:pt x="198" y="479"/>
                      <a:pt x="198" y="479"/>
                      <a:pt x="198" y="479"/>
                    </a:cubicBezTo>
                    <a:cubicBezTo>
                      <a:pt x="198" y="480"/>
                      <a:pt x="198" y="480"/>
                      <a:pt x="198" y="480"/>
                    </a:cubicBezTo>
                    <a:cubicBezTo>
                      <a:pt x="197" y="479"/>
                      <a:pt x="197" y="479"/>
                      <a:pt x="197" y="479"/>
                    </a:cubicBezTo>
                    <a:cubicBezTo>
                      <a:pt x="197" y="478"/>
                      <a:pt x="197" y="478"/>
                      <a:pt x="197" y="478"/>
                    </a:cubicBezTo>
                    <a:cubicBezTo>
                      <a:pt x="196" y="477"/>
                      <a:pt x="196" y="477"/>
                      <a:pt x="196" y="477"/>
                    </a:cubicBezTo>
                    <a:lnTo>
                      <a:pt x="197" y="477"/>
                    </a:lnTo>
                    <a:close/>
                    <a:moveTo>
                      <a:pt x="200" y="482"/>
                    </a:moveTo>
                    <a:cubicBezTo>
                      <a:pt x="203" y="480"/>
                      <a:pt x="203" y="480"/>
                      <a:pt x="203" y="480"/>
                    </a:cubicBezTo>
                    <a:cubicBezTo>
                      <a:pt x="203" y="479"/>
                      <a:pt x="203" y="479"/>
                      <a:pt x="203" y="479"/>
                    </a:cubicBezTo>
                    <a:cubicBezTo>
                      <a:pt x="205" y="479"/>
                      <a:pt x="205" y="479"/>
                      <a:pt x="205" y="479"/>
                    </a:cubicBezTo>
                    <a:cubicBezTo>
                      <a:pt x="209" y="476"/>
                      <a:pt x="209" y="476"/>
                      <a:pt x="209" y="476"/>
                    </a:cubicBezTo>
                    <a:cubicBezTo>
                      <a:pt x="209" y="476"/>
                      <a:pt x="209" y="477"/>
                      <a:pt x="210" y="478"/>
                    </a:cubicBezTo>
                    <a:cubicBezTo>
                      <a:pt x="210" y="478"/>
                      <a:pt x="210" y="478"/>
                      <a:pt x="211" y="479"/>
                    </a:cubicBezTo>
                    <a:cubicBezTo>
                      <a:pt x="210" y="479"/>
                      <a:pt x="210" y="479"/>
                      <a:pt x="210" y="479"/>
                    </a:cubicBezTo>
                    <a:cubicBezTo>
                      <a:pt x="205" y="482"/>
                      <a:pt x="205" y="482"/>
                      <a:pt x="205" y="482"/>
                    </a:cubicBezTo>
                    <a:cubicBezTo>
                      <a:pt x="203" y="483"/>
                      <a:pt x="203" y="483"/>
                      <a:pt x="203" y="483"/>
                    </a:cubicBezTo>
                    <a:cubicBezTo>
                      <a:pt x="203" y="484"/>
                      <a:pt x="203" y="484"/>
                      <a:pt x="203" y="484"/>
                    </a:cubicBezTo>
                    <a:cubicBezTo>
                      <a:pt x="201" y="484"/>
                      <a:pt x="201" y="484"/>
                      <a:pt x="201" y="484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00" y="483"/>
                      <a:pt x="200" y="483"/>
                      <a:pt x="200" y="482"/>
                    </a:cubicBezTo>
                    <a:close/>
                    <a:moveTo>
                      <a:pt x="203" y="487"/>
                    </a:moveTo>
                    <a:cubicBezTo>
                      <a:pt x="205" y="486"/>
                      <a:pt x="205" y="486"/>
                      <a:pt x="205" y="486"/>
                    </a:cubicBezTo>
                    <a:cubicBezTo>
                      <a:pt x="210" y="483"/>
                      <a:pt x="210" y="483"/>
                      <a:pt x="210" y="483"/>
                    </a:cubicBezTo>
                    <a:cubicBezTo>
                      <a:pt x="211" y="483"/>
                      <a:pt x="211" y="483"/>
                      <a:pt x="211" y="483"/>
                    </a:cubicBezTo>
                    <a:cubicBezTo>
                      <a:pt x="212" y="482"/>
                      <a:pt x="212" y="482"/>
                      <a:pt x="212" y="482"/>
                    </a:cubicBezTo>
                    <a:cubicBezTo>
                      <a:pt x="213" y="482"/>
                      <a:pt x="213" y="482"/>
                      <a:pt x="213" y="482"/>
                    </a:cubicBezTo>
                    <a:cubicBezTo>
                      <a:pt x="213" y="482"/>
                      <a:pt x="213" y="483"/>
                      <a:pt x="213" y="483"/>
                    </a:cubicBezTo>
                    <a:cubicBezTo>
                      <a:pt x="214" y="484"/>
                      <a:pt x="214" y="484"/>
                      <a:pt x="214" y="485"/>
                    </a:cubicBezTo>
                    <a:cubicBezTo>
                      <a:pt x="213" y="485"/>
                      <a:pt x="213" y="485"/>
                      <a:pt x="213" y="485"/>
                    </a:cubicBezTo>
                    <a:cubicBezTo>
                      <a:pt x="212" y="486"/>
                      <a:pt x="212" y="486"/>
                      <a:pt x="212" y="486"/>
                    </a:cubicBezTo>
                    <a:cubicBezTo>
                      <a:pt x="211" y="487"/>
                      <a:pt x="211" y="487"/>
                      <a:pt x="211" y="487"/>
                    </a:cubicBezTo>
                    <a:cubicBezTo>
                      <a:pt x="210" y="487"/>
                      <a:pt x="210" y="487"/>
                      <a:pt x="210" y="487"/>
                    </a:cubicBezTo>
                    <a:cubicBezTo>
                      <a:pt x="205" y="489"/>
                      <a:pt x="205" y="489"/>
                      <a:pt x="205" y="489"/>
                    </a:cubicBezTo>
                    <a:cubicBezTo>
                      <a:pt x="204" y="489"/>
                      <a:pt x="204" y="488"/>
                      <a:pt x="203" y="488"/>
                    </a:cubicBezTo>
                    <a:cubicBezTo>
                      <a:pt x="203" y="487"/>
                      <a:pt x="203" y="487"/>
                      <a:pt x="203" y="487"/>
                    </a:cubicBezTo>
                    <a:close/>
                    <a:moveTo>
                      <a:pt x="210" y="491"/>
                    </a:moveTo>
                    <a:cubicBezTo>
                      <a:pt x="211" y="490"/>
                      <a:pt x="211" y="490"/>
                      <a:pt x="211" y="490"/>
                    </a:cubicBezTo>
                    <a:cubicBezTo>
                      <a:pt x="212" y="490"/>
                      <a:pt x="212" y="490"/>
                      <a:pt x="212" y="490"/>
                    </a:cubicBezTo>
                    <a:cubicBezTo>
                      <a:pt x="213" y="489"/>
                      <a:pt x="213" y="489"/>
                      <a:pt x="213" y="489"/>
                    </a:cubicBezTo>
                    <a:cubicBezTo>
                      <a:pt x="214" y="488"/>
                      <a:pt x="214" y="488"/>
                      <a:pt x="214" y="488"/>
                    </a:cubicBezTo>
                    <a:cubicBezTo>
                      <a:pt x="216" y="488"/>
                      <a:pt x="216" y="488"/>
                      <a:pt x="216" y="488"/>
                    </a:cubicBezTo>
                    <a:cubicBezTo>
                      <a:pt x="217" y="489"/>
                      <a:pt x="217" y="489"/>
                      <a:pt x="217" y="489"/>
                    </a:cubicBezTo>
                    <a:cubicBezTo>
                      <a:pt x="217" y="490"/>
                      <a:pt x="217" y="490"/>
                      <a:pt x="218" y="491"/>
                    </a:cubicBezTo>
                    <a:cubicBezTo>
                      <a:pt x="217" y="491"/>
                      <a:pt x="217" y="491"/>
                      <a:pt x="217" y="491"/>
                    </a:cubicBezTo>
                    <a:cubicBezTo>
                      <a:pt x="214" y="492"/>
                      <a:pt x="214" y="492"/>
                      <a:pt x="214" y="492"/>
                    </a:cubicBezTo>
                    <a:cubicBezTo>
                      <a:pt x="213" y="493"/>
                      <a:pt x="213" y="493"/>
                      <a:pt x="213" y="493"/>
                    </a:cubicBezTo>
                    <a:cubicBezTo>
                      <a:pt x="212" y="493"/>
                      <a:pt x="212" y="493"/>
                      <a:pt x="212" y="493"/>
                    </a:cubicBezTo>
                    <a:cubicBezTo>
                      <a:pt x="211" y="494"/>
                      <a:pt x="211" y="494"/>
                      <a:pt x="211" y="494"/>
                    </a:cubicBezTo>
                    <a:cubicBezTo>
                      <a:pt x="210" y="494"/>
                      <a:pt x="210" y="494"/>
                      <a:pt x="210" y="494"/>
                    </a:cubicBezTo>
                    <a:cubicBezTo>
                      <a:pt x="208" y="495"/>
                      <a:pt x="208" y="495"/>
                      <a:pt x="208" y="495"/>
                    </a:cubicBezTo>
                    <a:cubicBezTo>
                      <a:pt x="207" y="494"/>
                      <a:pt x="207" y="493"/>
                      <a:pt x="206" y="492"/>
                    </a:cubicBezTo>
                    <a:lnTo>
                      <a:pt x="210" y="491"/>
                    </a:lnTo>
                    <a:close/>
                    <a:moveTo>
                      <a:pt x="210" y="497"/>
                    </a:moveTo>
                    <a:cubicBezTo>
                      <a:pt x="211" y="497"/>
                      <a:pt x="211" y="497"/>
                      <a:pt x="211" y="497"/>
                    </a:cubicBezTo>
                    <a:cubicBezTo>
                      <a:pt x="212" y="497"/>
                      <a:pt x="212" y="497"/>
                      <a:pt x="212" y="497"/>
                    </a:cubicBezTo>
                    <a:cubicBezTo>
                      <a:pt x="213" y="496"/>
                      <a:pt x="213" y="496"/>
                      <a:pt x="213" y="496"/>
                    </a:cubicBezTo>
                    <a:cubicBezTo>
                      <a:pt x="214" y="496"/>
                      <a:pt x="214" y="496"/>
                      <a:pt x="214" y="496"/>
                    </a:cubicBezTo>
                    <a:cubicBezTo>
                      <a:pt x="217" y="495"/>
                      <a:pt x="217" y="495"/>
                      <a:pt x="217" y="495"/>
                    </a:cubicBezTo>
                    <a:cubicBezTo>
                      <a:pt x="219" y="494"/>
                      <a:pt x="219" y="494"/>
                      <a:pt x="219" y="494"/>
                    </a:cubicBezTo>
                    <a:cubicBezTo>
                      <a:pt x="219" y="494"/>
                      <a:pt x="219" y="494"/>
                      <a:pt x="219" y="494"/>
                    </a:cubicBezTo>
                    <a:cubicBezTo>
                      <a:pt x="220" y="495"/>
                      <a:pt x="220" y="496"/>
                      <a:pt x="221" y="497"/>
                    </a:cubicBezTo>
                    <a:cubicBezTo>
                      <a:pt x="219" y="498"/>
                      <a:pt x="219" y="498"/>
                      <a:pt x="219" y="498"/>
                    </a:cubicBezTo>
                    <a:cubicBezTo>
                      <a:pt x="217" y="498"/>
                      <a:pt x="217" y="498"/>
                      <a:pt x="217" y="498"/>
                    </a:cubicBezTo>
                    <a:cubicBezTo>
                      <a:pt x="214" y="499"/>
                      <a:pt x="214" y="499"/>
                      <a:pt x="214" y="499"/>
                    </a:cubicBezTo>
                    <a:cubicBezTo>
                      <a:pt x="213" y="499"/>
                      <a:pt x="213" y="499"/>
                      <a:pt x="213" y="499"/>
                    </a:cubicBezTo>
                    <a:cubicBezTo>
                      <a:pt x="212" y="500"/>
                      <a:pt x="212" y="500"/>
                      <a:pt x="212" y="500"/>
                    </a:cubicBezTo>
                    <a:cubicBezTo>
                      <a:pt x="211" y="500"/>
                      <a:pt x="211" y="500"/>
                      <a:pt x="211" y="500"/>
                    </a:cubicBezTo>
                    <a:cubicBezTo>
                      <a:pt x="210" y="500"/>
                      <a:pt x="210" y="500"/>
                      <a:pt x="210" y="500"/>
                    </a:cubicBezTo>
                    <a:cubicBezTo>
                      <a:pt x="210" y="499"/>
                      <a:pt x="210" y="499"/>
                      <a:pt x="210" y="499"/>
                    </a:cubicBezTo>
                    <a:cubicBezTo>
                      <a:pt x="209" y="498"/>
                      <a:pt x="209" y="498"/>
                      <a:pt x="209" y="498"/>
                    </a:cubicBezTo>
                    <a:lnTo>
                      <a:pt x="210" y="497"/>
                    </a:lnTo>
                    <a:close/>
                    <a:moveTo>
                      <a:pt x="213" y="503"/>
                    </a:moveTo>
                    <a:cubicBezTo>
                      <a:pt x="214" y="502"/>
                      <a:pt x="214" y="502"/>
                      <a:pt x="214" y="502"/>
                    </a:cubicBezTo>
                    <a:cubicBezTo>
                      <a:pt x="217" y="502"/>
                      <a:pt x="217" y="502"/>
                      <a:pt x="217" y="502"/>
                    </a:cubicBezTo>
                    <a:cubicBezTo>
                      <a:pt x="219" y="501"/>
                      <a:pt x="219" y="501"/>
                      <a:pt x="219" y="501"/>
                    </a:cubicBezTo>
                    <a:cubicBezTo>
                      <a:pt x="221" y="501"/>
                      <a:pt x="221" y="501"/>
                      <a:pt x="221" y="501"/>
                    </a:cubicBezTo>
                    <a:cubicBezTo>
                      <a:pt x="222" y="500"/>
                      <a:pt x="222" y="500"/>
                      <a:pt x="222" y="500"/>
                    </a:cubicBezTo>
                    <a:cubicBezTo>
                      <a:pt x="222" y="501"/>
                      <a:pt x="222" y="502"/>
                      <a:pt x="223" y="502"/>
                    </a:cubicBezTo>
                    <a:cubicBezTo>
                      <a:pt x="223" y="503"/>
                      <a:pt x="223" y="503"/>
                      <a:pt x="223" y="504"/>
                    </a:cubicBezTo>
                    <a:cubicBezTo>
                      <a:pt x="223" y="504"/>
                      <a:pt x="223" y="504"/>
                      <a:pt x="223" y="504"/>
                    </a:cubicBezTo>
                    <a:cubicBezTo>
                      <a:pt x="221" y="504"/>
                      <a:pt x="221" y="504"/>
                      <a:pt x="221" y="504"/>
                    </a:cubicBezTo>
                    <a:cubicBezTo>
                      <a:pt x="219" y="504"/>
                      <a:pt x="219" y="504"/>
                      <a:pt x="219" y="504"/>
                    </a:cubicBezTo>
                    <a:cubicBezTo>
                      <a:pt x="217" y="505"/>
                      <a:pt x="217" y="505"/>
                      <a:pt x="217" y="505"/>
                    </a:cubicBezTo>
                    <a:cubicBezTo>
                      <a:pt x="214" y="505"/>
                      <a:pt x="214" y="505"/>
                      <a:pt x="214" y="505"/>
                    </a:cubicBezTo>
                    <a:cubicBezTo>
                      <a:pt x="213" y="505"/>
                      <a:pt x="213" y="505"/>
                      <a:pt x="213" y="505"/>
                    </a:cubicBezTo>
                    <a:cubicBezTo>
                      <a:pt x="213" y="506"/>
                      <a:pt x="213" y="506"/>
                      <a:pt x="213" y="506"/>
                    </a:cubicBezTo>
                    <a:cubicBezTo>
                      <a:pt x="213" y="505"/>
                      <a:pt x="212" y="504"/>
                      <a:pt x="212" y="503"/>
                    </a:cubicBezTo>
                    <a:lnTo>
                      <a:pt x="213" y="503"/>
                    </a:lnTo>
                    <a:close/>
                    <a:moveTo>
                      <a:pt x="214" y="509"/>
                    </a:moveTo>
                    <a:cubicBezTo>
                      <a:pt x="217" y="508"/>
                      <a:pt x="217" y="508"/>
                      <a:pt x="217" y="508"/>
                    </a:cubicBezTo>
                    <a:cubicBezTo>
                      <a:pt x="219" y="508"/>
                      <a:pt x="219" y="508"/>
                      <a:pt x="219" y="508"/>
                    </a:cubicBezTo>
                    <a:cubicBezTo>
                      <a:pt x="221" y="507"/>
                      <a:pt x="221" y="507"/>
                      <a:pt x="221" y="507"/>
                    </a:cubicBezTo>
                    <a:cubicBezTo>
                      <a:pt x="223" y="507"/>
                      <a:pt x="223" y="507"/>
                      <a:pt x="223" y="507"/>
                    </a:cubicBezTo>
                    <a:cubicBezTo>
                      <a:pt x="224" y="507"/>
                      <a:pt x="224" y="507"/>
                      <a:pt x="224" y="507"/>
                    </a:cubicBezTo>
                    <a:cubicBezTo>
                      <a:pt x="224" y="507"/>
                      <a:pt x="224" y="507"/>
                      <a:pt x="224" y="507"/>
                    </a:cubicBezTo>
                    <a:cubicBezTo>
                      <a:pt x="224" y="508"/>
                      <a:pt x="225" y="509"/>
                      <a:pt x="225" y="510"/>
                    </a:cubicBezTo>
                    <a:cubicBezTo>
                      <a:pt x="224" y="510"/>
                      <a:pt x="224" y="510"/>
                      <a:pt x="224" y="510"/>
                    </a:cubicBezTo>
                    <a:cubicBezTo>
                      <a:pt x="223" y="510"/>
                      <a:pt x="223" y="510"/>
                      <a:pt x="223" y="510"/>
                    </a:cubicBezTo>
                    <a:cubicBezTo>
                      <a:pt x="221" y="510"/>
                      <a:pt x="221" y="510"/>
                      <a:pt x="221" y="510"/>
                    </a:cubicBezTo>
                    <a:cubicBezTo>
                      <a:pt x="219" y="511"/>
                      <a:pt x="219" y="511"/>
                      <a:pt x="219" y="511"/>
                    </a:cubicBezTo>
                    <a:cubicBezTo>
                      <a:pt x="217" y="511"/>
                      <a:pt x="217" y="511"/>
                      <a:pt x="217" y="511"/>
                    </a:cubicBezTo>
                    <a:cubicBezTo>
                      <a:pt x="215" y="511"/>
                      <a:pt x="215" y="511"/>
                      <a:pt x="215" y="511"/>
                    </a:cubicBezTo>
                    <a:cubicBezTo>
                      <a:pt x="215" y="511"/>
                      <a:pt x="215" y="510"/>
                      <a:pt x="214" y="510"/>
                    </a:cubicBezTo>
                    <a:cubicBezTo>
                      <a:pt x="214" y="509"/>
                      <a:pt x="214" y="509"/>
                      <a:pt x="214" y="509"/>
                    </a:cubicBezTo>
                    <a:close/>
                    <a:moveTo>
                      <a:pt x="217" y="514"/>
                    </a:moveTo>
                    <a:cubicBezTo>
                      <a:pt x="219" y="514"/>
                      <a:pt x="219" y="514"/>
                      <a:pt x="219" y="514"/>
                    </a:cubicBezTo>
                    <a:cubicBezTo>
                      <a:pt x="221" y="514"/>
                      <a:pt x="221" y="514"/>
                      <a:pt x="221" y="514"/>
                    </a:cubicBezTo>
                    <a:cubicBezTo>
                      <a:pt x="223" y="514"/>
                      <a:pt x="223" y="514"/>
                      <a:pt x="223" y="514"/>
                    </a:cubicBezTo>
                    <a:cubicBezTo>
                      <a:pt x="224" y="513"/>
                      <a:pt x="224" y="513"/>
                      <a:pt x="224" y="513"/>
                    </a:cubicBezTo>
                    <a:cubicBezTo>
                      <a:pt x="225" y="513"/>
                      <a:pt x="225" y="513"/>
                      <a:pt x="225" y="513"/>
                    </a:cubicBezTo>
                    <a:cubicBezTo>
                      <a:pt x="226" y="513"/>
                      <a:pt x="226" y="513"/>
                      <a:pt x="226" y="513"/>
                    </a:cubicBezTo>
                    <a:cubicBezTo>
                      <a:pt x="226" y="514"/>
                      <a:pt x="226" y="515"/>
                      <a:pt x="227" y="516"/>
                    </a:cubicBezTo>
                    <a:cubicBezTo>
                      <a:pt x="227" y="516"/>
                      <a:pt x="227" y="516"/>
                      <a:pt x="227" y="516"/>
                    </a:cubicBezTo>
                    <a:cubicBezTo>
                      <a:pt x="227" y="516"/>
                      <a:pt x="227" y="516"/>
                      <a:pt x="227" y="516"/>
                    </a:cubicBezTo>
                    <a:cubicBezTo>
                      <a:pt x="227" y="516"/>
                      <a:pt x="227" y="516"/>
                      <a:pt x="227" y="516"/>
                    </a:cubicBezTo>
                    <a:cubicBezTo>
                      <a:pt x="227" y="516"/>
                      <a:pt x="227" y="516"/>
                      <a:pt x="227" y="516"/>
                    </a:cubicBezTo>
                    <a:cubicBezTo>
                      <a:pt x="225" y="516"/>
                      <a:pt x="225" y="516"/>
                      <a:pt x="225" y="516"/>
                    </a:cubicBezTo>
                    <a:cubicBezTo>
                      <a:pt x="224" y="517"/>
                      <a:pt x="224" y="517"/>
                      <a:pt x="224" y="517"/>
                    </a:cubicBezTo>
                    <a:cubicBezTo>
                      <a:pt x="223" y="517"/>
                      <a:pt x="223" y="517"/>
                      <a:pt x="223" y="517"/>
                    </a:cubicBezTo>
                    <a:cubicBezTo>
                      <a:pt x="221" y="517"/>
                      <a:pt x="221" y="517"/>
                      <a:pt x="221" y="517"/>
                    </a:cubicBezTo>
                    <a:cubicBezTo>
                      <a:pt x="219" y="517"/>
                      <a:pt x="219" y="517"/>
                      <a:pt x="219" y="517"/>
                    </a:cubicBezTo>
                    <a:cubicBezTo>
                      <a:pt x="217" y="517"/>
                      <a:pt x="217" y="517"/>
                      <a:pt x="217" y="517"/>
                    </a:cubicBezTo>
                    <a:cubicBezTo>
                      <a:pt x="217" y="517"/>
                      <a:pt x="217" y="517"/>
                      <a:pt x="217" y="517"/>
                    </a:cubicBezTo>
                    <a:cubicBezTo>
                      <a:pt x="217" y="516"/>
                      <a:pt x="217" y="516"/>
                      <a:pt x="217" y="516"/>
                    </a:cubicBezTo>
                    <a:cubicBezTo>
                      <a:pt x="216" y="515"/>
                      <a:pt x="216" y="515"/>
                      <a:pt x="216" y="514"/>
                    </a:cubicBezTo>
                    <a:lnTo>
                      <a:pt x="217" y="514"/>
                    </a:lnTo>
                    <a:close/>
                    <a:moveTo>
                      <a:pt x="227" y="568"/>
                    </a:moveTo>
                    <a:cubicBezTo>
                      <a:pt x="227" y="568"/>
                      <a:pt x="227" y="568"/>
                      <a:pt x="227" y="568"/>
                    </a:cubicBezTo>
                    <a:cubicBezTo>
                      <a:pt x="225" y="567"/>
                      <a:pt x="225" y="567"/>
                      <a:pt x="225" y="567"/>
                    </a:cubicBezTo>
                    <a:cubicBezTo>
                      <a:pt x="224" y="566"/>
                      <a:pt x="224" y="566"/>
                      <a:pt x="224" y="566"/>
                    </a:cubicBezTo>
                    <a:cubicBezTo>
                      <a:pt x="223" y="566"/>
                      <a:pt x="223" y="566"/>
                      <a:pt x="223" y="566"/>
                    </a:cubicBezTo>
                    <a:cubicBezTo>
                      <a:pt x="221" y="565"/>
                      <a:pt x="221" y="565"/>
                      <a:pt x="221" y="565"/>
                    </a:cubicBezTo>
                    <a:cubicBezTo>
                      <a:pt x="219" y="564"/>
                      <a:pt x="219" y="564"/>
                      <a:pt x="219" y="564"/>
                    </a:cubicBezTo>
                    <a:cubicBezTo>
                      <a:pt x="217" y="563"/>
                      <a:pt x="217" y="563"/>
                      <a:pt x="217" y="563"/>
                    </a:cubicBezTo>
                    <a:cubicBezTo>
                      <a:pt x="217" y="562"/>
                      <a:pt x="218" y="561"/>
                      <a:pt x="218" y="560"/>
                    </a:cubicBezTo>
                    <a:cubicBezTo>
                      <a:pt x="219" y="561"/>
                      <a:pt x="219" y="561"/>
                      <a:pt x="219" y="561"/>
                    </a:cubicBezTo>
                    <a:cubicBezTo>
                      <a:pt x="221" y="562"/>
                      <a:pt x="221" y="562"/>
                      <a:pt x="221" y="562"/>
                    </a:cubicBezTo>
                    <a:cubicBezTo>
                      <a:pt x="223" y="563"/>
                      <a:pt x="223" y="563"/>
                      <a:pt x="223" y="563"/>
                    </a:cubicBezTo>
                    <a:cubicBezTo>
                      <a:pt x="224" y="563"/>
                      <a:pt x="224" y="563"/>
                      <a:pt x="224" y="563"/>
                    </a:cubicBezTo>
                    <a:cubicBezTo>
                      <a:pt x="225" y="564"/>
                      <a:pt x="225" y="564"/>
                      <a:pt x="225" y="564"/>
                    </a:cubicBezTo>
                    <a:cubicBezTo>
                      <a:pt x="227" y="564"/>
                      <a:pt x="227" y="564"/>
                      <a:pt x="227" y="564"/>
                    </a:cubicBezTo>
                    <a:cubicBezTo>
                      <a:pt x="227" y="565"/>
                      <a:pt x="227" y="565"/>
                      <a:pt x="227" y="565"/>
                    </a:cubicBezTo>
                    <a:cubicBezTo>
                      <a:pt x="228" y="565"/>
                      <a:pt x="228" y="565"/>
                      <a:pt x="228" y="565"/>
                    </a:cubicBezTo>
                    <a:cubicBezTo>
                      <a:pt x="228" y="566"/>
                      <a:pt x="228" y="567"/>
                      <a:pt x="228" y="568"/>
                    </a:cubicBezTo>
                    <a:lnTo>
                      <a:pt x="227" y="568"/>
                    </a:lnTo>
                    <a:close/>
                    <a:moveTo>
                      <a:pt x="227" y="561"/>
                    </a:moveTo>
                    <a:cubicBezTo>
                      <a:pt x="227" y="561"/>
                      <a:pt x="227" y="561"/>
                      <a:pt x="227" y="561"/>
                    </a:cubicBezTo>
                    <a:cubicBezTo>
                      <a:pt x="225" y="560"/>
                      <a:pt x="225" y="560"/>
                      <a:pt x="225" y="560"/>
                    </a:cubicBezTo>
                    <a:cubicBezTo>
                      <a:pt x="224" y="560"/>
                      <a:pt x="224" y="560"/>
                      <a:pt x="224" y="560"/>
                    </a:cubicBezTo>
                    <a:cubicBezTo>
                      <a:pt x="223" y="559"/>
                      <a:pt x="223" y="559"/>
                      <a:pt x="223" y="559"/>
                    </a:cubicBezTo>
                    <a:cubicBezTo>
                      <a:pt x="221" y="558"/>
                      <a:pt x="221" y="558"/>
                      <a:pt x="221" y="558"/>
                    </a:cubicBezTo>
                    <a:cubicBezTo>
                      <a:pt x="219" y="557"/>
                      <a:pt x="219" y="557"/>
                      <a:pt x="219" y="557"/>
                    </a:cubicBezTo>
                    <a:cubicBezTo>
                      <a:pt x="219" y="557"/>
                      <a:pt x="219" y="557"/>
                      <a:pt x="219" y="557"/>
                    </a:cubicBezTo>
                    <a:cubicBezTo>
                      <a:pt x="219" y="556"/>
                      <a:pt x="219" y="556"/>
                      <a:pt x="219" y="555"/>
                    </a:cubicBezTo>
                    <a:cubicBezTo>
                      <a:pt x="219" y="555"/>
                      <a:pt x="219" y="555"/>
                      <a:pt x="219" y="555"/>
                    </a:cubicBezTo>
                    <a:cubicBezTo>
                      <a:pt x="221" y="556"/>
                      <a:pt x="221" y="556"/>
                      <a:pt x="221" y="556"/>
                    </a:cubicBezTo>
                    <a:cubicBezTo>
                      <a:pt x="223" y="556"/>
                      <a:pt x="223" y="556"/>
                      <a:pt x="223" y="556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27" y="558"/>
                      <a:pt x="227" y="558"/>
                      <a:pt x="227" y="558"/>
                    </a:cubicBezTo>
                    <a:cubicBezTo>
                      <a:pt x="227" y="558"/>
                      <a:pt x="227" y="558"/>
                      <a:pt x="227" y="558"/>
                    </a:cubicBezTo>
                    <a:cubicBezTo>
                      <a:pt x="229" y="559"/>
                      <a:pt x="229" y="559"/>
                      <a:pt x="229" y="559"/>
                    </a:cubicBezTo>
                    <a:cubicBezTo>
                      <a:pt x="229" y="559"/>
                      <a:pt x="229" y="559"/>
                      <a:pt x="229" y="559"/>
                    </a:cubicBezTo>
                    <a:cubicBezTo>
                      <a:pt x="229" y="560"/>
                      <a:pt x="229" y="560"/>
                      <a:pt x="229" y="561"/>
                    </a:cubicBezTo>
                    <a:cubicBezTo>
                      <a:pt x="229" y="562"/>
                      <a:pt x="229" y="562"/>
                      <a:pt x="229" y="562"/>
                    </a:cubicBezTo>
                    <a:lnTo>
                      <a:pt x="227" y="561"/>
                    </a:lnTo>
                    <a:close/>
                    <a:moveTo>
                      <a:pt x="229" y="555"/>
                    </a:move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7" y="554"/>
                      <a:pt x="227" y="554"/>
                      <a:pt x="227" y="554"/>
                    </a:cubicBezTo>
                    <a:cubicBezTo>
                      <a:pt x="225" y="554"/>
                      <a:pt x="225" y="554"/>
                      <a:pt x="225" y="554"/>
                    </a:cubicBezTo>
                    <a:cubicBezTo>
                      <a:pt x="224" y="553"/>
                      <a:pt x="224" y="553"/>
                      <a:pt x="224" y="553"/>
                    </a:cubicBezTo>
                    <a:cubicBezTo>
                      <a:pt x="223" y="553"/>
                      <a:pt x="223" y="553"/>
                      <a:pt x="223" y="553"/>
                    </a:cubicBezTo>
                    <a:cubicBezTo>
                      <a:pt x="221" y="552"/>
                      <a:pt x="221" y="552"/>
                      <a:pt x="221" y="552"/>
                    </a:cubicBezTo>
                    <a:cubicBezTo>
                      <a:pt x="219" y="551"/>
                      <a:pt x="219" y="551"/>
                      <a:pt x="219" y="551"/>
                    </a:cubicBezTo>
                    <a:cubicBezTo>
                      <a:pt x="220" y="551"/>
                      <a:pt x="220" y="550"/>
                      <a:pt x="220" y="549"/>
                    </a:cubicBezTo>
                    <a:cubicBezTo>
                      <a:pt x="221" y="549"/>
                      <a:pt x="221" y="549"/>
                      <a:pt x="221" y="549"/>
                    </a:cubicBezTo>
                    <a:cubicBezTo>
                      <a:pt x="223" y="550"/>
                      <a:pt x="223" y="550"/>
                      <a:pt x="223" y="550"/>
                    </a:cubicBezTo>
                    <a:cubicBezTo>
                      <a:pt x="224" y="550"/>
                      <a:pt x="224" y="550"/>
                      <a:pt x="224" y="550"/>
                    </a:cubicBezTo>
                    <a:cubicBezTo>
                      <a:pt x="225" y="551"/>
                      <a:pt x="225" y="551"/>
                      <a:pt x="225" y="551"/>
                    </a:cubicBezTo>
                    <a:cubicBezTo>
                      <a:pt x="227" y="551"/>
                      <a:pt x="227" y="551"/>
                      <a:pt x="227" y="551"/>
                    </a:cubicBezTo>
                    <a:cubicBezTo>
                      <a:pt x="227" y="551"/>
                      <a:pt x="227" y="551"/>
                      <a:pt x="227" y="551"/>
                    </a:cubicBezTo>
                    <a:cubicBezTo>
                      <a:pt x="229" y="552"/>
                      <a:pt x="229" y="552"/>
                      <a:pt x="229" y="552"/>
                    </a:cubicBezTo>
                    <a:cubicBezTo>
                      <a:pt x="229" y="552"/>
                      <a:pt x="229" y="552"/>
                      <a:pt x="229" y="552"/>
                    </a:cubicBezTo>
                    <a:cubicBezTo>
                      <a:pt x="229" y="553"/>
                      <a:pt x="229" y="554"/>
                      <a:pt x="229" y="555"/>
                    </a:cubicBezTo>
                    <a:close/>
                    <a:moveTo>
                      <a:pt x="229" y="549"/>
                    </a:moveTo>
                    <a:cubicBezTo>
                      <a:pt x="227" y="548"/>
                      <a:pt x="227" y="548"/>
                      <a:pt x="227" y="548"/>
                    </a:cubicBezTo>
                    <a:cubicBezTo>
                      <a:pt x="227" y="548"/>
                      <a:pt x="227" y="548"/>
                      <a:pt x="227" y="548"/>
                    </a:cubicBezTo>
                    <a:cubicBezTo>
                      <a:pt x="225" y="547"/>
                      <a:pt x="225" y="547"/>
                      <a:pt x="225" y="547"/>
                    </a:cubicBezTo>
                    <a:cubicBezTo>
                      <a:pt x="224" y="547"/>
                      <a:pt x="224" y="547"/>
                      <a:pt x="224" y="547"/>
                    </a:cubicBezTo>
                    <a:cubicBezTo>
                      <a:pt x="223" y="547"/>
                      <a:pt x="223" y="547"/>
                      <a:pt x="223" y="547"/>
                    </a:cubicBezTo>
                    <a:cubicBezTo>
                      <a:pt x="221" y="546"/>
                      <a:pt x="221" y="546"/>
                      <a:pt x="221" y="546"/>
                    </a:cubicBezTo>
                    <a:cubicBezTo>
                      <a:pt x="220" y="546"/>
                      <a:pt x="220" y="546"/>
                      <a:pt x="220" y="546"/>
                    </a:cubicBezTo>
                    <a:cubicBezTo>
                      <a:pt x="220" y="545"/>
                      <a:pt x="220" y="544"/>
                      <a:pt x="220" y="543"/>
                    </a:cubicBezTo>
                    <a:cubicBezTo>
                      <a:pt x="221" y="544"/>
                      <a:pt x="221" y="544"/>
                      <a:pt x="221" y="544"/>
                    </a:cubicBezTo>
                    <a:cubicBezTo>
                      <a:pt x="223" y="544"/>
                      <a:pt x="223" y="544"/>
                      <a:pt x="223" y="544"/>
                    </a:cubicBezTo>
                    <a:cubicBezTo>
                      <a:pt x="224" y="544"/>
                      <a:pt x="224" y="544"/>
                      <a:pt x="224" y="544"/>
                    </a:cubicBezTo>
                    <a:cubicBezTo>
                      <a:pt x="225" y="545"/>
                      <a:pt x="225" y="545"/>
                      <a:pt x="225" y="545"/>
                    </a:cubicBezTo>
                    <a:cubicBezTo>
                      <a:pt x="227" y="545"/>
                      <a:pt x="227" y="545"/>
                      <a:pt x="227" y="545"/>
                    </a:cubicBezTo>
                    <a:cubicBezTo>
                      <a:pt x="227" y="545"/>
                      <a:pt x="227" y="545"/>
                      <a:pt x="227" y="545"/>
                    </a:cubicBezTo>
                    <a:cubicBezTo>
                      <a:pt x="229" y="546"/>
                      <a:pt x="229" y="546"/>
                      <a:pt x="229" y="546"/>
                    </a:cubicBezTo>
                    <a:cubicBezTo>
                      <a:pt x="230" y="546"/>
                      <a:pt x="230" y="546"/>
                      <a:pt x="230" y="546"/>
                    </a:cubicBezTo>
                    <a:cubicBezTo>
                      <a:pt x="230" y="547"/>
                      <a:pt x="230" y="548"/>
                      <a:pt x="230" y="549"/>
                    </a:cubicBezTo>
                    <a:lnTo>
                      <a:pt x="229" y="549"/>
                    </a:lnTo>
                    <a:close/>
                    <a:moveTo>
                      <a:pt x="229" y="511"/>
                    </a:moveTo>
                    <a:cubicBezTo>
                      <a:pt x="229" y="511"/>
                      <a:pt x="229" y="511"/>
                      <a:pt x="229" y="511"/>
                    </a:cubicBezTo>
                    <a:cubicBezTo>
                      <a:pt x="229" y="511"/>
                      <a:pt x="229" y="511"/>
                      <a:pt x="229" y="511"/>
                    </a:cubicBezTo>
                    <a:cubicBezTo>
                      <a:pt x="229" y="511"/>
                      <a:pt x="229" y="511"/>
                      <a:pt x="229" y="511"/>
                    </a:cubicBezTo>
                    <a:cubicBezTo>
                      <a:pt x="229" y="511"/>
                      <a:pt x="229" y="511"/>
                      <a:pt x="229" y="511"/>
                    </a:cubicBezTo>
                    <a:cubicBezTo>
                      <a:pt x="229" y="510"/>
                      <a:pt x="229" y="510"/>
                      <a:pt x="229" y="510"/>
                    </a:cubicBezTo>
                    <a:cubicBezTo>
                      <a:pt x="229" y="510"/>
                      <a:pt x="229" y="510"/>
                      <a:pt x="229" y="510"/>
                    </a:cubicBezTo>
                    <a:cubicBezTo>
                      <a:pt x="230" y="510"/>
                      <a:pt x="230" y="510"/>
                      <a:pt x="230" y="510"/>
                    </a:cubicBezTo>
                    <a:cubicBezTo>
                      <a:pt x="232" y="510"/>
                      <a:pt x="232" y="510"/>
                      <a:pt x="232" y="510"/>
                    </a:cubicBezTo>
                    <a:cubicBezTo>
                      <a:pt x="233" y="509"/>
                      <a:pt x="233" y="509"/>
                      <a:pt x="233" y="509"/>
                    </a:cubicBezTo>
                    <a:cubicBezTo>
                      <a:pt x="234" y="509"/>
                      <a:pt x="234" y="509"/>
                      <a:pt x="234" y="509"/>
                    </a:cubicBezTo>
                    <a:cubicBezTo>
                      <a:pt x="237" y="509"/>
                      <a:pt x="237" y="509"/>
                      <a:pt x="237" y="509"/>
                    </a:cubicBezTo>
                    <a:cubicBezTo>
                      <a:pt x="237" y="510"/>
                      <a:pt x="237" y="512"/>
                      <a:pt x="238" y="513"/>
                    </a:cubicBezTo>
                    <a:cubicBezTo>
                      <a:pt x="238" y="514"/>
                      <a:pt x="238" y="516"/>
                      <a:pt x="239" y="517"/>
                    </a:cubicBezTo>
                    <a:cubicBezTo>
                      <a:pt x="238" y="517"/>
                      <a:pt x="238" y="517"/>
                      <a:pt x="238" y="517"/>
                    </a:cubicBezTo>
                    <a:cubicBezTo>
                      <a:pt x="234" y="517"/>
                      <a:pt x="234" y="517"/>
                      <a:pt x="234" y="517"/>
                    </a:cubicBezTo>
                    <a:cubicBezTo>
                      <a:pt x="233" y="517"/>
                      <a:pt x="233" y="517"/>
                      <a:pt x="233" y="517"/>
                    </a:cubicBezTo>
                    <a:cubicBezTo>
                      <a:pt x="232" y="517"/>
                      <a:pt x="232" y="517"/>
                      <a:pt x="232" y="517"/>
                    </a:cubicBezTo>
                    <a:cubicBezTo>
                      <a:pt x="230" y="517"/>
                      <a:pt x="230" y="517"/>
                      <a:pt x="230" y="517"/>
                    </a:cubicBezTo>
                    <a:cubicBezTo>
                      <a:pt x="230" y="516"/>
                      <a:pt x="230" y="516"/>
                      <a:pt x="230" y="516"/>
                    </a:cubicBezTo>
                    <a:cubicBezTo>
                      <a:pt x="230" y="515"/>
                      <a:pt x="229" y="513"/>
                      <a:pt x="229" y="511"/>
                    </a:cubicBezTo>
                    <a:close/>
                    <a:moveTo>
                      <a:pt x="231" y="571"/>
                    </a:moveTo>
                    <a:cubicBezTo>
                      <a:pt x="231" y="569"/>
                      <a:pt x="231" y="567"/>
                      <a:pt x="232" y="564"/>
                    </a:cubicBezTo>
                    <a:cubicBezTo>
                      <a:pt x="232" y="564"/>
                      <a:pt x="232" y="563"/>
                      <a:pt x="232" y="562"/>
                    </a:cubicBezTo>
                    <a:cubicBezTo>
                      <a:pt x="233" y="563"/>
                      <a:pt x="233" y="563"/>
                      <a:pt x="233" y="563"/>
                    </a:cubicBezTo>
                    <a:cubicBezTo>
                      <a:pt x="234" y="563"/>
                      <a:pt x="234" y="563"/>
                      <a:pt x="234" y="563"/>
                    </a:cubicBezTo>
                    <a:cubicBezTo>
                      <a:pt x="233" y="563"/>
                      <a:pt x="233" y="563"/>
                      <a:pt x="233" y="563"/>
                    </a:cubicBezTo>
                    <a:cubicBezTo>
                      <a:pt x="232" y="568"/>
                      <a:pt x="232" y="568"/>
                      <a:pt x="232" y="568"/>
                    </a:cubicBezTo>
                    <a:cubicBezTo>
                      <a:pt x="231" y="571"/>
                      <a:pt x="231" y="571"/>
                      <a:pt x="231" y="571"/>
                    </a:cubicBezTo>
                    <a:close/>
                    <a:moveTo>
                      <a:pt x="233" y="574"/>
                    </a:moveTo>
                    <a:cubicBezTo>
                      <a:pt x="234" y="571"/>
                      <a:pt x="234" y="571"/>
                      <a:pt x="234" y="571"/>
                    </a:cubicBezTo>
                    <a:cubicBezTo>
                      <a:pt x="237" y="562"/>
                      <a:pt x="237" y="562"/>
                      <a:pt x="237" y="562"/>
                    </a:cubicBezTo>
                    <a:cubicBezTo>
                      <a:pt x="237" y="562"/>
                      <a:pt x="237" y="562"/>
                      <a:pt x="237" y="562"/>
                    </a:cubicBezTo>
                    <a:cubicBezTo>
                      <a:pt x="237" y="562"/>
                      <a:pt x="237" y="562"/>
                      <a:pt x="237" y="562"/>
                    </a:cubicBezTo>
                    <a:cubicBezTo>
                      <a:pt x="238" y="561"/>
                      <a:pt x="238" y="561"/>
                      <a:pt x="238" y="561"/>
                    </a:cubicBezTo>
                    <a:cubicBezTo>
                      <a:pt x="239" y="557"/>
                      <a:pt x="239" y="557"/>
                      <a:pt x="239" y="557"/>
                    </a:cubicBezTo>
                    <a:cubicBezTo>
                      <a:pt x="240" y="553"/>
                      <a:pt x="240" y="553"/>
                      <a:pt x="240" y="553"/>
                    </a:cubicBezTo>
                    <a:cubicBezTo>
                      <a:pt x="241" y="555"/>
                      <a:pt x="241" y="555"/>
                      <a:pt x="241" y="555"/>
                    </a:cubicBezTo>
                    <a:cubicBezTo>
                      <a:pt x="243" y="562"/>
                      <a:pt x="243" y="562"/>
                      <a:pt x="243" y="562"/>
                    </a:cubicBezTo>
                    <a:cubicBezTo>
                      <a:pt x="246" y="567"/>
                      <a:pt x="246" y="567"/>
                      <a:pt x="246" y="567"/>
                    </a:cubicBezTo>
                    <a:cubicBezTo>
                      <a:pt x="248" y="572"/>
                      <a:pt x="248" y="572"/>
                      <a:pt x="248" y="572"/>
                    </a:cubicBezTo>
                    <a:cubicBezTo>
                      <a:pt x="249" y="576"/>
                      <a:pt x="249" y="576"/>
                      <a:pt x="249" y="576"/>
                    </a:cubicBezTo>
                    <a:cubicBezTo>
                      <a:pt x="249" y="576"/>
                      <a:pt x="249" y="576"/>
                      <a:pt x="249" y="576"/>
                    </a:cubicBezTo>
                    <a:cubicBezTo>
                      <a:pt x="249" y="576"/>
                      <a:pt x="249" y="576"/>
                      <a:pt x="249" y="576"/>
                    </a:cubicBezTo>
                    <a:cubicBezTo>
                      <a:pt x="248" y="576"/>
                      <a:pt x="248" y="576"/>
                      <a:pt x="248" y="576"/>
                    </a:cubicBezTo>
                    <a:cubicBezTo>
                      <a:pt x="246" y="576"/>
                      <a:pt x="246" y="576"/>
                      <a:pt x="246" y="576"/>
                    </a:cubicBezTo>
                    <a:cubicBezTo>
                      <a:pt x="243" y="576"/>
                      <a:pt x="243" y="576"/>
                      <a:pt x="243" y="576"/>
                    </a:cubicBezTo>
                    <a:cubicBezTo>
                      <a:pt x="241" y="575"/>
                      <a:pt x="241" y="575"/>
                      <a:pt x="241" y="575"/>
                    </a:cubicBezTo>
                    <a:cubicBezTo>
                      <a:pt x="239" y="575"/>
                      <a:pt x="239" y="575"/>
                      <a:pt x="239" y="575"/>
                    </a:cubicBezTo>
                    <a:cubicBezTo>
                      <a:pt x="238" y="575"/>
                      <a:pt x="238" y="575"/>
                      <a:pt x="238" y="575"/>
                    </a:cubicBezTo>
                    <a:cubicBezTo>
                      <a:pt x="234" y="574"/>
                      <a:pt x="234" y="574"/>
                      <a:pt x="234" y="574"/>
                    </a:cubicBezTo>
                    <a:cubicBezTo>
                      <a:pt x="233" y="574"/>
                      <a:pt x="233" y="574"/>
                      <a:pt x="233" y="574"/>
                    </a:cubicBezTo>
                    <a:cubicBezTo>
                      <a:pt x="233" y="574"/>
                      <a:pt x="233" y="574"/>
                      <a:pt x="233" y="574"/>
                    </a:cubicBezTo>
                    <a:close/>
                    <a:moveTo>
                      <a:pt x="258" y="602"/>
                    </a:moveTo>
                    <a:cubicBezTo>
                      <a:pt x="257" y="600"/>
                      <a:pt x="257" y="600"/>
                      <a:pt x="257" y="600"/>
                    </a:cubicBezTo>
                    <a:cubicBezTo>
                      <a:pt x="255" y="598"/>
                      <a:pt x="255" y="598"/>
                      <a:pt x="255" y="598"/>
                    </a:cubicBezTo>
                    <a:cubicBezTo>
                      <a:pt x="253" y="596"/>
                      <a:pt x="253" y="596"/>
                      <a:pt x="253" y="596"/>
                    </a:cubicBezTo>
                    <a:cubicBezTo>
                      <a:pt x="250" y="593"/>
                      <a:pt x="250" y="593"/>
                      <a:pt x="250" y="593"/>
                    </a:cubicBezTo>
                    <a:cubicBezTo>
                      <a:pt x="249" y="592"/>
                      <a:pt x="249" y="592"/>
                      <a:pt x="249" y="592"/>
                    </a:cubicBezTo>
                    <a:cubicBezTo>
                      <a:pt x="248" y="590"/>
                      <a:pt x="248" y="590"/>
                      <a:pt x="248" y="590"/>
                    </a:cubicBezTo>
                    <a:cubicBezTo>
                      <a:pt x="246" y="588"/>
                      <a:pt x="246" y="588"/>
                      <a:pt x="246" y="588"/>
                    </a:cubicBezTo>
                    <a:cubicBezTo>
                      <a:pt x="243" y="586"/>
                      <a:pt x="243" y="586"/>
                      <a:pt x="243" y="586"/>
                    </a:cubicBezTo>
                    <a:cubicBezTo>
                      <a:pt x="241" y="583"/>
                      <a:pt x="241" y="583"/>
                      <a:pt x="241" y="583"/>
                    </a:cubicBezTo>
                    <a:cubicBezTo>
                      <a:pt x="239" y="582"/>
                      <a:pt x="239" y="582"/>
                      <a:pt x="239" y="582"/>
                    </a:cubicBezTo>
                    <a:cubicBezTo>
                      <a:pt x="238" y="580"/>
                      <a:pt x="238" y="580"/>
                      <a:pt x="238" y="580"/>
                    </a:cubicBezTo>
                    <a:cubicBezTo>
                      <a:pt x="236" y="578"/>
                      <a:pt x="236" y="578"/>
                      <a:pt x="236" y="578"/>
                    </a:cubicBezTo>
                    <a:cubicBezTo>
                      <a:pt x="238" y="578"/>
                      <a:pt x="238" y="578"/>
                      <a:pt x="238" y="578"/>
                    </a:cubicBezTo>
                    <a:cubicBezTo>
                      <a:pt x="239" y="578"/>
                      <a:pt x="239" y="578"/>
                      <a:pt x="239" y="578"/>
                    </a:cubicBezTo>
                    <a:cubicBezTo>
                      <a:pt x="241" y="579"/>
                      <a:pt x="241" y="579"/>
                      <a:pt x="241" y="579"/>
                    </a:cubicBezTo>
                    <a:cubicBezTo>
                      <a:pt x="243" y="579"/>
                      <a:pt x="243" y="579"/>
                      <a:pt x="243" y="579"/>
                    </a:cubicBezTo>
                    <a:cubicBezTo>
                      <a:pt x="246" y="579"/>
                      <a:pt x="246" y="579"/>
                      <a:pt x="246" y="579"/>
                    </a:cubicBezTo>
                    <a:cubicBezTo>
                      <a:pt x="248" y="579"/>
                      <a:pt x="248" y="579"/>
                      <a:pt x="248" y="579"/>
                    </a:cubicBezTo>
                    <a:cubicBezTo>
                      <a:pt x="249" y="579"/>
                      <a:pt x="249" y="579"/>
                      <a:pt x="249" y="579"/>
                    </a:cubicBezTo>
                    <a:cubicBezTo>
                      <a:pt x="250" y="580"/>
                      <a:pt x="250" y="580"/>
                      <a:pt x="250" y="580"/>
                    </a:cubicBezTo>
                    <a:cubicBezTo>
                      <a:pt x="250" y="580"/>
                      <a:pt x="250" y="580"/>
                      <a:pt x="250" y="580"/>
                    </a:cubicBezTo>
                    <a:cubicBezTo>
                      <a:pt x="253" y="585"/>
                      <a:pt x="253" y="585"/>
                      <a:pt x="253" y="585"/>
                    </a:cubicBezTo>
                    <a:cubicBezTo>
                      <a:pt x="255" y="592"/>
                      <a:pt x="255" y="592"/>
                      <a:pt x="255" y="592"/>
                    </a:cubicBezTo>
                    <a:cubicBezTo>
                      <a:pt x="257" y="598"/>
                      <a:pt x="257" y="598"/>
                      <a:pt x="257" y="598"/>
                    </a:cubicBezTo>
                    <a:cubicBezTo>
                      <a:pt x="258" y="601"/>
                      <a:pt x="258" y="601"/>
                      <a:pt x="258" y="601"/>
                    </a:cubicBezTo>
                    <a:cubicBezTo>
                      <a:pt x="259" y="602"/>
                      <a:pt x="259" y="602"/>
                      <a:pt x="259" y="602"/>
                    </a:cubicBezTo>
                    <a:lnTo>
                      <a:pt x="258" y="602"/>
                    </a:lnTo>
                    <a:close/>
                    <a:moveTo>
                      <a:pt x="259" y="607"/>
                    </a:moveTo>
                    <a:cubicBezTo>
                      <a:pt x="259" y="607"/>
                      <a:pt x="259" y="607"/>
                      <a:pt x="259" y="607"/>
                    </a:cubicBezTo>
                    <a:cubicBezTo>
                      <a:pt x="259" y="607"/>
                      <a:pt x="259" y="607"/>
                      <a:pt x="259" y="607"/>
                    </a:cubicBezTo>
                    <a:cubicBezTo>
                      <a:pt x="258" y="607"/>
                      <a:pt x="258" y="607"/>
                      <a:pt x="258" y="607"/>
                    </a:cubicBezTo>
                    <a:cubicBezTo>
                      <a:pt x="257" y="607"/>
                      <a:pt x="257" y="607"/>
                      <a:pt x="257" y="607"/>
                    </a:cubicBezTo>
                    <a:cubicBezTo>
                      <a:pt x="255" y="607"/>
                      <a:pt x="255" y="607"/>
                      <a:pt x="255" y="607"/>
                    </a:cubicBezTo>
                    <a:cubicBezTo>
                      <a:pt x="253" y="606"/>
                      <a:pt x="253" y="606"/>
                      <a:pt x="253" y="606"/>
                    </a:cubicBezTo>
                    <a:cubicBezTo>
                      <a:pt x="250" y="606"/>
                      <a:pt x="250" y="606"/>
                      <a:pt x="250" y="606"/>
                    </a:cubicBezTo>
                    <a:cubicBezTo>
                      <a:pt x="249" y="606"/>
                      <a:pt x="249" y="606"/>
                      <a:pt x="249" y="606"/>
                    </a:cubicBezTo>
                    <a:cubicBezTo>
                      <a:pt x="248" y="606"/>
                      <a:pt x="248" y="606"/>
                      <a:pt x="248" y="606"/>
                    </a:cubicBezTo>
                    <a:cubicBezTo>
                      <a:pt x="246" y="606"/>
                      <a:pt x="246" y="606"/>
                      <a:pt x="246" y="606"/>
                    </a:cubicBezTo>
                    <a:cubicBezTo>
                      <a:pt x="244" y="606"/>
                      <a:pt x="244" y="606"/>
                      <a:pt x="244" y="606"/>
                    </a:cubicBezTo>
                    <a:cubicBezTo>
                      <a:pt x="243" y="605"/>
                      <a:pt x="243" y="605"/>
                      <a:pt x="243" y="605"/>
                    </a:cubicBezTo>
                    <a:cubicBezTo>
                      <a:pt x="241" y="598"/>
                      <a:pt x="241" y="598"/>
                      <a:pt x="241" y="598"/>
                    </a:cubicBezTo>
                    <a:cubicBezTo>
                      <a:pt x="239" y="593"/>
                      <a:pt x="239" y="593"/>
                      <a:pt x="239" y="593"/>
                    </a:cubicBezTo>
                    <a:cubicBezTo>
                      <a:pt x="238" y="589"/>
                      <a:pt x="238" y="589"/>
                      <a:pt x="238" y="589"/>
                    </a:cubicBezTo>
                    <a:cubicBezTo>
                      <a:pt x="235" y="582"/>
                      <a:pt x="235" y="582"/>
                      <a:pt x="235" y="582"/>
                    </a:cubicBezTo>
                    <a:cubicBezTo>
                      <a:pt x="238" y="585"/>
                      <a:pt x="238" y="585"/>
                      <a:pt x="238" y="585"/>
                    </a:cubicBezTo>
                    <a:cubicBezTo>
                      <a:pt x="239" y="586"/>
                      <a:pt x="239" y="586"/>
                      <a:pt x="239" y="586"/>
                    </a:cubicBezTo>
                    <a:cubicBezTo>
                      <a:pt x="241" y="588"/>
                      <a:pt x="241" y="588"/>
                      <a:pt x="241" y="588"/>
                    </a:cubicBezTo>
                    <a:cubicBezTo>
                      <a:pt x="243" y="591"/>
                      <a:pt x="243" y="591"/>
                      <a:pt x="243" y="591"/>
                    </a:cubicBezTo>
                    <a:cubicBezTo>
                      <a:pt x="246" y="593"/>
                      <a:pt x="246" y="593"/>
                      <a:pt x="246" y="593"/>
                    </a:cubicBezTo>
                    <a:cubicBezTo>
                      <a:pt x="248" y="595"/>
                      <a:pt x="248" y="595"/>
                      <a:pt x="248" y="595"/>
                    </a:cubicBezTo>
                    <a:cubicBezTo>
                      <a:pt x="249" y="596"/>
                      <a:pt x="249" y="596"/>
                      <a:pt x="249" y="596"/>
                    </a:cubicBezTo>
                    <a:cubicBezTo>
                      <a:pt x="250" y="598"/>
                      <a:pt x="250" y="598"/>
                      <a:pt x="250" y="598"/>
                    </a:cubicBezTo>
                    <a:cubicBezTo>
                      <a:pt x="253" y="600"/>
                      <a:pt x="253" y="600"/>
                      <a:pt x="253" y="600"/>
                    </a:cubicBezTo>
                    <a:cubicBezTo>
                      <a:pt x="255" y="603"/>
                      <a:pt x="255" y="603"/>
                      <a:pt x="255" y="603"/>
                    </a:cubicBezTo>
                    <a:cubicBezTo>
                      <a:pt x="257" y="605"/>
                      <a:pt x="257" y="605"/>
                      <a:pt x="257" y="605"/>
                    </a:cubicBezTo>
                    <a:cubicBezTo>
                      <a:pt x="258" y="606"/>
                      <a:pt x="258" y="606"/>
                      <a:pt x="258" y="606"/>
                    </a:cubicBezTo>
                    <a:lnTo>
                      <a:pt x="259" y="607"/>
                    </a:lnTo>
                    <a:close/>
                    <a:moveTo>
                      <a:pt x="253" y="576"/>
                    </a:moveTo>
                    <a:cubicBezTo>
                      <a:pt x="250" y="569"/>
                      <a:pt x="250" y="569"/>
                      <a:pt x="250" y="569"/>
                    </a:cubicBezTo>
                    <a:cubicBezTo>
                      <a:pt x="249" y="566"/>
                      <a:pt x="249" y="566"/>
                      <a:pt x="249" y="566"/>
                    </a:cubicBezTo>
                    <a:cubicBezTo>
                      <a:pt x="248" y="563"/>
                      <a:pt x="248" y="563"/>
                      <a:pt x="248" y="563"/>
                    </a:cubicBezTo>
                    <a:cubicBezTo>
                      <a:pt x="246" y="558"/>
                      <a:pt x="246" y="558"/>
                      <a:pt x="246" y="558"/>
                    </a:cubicBezTo>
                    <a:cubicBezTo>
                      <a:pt x="245" y="555"/>
                      <a:pt x="245" y="555"/>
                      <a:pt x="245" y="555"/>
                    </a:cubicBezTo>
                    <a:cubicBezTo>
                      <a:pt x="246" y="556"/>
                      <a:pt x="246" y="556"/>
                      <a:pt x="246" y="556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249" y="560"/>
                      <a:pt x="249" y="560"/>
                      <a:pt x="249" y="560"/>
                    </a:cubicBezTo>
                    <a:cubicBezTo>
                      <a:pt x="250" y="561"/>
                      <a:pt x="250" y="561"/>
                      <a:pt x="250" y="561"/>
                    </a:cubicBezTo>
                    <a:cubicBezTo>
                      <a:pt x="253" y="564"/>
                      <a:pt x="253" y="564"/>
                      <a:pt x="253" y="564"/>
                    </a:cubicBezTo>
                    <a:cubicBezTo>
                      <a:pt x="255" y="566"/>
                      <a:pt x="255" y="566"/>
                      <a:pt x="255" y="566"/>
                    </a:cubicBezTo>
                    <a:cubicBezTo>
                      <a:pt x="257" y="568"/>
                      <a:pt x="257" y="568"/>
                      <a:pt x="257" y="568"/>
                    </a:cubicBezTo>
                    <a:cubicBezTo>
                      <a:pt x="258" y="570"/>
                      <a:pt x="258" y="570"/>
                      <a:pt x="258" y="570"/>
                    </a:cubicBezTo>
                    <a:cubicBezTo>
                      <a:pt x="259" y="570"/>
                      <a:pt x="259" y="570"/>
                      <a:pt x="259" y="570"/>
                    </a:cubicBezTo>
                    <a:cubicBezTo>
                      <a:pt x="260" y="572"/>
                      <a:pt x="260" y="572"/>
                      <a:pt x="260" y="572"/>
                    </a:cubicBezTo>
                    <a:cubicBezTo>
                      <a:pt x="262" y="573"/>
                      <a:pt x="262" y="573"/>
                      <a:pt x="262" y="573"/>
                    </a:cubicBezTo>
                    <a:cubicBezTo>
                      <a:pt x="263" y="574"/>
                      <a:pt x="263" y="574"/>
                      <a:pt x="263" y="574"/>
                    </a:cubicBezTo>
                    <a:cubicBezTo>
                      <a:pt x="264" y="576"/>
                      <a:pt x="264" y="576"/>
                      <a:pt x="264" y="576"/>
                    </a:cubicBezTo>
                    <a:cubicBezTo>
                      <a:pt x="266" y="578"/>
                      <a:pt x="266" y="578"/>
                      <a:pt x="266" y="578"/>
                    </a:cubicBezTo>
                    <a:cubicBezTo>
                      <a:pt x="267" y="578"/>
                      <a:pt x="267" y="578"/>
                      <a:pt x="267" y="578"/>
                    </a:cubicBezTo>
                    <a:cubicBezTo>
                      <a:pt x="266" y="578"/>
                      <a:pt x="266" y="578"/>
                      <a:pt x="266" y="578"/>
                    </a:cubicBezTo>
                    <a:cubicBezTo>
                      <a:pt x="264" y="578"/>
                      <a:pt x="264" y="578"/>
                      <a:pt x="264" y="578"/>
                    </a:cubicBezTo>
                    <a:cubicBezTo>
                      <a:pt x="263" y="578"/>
                      <a:pt x="263" y="578"/>
                      <a:pt x="263" y="578"/>
                    </a:cubicBezTo>
                    <a:cubicBezTo>
                      <a:pt x="262" y="578"/>
                      <a:pt x="262" y="578"/>
                      <a:pt x="262" y="578"/>
                    </a:cubicBezTo>
                    <a:cubicBezTo>
                      <a:pt x="260" y="577"/>
                      <a:pt x="260" y="577"/>
                      <a:pt x="260" y="577"/>
                    </a:cubicBezTo>
                    <a:cubicBezTo>
                      <a:pt x="259" y="577"/>
                      <a:pt x="259" y="577"/>
                      <a:pt x="259" y="577"/>
                    </a:cubicBezTo>
                    <a:cubicBezTo>
                      <a:pt x="258" y="577"/>
                      <a:pt x="258" y="577"/>
                      <a:pt x="258" y="577"/>
                    </a:cubicBezTo>
                    <a:cubicBezTo>
                      <a:pt x="257" y="577"/>
                      <a:pt x="257" y="577"/>
                      <a:pt x="257" y="577"/>
                    </a:cubicBezTo>
                    <a:cubicBezTo>
                      <a:pt x="255" y="577"/>
                      <a:pt x="255" y="577"/>
                      <a:pt x="255" y="577"/>
                    </a:cubicBezTo>
                    <a:cubicBezTo>
                      <a:pt x="253" y="577"/>
                      <a:pt x="253" y="577"/>
                      <a:pt x="253" y="577"/>
                    </a:cubicBezTo>
                    <a:lnTo>
                      <a:pt x="253" y="576"/>
                    </a:lnTo>
                    <a:close/>
                    <a:moveTo>
                      <a:pt x="266" y="573"/>
                    </a:moveTo>
                    <a:cubicBezTo>
                      <a:pt x="264" y="571"/>
                      <a:pt x="264" y="571"/>
                      <a:pt x="264" y="571"/>
                    </a:cubicBezTo>
                    <a:cubicBezTo>
                      <a:pt x="263" y="570"/>
                      <a:pt x="263" y="570"/>
                      <a:pt x="263" y="570"/>
                    </a:cubicBezTo>
                    <a:cubicBezTo>
                      <a:pt x="262" y="568"/>
                      <a:pt x="262" y="568"/>
                      <a:pt x="262" y="568"/>
                    </a:cubicBezTo>
                    <a:cubicBezTo>
                      <a:pt x="260" y="567"/>
                      <a:pt x="260" y="567"/>
                      <a:pt x="260" y="567"/>
                    </a:cubicBezTo>
                    <a:cubicBezTo>
                      <a:pt x="259" y="565"/>
                      <a:pt x="259" y="565"/>
                      <a:pt x="259" y="565"/>
                    </a:cubicBezTo>
                    <a:cubicBezTo>
                      <a:pt x="258" y="565"/>
                      <a:pt x="258" y="565"/>
                      <a:pt x="258" y="565"/>
                    </a:cubicBezTo>
                    <a:cubicBezTo>
                      <a:pt x="257" y="564"/>
                      <a:pt x="257" y="564"/>
                      <a:pt x="257" y="564"/>
                    </a:cubicBezTo>
                    <a:cubicBezTo>
                      <a:pt x="255" y="562"/>
                      <a:pt x="255" y="562"/>
                      <a:pt x="255" y="562"/>
                    </a:cubicBezTo>
                    <a:cubicBezTo>
                      <a:pt x="253" y="559"/>
                      <a:pt x="253" y="559"/>
                      <a:pt x="253" y="559"/>
                    </a:cubicBezTo>
                    <a:cubicBezTo>
                      <a:pt x="250" y="556"/>
                      <a:pt x="250" y="556"/>
                      <a:pt x="250" y="556"/>
                    </a:cubicBezTo>
                    <a:cubicBezTo>
                      <a:pt x="249" y="555"/>
                      <a:pt x="249" y="555"/>
                      <a:pt x="249" y="555"/>
                    </a:cubicBezTo>
                    <a:cubicBezTo>
                      <a:pt x="248" y="554"/>
                      <a:pt x="248" y="554"/>
                      <a:pt x="248" y="554"/>
                    </a:cubicBezTo>
                    <a:cubicBezTo>
                      <a:pt x="246" y="552"/>
                      <a:pt x="246" y="552"/>
                      <a:pt x="246" y="552"/>
                    </a:cubicBezTo>
                    <a:cubicBezTo>
                      <a:pt x="244" y="550"/>
                      <a:pt x="244" y="550"/>
                      <a:pt x="244" y="550"/>
                    </a:cubicBezTo>
                    <a:cubicBezTo>
                      <a:pt x="246" y="549"/>
                      <a:pt x="246" y="549"/>
                      <a:pt x="246" y="549"/>
                    </a:cubicBezTo>
                    <a:cubicBezTo>
                      <a:pt x="248" y="549"/>
                      <a:pt x="248" y="549"/>
                      <a:pt x="248" y="549"/>
                    </a:cubicBezTo>
                    <a:cubicBezTo>
                      <a:pt x="249" y="549"/>
                      <a:pt x="249" y="549"/>
                      <a:pt x="249" y="549"/>
                    </a:cubicBezTo>
                    <a:cubicBezTo>
                      <a:pt x="250" y="549"/>
                      <a:pt x="250" y="549"/>
                      <a:pt x="250" y="549"/>
                    </a:cubicBezTo>
                    <a:cubicBezTo>
                      <a:pt x="253" y="548"/>
                      <a:pt x="253" y="548"/>
                      <a:pt x="253" y="548"/>
                    </a:cubicBezTo>
                    <a:cubicBezTo>
                      <a:pt x="255" y="548"/>
                      <a:pt x="255" y="548"/>
                      <a:pt x="255" y="548"/>
                    </a:cubicBezTo>
                    <a:cubicBezTo>
                      <a:pt x="257" y="547"/>
                      <a:pt x="257" y="547"/>
                      <a:pt x="257" y="547"/>
                    </a:cubicBezTo>
                    <a:cubicBezTo>
                      <a:pt x="258" y="547"/>
                      <a:pt x="258" y="547"/>
                      <a:pt x="258" y="547"/>
                    </a:cubicBezTo>
                    <a:cubicBezTo>
                      <a:pt x="259" y="547"/>
                      <a:pt x="259" y="547"/>
                      <a:pt x="259" y="547"/>
                    </a:cubicBezTo>
                    <a:cubicBezTo>
                      <a:pt x="260" y="547"/>
                      <a:pt x="260" y="547"/>
                      <a:pt x="260" y="547"/>
                    </a:cubicBezTo>
                    <a:cubicBezTo>
                      <a:pt x="260" y="547"/>
                      <a:pt x="260" y="547"/>
                      <a:pt x="260" y="547"/>
                    </a:cubicBezTo>
                    <a:cubicBezTo>
                      <a:pt x="262" y="551"/>
                      <a:pt x="262" y="551"/>
                      <a:pt x="262" y="551"/>
                    </a:cubicBezTo>
                    <a:cubicBezTo>
                      <a:pt x="263" y="556"/>
                      <a:pt x="263" y="556"/>
                      <a:pt x="263" y="556"/>
                    </a:cubicBezTo>
                    <a:cubicBezTo>
                      <a:pt x="264" y="561"/>
                      <a:pt x="264" y="561"/>
                      <a:pt x="264" y="561"/>
                    </a:cubicBezTo>
                    <a:cubicBezTo>
                      <a:pt x="266" y="569"/>
                      <a:pt x="266" y="569"/>
                      <a:pt x="266" y="569"/>
                    </a:cubicBezTo>
                    <a:cubicBezTo>
                      <a:pt x="267" y="574"/>
                      <a:pt x="267" y="574"/>
                      <a:pt x="267" y="574"/>
                    </a:cubicBezTo>
                    <a:cubicBezTo>
                      <a:pt x="268" y="575"/>
                      <a:pt x="268" y="575"/>
                      <a:pt x="268" y="575"/>
                    </a:cubicBezTo>
                    <a:cubicBezTo>
                      <a:pt x="267" y="574"/>
                      <a:pt x="267" y="574"/>
                      <a:pt x="267" y="574"/>
                    </a:cubicBezTo>
                    <a:lnTo>
                      <a:pt x="266" y="573"/>
                    </a:lnTo>
                    <a:close/>
                    <a:moveTo>
                      <a:pt x="263" y="543"/>
                    </a:moveTo>
                    <a:cubicBezTo>
                      <a:pt x="262" y="539"/>
                      <a:pt x="262" y="539"/>
                      <a:pt x="262" y="539"/>
                    </a:cubicBezTo>
                    <a:cubicBezTo>
                      <a:pt x="260" y="534"/>
                      <a:pt x="260" y="534"/>
                      <a:pt x="260" y="534"/>
                    </a:cubicBezTo>
                    <a:cubicBezTo>
                      <a:pt x="259" y="529"/>
                      <a:pt x="259" y="529"/>
                      <a:pt x="259" y="529"/>
                    </a:cubicBezTo>
                    <a:cubicBezTo>
                      <a:pt x="258" y="527"/>
                      <a:pt x="258" y="527"/>
                      <a:pt x="258" y="527"/>
                    </a:cubicBezTo>
                    <a:cubicBezTo>
                      <a:pt x="257" y="522"/>
                      <a:pt x="257" y="522"/>
                      <a:pt x="257" y="522"/>
                    </a:cubicBezTo>
                    <a:cubicBezTo>
                      <a:pt x="256" y="518"/>
                      <a:pt x="256" y="518"/>
                      <a:pt x="256" y="518"/>
                    </a:cubicBezTo>
                    <a:cubicBezTo>
                      <a:pt x="257" y="519"/>
                      <a:pt x="257" y="519"/>
                      <a:pt x="257" y="519"/>
                    </a:cubicBezTo>
                    <a:cubicBezTo>
                      <a:pt x="258" y="520"/>
                      <a:pt x="258" y="520"/>
                      <a:pt x="258" y="520"/>
                    </a:cubicBezTo>
                    <a:cubicBezTo>
                      <a:pt x="259" y="521"/>
                      <a:pt x="259" y="521"/>
                      <a:pt x="259" y="521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2" y="524"/>
                      <a:pt x="262" y="524"/>
                      <a:pt x="262" y="524"/>
                    </a:cubicBezTo>
                    <a:cubicBezTo>
                      <a:pt x="263" y="525"/>
                      <a:pt x="263" y="525"/>
                      <a:pt x="263" y="525"/>
                    </a:cubicBezTo>
                    <a:cubicBezTo>
                      <a:pt x="264" y="526"/>
                      <a:pt x="264" y="526"/>
                      <a:pt x="264" y="526"/>
                    </a:cubicBezTo>
                    <a:cubicBezTo>
                      <a:pt x="266" y="528"/>
                      <a:pt x="266" y="528"/>
                      <a:pt x="266" y="528"/>
                    </a:cubicBezTo>
                    <a:cubicBezTo>
                      <a:pt x="267" y="530"/>
                      <a:pt x="267" y="530"/>
                      <a:pt x="267" y="530"/>
                    </a:cubicBezTo>
                    <a:cubicBezTo>
                      <a:pt x="268" y="530"/>
                      <a:pt x="268" y="530"/>
                      <a:pt x="268" y="530"/>
                    </a:cubicBezTo>
                    <a:cubicBezTo>
                      <a:pt x="271" y="533"/>
                      <a:pt x="271" y="533"/>
                      <a:pt x="271" y="533"/>
                    </a:cubicBezTo>
                    <a:cubicBezTo>
                      <a:pt x="273" y="536"/>
                      <a:pt x="273" y="536"/>
                      <a:pt x="273" y="536"/>
                    </a:cubicBezTo>
                    <a:cubicBezTo>
                      <a:pt x="274" y="537"/>
                      <a:pt x="274" y="537"/>
                      <a:pt x="274" y="537"/>
                    </a:cubicBezTo>
                    <a:cubicBezTo>
                      <a:pt x="275" y="538"/>
                      <a:pt x="275" y="538"/>
                      <a:pt x="275" y="538"/>
                    </a:cubicBezTo>
                    <a:cubicBezTo>
                      <a:pt x="277" y="539"/>
                      <a:pt x="277" y="539"/>
                      <a:pt x="277" y="539"/>
                    </a:cubicBezTo>
                    <a:cubicBezTo>
                      <a:pt x="277" y="540"/>
                      <a:pt x="277" y="540"/>
                      <a:pt x="277" y="540"/>
                    </a:cubicBezTo>
                    <a:cubicBezTo>
                      <a:pt x="278" y="541"/>
                      <a:pt x="278" y="541"/>
                      <a:pt x="278" y="541"/>
                    </a:cubicBezTo>
                    <a:cubicBezTo>
                      <a:pt x="277" y="541"/>
                      <a:pt x="277" y="541"/>
                      <a:pt x="277" y="541"/>
                    </a:cubicBezTo>
                    <a:cubicBezTo>
                      <a:pt x="277" y="541"/>
                      <a:pt x="277" y="541"/>
                      <a:pt x="277" y="541"/>
                    </a:cubicBezTo>
                    <a:cubicBezTo>
                      <a:pt x="275" y="541"/>
                      <a:pt x="275" y="541"/>
                      <a:pt x="275" y="541"/>
                    </a:cubicBezTo>
                    <a:cubicBezTo>
                      <a:pt x="274" y="542"/>
                      <a:pt x="274" y="542"/>
                      <a:pt x="274" y="542"/>
                    </a:cubicBezTo>
                    <a:cubicBezTo>
                      <a:pt x="273" y="542"/>
                      <a:pt x="273" y="542"/>
                      <a:pt x="273" y="542"/>
                    </a:cubicBezTo>
                    <a:cubicBezTo>
                      <a:pt x="271" y="542"/>
                      <a:pt x="271" y="542"/>
                      <a:pt x="271" y="542"/>
                    </a:cubicBezTo>
                    <a:cubicBezTo>
                      <a:pt x="268" y="543"/>
                      <a:pt x="268" y="543"/>
                      <a:pt x="268" y="543"/>
                    </a:cubicBezTo>
                    <a:cubicBezTo>
                      <a:pt x="267" y="543"/>
                      <a:pt x="267" y="543"/>
                      <a:pt x="267" y="543"/>
                    </a:cubicBezTo>
                    <a:cubicBezTo>
                      <a:pt x="266" y="543"/>
                      <a:pt x="266" y="543"/>
                      <a:pt x="266" y="543"/>
                    </a:cubicBezTo>
                    <a:cubicBezTo>
                      <a:pt x="264" y="543"/>
                      <a:pt x="264" y="543"/>
                      <a:pt x="264" y="543"/>
                    </a:cubicBezTo>
                    <a:cubicBezTo>
                      <a:pt x="263" y="543"/>
                      <a:pt x="263" y="543"/>
                      <a:pt x="263" y="543"/>
                    </a:cubicBezTo>
                    <a:close/>
                    <a:moveTo>
                      <a:pt x="274" y="516"/>
                    </a:moveTo>
                    <a:cubicBezTo>
                      <a:pt x="274" y="516"/>
                      <a:pt x="274" y="516"/>
                      <a:pt x="274" y="516"/>
                    </a:cubicBezTo>
                    <a:cubicBezTo>
                      <a:pt x="274" y="510"/>
                      <a:pt x="274" y="510"/>
                      <a:pt x="274" y="510"/>
                    </a:cubicBezTo>
                    <a:cubicBezTo>
                      <a:pt x="274" y="509"/>
                      <a:pt x="274" y="509"/>
                      <a:pt x="274" y="509"/>
                    </a:cubicBezTo>
                    <a:cubicBezTo>
                      <a:pt x="275" y="509"/>
                      <a:pt x="275" y="509"/>
                      <a:pt x="275" y="509"/>
                    </a:cubicBezTo>
                    <a:cubicBezTo>
                      <a:pt x="277" y="508"/>
                      <a:pt x="277" y="508"/>
                      <a:pt x="277" y="508"/>
                    </a:cubicBezTo>
                    <a:cubicBezTo>
                      <a:pt x="277" y="508"/>
                      <a:pt x="277" y="508"/>
                      <a:pt x="277" y="508"/>
                    </a:cubicBezTo>
                    <a:cubicBezTo>
                      <a:pt x="277" y="508"/>
                      <a:pt x="277" y="508"/>
                      <a:pt x="277" y="508"/>
                    </a:cubicBezTo>
                    <a:cubicBezTo>
                      <a:pt x="275" y="512"/>
                      <a:pt x="275" y="512"/>
                      <a:pt x="275" y="512"/>
                    </a:cubicBezTo>
                    <a:lnTo>
                      <a:pt x="274" y="516"/>
                    </a:lnTo>
                    <a:close/>
                    <a:moveTo>
                      <a:pt x="277" y="519"/>
                    </a:moveTo>
                    <a:cubicBezTo>
                      <a:pt x="277" y="517"/>
                      <a:pt x="277" y="517"/>
                      <a:pt x="277" y="517"/>
                    </a:cubicBezTo>
                    <a:cubicBezTo>
                      <a:pt x="279" y="511"/>
                      <a:pt x="279" y="511"/>
                      <a:pt x="279" y="511"/>
                    </a:cubicBezTo>
                    <a:cubicBezTo>
                      <a:pt x="280" y="517"/>
                      <a:pt x="280" y="517"/>
                      <a:pt x="280" y="517"/>
                    </a:cubicBezTo>
                    <a:cubicBezTo>
                      <a:pt x="280" y="517"/>
                      <a:pt x="280" y="517"/>
                      <a:pt x="280" y="517"/>
                    </a:cubicBezTo>
                    <a:cubicBezTo>
                      <a:pt x="280" y="517"/>
                      <a:pt x="280" y="517"/>
                      <a:pt x="280" y="517"/>
                    </a:cubicBezTo>
                    <a:cubicBezTo>
                      <a:pt x="277" y="519"/>
                      <a:pt x="277" y="519"/>
                      <a:pt x="277" y="519"/>
                    </a:cubicBezTo>
                    <a:cubicBezTo>
                      <a:pt x="277" y="519"/>
                      <a:pt x="277" y="519"/>
                      <a:pt x="277" y="519"/>
                    </a:cubicBezTo>
                    <a:cubicBezTo>
                      <a:pt x="276" y="520"/>
                      <a:pt x="276" y="520"/>
                      <a:pt x="276" y="520"/>
                    </a:cubicBezTo>
                    <a:lnTo>
                      <a:pt x="277" y="519"/>
                    </a:lnTo>
                    <a:close/>
                    <a:moveTo>
                      <a:pt x="280" y="496"/>
                    </a:moveTo>
                    <a:cubicBezTo>
                      <a:pt x="279" y="500"/>
                      <a:pt x="279" y="500"/>
                      <a:pt x="279" y="500"/>
                    </a:cubicBezTo>
                    <a:cubicBezTo>
                      <a:pt x="277" y="498"/>
                      <a:pt x="277" y="498"/>
                      <a:pt x="277" y="498"/>
                    </a:cubicBezTo>
                    <a:cubicBezTo>
                      <a:pt x="277" y="498"/>
                      <a:pt x="277" y="498"/>
                      <a:pt x="277" y="498"/>
                    </a:cubicBezTo>
                    <a:cubicBezTo>
                      <a:pt x="275" y="496"/>
                      <a:pt x="275" y="496"/>
                      <a:pt x="275" y="496"/>
                    </a:cubicBezTo>
                    <a:cubicBezTo>
                      <a:pt x="274" y="495"/>
                      <a:pt x="274" y="495"/>
                      <a:pt x="274" y="495"/>
                    </a:cubicBezTo>
                    <a:cubicBezTo>
                      <a:pt x="274" y="495"/>
                      <a:pt x="274" y="495"/>
                      <a:pt x="274" y="495"/>
                    </a:cubicBezTo>
                    <a:cubicBezTo>
                      <a:pt x="274" y="495"/>
                      <a:pt x="274" y="495"/>
                      <a:pt x="274" y="495"/>
                    </a:cubicBezTo>
                    <a:cubicBezTo>
                      <a:pt x="275" y="495"/>
                      <a:pt x="275" y="495"/>
                      <a:pt x="275" y="495"/>
                    </a:cubicBezTo>
                    <a:cubicBezTo>
                      <a:pt x="277" y="495"/>
                      <a:pt x="277" y="495"/>
                      <a:pt x="277" y="495"/>
                    </a:cubicBezTo>
                    <a:cubicBezTo>
                      <a:pt x="277" y="495"/>
                      <a:pt x="277" y="495"/>
                      <a:pt x="277" y="495"/>
                    </a:cubicBezTo>
                    <a:cubicBezTo>
                      <a:pt x="280" y="494"/>
                      <a:pt x="280" y="494"/>
                      <a:pt x="280" y="494"/>
                    </a:cubicBezTo>
                    <a:cubicBezTo>
                      <a:pt x="280" y="494"/>
                      <a:pt x="280" y="494"/>
                      <a:pt x="280" y="494"/>
                    </a:cubicBezTo>
                    <a:lnTo>
                      <a:pt x="280" y="496"/>
                    </a:lnTo>
                    <a:close/>
                    <a:moveTo>
                      <a:pt x="274" y="489"/>
                    </a:moveTo>
                    <a:cubicBezTo>
                      <a:pt x="273" y="489"/>
                      <a:pt x="273" y="489"/>
                      <a:pt x="273" y="489"/>
                    </a:cubicBezTo>
                    <a:cubicBezTo>
                      <a:pt x="274" y="485"/>
                      <a:pt x="274" y="485"/>
                      <a:pt x="274" y="485"/>
                    </a:cubicBezTo>
                    <a:cubicBezTo>
                      <a:pt x="274" y="484"/>
                      <a:pt x="274" y="484"/>
                      <a:pt x="274" y="484"/>
                    </a:cubicBezTo>
                    <a:cubicBezTo>
                      <a:pt x="275" y="484"/>
                      <a:pt x="275" y="484"/>
                      <a:pt x="275" y="484"/>
                    </a:cubicBezTo>
                    <a:cubicBezTo>
                      <a:pt x="277" y="484"/>
                      <a:pt x="277" y="484"/>
                      <a:pt x="277" y="484"/>
                    </a:cubicBezTo>
                    <a:cubicBezTo>
                      <a:pt x="277" y="484"/>
                      <a:pt x="277" y="484"/>
                      <a:pt x="277" y="484"/>
                    </a:cubicBezTo>
                    <a:cubicBezTo>
                      <a:pt x="279" y="484"/>
                      <a:pt x="279" y="484"/>
                      <a:pt x="279" y="484"/>
                    </a:cubicBezTo>
                    <a:cubicBezTo>
                      <a:pt x="277" y="486"/>
                      <a:pt x="277" y="486"/>
                      <a:pt x="277" y="486"/>
                    </a:cubicBezTo>
                    <a:cubicBezTo>
                      <a:pt x="277" y="486"/>
                      <a:pt x="277" y="486"/>
                      <a:pt x="277" y="486"/>
                    </a:cubicBezTo>
                    <a:cubicBezTo>
                      <a:pt x="275" y="488"/>
                      <a:pt x="275" y="488"/>
                      <a:pt x="275" y="488"/>
                    </a:cubicBezTo>
                    <a:lnTo>
                      <a:pt x="274" y="489"/>
                    </a:lnTo>
                    <a:close/>
                    <a:moveTo>
                      <a:pt x="277" y="481"/>
                    </a:moveTo>
                    <a:cubicBezTo>
                      <a:pt x="277" y="481"/>
                      <a:pt x="277" y="481"/>
                      <a:pt x="277" y="481"/>
                    </a:cubicBezTo>
                    <a:cubicBezTo>
                      <a:pt x="275" y="481"/>
                      <a:pt x="275" y="481"/>
                      <a:pt x="275" y="481"/>
                    </a:cubicBezTo>
                    <a:cubicBezTo>
                      <a:pt x="275" y="481"/>
                      <a:pt x="275" y="481"/>
                      <a:pt x="275" y="481"/>
                    </a:cubicBezTo>
                    <a:cubicBezTo>
                      <a:pt x="275" y="480"/>
                      <a:pt x="275" y="480"/>
                      <a:pt x="275" y="480"/>
                    </a:cubicBezTo>
                    <a:cubicBezTo>
                      <a:pt x="276" y="475"/>
                      <a:pt x="276" y="475"/>
                      <a:pt x="276" y="475"/>
                    </a:cubicBezTo>
                    <a:cubicBezTo>
                      <a:pt x="277" y="476"/>
                      <a:pt x="277" y="476"/>
                      <a:pt x="277" y="476"/>
                    </a:cubicBezTo>
                    <a:cubicBezTo>
                      <a:pt x="277" y="476"/>
                      <a:pt x="277" y="476"/>
                      <a:pt x="277" y="476"/>
                    </a:cubicBezTo>
                    <a:cubicBezTo>
                      <a:pt x="280" y="479"/>
                      <a:pt x="280" y="479"/>
                      <a:pt x="280" y="479"/>
                    </a:cubicBezTo>
                    <a:cubicBezTo>
                      <a:pt x="281" y="480"/>
                      <a:pt x="281" y="480"/>
                      <a:pt x="281" y="480"/>
                    </a:cubicBezTo>
                    <a:cubicBezTo>
                      <a:pt x="281" y="480"/>
                      <a:pt x="281" y="480"/>
                      <a:pt x="281" y="480"/>
                    </a:cubicBezTo>
                    <a:cubicBezTo>
                      <a:pt x="281" y="480"/>
                      <a:pt x="281" y="480"/>
                      <a:pt x="281" y="480"/>
                    </a:cubicBezTo>
                    <a:cubicBezTo>
                      <a:pt x="280" y="480"/>
                      <a:pt x="280" y="480"/>
                      <a:pt x="280" y="480"/>
                    </a:cubicBezTo>
                    <a:lnTo>
                      <a:pt x="277" y="481"/>
                    </a:lnTo>
                    <a:close/>
                    <a:moveTo>
                      <a:pt x="281" y="475"/>
                    </a:moveTo>
                    <a:cubicBezTo>
                      <a:pt x="280" y="474"/>
                      <a:pt x="280" y="474"/>
                      <a:pt x="280" y="474"/>
                    </a:cubicBezTo>
                    <a:cubicBezTo>
                      <a:pt x="279" y="473"/>
                      <a:pt x="279" y="473"/>
                      <a:pt x="279" y="473"/>
                    </a:cubicBezTo>
                    <a:cubicBezTo>
                      <a:pt x="280" y="473"/>
                      <a:pt x="280" y="473"/>
                      <a:pt x="280" y="473"/>
                    </a:cubicBezTo>
                    <a:cubicBezTo>
                      <a:pt x="281" y="473"/>
                      <a:pt x="281" y="473"/>
                      <a:pt x="281" y="473"/>
                    </a:cubicBezTo>
                    <a:cubicBezTo>
                      <a:pt x="282" y="472"/>
                      <a:pt x="282" y="472"/>
                      <a:pt x="282" y="472"/>
                    </a:cubicBezTo>
                    <a:cubicBezTo>
                      <a:pt x="283" y="472"/>
                      <a:pt x="283" y="472"/>
                      <a:pt x="283" y="472"/>
                    </a:cubicBezTo>
                    <a:cubicBezTo>
                      <a:pt x="284" y="472"/>
                      <a:pt x="284" y="472"/>
                      <a:pt x="284" y="472"/>
                    </a:cubicBezTo>
                    <a:cubicBezTo>
                      <a:pt x="283" y="476"/>
                      <a:pt x="283" y="476"/>
                      <a:pt x="283" y="476"/>
                    </a:cubicBezTo>
                    <a:cubicBezTo>
                      <a:pt x="283" y="478"/>
                      <a:pt x="283" y="478"/>
                      <a:pt x="283" y="478"/>
                    </a:cubicBezTo>
                    <a:cubicBezTo>
                      <a:pt x="282" y="477"/>
                      <a:pt x="282" y="477"/>
                      <a:pt x="282" y="477"/>
                    </a:cubicBezTo>
                    <a:lnTo>
                      <a:pt x="281" y="475"/>
                    </a:lnTo>
                    <a:close/>
                    <a:moveTo>
                      <a:pt x="282" y="498"/>
                    </a:moveTo>
                    <a:cubicBezTo>
                      <a:pt x="283" y="494"/>
                      <a:pt x="283" y="494"/>
                      <a:pt x="283" y="494"/>
                    </a:cubicBezTo>
                    <a:cubicBezTo>
                      <a:pt x="283" y="494"/>
                      <a:pt x="283" y="494"/>
                      <a:pt x="283" y="494"/>
                    </a:cubicBezTo>
                    <a:cubicBezTo>
                      <a:pt x="286" y="493"/>
                      <a:pt x="286" y="493"/>
                      <a:pt x="286" y="493"/>
                    </a:cubicBezTo>
                    <a:cubicBezTo>
                      <a:pt x="288" y="493"/>
                      <a:pt x="288" y="493"/>
                      <a:pt x="288" y="493"/>
                    </a:cubicBezTo>
                    <a:cubicBezTo>
                      <a:pt x="286" y="495"/>
                      <a:pt x="286" y="495"/>
                      <a:pt x="286" y="495"/>
                    </a:cubicBezTo>
                    <a:cubicBezTo>
                      <a:pt x="283" y="498"/>
                      <a:pt x="283" y="498"/>
                      <a:pt x="283" y="498"/>
                    </a:cubicBezTo>
                    <a:cubicBezTo>
                      <a:pt x="282" y="499"/>
                      <a:pt x="282" y="499"/>
                      <a:pt x="282" y="499"/>
                    </a:cubicBezTo>
                    <a:cubicBezTo>
                      <a:pt x="282" y="499"/>
                      <a:pt x="282" y="499"/>
                      <a:pt x="282" y="499"/>
                    </a:cubicBezTo>
                    <a:lnTo>
                      <a:pt x="282" y="498"/>
                    </a:lnTo>
                    <a:close/>
                    <a:moveTo>
                      <a:pt x="286" y="490"/>
                    </a:moveTo>
                    <a:cubicBezTo>
                      <a:pt x="284" y="490"/>
                      <a:pt x="284" y="490"/>
                      <a:pt x="284" y="490"/>
                    </a:cubicBezTo>
                    <a:cubicBezTo>
                      <a:pt x="285" y="485"/>
                      <a:pt x="285" y="485"/>
                      <a:pt x="285" y="485"/>
                    </a:cubicBezTo>
                    <a:cubicBezTo>
                      <a:pt x="286" y="486"/>
                      <a:pt x="286" y="486"/>
                      <a:pt x="286" y="486"/>
                    </a:cubicBezTo>
                    <a:cubicBezTo>
                      <a:pt x="289" y="488"/>
                      <a:pt x="289" y="488"/>
                      <a:pt x="289" y="488"/>
                    </a:cubicBezTo>
                    <a:cubicBezTo>
                      <a:pt x="290" y="490"/>
                      <a:pt x="290" y="490"/>
                      <a:pt x="290" y="490"/>
                    </a:cubicBezTo>
                    <a:cubicBezTo>
                      <a:pt x="289" y="490"/>
                      <a:pt x="289" y="490"/>
                      <a:pt x="289" y="490"/>
                    </a:cubicBezTo>
                    <a:lnTo>
                      <a:pt x="286" y="490"/>
                    </a:lnTo>
                    <a:close/>
                    <a:moveTo>
                      <a:pt x="289" y="471"/>
                    </a:moveTo>
                    <a:cubicBezTo>
                      <a:pt x="291" y="471"/>
                      <a:pt x="291" y="471"/>
                      <a:pt x="291" y="471"/>
                    </a:cubicBezTo>
                    <a:cubicBezTo>
                      <a:pt x="291" y="472"/>
                      <a:pt x="291" y="472"/>
                      <a:pt x="291" y="472"/>
                    </a:cubicBezTo>
                    <a:cubicBezTo>
                      <a:pt x="291" y="472"/>
                      <a:pt x="291" y="472"/>
                      <a:pt x="291" y="472"/>
                    </a:cubicBezTo>
                    <a:cubicBezTo>
                      <a:pt x="291" y="472"/>
                      <a:pt x="291" y="472"/>
                      <a:pt x="291" y="472"/>
                    </a:cubicBezTo>
                    <a:cubicBezTo>
                      <a:pt x="289" y="475"/>
                      <a:pt x="289" y="475"/>
                      <a:pt x="289" y="475"/>
                    </a:cubicBezTo>
                    <a:cubicBezTo>
                      <a:pt x="287" y="476"/>
                      <a:pt x="287" y="476"/>
                      <a:pt x="287" y="476"/>
                    </a:cubicBezTo>
                    <a:cubicBezTo>
                      <a:pt x="288" y="472"/>
                      <a:pt x="288" y="472"/>
                      <a:pt x="288" y="472"/>
                    </a:cubicBezTo>
                    <a:lnTo>
                      <a:pt x="289" y="471"/>
                    </a:lnTo>
                    <a:close/>
                    <a:moveTo>
                      <a:pt x="288" y="468"/>
                    </a:moveTo>
                    <a:cubicBezTo>
                      <a:pt x="289" y="467"/>
                      <a:pt x="289" y="467"/>
                      <a:pt x="289" y="467"/>
                    </a:cubicBez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90" y="468"/>
                      <a:pt x="290" y="468"/>
                      <a:pt x="290" y="468"/>
                    </a:cubicBezTo>
                    <a:cubicBezTo>
                      <a:pt x="289" y="468"/>
                      <a:pt x="289" y="468"/>
                      <a:pt x="289" y="468"/>
                    </a:cubicBezTo>
                    <a:lnTo>
                      <a:pt x="288" y="468"/>
                    </a:lnTo>
                    <a:close/>
                    <a:moveTo>
                      <a:pt x="291" y="477"/>
                    </a:moveTo>
                    <a:cubicBezTo>
                      <a:pt x="292" y="476"/>
                      <a:pt x="292" y="476"/>
                      <a:pt x="292" y="476"/>
                    </a:cubicBezTo>
                    <a:cubicBezTo>
                      <a:pt x="293" y="478"/>
                      <a:pt x="293" y="478"/>
                      <a:pt x="293" y="478"/>
                    </a:cubicBezTo>
                    <a:cubicBezTo>
                      <a:pt x="291" y="478"/>
                      <a:pt x="291" y="478"/>
                      <a:pt x="291" y="478"/>
                    </a:cubicBezTo>
                    <a:cubicBezTo>
                      <a:pt x="289" y="479"/>
                      <a:pt x="289" y="479"/>
                      <a:pt x="289" y="479"/>
                    </a:cubicBezTo>
                    <a:lnTo>
                      <a:pt x="291" y="477"/>
                    </a:lnTo>
                    <a:close/>
                    <a:moveTo>
                      <a:pt x="293" y="467"/>
                    </a:moveTo>
                    <a:cubicBezTo>
                      <a:pt x="292" y="465"/>
                      <a:pt x="292" y="465"/>
                      <a:pt x="292" y="465"/>
                    </a:cubicBezTo>
                    <a:cubicBezTo>
                      <a:pt x="293" y="466"/>
                      <a:pt x="293" y="466"/>
                      <a:pt x="293" y="466"/>
                    </a:cubicBezTo>
                    <a:cubicBezTo>
                      <a:pt x="294" y="467"/>
                      <a:pt x="294" y="467"/>
                      <a:pt x="294" y="467"/>
                    </a:cubicBezTo>
                    <a:cubicBezTo>
                      <a:pt x="293" y="467"/>
                      <a:pt x="293" y="467"/>
                      <a:pt x="293" y="467"/>
                    </a:cubicBezTo>
                    <a:close/>
                    <a:moveTo>
                      <a:pt x="281" y="428"/>
                    </a:moveTo>
                    <a:cubicBezTo>
                      <a:pt x="282" y="426"/>
                      <a:pt x="282" y="426"/>
                      <a:pt x="282" y="426"/>
                    </a:cubicBezTo>
                    <a:cubicBezTo>
                      <a:pt x="283" y="424"/>
                      <a:pt x="283" y="424"/>
                      <a:pt x="283" y="424"/>
                    </a:cubicBezTo>
                    <a:cubicBezTo>
                      <a:pt x="284" y="423"/>
                      <a:pt x="285" y="422"/>
                      <a:pt x="286" y="420"/>
                    </a:cubicBezTo>
                    <a:cubicBezTo>
                      <a:pt x="287" y="419"/>
                      <a:pt x="288" y="418"/>
                      <a:pt x="289" y="417"/>
                    </a:cubicBezTo>
                    <a:cubicBezTo>
                      <a:pt x="290" y="415"/>
                      <a:pt x="290" y="414"/>
                      <a:pt x="291" y="413"/>
                    </a:cubicBezTo>
                    <a:cubicBezTo>
                      <a:pt x="292" y="412"/>
                      <a:pt x="293" y="411"/>
                      <a:pt x="293" y="410"/>
                    </a:cubicBezTo>
                    <a:cubicBezTo>
                      <a:pt x="295" y="408"/>
                      <a:pt x="295" y="408"/>
                      <a:pt x="295" y="408"/>
                    </a:cubicBezTo>
                    <a:cubicBezTo>
                      <a:pt x="296" y="412"/>
                      <a:pt x="296" y="412"/>
                      <a:pt x="296" y="412"/>
                    </a:cubicBezTo>
                    <a:cubicBezTo>
                      <a:pt x="298" y="418"/>
                      <a:pt x="298" y="418"/>
                      <a:pt x="298" y="418"/>
                    </a:cubicBezTo>
                    <a:cubicBezTo>
                      <a:pt x="300" y="427"/>
                      <a:pt x="300" y="427"/>
                      <a:pt x="300" y="427"/>
                    </a:cubicBezTo>
                    <a:cubicBezTo>
                      <a:pt x="302" y="431"/>
                      <a:pt x="302" y="431"/>
                      <a:pt x="302" y="431"/>
                    </a:cubicBezTo>
                    <a:cubicBezTo>
                      <a:pt x="300" y="431"/>
                      <a:pt x="300" y="431"/>
                      <a:pt x="300" y="431"/>
                    </a:cubicBezTo>
                    <a:cubicBezTo>
                      <a:pt x="298" y="430"/>
                      <a:pt x="298" y="430"/>
                      <a:pt x="298" y="430"/>
                    </a:cubicBezTo>
                    <a:cubicBezTo>
                      <a:pt x="296" y="430"/>
                      <a:pt x="296" y="430"/>
                      <a:pt x="296" y="430"/>
                    </a:cubicBezTo>
                    <a:cubicBezTo>
                      <a:pt x="293" y="430"/>
                      <a:pt x="293" y="430"/>
                      <a:pt x="293" y="430"/>
                    </a:cubicBezTo>
                    <a:cubicBezTo>
                      <a:pt x="291" y="429"/>
                      <a:pt x="291" y="429"/>
                      <a:pt x="291" y="429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6" y="428"/>
                      <a:pt x="286" y="428"/>
                      <a:pt x="286" y="428"/>
                    </a:cubicBezTo>
                    <a:cubicBezTo>
                      <a:pt x="283" y="428"/>
                      <a:pt x="283" y="428"/>
                      <a:pt x="283" y="428"/>
                    </a:cubicBezTo>
                    <a:cubicBezTo>
                      <a:pt x="282" y="428"/>
                      <a:pt x="282" y="428"/>
                      <a:pt x="282" y="428"/>
                    </a:cubicBezTo>
                    <a:lnTo>
                      <a:pt x="281" y="428"/>
                    </a:lnTo>
                    <a:close/>
                    <a:moveTo>
                      <a:pt x="308" y="457"/>
                    </a:moveTo>
                    <a:cubicBezTo>
                      <a:pt x="304" y="453"/>
                      <a:pt x="304" y="453"/>
                      <a:pt x="304" y="453"/>
                    </a:cubicBezTo>
                    <a:cubicBezTo>
                      <a:pt x="303" y="452"/>
                      <a:pt x="303" y="452"/>
                      <a:pt x="303" y="452"/>
                    </a:cubicBezTo>
                    <a:cubicBezTo>
                      <a:pt x="302" y="451"/>
                      <a:pt x="302" y="451"/>
                      <a:pt x="302" y="451"/>
                    </a:cubicBezTo>
                    <a:cubicBezTo>
                      <a:pt x="300" y="449"/>
                      <a:pt x="300" y="449"/>
                      <a:pt x="300" y="449"/>
                    </a:cubicBezTo>
                    <a:cubicBezTo>
                      <a:pt x="298" y="446"/>
                      <a:pt x="298" y="446"/>
                      <a:pt x="298" y="446"/>
                    </a:cubicBezTo>
                    <a:cubicBezTo>
                      <a:pt x="296" y="445"/>
                      <a:pt x="296" y="445"/>
                      <a:pt x="296" y="445"/>
                    </a:cubicBezTo>
                    <a:cubicBezTo>
                      <a:pt x="293" y="442"/>
                      <a:pt x="293" y="442"/>
                      <a:pt x="293" y="442"/>
                    </a:cubicBezTo>
                    <a:cubicBezTo>
                      <a:pt x="291" y="440"/>
                      <a:pt x="291" y="440"/>
                      <a:pt x="291" y="440"/>
                    </a:cubicBezTo>
                    <a:cubicBezTo>
                      <a:pt x="289" y="437"/>
                      <a:pt x="289" y="437"/>
                      <a:pt x="289" y="437"/>
                    </a:cubicBezTo>
                    <a:cubicBezTo>
                      <a:pt x="286" y="435"/>
                      <a:pt x="286" y="435"/>
                      <a:pt x="286" y="435"/>
                    </a:cubicBezTo>
                    <a:cubicBezTo>
                      <a:pt x="283" y="432"/>
                      <a:pt x="283" y="432"/>
                      <a:pt x="283" y="432"/>
                    </a:cubicBezTo>
                    <a:cubicBezTo>
                      <a:pt x="283" y="431"/>
                      <a:pt x="283" y="431"/>
                      <a:pt x="283" y="431"/>
                    </a:cubicBezTo>
                    <a:cubicBezTo>
                      <a:pt x="283" y="431"/>
                      <a:pt x="283" y="431"/>
                      <a:pt x="283" y="431"/>
                    </a:cubicBezTo>
                    <a:cubicBezTo>
                      <a:pt x="286" y="432"/>
                      <a:pt x="286" y="432"/>
                      <a:pt x="286" y="432"/>
                    </a:cubicBezTo>
                    <a:cubicBezTo>
                      <a:pt x="289" y="432"/>
                      <a:pt x="289" y="432"/>
                      <a:pt x="289" y="432"/>
                    </a:cubicBezTo>
                    <a:cubicBezTo>
                      <a:pt x="291" y="433"/>
                      <a:pt x="291" y="433"/>
                      <a:pt x="291" y="433"/>
                    </a:cubicBezTo>
                    <a:cubicBezTo>
                      <a:pt x="293" y="433"/>
                      <a:pt x="293" y="433"/>
                      <a:pt x="293" y="433"/>
                    </a:cubicBezTo>
                    <a:cubicBezTo>
                      <a:pt x="296" y="433"/>
                      <a:pt x="296" y="433"/>
                      <a:pt x="296" y="433"/>
                    </a:cubicBezTo>
                    <a:cubicBezTo>
                      <a:pt x="298" y="434"/>
                      <a:pt x="298" y="434"/>
                      <a:pt x="298" y="434"/>
                    </a:cubicBezTo>
                    <a:cubicBezTo>
                      <a:pt x="300" y="434"/>
                      <a:pt x="300" y="434"/>
                      <a:pt x="300" y="434"/>
                    </a:cubicBezTo>
                    <a:cubicBezTo>
                      <a:pt x="302" y="434"/>
                      <a:pt x="302" y="434"/>
                      <a:pt x="302" y="434"/>
                    </a:cubicBezTo>
                    <a:cubicBezTo>
                      <a:pt x="303" y="435"/>
                      <a:pt x="303" y="435"/>
                      <a:pt x="303" y="435"/>
                    </a:cubicBezTo>
                    <a:cubicBezTo>
                      <a:pt x="303" y="435"/>
                      <a:pt x="303" y="435"/>
                      <a:pt x="303" y="435"/>
                    </a:cubicBezTo>
                    <a:cubicBezTo>
                      <a:pt x="304" y="439"/>
                      <a:pt x="304" y="439"/>
                      <a:pt x="304" y="439"/>
                    </a:cubicBezTo>
                    <a:cubicBezTo>
                      <a:pt x="308" y="451"/>
                      <a:pt x="308" y="451"/>
                      <a:pt x="308" y="451"/>
                    </a:cubicBezTo>
                    <a:cubicBezTo>
                      <a:pt x="311" y="460"/>
                      <a:pt x="311" y="460"/>
                      <a:pt x="311" y="460"/>
                    </a:cubicBezTo>
                    <a:cubicBezTo>
                      <a:pt x="311" y="460"/>
                      <a:pt x="311" y="460"/>
                      <a:pt x="311" y="460"/>
                    </a:cubicBezTo>
                    <a:cubicBezTo>
                      <a:pt x="311" y="460"/>
                      <a:pt x="311" y="460"/>
                      <a:pt x="311" y="460"/>
                    </a:cubicBezTo>
                    <a:lnTo>
                      <a:pt x="308" y="457"/>
                    </a:lnTo>
                    <a:close/>
                    <a:moveTo>
                      <a:pt x="304" y="428"/>
                    </a:moveTo>
                    <a:cubicBezTo>
                      <a:pt x="303" y="423"/>
                      <a:pt x="303" y="423"/>
                      <a:pt x="303" y="423"/>
                    </a:cubicBezTo>
                    <a:cubicBezTo>
                      <a:pt x="302" y="421"/>
                      <a:pt x="302" y="421"/>
                      <a:pt x="302" y="421"/>
                    </a:cubicBezTo>
                    <a:cubicBezTo>
                      <a:pt x="300" y="416"/>
                      <a:pt x="300" y="416"/>
                      <a:pt x="300" y="416"/>
                    </a:cubicBezTo>
                    <a:cubicBezTo>
                      <a:pt x="299" y="411"/>
                      <a:pt x="299" y="411"/>
                      <a:pt x="299" y="411"/>
                    </a:cubicBezTo>
                    <a:cubicBezTo>
                      <a:pt x="300" y="412"/>
                      <a:pt x="300" y="412"/>
                      <a:pt x="300" y="412"/>
                    </a:cubicBezTo>
                    <a:cubicBezTo>
                      <a:pt x="302" y="414"/>
                      <a:pt x="302" y="414"/>
                      <a:pt x="302" y="414"/>
                    </a:cubicBezTo>
                    <a:cubicBezTo>
                      <a:pt x="303" y="415"/>
                      <a:pt x="303" y="415"/>
                      <a:pt x="303" y="415"/>
                    </a:cubicBezTo>
                    <a:cubicBezTo>
                      <a:pt x="304" y="416"/>
                      <a:pt x="304" y="416"/>
                      <a:pt x="304" y="416"/>
                    </a:cubicBezTo>
                    <a:cubicBezTo>
                      <a:pt x="308" y="420"/>
                      <a:pt x="308" y="420"/>
                      <a:pt x="308" y="420"/>
                    </a:cubicBezTo>
                    <a:cubicBezTo>
                      <a:pt x="311" y="423"/>
                      <a:pt x="311" y="423"/>
                      <a:pt x="311" y="423"/>
                    </a:cubicBezTo>
                    <a:cubicBezTo>
                      <a:pt x="315" y="428"/>
                      <a:pt x="315" y="428"/>
                      <a:pt x="315" y="428"/>
                    </a:cubicBezTo>
                    <a:cubicBezTo>
                      <a:pt x="317" y="429"/>
                      <a:pt x="317" y="429"/>
                      <a:pt x="317" y="429"/>
                    </a:cubicBezTo>
                    <a:cubicBezTo>
                      <a:pt x="319" y="432"/>
                      <a:pt x="319" y="432"/>
                      <a:pt x="319" y="432"/>
                    </a:cubicBezTo>
                    <a:cubicBezTo>
                      <a:pt x="322" y="434"/>
                      <a:pt x="322" y="434"/>
                      <a:pt x="322" y="434"/>
                    </a:cubicBezTo>
                    <a:cubicBezTo>
                      <a:pt x="322" y="435"/>
                      <a:pt x="322" y="435"/>
                      <a:pt x="322" y="435"/>
                    </a:cubicBezTo>
                    <a:cubicBezTo>
                      <a:pt x="322" y="435"/>
                      <a:pt x="322" y="435"/>
                      <a:pt x="322" y="435"/>
                    </a:cubicBezTo>
                    <a:cubicBezTo>
                      <a:pt x="319" y="434"/>
                      <a:pt x="319" y="434"/>
                      <a:pt x="319" y="434"/>
                    </a:cubicBezTo>
                    <a:cubicBezTo>
                      <a:pt x="317" y="434"/>
                      <a:pt x="317" y="434"/>
                      <a:pt x="317" y="434"/>
                    </a:cubicBezTo>
                    <a:cubicBezTo>
                      <a:pt x="315" y="433"/>
                      <a:pt x="315" y="433"/>
                      <a:pt x="315" y="433"/>
                    </a:cubicBezTo>
                    <a:cubicBezTo>
                      <a:pt x="311" y="433"/>
                      <a:pt x="311" y="433"/>
                      <a:pt x="311" y="433"/>
                    </a:cubicBezTo>
                    <a:cubicBezTo>
                      <a:pt x="308" y="432"/>
                      <a:pt x="308" y="432"/>
                      <a:pt x="308" y="432"/>
                    </a:cubicBezTo>
                    <a:cubicBezTo>
                      <a:pt x="305" y="432"/>
                      <a:pt x="305" y="432"/>
                      <a:pt x="305" y="432"/>
                    </a:cubicBezTo>
                    <a:lnTo>
                      <a:pt x="304" y="428"/>
                    </a:lnTo>
                    <a:close/>
                    <a:moveTo>
                      <a:pt x="298" y="403"/>
                    </a:moveTo>
                    <a:cubicBezTo>
                      <a:pt x="299" y="402"/>
                      <a:pt x="300" y="401"/>
                      <a:pt x="300" y="400"/>
                    </a:cubicBezTo>
                    <a:cubicBezTo>
                      <a:pt x="302" y="398"/>
                      <a:pt x="302" y="398"/>
                      <a:pt x="302" y="398"/>
                    </a:cubicBezTo>
                    <a:cubicBezTo>
                      <a:pt x="303" y="397"/>
                      <a:pt x="303" y="397"/>
                      <a:pt x="303" y="397"/>
                    </a:cubicBezTo>
                    <a:cubicBezTo>
                      <a:pt x="304" y="395"/>
                      <a:pt x="304" y="395"/>
                      <a:pt x="304" y="395"/>
                    </a:cubicBezTo>
                    <a:cubicBezTo>
                      <a:pt x="306" y="393"/>
                      <a:pt x="307" y="392"/>
                      <a:pt x="308" y="390"/>
                    </a:cubicBezTo>
                    <a:cubicBezTo>
                      <a:pt x="309" y="389"/>
                      <a:pt x="310" y="388"/>
                      <a:pt x="311" y="387"/>
                    </a:cubicBezTo>
                    <a:cubicBezTo>
                      <a:pt x="311" y="386"/>
                      <a:pt x="312" y="385"/>
                      <a:pt x="313" y="384"/>
                    </a:cubicBezTo>
                    <a:cubicBezTo>
                      <a:pt x="315" y="395"/>
                      <a:pt x="315" y="395"/>
                      <a:pt x="315" y="395"/>
                    </a:cubicBezTo>
                    <a:cubicBezTo>
                      <a:pt x="317" y="401"/>
                      <a:pt x="317" y="401"/>
                      <a:pt x="317" y="401"/>
                    </a:cubicBezTo>
                    <a:cubicBezTo>
                      <a:pt x="317" y="405"/>
                      <a:pt x="317" y="405"/>
                      <a:pt x="317" y="405"/>
                    </a:cubicBezTo>
                    <a:cubicBezTo>
                      <a:pt x="317" y="405"/>
                      <a:pt x="317" y="405"/>
                      <a:pt x="317" y="405"/>
                    </a:cubicBezTo>
                    <a:cubicBezTo>
                      <a:pt x="315" y="405"/>
                      <a:pt x="315" y="405"/>
                      <a:pt x="315" y="405"/>
                    </a:cubicBezTo>
                    <a:cubicBezTo>
                      <a:pt x="311" y="404"/>
                      <a:pt x="311" y="404"/>
                      <a:pt x="311" y="404"/>
                    </a:cubicBezTo>
                    <a:cubicBezTo>
                      <a:pt x="308" y="404"/>
                      <a:pt x="308" y="404"/>
                      <a:pt x="308" y="404"/>
                    </a:cubicBezTo>
                    <a:cubicBezTo>
                      <a:pt x="304" y="404"/>
                      <a:pt x="304" y="404"/>
                      <a:pt x="304" y="404"/>
                    </a:cubicBezTo>
                    <a:cubicBezTo>
                      <a:pt x="303" y="404"/>
                      <a:pt x="303" y="404"/>
                      <a:pt x="303" y="404"/>
                    </a:cubicBezTo>
                    <a:cubicBezTo>
                      <a:pt x="302" y="404"/>
                      <a:pt x="302" y="404"/>
                      <a:pt x="302" y="404"/>
                    </a:cubicBezTo>
                    <a:cubicBezTo>
                      <a:pt x="300" y="403"/>
                      <a:pt x="300" y="403"/>
                      <a:pt x="300" y="403"/>
                    </a:cubicBezTo>
                    <a:lnTo>
                      <a:pt x="298" y="403"/>
                    </a:lnTo>
                    <a:close/>
                    <a:moveTo>
                      <a:pt x="322" y="430"/>
                    </a:moveTo>
                    <a:cubicBezTo>
                      <a:pt x="319" y="427"/>
                      <a:pt x="319" y="427"/>
                      <a:pt x="319" y="427"/>
                    </a:cubicBezTo>
                    <a:cubicBezTo>
                      <a:pt x="317" y="424"/>
                      <a:pt x="317" y="424"/>
                      <a:pt x="317" y="424"/>
                    </a:cubicBezTo>
                    <a:cubicBezTo>
                      <a:pt x="315" y="423"/>
                      <a:pt x="315" y="423"/>
                      <a:pt x="315" y="423"/>
                    </a:cubicBezTo>
                    <a:cubicBezTo>
                      <a:pt x="311" y="418"/>
                      <a:pt x="311" y="418"/>
                      <a:pt x="311" y="418"/>
                    </a:cubicBezTo>
                    <a:cubicBezTo>
                      <a:pt x="308" y="416"/>
                      <a:pt x="308" y="416"/>
                      <a:pt x="308" y="416"/>
                    </a:cubicBezTo>
                    <a:cubicBezTo>
                      <a:pt x="304" y="412"/>
                      <a:pt x="304" y="412"/>
                      <a:pt x="304" y="412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2" y="409"/>
                      <a:pt x="302" y="409"/>
                      <a:pt x="302" y="409"/>
                    </a:cubicBezTo>
                    <a:cubicBezTo>
                      <a:pt x="300" y="408"/>
                      <a:pt x="300" y="408"/>
                      <a:pt x="300" y="408"/>
                    </a:cubicBezTo>
                    <a:cubicBezTo>
                      <a:pt x="299" y="407"/>
                      <a:pt x="299" y="407"/>
                      <a:pt x="299" y="407"/>
                    </a:cubicBezTo>
                    <a:cubicBezTo>
                      <a:pt x="300" y="407"/>
                      <a:pt x="300" y="407"/>
                      <a:pt x="300" y="407"/>
                    </a:cubicBezTo>
                    <a:cubicBezTo>
                      <a:pt x="302" y="407"/>
                      <a:pt x="302" y="407"/>
                      <a:pt x="302" y="407"/>
                    </a:cubicBezTo>
                    <a:cubicBezTo>
                      <a:pt x="303" y="407"/>
                      <a:pt x="303" y="407"/>
                      <a:pt x="303" y="407"/>
                    </a:cubicBezTo>
                    <a:cubicBezTo>
                      <a:pt x="304" y="407"/>
                      <a:pt x="304" y="407"/>
                      <a:pt x="304" y="407"/>
                    </a:cubicBezTo>
                    <a:cubicBezTo>
                      <a:pt x="308" y="407"/>
                      <a:pt x="308" y="407"/>
                      <a:pt x="308" y="407"/>
                    </a:cubicBezTo>
                    <a:cubicBezTo>
                      <a:pt x="311" y="408"/>
                      <a:pt x="311" y="408"/>
                      <a:pt x="311" y="408"/>
                    </a:cubicBezTo>
                    <a:cubicBezTo>
                      <a:pt x="315" y="408"/>
                      <a:pt x="315" y="408"/>
                      <a:pt x="315" y="408"/>
                    </a:cubicBezTo>
                    <a:cubicBezTo>
                      <a:pt x="317" y="408"/>
                      <a:pt x="317" y="408"/>
                      <a:pt x="317" y="408"/>
                    </a:cubicBezTo>
                    <a:cubicBezTo>
                      <a:pt x="318" y="408"/>
                      <a:pt x="318" y="408"/>
                      <a:pt x="318" y="408"/>
                    </a:cubicBezTo>
                    <a:cubicBezTo>
                      <a:pt x="319" y="412"/>
                      <a:pt x="319" y="412"/>
                      <a:pt x="319" y="412"/>
                    </a:cubicBezTo>
                    <a:cubicBezTo>
                      <a:pt x="322" y="424"/>
                      <a:pt x="322" y="424"/>
                      <a:pt x="322" y="424"/>
                    </a:cubicBezTo>
                    <a:cubicBezTo>
                      <a:pt x="323" y="432"/>
                      <a:pt x="323" y="432"/>
                      <a:pt x="323" y="432"/>
                    </a:cubicBezTo>
                    <a:lnTo>
                      <a:pt x="322" y="430"/>
                    </a:lnTo>
                    <a:close/>
                    <a:moveTo>
                      <a:pt x="319" y="397"/>
                    </a:moveTo>
                    <a:cubicBezTo>
                      <a:pt x="317" y="386"/>
                      <a:pt x="317" y="386"/>
                      <a:pt x="317" y="386"/>
                    </a:cubicBezTo>
                    <a:cubicBezTo>
                      <a:pt x="317" y="386"/>
                      <a:pt x="317" y="386"/>
                      <a:pt x="317" y="386"/>
                    </a:cubicBezTo>
                    <a:cubicBezTo>
                      <a:pt x="317" y="386"/>
                      <a:pt x="317" y="386"/>
                      <a:pt x="317" y="386"/>
                    </a:cubicBezTo>
                    <a:cubicBezTo>
                      <a:pt x="319" y="388"/>
                      <a:pt x="319" y="388"/>
                      <a:pt x="319" y="388"/>
                    </a:cubicBezTo>
                    <a:cubicBezTo>
                      <a:pt x="322" y="391"/>
                      <a:pt x="322" y="391"/>
                      <a:pt x="322" y="391"/>
                    </a:cubicBezTo>
                    <a:cubicBezTo>
                      <a:pt x="324" y="394"/>
                      <a:pt x="324" y="394"/>
                      <a:pt x="324" y="394"/>
                    </a:cubicBezTo>
                    <a:cubicBezTo>
                      <a:pt x="328" y="398"/>
                      <a:pt x="328" y="398"/>
                      <a:pt x="328" y="398"/>
                    </a:cubicBezTo>
                    <a:cubicBezTo>
                      <a:pt x="331" y="401"/>
                      <a:pt x="331" y="401"/>
                      <a:pt x="331" y="401"/>
                    </a:cubicBezTo>
                    <a:cubicBezTo>
                      <a:pt x="333" y="403"/>
                      <a:pt x="333" y="403"/>
                      <a:pt x="333" y="403"/>
                    </a:cubicBezTo>
                    <a:cubicBezTo>
                      <a:pt x="333" y="403"/>
                      <a:pt x="333" y="403"/>
                      <a:pt x="333" y="403"/>
                    </a:cubicBezTo>
                    <a:cubicBezTo>
                      <a:pt x="334" y="404"/>
                      <a:pt x="334" y="404"/>
                      <a:pt x="334" y="404"/>
                    </a:cubicBezTo>
                    <a:cubicBezTo>
                      <a:pt x="335" y="405"/>
                      <a:pt x="335" y="405"/>
                      <a:pt x="335" y="405"/>
                    </a:cubicBezTo>
                    <a:cubicBezTo>
                      <a:pt x="336" y="407"/>
                      <a:pt x="336" y="407"/>
                      <a:pt x="336" y="407"/>
                    </a:cubicBezTo>
                    <a:cubicBezTo>
                      <a:pt x="335" y="406"/>
                      <a:pt x="335" y="406"/>
                      <a:pt x="335" y="406"/>
                    </a:cubicBezTo>
                    <a:cubicBezTo>
                      <a:pt x="334" y="406"/>
                      <a:pt x="334" y="406"/>
                      <a:pt x="334" y="406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3" y="406"/>
                      <a:pt x="333" y="406"/>
                      <a:pt x="333" y="406"/>
                    </a:cubicBezTo>
                    <a:cubicBezTo>
                      <a:pt x="331" y="406"/>
                      <a:pt x="331" y="406"/>
                      <a:pt x="331" y="406"/>
                    </a:cubicBezTo>
                    <a:cubicBezTo>
                      <a:pt x="328" y="406"/>
                      <a:pt x="328" y="406"/>
                      <a:pt x="328" y="406"/>
                    </a:cubicBezTo>
                    <a:cubicBezTo>
                      <a:pt x="324" y="405"/>
                      <a:pt x="324" y="405"/>
                      <a:pt x="324" y="405"/>
                    </a:cubicBezTo>
                    <a:cubicBezTo>
                      <a:pt x="322" y="405"/>
                      <a:pt x="322" y="405"/>
                      <a:pt x="322" y="405"/>
                    </a:cubicBezTo>
                    <a:cubicBezTo>
                      <a:pt x="321" y="405"/>
                      <a:pt x="321" y="405"/>
                      <a:pt x="321" y="405"/>
                    </a:cubicBezTo>
                    <a:lnTo>
                      <a:pt x="319" y="397"/>
                    </a:lnTo>
                    <a:close/>
                    <a:moveTo>
                      <a:pt x="333" y="381"/>
                    </a:moveTo>
                    <a:cubicBezTo>
                      <a:pt x="331" y="381"/>
                      <a:pt x="331" y="381"/>
                      <a:pt x="331" y="381"/>
                    </a:cubicBezTo>
                    <a:cubicBezTo>
                      <a:pt x="328" y="380"/>
                      <a:pt x="328" y="380"/>
                      <a:pt x="328" y="380"/>
                    </a:cubicBezTo>
                    <a:cubicBezTo>
                      <a:pt x="324" y="380"/>
                      <a:pt x="324" y="380"/>
                      <a:pt x="324" y="380"/>
                    </a:cubicBezTo>
                    <a:cubicBezTo>
                      <a:pt x="322" y="380"/>
                      <a:pt x="322" y="380"/>
                      <a:pt x="322" y="380"/>
                    </a:cubicBezTo>
                    <a:cubicBezTo>
                      <a:pt x="319" y="379"/>
                      <a:pt x="319" y="379"/>
                      <a:pt x="319" y="379"/>
                    </a:cubicBezTo>
                    <a:cubicBezTo>
                      <a:pt x="317" y="379"/>
                      <a:pt x="317" y="379"/>
                      <a:pt x="317" y="379"/>
                    </a:cubicBezTo>
                    <a:cubicBezTo>
                      <a:pt x="318" y="378"/>
                      <a:pt x="318" y="377"/>
                      <a:pt x="319" y="376"/>
                    </a:cubicBezTo>
                    <a:cubicBezTo>
                      <a:pt x="320" y="375"/>
                      <a:pt x="320" y="375"/>
                      <a:pt x="320" y="375"/>
                    </a:cubicBezTo>
                    <a:cubicBezTo>
                      <a:pt x="320" y="375"/>
                      <a:pt x="320" y="375"/>
                      <a:pt x="320" y="375"/>
                    </a:cubicBezTo>
                    <a:cubicBezTo>
                      <a:pt x="320" y="375"/>
                      <a:pt x="320" y="375"/>
                      <a:pt x="320" y="375"/>
                    </a:cubicBezTo>
                    <a:cubicBezTo>
                      <a:pt x="322" y="373"/>
                      <a:pt x="322" y="373"/>
                      <a:pt x="322" y="373"/>
                    </a:cubicBezTo>
                    <a:cubicBezTo>
                      <a:pt x="324" y="370"/>
                      <a:pt x="324" y="370"/>
                      <a:pt x="324" y="370"/>
                    </a:cubicBezTo>
                    <a:cubicBezTo>
                      <a:pt x="324" y="370"/>
                      <a:pt x="324" y="370"/>
                      <a:pt x="324" y="370"/>
                    </a:cubicBezTo>
                    <a:cubicBezTo>
                      <a:pt x="325" y="370"/>
                      <a:pt x="325" y="370"/>
                      <a:pt x="325" y="370"/>
                    </a:cubicBezTo>
                    <a:cubicBezTo>
                      <a:pt x="325" y="369"/>
                      <a:pt x="325" y="369"/>
                      <a:pt x="325" y="369"/>
                    </a:cubicBezTo>
                    <a:cubicBezTo>
                      <a:pt x="326" y="368"/>
                      <a:pt x="327" y="367"/>
                      <a:pt x="328" y="366"/>
                    </a:cubicBezTo>
                    <a:cubicBezTo>
                      <a:pt x="330" y="364"/>
                      <a:pt x="330" y="364"/>
                      <a:pt x="330" y="364"/>
                    </a:cubicBezTo>
                    <a:cubicBezTo>
                      <a:pt x="331" y="371"/>
                      <a:pt x="331" y="371"/>
                      <a:pt x="331" y="371"/>
                    </a:cubicBezTo>
                    <a:cubicBezTo>
                      <a:pt x="333" y="380"/>
                      <a:pt x="333" y="380"/>
                      <a:pt x="333" y="380"/>
                    </a:cubicBezTo>
                    <a:cubicBezTo>
                      <a:pt x="333" y="381"/>
                      <a:pt x="333" y="381"/>
                      <a:pt x="333" y="381"/>
                    </a:cubicBezTo>
                    <a:close/>
                    <a:moveTo>
                      <a:pt x="303" y="338"/>
                    </a:moveTo>
                    <a:cubicBezTo>
                      <a:pt x="302" y="338"/>
                      <a:pt x="302" y="338"/>
                      <a:pt x="302" y="338"/>
                    </a:cubicBezTo>
                    <a:cubicBezTo>
                      <a:pt x="300" y="340"/>
                      <a:pt x="300" y="340"/>
                      <a:pt x="300" y="340"/>
                    </a:cubicBezTo>
                    <a:cubicBezTo>
                      <a:pt x="298" y="341"/>
                      <a:pt x="298" y="341"/>
                      <a:pt x="298" y="341"/>
                    </a:cubicBezTo>
                    <a:cubicBezTo>
                      <a:pt x="298" y="341"/>
                      <a:pt x="298" y="341"/>
                      <a:pt x="298" y="342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296" y="343"/>
                      <a:pt x="296" y="343"/>
                      <a:pt x="296" y="343"/>
                    </a:cubicBezTo>
                    <a:cubicBezTo>
                      <a:pt x="293" y="345"/>
                      <a:pt x="293" y="345"/>
                      <a:pt x="293" y="345"/>
                    </a:cubicBezTo>
                    <a:cubicBezTo>
                      <a:pt x="292" y="346"/>
                      <a:pt x="292" y="346"/>
                      <a:pt x="292" y="346"/>
                    </a:cubicBezTo>
                    <a:cubicBezTo>
                      <a:pt x="292" y="346"/>
                      <a:pt x="292" y="346"/>
                      <a:pt x="292" y="346"/>
                    </a:cubicBezTo>
                    <a:cubicBezTo>
                      <a:pt x="291" y="347"/>
                      <a:pt x="291" y="347"/>
                      <a:pt x="291" y="347"/>
                    </a:cubicBezTo>
                    <a:cubicBezTo>
                      <a:pt x="289" y="348"/>
                      <a:pt x="289" y="348"/>
                      <a:pt x="289" y="348"/>
                    </a:cubicBezTo>
                    <a:cubicBezTo>
                      <a:pt x="288" y="349"/>
                      <a:pt x="288" y="349"/>
                      <a:pt x="288" y="349"/>
                    </a:cubicBezTo>
                    <a:cubicBezTo>
                      <a:pt x="287" y="333"/>
                      <a:pt x="287" y="333"/>
                      <a:pt x="287" y="333"/>
                    </a:cubicBezTo>
                    <a:cubicBezTo>
                      <a:pt x="289" y="333"/>
                      <a:pt x="289" y="333"/>
                      <a:pt x="289" y="333"/>
                    </a:cubicBezTo>
                    <a:cubicBezTo>
                      <a:pt x="291" y="334"/>
                      <a:pt x="291" y="334"/>
                      <a:pt x="291" y="334"/>
                    </a:cubicBezTo>
                    <a:cubicBezTo>
                      <a:pt x="293" y="334"/>
                      <a:pt x="293" y="334"/>
                      <a:pt x="293" y="334"/>
                    </a:cubicBezTo>
                    <a:cubicBezTo>
                      <a:pt x="296" y="335"/>
                      <a:pt x="296" y="335"/>
                      <a:pt x="296" y="335"/>
                    </a:cubicBezTo>
                    <a:cubicBezTo>
                      <a:pt x="298" y="335"/>
                      <a:pt x="298" y="335"/>
                      <a:pt x="298" y="335"/>
                    </a:cubicBezTo>
                    <a:cubicBezTo>
                      <a:pt x="300" y="336"/>
                      <a:pt x="300" y="336"/>
                      <a:pt x="300" y="336"/>
                    </a:cubicBezTo>
                    <a:cubicBezTo>
                      <a:pt x="302" y="336"/>
                      <a:pt x="302" y="336"/>
                      <a:pt x="302" y="336"/>
                    </a:cubicBezTo>
                    <a:cubicBezTo>
                      <a:pt x="303" y="337"/>
                      <a:pt x="303" y="337"/>
                      <a:pt x="303" y="337"/>
                    </a:cubicBezTo>
                    <a:cubicBezTo>
                      <a:pt x="304" y="337"/>
                      <a:pt x="304" y="337"/>
                      <a:pt x="304" y="337"/>
                    </a:cubicBezTo>
                    <a:lnTo>
                      <a:pt x="303" y="338"/>
                    </a:lnTo>
                    <a:close/>
                    <a:moveTo>
                      <a:pt x="304" y="341"/>
                    </a:moveTo>
                    <a:cubicBezTo>
                      <a:pt x="305" y="340"/>
                      <a:pt x="306" y="339"/>
                      <a:pt x="307" y="338"/>
                    </a:cubicBezTo>
                    <a:cubicBezTo>
                      <a:pt x="308" y="339"/>
                      <a:pt x="308" y="339"/>
                      <a:pt x="308" y="339"/>
                    </a:cubicBezTo>
                    <a:cubicBezTo>
                      <a:pt x="311" y="342"/>
                      <a:pt x="311" y="342"/>
                      <a:pt x="311" y="342"/>
                    </a:cubicBezTo>
                    <a:cubicBezTo>
                      <a:pt x="315" y="347"/>
                      <a:pt x="315" y="347"/>
                      <a:pt x="315" y="347"/>
                    </a:cubicBezTo>
                    <a:cubicBezTo>
                      <a:pt x="317" y="348"/>
                      <a:pt x="317" y="348"/>
                      <a:pt x="317" y="348"/>
                    </a:cubicBezTo>
                    <a:cubicBezTo>
                      <a:pt x="319" y="351"/>
                      <a:pt x="319" y="351"/>
                      <a:pt x="319" y="351"/>
                    </a:cubicBezTo>
                    <a:cubicBezTo>
                      <a:pt x="322" y="353"/>
                      <a:pt x="322" y="353"/>
                      <a:pt x="322" y="353"/>
                    </a:cubicBezTo>
                    <a:cubicBezTo>
                      <a:pt x="324" y="356"/>
                      <a:pt x="324" y="356"/>
                      <a:pt x="324" y="356"/>
                    </a:cubicBezTo>
                    <a:cubicBezTo>
                      <a:pt x="328" y="360"/>
                      <a:pt x="328" y="360"/>
                      <a:pt x="328" y="360"/>
                    </a:cubicBezTo>
                    <a:cubicBezTo>
                      <a:pt x="328" y="360"/>
                      <a:pt x="328" y="360"/>
                      <a:pt x="328" y="360"/>
                    </a:cubicBezTo>
                    <a:cubicBezTo>
                      <a:pt x="328" y="361"/>
                      <a:pt x="328" y="361"/>
                      <a:pt x="328" y="361"/>
                    </a:cubicBezTo>
                    <a:cubicBezTo>
                      <a:pt x="327" y="362"/>
                      <a:pt x="325" y="364"/>
                      <a:pt x="324" y="365"/>
                    </a:cubicBezTo>
                    <a:cubicBezTo>
                      <a:pt x="323" y="366"/>
                      <a:pt x="323" y="366"/>
                      <a:pt x="323" y="366"/>
                    </a:cubicBezTo>
                    <a:cubicBezTo>
                      <a:pt x="322" y="364"/>
                      <a:pt x="322" y="364"/>
                      <a:pt x="322" y="364"/>
                    </a:cubicBezTo>
                    <a:cubicBezTo>
                      <a:pt x="319" y="361"/>
                      <a:pt x="319" y="361"/>
                      <a:pt x="319" y="361"/>
                    </a:cubicBezTo>
                    <a:cubicBezTo>
                      <a:pt x="317" y="359"/>
                      <a:pt x="317" y="359"/>
                      <a:pt x="317" y="359"/>
                    </a:cubicBezTo>
                    <a:cubicBezTo>
                      <a:pt x="315" y="357"/>
                      <a:pt x="315" y="357"/>
                      <a:pt x="315" y="357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08" y="350"/>
                      <a:pt x="308" y="350"/>
                      <a:pt x="308" y="350"/>
                    </a:cubicBezTo>
                    <a:cubicBezTo>
                      <a:pt x="304" y="346"/>
                      <a:pt x="304" y="346"/>
                      <a:pt x="304" y="346"/>
                    </a:cubicBezTo>
                    <a:cubicBezTo>
                      <a:pt x="303" y="344"/>
                      <a:pt x="303" y="344"/>
                      <a:pt x="303" y="344"/>
                    </a:cubicBezTo>
                    <a:cubicBezTo>
                      <a:pt x="302" y="343"/>
                      <a:pt x="302" y="343"/>
                      <a:pt x="302" y="343"/>
                    </a:cubicBezTo>
                    <a:cubicBezTo>
                      <a:pt x="301" y="343"/>
                      <a:pt x="301" y="343"/>
                      <a:pt x="301" y="343"/>
                    </a:cubicBezTo>
                    <a:cubicBezTo>
                      <a:pt x="302" y="343"/>
                      <a:pt x="302" y="343"/>
                      <a:pt x="302" y="343"/>
                    </a:cubicBezTo>
                    <a:cubicBezTo>
                      <a:pt x="303" y="342"/>
                      <a:pt x="303" y="342"/>
                      <a:pt x="303" y="342"/>
                    </a:cubicBezTo>
                    <a:lnTo>
                      <a:pt x="304" y="341"/>
                    </a:lnTo>
                    <a:close/>
                    <a:moveTo>
                      <a:pt x="296" y="347"/>
                    </a:moveTo>
                    <a:cubicBezTo>
                      <a:pt x="298" y="346"/>
                      <a:pt x="298" y="346"/>
                      <a:pt x="298" y="346"/>
                    </a:cubicBezTo>
                    <a:cubicBezTo>
                      <a:pt x="299" y="345"/>
                      <a:pt x="299" y="345"/>
                      <a:pt x="299" y="345"/>
                    </a:cubicBezTo>
                    <a:cubicBezTo>
                      <a:pt x="300" y="347"/>
                      <a:pt x="300" y="347"/>
                      <a:pt x="300" y="347"/>
                    </a:cubicBezTo>
                    <a:cubicBezTo>
                      <a:pt x="302" y="348"/>
                      <a:pt x="302" y="348"/>
                      <a:pt x="302" y="348"/>
                    </a:cubicBezTo>
                    <a:cubicBezTo>
                      <a:pt x="303" y="349"/>
                      <a:pt x="303" y="349"/>
                      <a:pt x="303" y="349"/>
                    </a:cubicBezTo>
                    <a:cubicBezTo>
                      <a:pt x="304" y="351"/>
                      <a:pt x="304" y="351"/>
                      <a:pt x="304" y="351"/>
                    </a:cubicBezTo>
                    <a:cubicBezTo>
                      <a:pt x="308" y="355"/>
                      <a:pt x="308" y="355"/>
                      <a:pt x="308" y="355"/>
                    </a:cubicBezTo>
                    <a:cubicBezTo>
                      <a:pt x="311" y="357"/>
                      <a:pt x="311" y="357"/>
                      <a:pt x="311" y="357"/>
                    </a:cubicBezTo>
                    <a:cubicBezTo>
                      <a:pt x="315" y="362"/>
                      <a:pt x="315" y="362"/>
                      <a:pt x="315" y="362"/>
                    </a:cubicBezTo>
                    <a:cubicBezTo>
                      <a:pt x="317" y="363"/>
                      <a:pt x="317" y="363"/>
                      <a:pt x="317" y="363"/>
                    </a:cubicBezTo>
                    <a:cubicBezTo>
                      <a:pt x="319" y="366"/>
                      <a:pt x="319" y="366"/>
                      <a:pt x="319" y="366"/>
                    </a:cubicBezTo>
                    <a:cubicBezTo>
                      <a:pt x="321" y="368"/>
                      <a:pt x="321" y="368"/>
                      <a:pt x="321" y="368"/>
                    </a:cubicBezTo>
                    <a:cubicBezTo>
                      <a:pt x="319" y="371"/>
                      <a:pt x="319" y="371"/>
                      <a:pt x="319" y="371"/>
                    </a:cubicBezTo>
                    <a:cubicBezTo>
                      <a:pt x="319" y="372"/>
                      <a:pt x="319" y="372"/>
                      <a:pt x="319" y="372"/>
                    </a:cubicBezTo>
                    <a:cubicBezTo>
                      <a:pt x="317" y="369"/>
                      <a:pt x="317" y="369"/>
                      <a:pt x="317" y="369"/>
                    </a:cubicBezTo>
                    <a:cubicBezTo>
                      <a:pt x="315" y="368"/>
                      <a:pt x="315" y="368"/>
                      <a:pt x="315" y="368"/>
                    </a:cubicBezTo>
                    <a:cubicBezTo>
                      <a:pt x="311" y="363"/>
                      <a:pt x="311" y="363"/>
                      <a:pt x="311" y="363"/>
                    </a:cubicBezTo>
                    <a:cubicBezTo>
                      <a:pt x="308" y="360"/>
                      <a:pt x="308" y="360"/>
                      <a:pt x="308" y="360"/>
                    </a:cubicBezTo>
                    <a:cubicBezTo>
                      <a:pt x="304" y="357"/>
                      <a:pt x="304" y="357"/>
                      <a:pt x="304" y="357"/>
                    </a:cubicBezTo>
                    <a:cubicBezTo>
                      <a:pt x="303" y="355"/>
                      <a:pt x="303" y="355"/>
                      <a:pt x="303" y="355"/>
                    </a:cubicBezTo>
                    <a:cubicBezTo>
                      <a:pt x="302" y="354"/>
                      <a:pt x="302" y="354"/>
                      <a:pt x="302" y="354"/>
                    </a:cubicBezTo>
                    <a:cubicBezTo>
                      <a:pt x="300" y="352"/>
                      <a:pt x="300" y="352"/>
                      <a:pt x="300" y="352"/>
                    </a:cubicBezTo>
                    <a:cubicBezTo>
                      <a:pt x="298" y="350"/>
                      <a:pt x="298" y="350"/>
                      <a:pt x="298" y="350"/>
                    </a:cubicBezTo>
                    <a:cubicBezTo>
                      <a:pt x="296" y="348"/>
                      <a:pt x="296" y="348"/>
                      <a:pt x="296" y="348"/>
                    </a:cubicBezTo>
                    <a:cubicBezTo>
                      <a:pt x="296" y="347"/>
                      <a:pt x="296" y="347"/>
                      <a:pt x="296" y="347"/>
                    </a:cubicBezTo>
                    <a:close/>
                    <a:moveTo>
                      <a:pt x="330" y="358"/>
                    </a:moveTo>
                    <a:cubicBezTo>
                      <a:pt x="328" y="355"/>
                      <a:pt x="328" y="355"/>
                      <a:pt x="328" y="355"/>
                    </a:cubicBezTo>
                    <a:cubicBezTo>
                      <a:pt x="324" y="351"/>
                      <a:pt x="324" y="351"/>
                      <a:pt x="324" y="351"/>
                    </a:cubicBezTo>
                    <a:cubicBezTo>
                      <a:pt x="322" y="349"/>
                      <a:pt x="322" y="349"/>
                      <a:pt x="322" y="349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17" y="343"/>
                      <a:pt x="317" y="343"/>
                      <a:pt x="317" y="343"/>
                    </a:cubicBezTo>
                    <a:cubicBezTo>
                      <a:pt x="315" y="342"/>
                      <a:pt x="315" y="342"/>
                      <a:pt x="315" y="342"/>
                    </a:cubicBezTo>
                    <a:cubicBezTo>
                      <a:pt x="311" y="337"/>
                      <a:pt x="311" y="337"/>
                      <a:pt x="311" y="337"/>
                    </a:cubicBezTo>
                    <a:cubicBezTo>
                      <a:pt x="310" y="336"/>
                      <a:pt x="310" y="336"/>
                      <a:pt x="310" y="336"/>
                    </a:cubicBezTo>
                    <a:cubicBezTo>
                      <a:pt x="311" y="336"/>
                      <a:pt x="311" y="336"/>
                      <a:pt x="311" y="336"/>
                    </a:cubicBezTo>
                    <a:cubicBezTo>
                      <a:pt x="312" y="335"/>
                      <a:pt x="313" y="334"/>
                      <a:pt x="314" y="333"/>
                    </a:cubicBezTo>
                    <a:cubicBezTo>
                      <a:pt x="315" y="334"/>
                      <a:pt x="315" y="334"/>
                      <a:pt x="315" y="334"/>
                    </a:cubicBezTo>
                    <a:cubicBezTo>
                      <a:pt x="317" y="335"/>
                      <a:pt x="317" y="335"/>
                      <a:pt x="317" y="335"/>
                    </a:cubicBezTo>
                    <a:cubicBezTo>
                      <a:pt x="319" y="338"/>
                      <a:pt x="319" y="338"/>
                      <a:pt x="319" y="338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4" y="343"/>
                      <a:pt x="324" y="343"/>
                      <a:pt x="324" y="343"/>
                    </a:cubicBezTo>
                    <a:cubicBezTo>
                      <a:pt x="328" y="347"/>
                      <a:pt x="328" y="347"/>
                      <a:pt x="328" y="347"/>
                    </a:cubicBezTo>
                    <a:cubicBezTo>
                      <a:pt x="331" y="350"/>
                      <a:pt x="331" y="350"/>
                      <a:pt x="331" y="350"/>
                    </a:cubicBezTo>
                    <a:cubicBezTo>
                      <a:pt x="333" y="352"/>
                      <a:pt x="333" y="352"/>
                      <a:pt x="333" y="352"/>
                    </a:cubicBezTo>
                    <a:cubicBezTo>
                      <a:pt x="333" y="353"/>
                      <a:pt x="333" y="353"/>
                      <a:pt x="333" y="353"/>
                    </a:cubicBezTo>
                    <a:cubicBezTo>
                      <a:pt x="334" y="353"/>
                      <a:pt x="334" y="353"/>
                      <a:pt x="334" y="353"/>
                    </a:cubicBezTo>
                    <a:cubicBezTo>
                      <a:pt x="334" y="353"/>
                      <a:pt x="334" y="353"/>
                      <a:pt x="334" y="353"/>
                    </a:cubicBezTo>
                    <a:cubicBezTo>
                      <a:pt x="334" y="354"/>
                      <a:pt x="334" y="354"/>
                      <a:pt x="334" y="354"/>
                    </a:cubicBezTo>
                    <a:cubicBezTo>
                      <a:pt x="333" y="354"/>
                      <a:pt x="333" y="354"/>
                      <a:pt x="333" y="354"/>
                    </a:cubicBezTo>
                    <a:cubicBezTo>
                      <a:pt x="333" y="355"/>
                      <a:pt x="333" y="355"/>
                      <a:pt x="333" y="355"/>
                    </a:cubicBezTo>
                    <a:cubicBezTo>
                      <a:pt x="331" y="357"/>
                      <a:pt x="331" y="357"/>
                      <a:pt x="331" y="357"/>
                    </a:cubicBezTo>
                    <a:lnTo>
                      <a:pt x="330" y="358"/>
                    </a:lnTo>
                    <a:close/>
                    <a:moveTo>
                      <a:pt x="311" y="307"/>
                    </a:moveTo>
                    <a:cubicBezTo>
                      <a:pt x="315" y="307"/>
                      <a:pt x="315" y="307"/>
                      <a:pt x="315" y="307"/>
                    </a:cubicBez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8" y="307"/>
                      <a:pt x="318" y="307"/>
                      <a:pt x="318" y="307"/>
                    </a:cubicBezTo>
                    <a:cubicBezTo>
                      <a:pt x="317" y="313"/>
                      <a:pt x="317" y="313"/>
                      <a:pt x="317" y="313"/>
                    </a:cubicBezTo>
                    <a:cubicBezTo>
                      <a:pt x="316" y="316"/>
                      <a:pt x="316" y="316"/>
                      <a:pt x="316" y="316"/>
                    </a:cubicBezTo>
                    <a:cubicBezTo>
                      <a:pt x="315" y="316"/>
                      <a:pt x="315" y="316"/>
                      <a:pt x="315" y="316"/>
                    </a:cubicBezTo>
                    <a:cubicBezTo>
                      <a:pt x="311" y="316"/>
                      <a:pt x="311" y="316"/>
                      <a:pt x="311" y="316"/>
                    </a:cubicBezTo>
                    <a:cubicBezTo>
                      <a:pt x="308" y="316"/>
                      <a:pt x="308" y="316"/>
                      <a:pt x="308" y="316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4" y="316"/>
                      <a:pt x="304" y="316"/>
                      <a:pt x="304" y="316"/>
                    </a:cubicBezTo>
                    <a:cubicBezTo>
                      <a:pt x="307" y="308"/>
                      <a:pt x="307" y="308"/>
                      <a:pt x="307" y="308"/>
                    </a:cubicBezTo>
                    <a:cubicBezTo>
                      <a:pt x="308" y="308"/>
                      <a:pt x="308" y="308"/>
                      <a:pt x="308" y="308"/>
                    </a:cubicBezTo>
                    <a:lnTo>
                      <a:pt x="311" y="307"/>
                    </a:lnTo>
                    <a:close/>
                    <a:moveTo>
                      <a:pt x="308" y="304"/>
                    </a:moveTo>
                    <a:cubicBezTo>
                      <a:pt x="310" y="298"/>
                      <a:pt x="310" y="298"/>
                      <a:pt x="310" y="298"/>
                    </a:cubicBezTo>
                    <a:cubicBezTo>
                      <a:pt x="311" y="298"/>
                      <a:pt x="311" y="298"/>
                      <a:pt x="311" y="298"/>
                    </a:cubicBezTo>
                    <a:cubicBezTo>
                      <a:pt x="315" y="303"/>
                      <a:pt x="315" y="303"/>
                      <a:pt x="315" y="303"/>
                    </a:cubicBezTo>
                    <a:cubicBezTo>
                      <a:pt x="316" y="304"/>
                      <a:pt x="316" y="304"/>
                      <a:pt x="316" y="304"/>
                    </a:cubicBezTo>
                    <a:cubicBezTo>
                      <a:pt x="315" y="304"/>
                      <a:pt x="315" y="304"/>
                      <a:pt x="315" y="304"/>
                    </a:cubicBezTo>
                    <a:cubicBezTo>
                      <a:pt x="311" y="304"/>
                      <a:pt x="311" y="304"/>
                      <a:pt x="311" y="304"/>
                    </a:cubicBezTo>
                    <a:lnTo>
                      <a:pt x="308" y="304"/>
                    </a:lnTo>
                    <a:close/>
                    <a:moveTo>
                      <a:pt x="324" y="328"/>
                    </a:moveTo>
                    <a:cubicBezTo>
                      <a:pt x="322" y="328"/>
                      <a:pt x="322" y="328"/>
                      <a:pt x="322" y="328"/>
                    </a:cubicBezTo>
                    <a:cubicBezTo>
                      <a:pt x="320" y="328"/>
                      <a:pt x="320" y="328"/>
                      <a:pt x="320" y="328"/>
                    </a:cubicBezTo>
                    <a:cubicBezTo>
                      <a:pt x="322" y="327"/>
                      <a:pt x="322" y="327"/>
                      <a:pt x="322" y="327"/>
                    </a:cubicBezTo>
                    <a:cubicBezTo>
                      <a:pt x="324" y="325"/>
                      <a:pt x="324" y="325"/>
                      <a:pt x="324" y="325"/>
                    </a:cubicBezTo>
                    <a:cubicBezTo>
                      <a:pt x="328" y="322"/>
                      <a:pt x="328" y="322"/>
                      <a:pt x="328" y="322"/>
                    </a:cubicBezTo>
                    <a:cubicBezTo>
                      <a:pt x="328" y="321"/>
                      <a:pt x="328" y="321"/>
                      <a:pt x="328" y="321"/>
                    </a:cubicBezTo>
                    <a:cubicBezTo>
                      <a:pt x="328" y="324"/>
                      <a:pt x="328" y="324"/>
                      <a:pt x="328" y="324"/>
                    </a:cubicBezTo>
                    <a:cubicBezTo>
                      <a:pt x="327" y="327"/>
                      <a:pt x="327" y="327"/>
                      <a:pt x="327" y="327"/>
                    </a:cubicBezTo>
                    <a:lnTo>
                      <a:pt x="324" y="328"/>
                    </a:lnTo>
                    <a:close/>
                    <a:moveTo>
                      <a:pt x="326" y="331"/>
                    </a:moveTo>
                    <a:cubicBezTo>
                      <a:pt x="324" y="339"/>
                      <a:pt x="324" y="339"/>
                      <a:pt x="324" y="339"/>
                    </a:cubicBezTo>
                    <a:cubicBezTo>
                      <a:pt x="324" y="339"/>
                      <a:pt x="324" y="339"/>
                      <a:pt x="324" y="339"/>
                    </a:cubicBezTo>
                    <a:cubicBezTo>
                      <a:pt x="322" y="336"/>
                      <a:pt x="322" y="336"/>
                      <a:pt x="322" y="336"/>
                    </a:cubicBezTo>
                    <a:cubicBezTo>
                      <a:pt x="319" y="333"/>
                      <a:pt x="319" y="333"/>
                      <a:pt x="319" y="333"/>
                    </a:cubicBezTo>
                    <a:cubicBezTo>
                      <a:pt x="318" y="332"/>
                      <a:pt x="318" y="332"/>
                      <a:pt x="318" y="332"/>
                    </a:cubicBezTo>
                    <a:cubicBezTo>
                      <a:pt x="319" y="332"/>
                      <a:pt x="319" y="332"/>
                      <a:pt x="319" y="332"/>
                    </a:cubicBezTo>
                    <a:cubicBezTo>
                      <a:pt x="322" y="331"/>
                      <a:pt x="322" y="331"/>
                      <a:pt x="322" y="331"/>
                    </a:cubicBezTo>
                    <a:cubicBezTo>
                      <a:pt x="324" y="331"/>
                      <a:pt x="324" y="331"/>
                      <a:pt x="324" y="331"/>
                    </a:cubicBezTo>
                    <a:lnTo>
                      <a:pt x="326" y="331"/>
                    </a:lnTo>
                    <a:close/>
                    <a:moveTo>
                      <a:pt x="322" y="319"/>
                    </a:moveTo>
                    <a:cubicBezTo>
                      <a:pt x="324" y="319"/>
                      <a:pt x="324" y="319"/>
                      <a:pt x="324" y="319"/>
                    </a:cubicBezTo>
                    <a:cubicBezTo>
                      <a:pt x="326" y="319"/>
                      <a:pt x="326" y="319"/>
                      <a:pt x="326" y="319"/>
                    </a:cubicBezTo>
                    <a:cubicBezTo>
                      <a:pt x="324" y="321"/>
                      <a:pt x="324" y="321"/>
                      <a:pt x="324" y="321"/>
                    </a:cubicBezTo>
                    <a:cubicBezTo>
                      <a:pt x="322" y="323"/>
                      <a:pt x="322" y="323"/>
                      <a:pt x="322" y="323"/>
                    </a:cubicBezTo>
                    <a:cubicBezTo>
                      <a:pt x="319" y="325"/>
                      <a:pt x="319" y="325"/>
                      <a:pt x="319" y="325"/>
                    </a:cubicBezTo>
                    <a:cubicBezTo>
                      <a:pt x="317" y="327"/>
                      <a:pt x="317" y="327"/>
                      <a:pt x="317" y="327"/>
                    </a:cubicBezTo>
                    <a:cubicBezTo>
                      <a:pt x="319" y="319"/>
                      <a:pt x="319" y="319"/>
                      <a:pt x="319" y="319"/>
                    </a:cubicBezTo>
                    <a:cubicBezTo>
                      <a:pt x="319" y="319"/>
                      <a:pt x="319" y="319"/>
                      <a:pt x="319" y="319"/>
                    </a:cubicBezTo>
                    <a:lnTo>
                      <a:pt x="322" y="319"/>
                    </a:lnTo>
                    <a:close/>
                    <a:moveTo>
                      <a:pt x="319" y="316"/>
                    </a:moveTo>
                    <a:cubicBezTo>
                      <a:pt x="321" y="309"/>
                      <a:pt x="321" y="309"/>
                      <a:pt x="321" y="309"/>
                    </a:cubicBezTo>
                    <a:cubicBezTo>
                      <a:pt x="322" y="310"/>
                      <a:pt x="322" y="310"/>
                      <a:pt x="322" y="310"/>
                    </a:cubicBezTo>
                    <a:cubicBezTo>
                      <a:pt x="324" y="312"/>
                      <a:pt x="324" y="312"/>
                      <a:pt x="324" y="312"/>
                    </a:cubicBezTo>
                    <a:cubicBezTo>
                      <a:pt x="327" y="316"/>
                      <a:pt x="327" y="316"/>
                      <a:pt x="327" y="316"/>
                    </a:cubicBezTo>
                    <a:cubicBezTo>
                      <a:pt x="324" y="316"/>
                      <a:pt x="324" y="316"/>
                      <a:pt x="324" y="316"/>
                    </a:cubicBezTo>
                    <a:cubicBezTo>
                      <a:pt x="322" y="316"/>
                      <a:pt x="322" y="316"/>
                      <a:pt x="322" y="316"/>
                    </a:cubicBezTo>
                    <a:lnTo>
                      <a:pt x="319" y="316"/>
                    </a:lnTo>
                    <a:close/>
                    <a:moveTo>
                      <a:pt x="308" y="319"/>
                    </a:moveTo>
                    <a:cubicBezTo>
                      <a:pt x="311" y="319"/>
                      <a:pt x="311" y="319"/>
                      <a:pt x="311" y="319"/>
                    </a:cubicBezTo>
                    <a:cubicBezTo>
                      <a:pt x="315" y="319"/>
                      <a:pt x="315" y="319"/>
                      <a:pt x="315" y="319"/>
                    </a:cubicBezTo>
                    <a:cubicBezTo>
                      <a:pt x="313" y="327"/>
                      <a:pt x="313" y="327"/>
                      <a:pt x="313" y="327"/>
                    </a:cubicBezTo>
                    <a:cubicBezTo>
                      <a:pt x="311" y="325"/>
                      <a:pt x="311" y="325"/>
                      <a:pt x="311" y="325"/>
                    </a:cubicBezTo>
                    <a:cubicBezTo>
                      <a:pt x="308" y="322"/>
                      <a:pt x="308" y="322"/>
                      <a:pt x="308" y="322"/>
                    </a:cubicBezTo>
                    <a:cubicBezTo>
                      <a:pt x="306" y="319"/>
                      <a:pt x="306" y="319"/>
                      <a:pt x="306" y="319"/>
                    </a:cubicBezTo>
                    <a:lnTo>
                      <a:pt x="308" y="319"/>
                    </a:lnTo>
                    <a:close/>
                    <a:moveTo>
                      <a:pt x="334" y="349"/>
                    </a:move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3" y="348"/>
                      <a:pt x="333" y="348"/>
                      <a:pt x="333" y="348"/>
                    </a:cubicBezTo>
                    <a:cubicBezTo>
                      <a:pt x="331" y="346"/>
                      <a:pt x="331" y="346"/>
                      <a:pt x="331" y="346"/>
                    </a:cubicBezTo>
                    <a:cubicBezTo>
                      <a:pt x="329" y="343"/>
                      <a:pt x="329" y="343"/>
                      <a:pt x="329" y="343"/>
                    </a:cubicBezTo>
                    <a:cubicBezTo>
                      <a:pt x="331" y="343"/>
                      <a:pt x="331" y="343"/>
                      <a:pt x="331" y="343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34" y="342"/>
                      <a:pt x="334" y="342"/>
                      <a:pt x="334" y="342"/>
                    </a:cubicBezTo>
                    <a:cubicBezTo>
                      <a:pt x="335" y="342"/>
                      <a:pt x="335" y="342"/>
                      <a:pt x="335" y="342"/>
                    </a:cubicBezTo>
                    <a:cubicBezTo>
                      <a:pt x="337" y="342"/>
                      <a:pt x="337" y="342"/>
                      <a:pt x="337" y="342"/>
                    </a:cubicBezTo>
                    <a:cubicBezTo>
                      <a:pt x="335" y="350"/>
                      <a:pt x="335" y="350"/>
                      <a:pt x="335" y="35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334" y="349"/>
                    </a:lnTo>
                    <a:close/>
                    <a:moveTo>
                      <a:pt x="335" y="339"/>
                    </a:moveTo>
                    <a:cubicBezTo>
                      <a:pt x="334" y="339"/>
                      <a:pt x="334" y="339"/>
                      <a:pt x="334" y="339"/>
                    </a:cubicBezTo>
                    <a:cubicBezTo>
                      <a:pt x="333" y="339"/>
                      <a:pt x="333" y="339"/>
                      <a:pt x="333" y="339"/>
                    </a:cubicBezTo>
                    <a:cubicBezTo>
                      <a:pt x="333" y="339"/>
                      <a:pt x="333" y="339"/>
                      <a:pt x="333" y="339"/>
                    </a:cubicBezTo>
                    <a:cubicBezTo>
                      <a:pt x="331" y="339"/>
                      <a:pt x="331" y="339"/>
                      <a:pt x="331" y="339"/>
                    </a:cubicBezTo>
                    <a:cubicBezTo>
                      <a:pt x="328" y="340"/>
                      <a:pt x="328" y="340"/>
                      <a:pt x="328" y="340"/>
                    </a:cubicBezTo>
                    <a:cubicBezTo>
                      <a:pt x="327" y="340"/>
                      <a:pt x="327" y="340"/>
                      <a:pt x="327" y="340"/>
                    </a:cubicBezTo>
                    <a:cubicBezTo>
                      <a:pt x="328" y="338"/>
                      <a:pt x="328" y="338"/>
                      <a:pt x="328" y="338"/>
                    </a:cubicBezTo>
                    <a:cubicBezTo>
                      <a:pt x="330" y="330"/>
                      <a:pt x="330" y="330"/>
                      <a:pt x="330" y="330"/>
                    </a:cubicBezTo>
                    <a:cubicBezTo>
                      <a:pt x="331" y="330"/>
                      <a:pt x="331" y="330"/>
                      <a:pt x="331" y="330"/>
                    </a:cubicBezTo>
                    <a:cubicBezTo>
                      <a:pt x="333" y="330"/>
                      <a:pt x="333" y="330"/>
                      <a:pt x="333" y="330"/>
                    </a:cubicBezTo>
                    <a:cubicBezTo>
                      <a:pt x="333" y="330"/>
                      <a:pt x="333" y="330"/>
                      <a:pt x="333" y="330"/>
                    </a:cubicBezTo>
                    <a:cubicBezTo>
                      <a:pt x="334" y="330"/>
                      <a:pt x="334" y="330"/>
                      <a:pt x="334" y="330"/>
                    </a:cubicBezTo>
                    <a:cubicBezTo>
                      <a:pt x="335" y="330"/>
                      <a:pt x="335" y="330"/>
                      <a:pt x="335" y="330"/>
                    </a:cubicBezTo>
                    <a:cubicBezTo>
                      <a:pt x="338" y="329"/>
                      <a:pt x="338" y="329"/>
                      <a:pt x="338" y="329"/>
                    </a:cubicBezTo>
                    <a:cubicBezTo>
                      <a:pt x="339" y="329"/>
                      <a:pt x="339" y="329"/>
                      <a:pt x="339" y="329"/>
                    </a:cubicBezTo>
                    <a:cubicBezTo>
                      <a:pt x="338" y="336"/>
                      <a:pt x="338" y="336"/>
                      <a:pt x="338" y="336"/>
                    </a:cubicBezTo>
                    <a:cubicBezTo>
                      <a:pt x="337" y="338"/>
                      <a:pt x="337" y="338"/>
                      <a:pt x="337" y="338"/>
                    </a:cubicBezTo>
                    <a:lnTo>
                      <a:pt x="335" y="339"/>
                    </a:lnTo>
                    <a:close/>
                    <a:moveTo>
                      <a:pt x="331" y="327"/>
                    </a:moveTo>
                    <a:cubicBezTo>
                      <a:pt x="331" y="325"/>
                      <a:pt x="331" y="325"/>
                      <a:pt x="331" y="325"/>
                    </a:cubicBezTo>
                    <a:cubicBezTo>
                      <a:pt x="332" y="320"/>
                      <a:pt x="332" y="320"/>
                      <a:pt x="332" y="320"/>
                    </a:cubicBezTo>
                    <a:cubicBezTo>
                      <a:pt x="333" y="321"/>
                      <a:pt x="333" y="321"/>
                      <a:pt x="333" y="321"/>
                    </a:cubicBezTo>
                    <a:cubicBezTo>
                      <a:pt x="333" y="322"/>
                      <a:pt x="333" y="322"/>
                      <a:pt x="333" y="322"/>
                    </a:cubicBezTo>
                    <a:cubicBezTo>
                      <a:pt x="334" y="322"/>
                      <a:pt x="334" y="322"/>
                      <a:pt x="334" y="322"/>
                    </a:cubicBezTo>
                    <a:cubicBezTo>
                      <a:pt x="335" y="324"/>
                      <a:pt x="335" y="324"/>
                      <a:pt x="335" y="324"/>
                    </a:cubicBezTo>
                    <a:cubicBezTo>
                      <a:pt x="337" y="326"/>
                      <a:pt x="337" y="326"/>
                      <a:pt x="337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4" y="326"/>
                      <a:pt x="334" y="326"/>
                      <a:pt x="334" y="326"/>
                    </a:cubicBezTo>
                    <a:cubicBezTo>
                      <a:pt x="333" y="327"/>
                      <a:pt x="333" y="327"/>
                      <a:pt x="333" y="327"/>
                    </a:cubicBezTo>
                    <a:cubicBezTo>
                      <a:pt x="333" y="327"/>
                      <a:pt x="333" y="327"/>
                      <a:pt x="333" y="327"/>
                    </a:cubicBezTo>
                    <a:cubicBezTo>
                      <a:pt x="331" y="327"/>
                      <a:pt x="331" y="327"/>
                      <a:pt x="331" y="327"/>
                    </a:cubicBezTo>
                    <a:close/>
                    <a:moveTo>
                      <a:pt x="338" y="302"/>
                    </a:moveTo>
                    <a:cubicBezTo>
                      <a:pt x="335" y="299"/>
                      <a:pt x="335" y="299"/>
                      <a:pt x="335" y="299"/>
                    </a:cubicBezTo>
                    <a:cubicBezTo>
                      <a:pt x="334" y="298"/>
                      <a:pt x="334" y="298"/>
                      <a:pt x="334" y="298"/>
                    </a:cubicBezTo>
                    <a:cubicBezTo>
                      <a:pt x="333" y="297"/>
                      <a:pt x="333" y="297"/>
                      <a:pt x="333" y="297"/>
                    </a:cubicBezTo>
                    <a:cubicBezTo>
                      <a:pt x="333" y="297"/>
                      <a:pt x="333" y="297"/>
                      <a:pt x="333" y="297"/>
                    </a:cubicBezTo>
                    <a:cubicBezTo>
                      <a:pt x="331" y="295"/>
                      <a:pt x="331" y="295"/>
                      <a:pt x="331" y="295"/>
                    </a:cubicBezTo>
                    <a:cubicBezTo>
                      <a:pt x="328" y="292"/>
                      <a:pt x="328" y="292"/>
                      <a:pt x="328" y="292"/>
                    </a:cubicBezTo>
                    <a:cubicBezTo>
                      <a:pt x="331" y="292"/>
                      <a:pt x="331" y="292"/>
                      <a:pt x="331" y="292"/>
                    </a:cubicBezTo>
                    <a:cubicBezTo>
                      <a:pt x="333" y="292"/>
                      <a:pt x="333" y="292"/>
                      <a:pt x="333" y="292"/>
                    </a:cubicBezTo>
                    <a:cubicBezTo>
                      <a:pt x="333" y="292"/>
                      <a:pt x="333" y="292"/>
                      <a:pt x="333" y="292"/>
                    </a:cubicBezTo>
                    <a:cubicBezTo>
                      <a:pt x="334" y="292"/>
                      <a:pt x="334" y="292"/>
                      <a:pt x="334" y="292"/>
                    </a:cubicBezTo>
                    <a:cubicBezTo>
                      <a:pt x="335" y="293"/>
                      <a:pt x="335" y="293"/>
                      <a:pt x="335" y="293"/>
                    </a:cubicBezTo>
                    <a:cubicBezTo>
                      <a:pt x="338" y="293"/>
                      <a:pt x="338" y="293"/>
                      <a:pt x="338" y="293"/>
                    </a:cubicBezTo>
                    <a:cubicBezTo>
                      <a:pt x="338" y="293"/>
                      <a:pt x="338" y="293"/>
                      <a:pt x="338" y="293"/>
                    </a:cubicBezTo>
                    <a:cubicBezTo>
                      <a:pt x="338" y="301"/>
                      <a:pt x="338" y="301"/>
                      <a:pt x="338" y="301"/>
                    </a:cubicBezTo>
                    <a:lnTo>
                      <a:pt x="338" y="302"/>
                    </a:lnTo>
                    <a:close/>
                    <a:moveTo>
                      <a:pt x="324" y="287"/>
                    </a:moveTo>
                    <a:cubicBezTo>
                      <a:pt x="325" y="286"/>
                      <a:pt x="327" y="286"/>
                      <a:pt x="328" y="285"/>
                    </a:cubicBezTo>
                    <a:cubicBezTo>
                      <a:pt x="331" y="282"/>
                      <a:pt x="331" y="282"/>
                      <a:pt x="331" y="282"/>
                    </a:cubicBezTo>
                    <a:cubicBezTo>
                      <a:pt x="333" y="281"/>
                      <a:pt x="333" y="281"/>
                      <a:pt x="333" y="281"/>
                    </a:cubicBezTo>
                    <a:cubicBezTo>
                      <a:pt x="333" y="281"/>
                      <a:pt x="333" y="281"/>
                      <a:pt x="333" y="281"/>
                    </a:cubicBezTo>
                    <a:cubicBezTo>
                      <a:pt x="334" y="281"/>
                      <a:pt x="334" y="281"/>
                      <a:pt x="334" y="281"/>
                    </a:cubicBezTo>
                    <a:cubicBezTo>
                      <a:pt x="335" y="280"/>
                      <a:pt x="335" y="280"/>
                      <a:pt x="335" y="280"/>
                    </a:cubicBezTo>
                    <a:cubicBezTo>
                      <a:pt x="338" y="278"/>
                      <a:pt x="338" y="278"/>
                      <a:pt x="338" y="278"/>
                    </a:cubicBezTo>
                    <a:cubicBezTo>
                      <a:pt x="338" y="277"/>
                      <a:pt x="338" y="277"/>
                      <a:pt x="338" y="277"/>
                    </a:cubicBezTo>
                    <a:cubicBezTo>
                      <a:pt x="338" y="290"/>
                      <a:pt x="338" y="290"/>
                      <a:pt x="338" y="290"/>
                    </a:cubicBezTo>
                    <a:cubicBezTo>
                      <a:pt x="338" y="290"/>
                      <a:pt x="338" y="290"/>
                      <a:pt x="338" y="290"/>
                    </a:cubicBezTo>
                    <a:cubicBezTo>
                      <a:pt x="335" y="289"/>
                      <a:pt x="335" y="289"/>
                      <a:pt x="335" y="289"/>
                    </a:cubicBezTo>
                    <a:cubicBezTo>
                      <a:pt x="334" y="289"/>
                      <a:pt x="334" y="289"/>
                      <a:pt x="334" y="289"/>
                    </a:cubicBezTo>
                    <a:cubicBezTo>
                      <a:pt x="333" y="289"/>
                      <a:pt x="333" y="289"/>
                      <a:pt x="333" y="289"/>
                    </a:cubicBezTo>
                    <a:cubicBezTo>
                      <a:pt x="333" y="289"/>
                      <a:pt x="333" y="289"/>
                      <a:pt x="333" y="289"/>
                    </a:cubicBezTo>
                    <a:cubicBezTo>
                      <a:pt x="331" y="289"/>
                      <a:pt x="331" y="289"/>
                      <a:pt x="331" y="289"/>
                    </a:cubicBezTo>
                    <a:cubicBezTo>
                      <a:pt x="328" y="289"/>
                      <a:pt x="328" y="289"/>
                      <a:pt x="328" y="289"/>
                    </a:cubicBezTo>
                    <a:cubicBezTo>
                      <a:pt x="325" y="288"/>
                      <a:pt x="325" y="288"/>
                      <a:pt x="325" y="288"/>
                    </a:cubicBezTo>
                    <a:cubicBezTo>
                      <a:pt x="324" y="288"/>
                      <a:pt x="324" y="288"/>
                      <a:pt x="324" y="288"/>
                    </a:cubicBezTo>
                    <a:cubicBezTo>
                      <a:pt x="324" y="287"/>
                      <a:pt x="324" y="287"/>
                      <a:pt x="324" y="287"/>
                    </a:cubicBezTo>
                    <a:close/>
                    <a:moveTo>
                      <a:pt x="323" y="291"/>
                    </a:moveTo>
                    <a:cubicBezTo>
                      <a:pt x="324" y="293"/>
                      <a:pt x="324" y="293"/>
                      <a:pt x="324" y="293"/>
                    </a:cubicBezTo>
                    <a:cubicBezTo>
                      <a:pt x="328" y="296"/>
                      <a:pt x="328" y="296"/>
                      <a:pt x="328" y="296"/>
                    </a:cubicBezTo>
                    <a:cubicBezTo>
                      <a:pt x="331" y="300"/>
                      <a:pt x="331" y="300"/>
                      <a:pt x="331" y="300"/>
                    </a:cubicBezTo>
                    <a:cubicBezTo>
                      <a:pt x="333" y="302"/>
                      <a:pt x="333" y="302"/>
                      <a:pt x="333" y="302"/>
                    </a:cubicBezTo>
                    <a:cubicBezTo>
                      <a:pt x="333" y="302"/>
                      <a:pt x="333" y="302"/>
                      <a:pt x="333" y="302"/>
                    </a:cubicBezTo>
                    <a:cubicBezTo>
                      <a:pt x="334" y="302"/>
                      <a:pt x="334" y="302"/>
                      <a:pt x="334" y="302"/>
                    </a:cubicBezTo>
                    <a:cubicBezTo>
                      <a:pt x="335" y="304"/>
                      <a:pt x="335" y="304"/>
                      <a:pt x="335" y="304"/>
                    </a:cubicBezTo>
                    <a:cubicBezTo>
                      <a:pt x="338" y="306"/>
                      <a:pt x="338" y="306"/>
                      <a:pt x="338" y="306"/>
                    </a:cubicBezTo>
                    <a:cubicBezTo>
                      <a:pt x="337" y="307"/>
                      <a:pt x="337" y="307"/>
                      <a:pt x="337" y="307"/>
                    </a:cubicBezTo>
                    <a:cubicBezTo>
                      <a:pt x="335" y="304"/>
                      <a:pt x="335" y="304"/>
                      <a:pt x="335" y="304"/>
                    </a:cubicBezTo>
                    <a:cubicBezTo>
                      <a:pt x="334" y="303"/>
                      <a:pt x="334" y="303"/>
                      <a:pt x="334" y="303"/>
                    </a:cubicBezTo>
                    <a:cubicBezTo>
                      <a:pt x="333" y="302"/>
                      <a:pt x="333" y="302"/>
                      <a:pt x="333" y="302"/>
                    </a:cubicBezTo>
                    <a:cubicBezTo>
                      <a:pt x="333" y="302"/>
                      <a:pt x="333" y="302"/>
                      <a:pt x="333" y="302"/>
                    </a:cubicBezTo>
                    <a:cubicBezTo>
                      <a:pt x="331" y="300"/>
                      <a:pt x="331" y="300"/>
                      <a:pt x="331" y="300"/>
                    </a:cubicBezTo>
                    <a:cubicBezTo>
                      <a:pt x="328" y="296"/>
                      <a:pt x="328" y="296"/>
                      <a:pt x="328" y="296"/>
                    </a:cubicBezTo>
                    <a:cubicBezTo>
                      <a:pt x="324" y="293"/>
                      <a:pt x="324" y="293"/>
                      <a:pt x="324" y="293"/>
                    </a:cubicBezTo>
                    <a:cubicBezTo>
                      <a:pt x="323" y="291"/>
                      <a:pt x="323" y="291"/>
                      <a:pt x="323" y="291"/>
                    </a:cubicBezTo>
                    <a:close/>
                    <a:moveTo>
                      <a:pt x="322" y="295"/>
                    </a:moveTo>
                    <a:cubicBezTo>
                      <a:pt x="324" y="297"/>
                      <a:pt x="324" y="297"/>
                      <a:pt x="324" y="297"/>
                    </a:cubicBezTo>
                    <a:cubicBezTo>
                      <a:pt x="328" y="301"/>
                      <a:pt x="328" y="301"/>
                      <a:pt x="328" y="301"/>
                    </a:cubicBezTo>
                    <a:cubicBezTo>
                      <a:pt x="331" y="305"/>
                      <a:pt x="331" y="305"/>
                      <a:pt x="331" y="305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3" y="307"/>
                      <a:pt x="333" y="307"/>
                      <a:pt x="333" y="307"/>
                    </a:cubicBezTo>
                    <a:cubicBezTo>
                      <a:pt x="334" y="307"/>
                      <a:pt x="334" y="307"/>
                      <a:pt x="334" y="307"/>
                    </a:cubicBezTo>
                    <a:cubicBezTo>
                      <a:pt x="335" y="309"/>
                      <a:pt x="335" y="309"/>
                      <a:pt x="335" y="309"/>
                    </a:cubicBezTo>
                    <a:cubicBezTo>
                      <a:pt x="337" y="310"/>
                      <a:pt x="337" y="310"/>
                      <a:pt x="337" y="310"/>
                    </a:cubicBezTo>
                    <a:cubicBezTo>
                      <a:pt x="335" y="312"/>
                      <a:pt x="335" y="312"/>
                      <a:pt x="335" y="312"/>
                    </a:cubicBezTo>
                    <a:cubicBezTo>
                      <a:pt x="334" y="313"/>
                      <a:pt x="334" y="313"/>
                      <a:pt x="334" y="313"/>
                    </a:cubicBezTo>
                    <a:cubicBezTo>
                      <a:pt x="333" y="313"/>
                      <a:pt x="333" y="313"/>
                      <a:pt x="333" y="313"/>
                    </a:cubicBezTo>
                    <a:cubicBezTo>
                      <a:pt x="333" y="313"/>
                      <a:pt x="333" y="313"/>
                      <a:pt x="333" y="313"/>
                    </a:cubicBezTo>
                    <a:cubicBezTo>
                      <a:pt x="331" y="315"/>
                      <a:pt x="331" y="315"/>
                      <a:pt x="331" y="315"/>
                    </a:cubicBezTo>
                    <a:cubicBezTo>
                      <a:pt x="331" y="315"/>
                      <a:pt x="331" y="315"/>
                      <a:pt x="331" y="315"/>
                    </a:cubicBezTo>
                    <a:cubicBezTo>
                      <a:pt x="328" y="311"/>
                      <a:pt x="328" y="311"/>
                      <a:pt x="328" y="311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2" y="305"/>
                      <a:pt x="322" y="305"/>
                      <a:pt x="322" y="305"/>
                    </a:cubicBezTo>
                    <a:cubicBezTo>
                      <a:pt x="319" y="302"/>
                      <a:pt x="319" y="302"/>
                      <a:pt x="319" y="302"/>
                    </a:cubicBezTo>
                    <a:cubicBezTo>
                      <a:pt x="317" y="300"/>
                      <a:pt x="317" y="300"/>
                      <a:pt x="317" y="300"/>
                    </a:cubicBezTo>
                    <a:cubicBezTo>
                      <a:pt x="315" y="298"/>
                      <a:pt x="315" y="298"/>
                      <a:pt x="315" y="298"/>
                    </a:cubicBezTo>
                    <a:cubicBezTo>
                      <a:pt x="312" y="295"/>
                      <a:pt x="312" y="295"/>
                      <a:pt x="312" y="295"/>
                    </a:cubicBezTo>
                    <a:cubicBezTo>
                      <a:pt x="315" y="293"/>
                      <a:pt x="315" y="293"/>
                      <a:pt x="315" y="293"/>
                    </a:cubicBezTo>
                    <a:cubicBezTo>
                      <a:pt x="317" y="292"/>
                      <a:pt x="317" y="292"/>
                      <a:pt x="317" y="292"/>
                    </a:cubicBezTo>
                    <a:cubicBezTo>
                      <a:pt x="318" y="291"/>
                      <a:pt x="318" y="291"/>
                      <a:pt x="318" y="291"/>
                    </a:cubicBezTo>
                    <a:cubicBezTo>
                      <a:pt x="319" y="292"/>
                      <a:pt x="319" y="292"/>
                      <a:pt x="319" y="292"/>
                    </a:cubicBezTo>
                    <a:lnTo>
                      <a:pt x="322" y="295"/>
                    </a:lnTo>
                    <a:close/>
                    <a:moveTo>
                      <a:pt x="312" y="280"/>
                    </a:moveTo>
                    <a:cubicBezTo>
                      <a:pt x="315" y="283"/>
                      <a:pt x="315" y="283"/>
                      <a:pt x="315" y="283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19" y="287"/>
                      <a:pt x="319" y="287"/>
                      <a:pt x="319" y="287"/>
                    </a:cubicBezTo>
                    <a:cubicBezTo>
                      <a:pt x="319" y="287"/>
                      <a:pt x="319" y="287"/>
                      <a:pt x="319" y="287"/>
                    </a:cubicBezTo>
                    <a:cubicBezTo>
                      <a:pt x="317" y="285"/>
                      <a:pt x="317" y="285"/>
                      <a:pt x="317" y="285"/>
                    </a:cubicBezTo>
                    <a:cubicBezTo>
                      <a:pt x="315" y="283"/>
                      <a:pt x="315" y="283"/>
                      <a:pt x="315" y="283"/>
                    </a:cubicBezTo>
                    <a:cubicBezTo>
                      <a:pt x="312" y="280"/>
                      <a:pt x="312" y="280"/>
                      <a:pt x="312" y="280"/>
                    </a:cubicBezTo>
                    <a:close/>
                    <a:moveTo>
                      <a:pt x="302" y="296"/>
                    </a:moveTo>
                    <a:cubicBezTo>
                      <a:pt x="303" y="295"/>
                      <a:pt x="303" y="295"/>
                      <a:pt x="303" y="295"/>
                    </a:cubicBezTo>
                    <a:cubicBezTo>
                      <a:pt x="304" y="292"/>
                      <a:pt x="304" y="292"/>
                      <a:pt x="304" y="292"/>
                    </a:cubicBezTo>
                    <a:cubicBezTo>
                      <a:pt x="308" y="286"/>
                      <a:pt x="308" y="286"/>
                      <a:pt x="308" y="286"/>
                    </a:cubicBezTo>
                    <a:cubicBezTo>
                      <a:pt x="310" y="283"/>
                      <a:pt x="310" y="283"/>
                      <a:pt x="310" y="283"/>
                    </a:cubicBezTo>
                    <a:cubicBezTo>
                      <a:pt x="311" y="283"/>
                      <a:pt x="311" y="283"/>
                      <a:pt x="311" y="283"/>
                    </a:cubicBezTo>
                    <a:cubicBezTo>
                      <a:pt x="315" y="288"/>
                      <a:pt x="315" y="288"/>
                      <a:pt x="315" y="288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5" y="289"/>
                      <a:pt x="315" y="289"/>
                      <a:pt x="315" y="289"/>
                    </a:cubicBezTo>
                    <a:cubicBezTo>
                      <a:pt x="314" y="290"/>
                      <a:pt x="312" y="291"/>
                      <a:pt x="311" y="292"/>
                    </a:cubicBezTo>
                    <a:cubicBezTo>
                      <a:pt x="309" y="293"/>
                      <a:pt x="309" y="293"/>
                      <a:pt x="309" y="293"/>
                    </a:cubicBezTo>
                    <a:cubicBezTo>
                      <a:pt x="309" y="293"/>
                      <a:pt x="309" y="293"/>
                      <a:pt x="309" y="294"/>
                    </a:cubicBezTo>
                    <a:cubicBezTo>
                      <a:pt x="308" y="294"/>
                      <a:pt x="308" y="294"/>
                      <a:pt x="308" y="294"/>
                    </a:cubicBezTo>
                    <a:cubicBezTo>
                      <a:pt x="307" y="295"/>
                      <a:pt x="306" y="296"/>
                      <a:pt x="304" y="296"/>
                    </a:cubicBezTo>
                    <a:cubicBezTo>
                      <a:pt x="303" y="297"/>
                      <a:pt x="303" y="297"/>
                      <a:pt x="303" y="297"/>
                    </a:cubicBezTo>
                    <a:cubicBezTo>
                      <a:pt x="302" y="298"/>
                      <a:pt x="302" y="298"/>
                      <a:pt x="302" y="298"/>
                    </a:cubicBezTo>
                    <a:cubicBezTo>
                      <a:pt x="301" y="299"/>
                      <a:pt x="301" y="299"/>
                      <a:pt x="301" y="299"/>
                    </a:cubicBezTo>
                    <a:lnTo>
                      <a:pt x="302" y="296"/>
                    </a:lnTo>
                    <a:close/>
                    <a:moveTo>
                      <a:pt x="298" y="304"/>
                    </a:moveTo>
                    <a:cubicBezTo>
                      <a:pt x="299" y="304"/>
                      <a:pt x="299" y="303"/>
                      <a:pt x="300" y="303"/>
                    </a:cubicBezTo>
                    <a:cubicBezTo>
                      <a:pt x="302" y="302"/>
                      <a:pt x="302" y="302"/>
                      <a:pt x="302" y="302"/>
                    </a:cubicBezTo>
                    <a:cubicBezTo>
                      <a:pt x="303" y="301"/>
                      <a:pt x="303" y="301"/>
                      <a:pt x="303" y="301"/>
                    </a:cubicBez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7" y="299"/>
                      <a:pt x="307" y="299"/>
                      <a:pt x="307" y="299"/>
                    </a:cubicBezTo>
                    <a:cubicBezTo>
                      <a:pt x="305" y="304"/>
                      <a:pt x="305" y="304"/>
                      <a:pt x="305" y="304"/>
                    </a:cubicBezTo>
                    <a:cubicBezTo>
                      <a:pt x="304" y="304"/>
                      <a:pt x="304" y="304"/>
                      <a:pt x="304" y="304"/>
                    </a:cubicBezTo>
                    <a:cubicBezTo>
                      <a:pt x="303" y="304"/>
                      <a:pt x="303" y="304"/>
                      <a:pt x="303" y="304"/>
                    </a:cubicBezTo>
                    <a:cubicBezTo>
                      <a:pt x="302" y="304"/>
                      <a:pt x="302" y="304"/>
                      <a:pt x="302" y="304"/>
                    </a:cubicBezTo>
                    <a:cubicBezTo>
                      <a:pt x="300" y="305"/>
                      <a:pt x="300" y="305"/>
                      <a:pt x="300" y="305"/>
                    </a:cubicBezTo>
                    <a:cubicBezTo>
                      <a:pt x="298" y="305"/>
                      <a:pt x="298" y="305"/>
                      <a:pt x="298" y="305"/>
                    </a:cubicBezTo>
                    <a:cubicBezTo>
                      <a:pt x="297" y="305"/>
                      <a:pt x="297" y="305"/>
                      <a:pt x="297" y="305"/>
                    </a:cubicBezTo>
                    <a:lnTo>
                      <a:pt x="298" y="304"/>
                    </a:lnTo>
                    <a:close/>
                    <a:moveTo>
                      <a:pt x="296" y="308"/>
                    </a:moveTo>
                    <a:cubicBezTo>
                      <a:pt x="298" y="308"/>
                      <a:pt x="298" y="308"/>
                      <a:pt x="298" y="308"/>
                    </a:cubicBezTo>
                    <a:cubicBezTo>
                      <a:pt x="300" y="308"/>
                      <a:pt x="300" y="308"/>
                      <a:pt x="300" y="308"/>
                    </a:cubicBezTo>
                    <a:cubicBezTo>
                      <a:pt x="302" y="308"/>
                      <a:pt x="302" y="308"/>
                      <a:pt x="302" y="308"/>
                    </a:cubicBezTo>
                    <a:cubicBezTo>
                      <a:pt x="303" y="308"/>
                      <a:pt x="303" y="308"/>
                      <a:pt x="303" y="308"/>
                    </a:cubicBezTo>
                    <a:cubicBezTo>
                      <a:pt x="304" y="308"/>
                      <a:pt x="304" y="308"/>
                      <a:pt x="304" y="308"/>
                    </a:cubicBezTo>
                    <a:cubicBezTo>
                      <a:pt x="303" y="310"/>
                      <a:pt x="303" y="310"/>
                      <a:pt x="303" y="310"/>
                    </a:cubicBezTo>
                    <a:cubicBezTo>
                      <a:pt x="302" y="313"/>
                      <a:pt x="302" y="313"/>
                      <a:pt x="302" y="313"/>
                    </a:cubicBezTo>
                    <a:cubicBezTo>
                      <a:pt x="301" y="315"/>
                      <a:pt x="301" y="315"/>
                      <a:pt x="301" y="315"/>
                    </a:cubicBezTo>
                    <a:cubicBezTo>
                      <a:pt x="300" y="314"/>
                      <a:pt x="300" y="314"/>
                      <a:pt x="300" y="314"/>
                    </a:cubicBezTo>
                    <a:cubicBezTo>
                      <a:pt x="298" y="311"/>
                      <a:pt x="298" y="311"/>
                      <a:pt x="298" y="311"/>
                    </a:cubicBezTo>
                    <a:cubicBezTo>
                      <a:pt x="296" y="309"/>
                      <a:pt x="296" y="309"/>
                      <a:pt x="296" y="309"/>
                    </a:cubicBezTo>
                    <a:cubicBezTo>
                      <a:pt x="295" y="308"/>
                      <a:pt x="295" y="308"/>
                      <a:pt x="295" y="308"/>
                    </a:cubicBezTo>
                    <a:lnTo>
                      <a:pt x="296" y="308"/>
                    </a:lnTo>
                    <a:close/>
                    <a:moveTo>
                      <a:pt x="286" y="311"/>
                    </a:moveTo>
                    <a:cubicBezTo>
                      <a:pt x="289" y="310"/>
                      <a:pt x="289" y="310"/>
                      <a:pt x="289" y="310"/>
                    </a:cubicBezTo>
                    <a:cubicBezTo>
                      <a:pt x="291" y="309"/>
                      <a:pt x="291" y="309"/>
                      <a:pt x="291" y="309"/>
                    </a:cubicBezTo>
                    <a:cubicBezTo>
                      <a:pt x="291" y="309"/>
                      <a:pt x="291" y="309"/>
                      <a:pt x="291" y="309"/>
                    </a:cubicBezTo>
                    <a:cubicBezTo>
                      <a:pt x="293" y="311"/>
                      <a:pt x="293" y="311"/>
                      <a:pt x="293" y="311"/>
                    </a:cubicBezTo>
                    <a:cubicBezTo>
                      <a:pt x="296" y="314"/>
                      <a:pt x="296" y="314"/>
                      <a:pt x="296" y="314"/>
                    </a:cubicBezTo>
                    <a:cubicBezTo>
                      <a:pt x="298" y="316"/>
                      <a:pt x="298" y="316"/>
                      <a:pt x="298" y="316"/>
                    </a:cubicBezTo>
                    <a:cubicBezTo>
                      <a:pt x="300" y="319"/>
                      <a:pt x="300" y="319"/>
                      <a:pt x="300" y="319"/>
                    </a:cubicBezTo>
                    <a:cubicBezTo>
                      <a:pt x="302" y="320"/>
                      <a:pt x="302" y="320"/>
                      <a:pt x="302" y="320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304" y="323"/>
                      <a:pt x="304" y="323"/>
                      <a:pt x="304" y="323"/>
                    </a:cubicBezTo>
                    <a:cubicBezTo>
                      <a:pt x="308" y="327"/>
                      <a:pt x="308" y="327"/>
                      <a:pt x="308" y="327"/>
                    </a:cubicBezTo>
                    <a:cubicBezTo>
                      <a:pt x="311" y="329"/>
                      <a:pt x="311" y="329"/>
                      <a:pt x="311" y="329"/>
                    </a:cubicBezTo>
                    <a:cubicBezTo>
                      <a:pt x="312" y="331"/>
                      <a:pt x="312" y="331"/>
                      <a:pt x="312" y="331"/>
                    </a:cubicBezTo>
                    <a:cubicBezTo>
                      <a:pt x="311" y="332"/>
                      <a:pt x="311" y="332"/>
                      <a:pt x="311" y="332"/>
                    </a:cubicBezTo>
                    <a:cubicBezTo>
                      <a:pt x="310" y="332"/>
                      <a:pt x="309" y="333"/>
                      <a:pt x="308" y="334"/>
                    </a:cubicBezTo>
                    <a:cubicBezTo>
                      <a:pt x="308" y="334"/>
                      <a:pt x="308" y="334"/>
                      <a:pt x="308" y="334"/>
                    </a:cubicBezTo>
                    <a:cubicBezTo>
                      <a:pt x="304" y="330"/>
                      <a:pt x="304" y="330"/>
                      <a:pt x="304" y="330"/>
                    </a:cubicBezTo>
                    <a:cubicBezTo>
                      <a:pt x="303" y="329"/>
                      <a:pt x="303" y="329"/>
                      <a:pt x="303" y="329"/>
                    </a:cubicBezTo>
                    <a:cubicBezTo>
                      <a:pt x="302" y="328"/>
                      <a:pt x="302" y="328"/>
                      <a:pt x="302" y="328"/>
                    </a:cubicBezTo>
                    <a:cubicBezTo>
                      <a:pt x="300" y="326"/>
                      <a:pt x="300" y="326"/>
                      <a:pt x="300" y="326"/>
                    </a:cubicBezTo>
                    <a:cubicBezTo>
                      <a:pt x="298" y="324"/>
                      <a:pt x="298" y="324"/>
                      <a:pt x="298" y="324"/>
                    </a:cubicBezTo>
                    <a:cubicBezTo>
                      <a:pt x="296" y="322"/>
                      <a:pt x="296" y="322"/>
                      <a:pt x="296" y="322"/>
                    </a:cubicBezTo>
                    <a:cubicBezTo>
                      <a:pt x="293" y="319"/>
                      <a:pt x="293" y="319"/>
                      <a:pt x="293" y="319"/>
                    </a:cubicBezTo>
                    <a:cubicBezTo>
                      <a:pt x="291" y="317"/>
                      <a:pt x="291" y="317"/>
                      <a:pt x="291" y="317"/>
                    </a:cubicBezTo>
                    <a:cubicBezTo>
                      <a:pt x="289" y="314"/>
                      <a:pt x="289" y="314"/>
                      <a:pt x="289" y="314"/>
                    </a:cubicBezTo>
                    <a:cubicBezTo>
                      <a:pt x="286" y="312"/>
                      <a:pt x="286" y="312"/>
                      <a:pt x="286" y="312"/>
                    </a:cubicBezTo>
                    <a:cubicBezTo>
                      <a:pt x="286" y="311"/>
                      <a:pt x="286" y="311"/>
                      <a:pt x="286" y="311"/>
                    </a:cubicBezTo>
                    <a:close/>
                    <a:moveTo>
                      <a:pt x="286" y="316"/>
                    </a:moveTo>
                    <a:cubicBezTo>
                      <a:pt x="289" y="319"/>
                      <a:pt x="289" y="319"/>
                      <a:pt x="289" y="319"/>
                    </a:cubicBezTo>
                    <a:cubicBezTo>
                      <a:pt x="291" y="322"/>
                      <a:pt x="291" y="322"/>
                      <a:pt x="291" y="322"/>
                    </a:cubicBezTo>
                    <a:cubicBezTo>
                      <a:pt x="293" y="324"/>
                      <a:pt x="293" y="324"/>
                      <a:pt x="293" y="324"/>
                    </a:cubicBezTo>
                    <a:cubicBezTo>
                      <a:pt x="296" y="326"/>
                      <a:pt x="296" y="326"/>
                      <a:pt x="296" y="326"/>
                    </a:cubicBezTo>
                    <a:cubicBezTo>
                      <a:pt x="298" y="328"/>
                      <a:pt x="298" y="328"/>
                      <a:pt x="298" y="328"/>
                    </a:cubicBezTo>
                    <a:cubicBezTo>
                      <a:pt x="300" y="331"/>
                      <a:pt x="300" y="331"/>
                      <a:pt x="300" y="331"/>
                    </a:cubicBezTo>
                    <a:cubicBezTo>
                      <a:pt x="302" y="333"/>
                      <a:pt x="302" y="333"/>
                      <a:pt x="302" y="333"/>
                    </a:cubicBezTo>
                    <a:cubicBezTo>
                      <a:pt x="302" y="333"/>
                      <a:pt x="302" y="333"/>
                      <a:pt x="302" y="333"/>
                    </a:cubicBezTo>
                    <a:cubicBezTo>
                      <a:pt x="302" y="333"/>
                      <a:pt x="302" y="333"/>
                      <a:pt x="302" y="333"/>
                    </a:cubicBezTo>
                    <a:cubicBezTo>
                      <a:pt x="300" y="333"/>
                      <a:pt x="300" y="333"/>
                      <a:pt x="300" y="333"/>
                    </a:cubicBezTo>
                    <a:cubicBezTo>
                      <a:pt x="298" y="332"/>
                      <a:pt x="298" y="332"/>
                      <a:pt x="298" y="332"/>
                    </a:cubicBezTo>
                    <a:cubicBezTo>
                      <a:pt x="296" y="332"/>
                      <a:pt x="296" y="332"/>
                      <a:pt x="296" y="332"/>
                    </a:cubicBezTo>
                    <a:cubicBezTo>
                      <a:pt x="293" y="331"/>
                      <a:pt x="293" y="331"/>
                      <a:pt x="293" y="331"/>
                    </a:cubicBezTo>
                    <a:cubicBezTo>
                      <a:pt x="291" y="330"/>
                      <a:pt x="291" y="330"/>
                      <a:pt x="291" y="330"/>
                    </a:cubicBezTo>
                    <a:cubicBezTo>
                      <a:pt x="289" y="330"/>
                      <a:pt x="289" y="330"/>
                      <a:pt x="289" y="330"/>
                    </a:cubicBezTo>
                    <a:cubicBezTo>
                      <a:pt x="286" y="329"/>
                      <a:pt x="286" y="329"/>
                      <a:pt x="286" y="329"/>
                    </a:cubicBezTo>
                    <a:cubicBezTo>
                      <a:pt x="286" y="326"/>
                      <a:pt x="286" y="326"/>
                      <a:pt x="286" y="326"/>
                    </a:cubicBezTo>
                    <a:cubicBezTo>
                      <a:pt x="285" y="316"/>
                      <a:pt x="285" y="316"/>
                      <a:pt x="285" y="316"/>
                    </a:cubicBezTo>
                    <a:lnTo>
                      <a:pt x="286" y="316"/>
                    </a:lnTo>
                    <a:close/>
                    <a:moveTo>
                      <a:pt x="283" y="334"/>
                    </a:moveTo>
                    <a:cubicBezTo>
                      <a:pt x="285" y="348"/>
                      <a:pt x="285" y="348"/>
                      <a:pt x="285" y="348"/>
                    </a:cubicBezTo>
                    <a:cubicBezTo>
                      <a:pt x="283" y="347"/>
                      <a:pt x="283" y="347"/>
                      <a:pt x="283" y="347"/>
                    </a:cubicBezTo>
                    <a:cubicBezTo>
                      <a:pt x="282" y="346"/>
                      <a:pt x="282" y="346"/>
                      <a:pt x="282" y="346"/>
                    </a:cubicBezTo>
                    <a:cubicBezTo>
                      <a:pt x="281" y="344"/>
                      <a:pt x="281" y="344"/>
                      <a:pt x="281" y="344"/>
                    </a:cubicBezTo>
                    <a:cubicBezTo>
                      <a:pt x="280" y="343"/>
                      <a:pt x="280" y="343"/>
                      <a:pt x="280" y="343"/>
                    </a:cubicBezTo>
                    <a:cubicBezTo>
                      <a:pt x="277" y="340"/>
                      <a:pt x="277" y="340"/>
                      <a:pt x="277" y="340"/>
                    </a:cubicBezTo>
                    <a:cubicBezTo>
                      <a:pt x="277" y="339"/>
                      <a:pt x="277" y="339"/>
                      <a:pt x="277" y="339"/>
                    </a:cubicBezTo>
                    <a:cubicBezTo>
                      <a:pt x="275" y="338"/>
                      <a:pt x="275" y="338"/>
                      <a:pt x="275" y="338"/>
                    </a:cubicBezTo>
                    <a:cubicBezTo>
                      <a:pt x="274" y="337"/>
                      <a:pt x="274" y="337"/>
                      <a:pt x="274" y="337"/>
                    </a:cubicBezTo>
                    <a:cubicBezTo>
                      <a:pt x="273" y="336"/>
                      <a:pt x="273" y="336"/>
                      <a:pt x="273" y="336"/>
                    </a:cubicBezTo>
                    <a:cubicBezTo>
                      <a:pt x="271" y="333"/>
                      <a:pt x="271" y="333"/>
                      <a:pt x="271" y="333"/>
                    </a:cubicBezTo>
                    <a:cubicBezTo>
                      <a:pt x="268" y="330"/>
                      <a:pt x="268" y="330"/>
                      <a:pt x="268" y="330"/>
                    </a:cubicBezTo>
                    <a:cubicBezTo>
                      <a:pt x="267" y="330"/>
                      <a:pt x="267" y="330"/>
                      <a:pt x="267" y="330"/>
                    </a:cubicBezTo>
                    <a:cubicBezTo>
                      <a:pt x="266" y="329"/>
                      <a:pt x="266" y="329"/>
                      <a:pt x="266" y="329"/>
                    </a:cubicBezTo>
                    <a:cubicBezTo>
                      <a:pt x="265" y="327"/>
                      <a:pt x="265" y="327"/>
                      <a:pt x="265" y="327"/>
                    </a:cubicBezTo>
                    <a:cubicBezTo>
                      <a:pt x="266" y="327"/>
                      <a:pt x="266" y="327"/>
                      <a:pt x="266" y="327"/>
                    </a:cubicBezTo>
                    <a:cubicBezTo>
                      <a:pt x="267" y="328"/>
                      <a:pt x="267" y="328"/>
                      <a:pt x="267" y="328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71" y="329"/>
                      <a:pt x="271" y="329"/>
                      <a:pt x="271" y="329"/>
                    </a:cubicBezTo>
                    <a:cubicBezTo>
                      <a:pt x="273" y="329"/>
                      <a:pt x="273" y="329"/>
                      <a:pt x="273" y="329"/>
                    </a:cubicBezTo>
                    <a:cubicBezTo>
                      <a:pt x="274" y="329"/>
                      <a:pt x="274" y="329"/>
                      <a:pt x="274" y="329"/>
                    </a:cubicBezTo>
                    <a:cubicBezTo>
                      <a:pt x="275" y="330"/>
                      <a:pt x="275" y="330"/>
                      <a:pt x="275" y="330"/>
                    </a:cubicBezTo>
                    <a:cubicBezTo>
                      <a:pt x="277" y="330"/>
                      <a:pt x="277" y="330"/>
                      <a:pt x="277" y="330"/>
                    </a:cubicBezTo>
                    <a:cubicBezTo>
                      <a:pt x="277" y="330"/>
                      <a:pt x="277" y="330"/>
                      <a:pt x="277" y="330"/>
                    </a:cubicBezTo>
                    <a:cubicBezTo>
                      <a:pt x="280" y="331"/>
                      <a:pt x="280" y="331"/>
                      <a:pt x="280" y="331"/>
                    </a:cubicBezTo>
                    <a:cubicBezTo>
                      <a:pt x="281" y="331"/>
                      <a:pt x="281" y="331"/>
                      <a:pt x="281" y="331"/>
                    </a:cubicBezTo>
                    <a:cubicBezTo>
                      <a:pt x="282" y="332"/>
                      <a:pt x="282" y="332"/>
                      <a:pt x="282" y="332"/>
                    </a:cubicBezTo>
                    <a:cubicBezTo>
                      <a:pt x="283" y="332"/>
                      <a:pt x="283" y="332"/>
                      <a:pt x="283" y="332"/>
                    </a:cubicBezTo>
                    <a:lnTo>
                      <a:pt x="283" y="334"/>
                    </a:lnTo>
                    <a:close/>
                    <a:moveTo>
                      <a:pt x="283" y="353"/>
                    </a:moveTo>
                    <a:cubicBezTo>
                      <a:pt x="282" y="353"/>
                      <a:pt x="282" y="353"/>
                      <a:pt x="282" y="353"/>
                    </a:cubicBezTo>
                    <a:cubicBezTo>
                      <a:pt x="281" y="354"/>
                      <a:pt x="281" y="354"/>
                      <a:pt x="281" y="354"/>
                    </a:cubicBezTo>
                    <a:cubicBezTo>
                      <a:pt x="280" y="355"/>
                      <a:pt x="280" y="355"/>
                      <a:pt x="280" y="355"/>
                    </a:cubicBezTo>
                    <a:cubicBezTo>
                      <a:pt x="277" y="357"/>
                      <a:pt x="277" y="357"/>
                      <a:pt x="277" y="357"/>
                    </a:cubicBezTo>
                    <a:cubicBezTo>
                      <a:pt x="277" y="357"/>
                      <a:pt x="277" y="357"/>
                      <a:pt x="277" y="357"/>
                    </a:cubicBezTo>
                    <a:cubicBezTo>
                      <a:pt x="275" y="358"/>
                      <a:pt x="275" y="358"/>
                      <a:pt x="275" y="358"/>
                    </a:cubicBezTo>
                    <a:cubicBezTo>
                      <a:pt x="274" y="359"/>
                      <a:pt x="274" y="359"/>
                      <a:pt x="274" y="359"/>
                    </a:cubicBezTo>
                    <a:cubicBezTo>
                      <a:pt x="273" y="360"/>
                      <a:pt x="273" y="360"/>
                      <a:pt x="273" y="360"/>
                    </a:cubicBezTo>
                    <a:cubicBezTo>
                      <a:pt x="272" y="360"/>
                      <a:pt x="271" y="361"/>
                      <a:pt x="271" y="362"/>
                    </a:cubicBezTo>
                    <a:cubicBezTo>
                      <a:pt x="268" y="363"/>
                      <a:pt x="268" y="363"/>
                      <a:pt x="268" y="363"/>
                    </a:cubicBezTo>
                    <a:cubicBezTo>
                      <a:pt x="267" y="364"/>
                      <a:pt x="267" y="364"/>
                      <a:pt x="267" y="364"/>
                    </a:cubicBezTo>
                    <a:cubicBezTo>
                      <a:pt x="266" y="365"/>
                      <a:pt x="266" y="365"/>
                      <a:pt x="266" y="365"/>
                    </a:cubicBezTo>
                    <a:cubicBezTo>
                      <a:pt x="264" y="366"/>
                      <a:pt x="264" y="366"/>
                      <a:pt x="264" y="366"/>
                    </a:cubicBezTo>
                    <a:cubicBezTo>
                      <a:pt x="263" y="367"/>
                      <a:pt x="263" y="367"/>
                      <a:pt x="263" y="367"/>
                    </a:cubicBezTo>
                    <a:cubicBezTo>
                      <a:pt x="263" y="360"/>
                      <a:pt x="263" y="360"/>
                      <a:pt x="263" y="360"/>
                    </a:cubicBezTo>
                    <a:cubicBezTo>
                      <a:pt x="262" y="347"/>
                      <a:pt x="262" y="347"/>
                      <a:pt x="262" y="347"/>
                    </a:cubicBezTo>
                    <a:cubicBezTo>
                      <a:pt x="263" y="348"/>
                      <a:pt x="263" y="348"/>
                      <a:pt x="263" y="348"/>
                    </a:cubicBezTo>
                    <a:cubicBezTo>
                      <a:pt x="264" y="348"/>
                      <a:pt x="264" y="348"/>
                      <a:pt x="264" y="348"/>
                    </a:cubicBezTo>
                    <a:cubicBezTo>
                      <a:pt x="266" y="348"/>
                      <a:pt x="266" y="348"/>
                      <a:pt x="266" y="348"/>
                    </a:cubicBezTo>
                    <a:cubicBezTo>
                      <a:pt x="267" y="349"/>
                      <a:pt x="267" y="349"/>
                      <a:pt x="267" y="349"/>
                    </a:cubicBezTo>
                    <a:cubicBezTo>
                      <a:pt x="268" y="349"/>
                      <a:pt x="268" y="349"/>
                      <a:pt x="268" y="349"/>
                    </a:cubicBezTo>
                    <a:cubicBezTo>
                      <a:pt x="271" y="350"/>
                      <a:pt x="271" y="350"/>
                      <a:pt x="271" y="350"/>
                    </a:cubicBezTo>
                    <a:cubicBezTo>
                      <a:pt x="273" y="350"/>
                      <a:pt x="273" y="350"/>
                      <a:pt x="273" y="350"/>
                    </a:cubicBezTo>
                    <a:cubicBezTo>
                      <a:pt x="274" y="351"/>
                      <a:pt x="274" y="351"/>
                      <a:pt x="274" y="351"/>
                    </a:cubicBezTo>
                    <a:cubicBezTo>
                      <a:pt x="275" y="351"/>
                      <a:pt x="275" y="351"/>
                      <a:pt x="275" y="351"/>
                    </a:cubicBezTo>
                    <a:cubicBezTo>
                      <a:pt x="277" y="351"/>
                      <a:pt x="277" y="351"/>
                      <a:pt x="277" y="351"/>
                    </a:cubicBezTo>
                    <a:cubicBezTo>
                      <a:pt x="277" y="351"/>
                      <a:pt x="277" y="351"/>
                      <a:pt x="277" y="351"/>
                    </a:cubicBezTo>
                    <a:cubicBezTo>
                      <a:pt x="280" y="352"/>
                      <a:pt x="280" y="352"/>
                      <a:pt x="280" y="352"/>
                    </a:cubicBezTo>
                    <a:cubicBezTo>
                      <a:pt x="281" y="352"/>
                      <a:pt x="281" y="352"/>
                      <a:pt x="281" y="352"/>
                    </a:cubicBezTo>
                    <a:cubicBezTo>
                      <a:pt x="282" y="353"/>
                      <a:pt x="282" y="353"/>
                      <a:pt x="282" y="353"/>
                    </a:cubicBezTo>
                    <a:lnTo>
                      <a:pt x="283" y="353"/>
                    </a:lnTo>
                    <a:close/>
                    <a:moveTo>
                      <a:pt x="264" y="323"/>
                    </a:moveTo>
                    <a:cubicBezTo>
                      <a:pt x="266" y="322"/>
                      <a:pt x="266" y="322"/>
                      <a:pt x="266" y="322"/>
                    </a:cubicBezTo>
                    <a:cubicBezTo>
                      <a:pt x="267" y="322"/>
                      <a:pt x="267" y="322"/>
                      <a:pt x="267" y="322"/>
                    </a:cubicBezTo>
                    <a:cubicBezTo>
                      <a:pt x="268" y="322"/>
                      <a:pt x="268" y="322"/>
                      <a:pt x="268" y="322"/>
                    </a:cubicBezTo>
                    <a:cubicBezTo>
                      <a:pt x="269" y="321"/>
                      <a:pt x="270" y="321"/>
                      <a:pt x="271" y="320"/>
                    </a:cubicBezTo>
                    <a:cubicBezTo>
                      <a:pt x="273" y="319"/>
                      <a:pt x="273" y="319"/>
                      <a:pt x="273" y="319"/>
                    </a:cubicBezTo>
                    <a:cubicBezTo>
                      <a:pt x="274" y="318"/>
                      <a:pt x="274" y="318"/>
                      <a:pt x="274" y="318"/>
                    </a:cubicBezTo>
                    <a:cubicBezTo>
                      <a:pt x="275" y="318"/>
                      <a:pt x="275" y="318"/>
                      <a:pt x="275" y="318"/>
                    </a:cubicBezTo>
                    <a:cubicBezTo>
                      <a:pt x="277" y="317"/>
                      <a:pt x="277" y="317"/>
                      <a:pt x="277" y="317"/>
                    </a:cubicBezTo>
                    <a:cubicBezTo>
                      <a:pt x="277" y="317"/>
                      <a:pt x="277" y="317"/>
                      <a:pt x="277" y="317"/>
                    </a:cubicBezTo>
                    <a:cubicBezTo>
                      <a:pt x="278" y="316"/>
                      <a:pt x="279" y="316"/>
                      <a:pt x="280" y="315"/>
                    </a:cubicBezTo>
                    <a:cubicBezTo>
                      <a:pt x="281" y="314"/>
                      <a:pt x="281" y="314"/>
                      <a:pt x="281" y="314"/>
                    </a:cubicBezTo>
                    <a:cubicBezTo>
                      <a:pt x="282" y="314"/>
                      <a:pt x="282" y="314"/>
                      <a:pt x="282" y="314"/>
                    </a:cubicBezTo>
                    <a:cubicBezTo>
                      <a:pt x="282" y="321"/>
                      <a:pt x="282" y="321"/>
                      <a:pt x="282" y="321"/>
                    </a:cubicBezTo>
                    <a:cubicBezTo>
                      <a:pt x="283" y="328"/>
                      <a:pt x="283" y="328"/>
                      <a:pt x="283" y="328"/>
                    </a:cubicBezTo>
                    <a:cubicBezTo>
                      <a:pt x="282" y="328"/>
                      <a:pt x="282" y="328"/>
                      <a:pt x="282" y="328"/>
                    </a:cubicBezTo>
                    <a:cubicBezTo>
                      <a:pt x="281" y="328"/>
                      <a:pt x="281" y="328"/>
                      <a:pt x="281" y="328"/>
                    </a:cubicBezTo>
                    <a:cubicBezTo>
                      <a:pt x="280" y="327"/>
                      <a:pt x="280" y="327"/>
                      <a:pt x="280" y="327"/>
                    </a:cubicBezTo>
                    <a:cubicBezTo>
                      <a:pt x="277" y="327"/>
                      <a:pt x="277" y="327"/>
                      <a:pt x="277" y="327"/>
                    </a:cubicBezTo>
                    <a:cubicBezTo>
                      <a:pt x="277" y="327"/>
                      <a:pt x="277" y="327"/>
                      <a:pt x="277" y="327"/>
                    </a:cubicBezTo>
                    <a:cubicBezTo>
                      <a:pt x="275" y="326"/>
                      <a:pt x="275" y="326"/>
                      <a:pt x="275" y="326"/>
                    </a:cubicBezTo>
                    <a:cubicBezTo>
                      <a:pt x="274" y="326"/>
                      <a:pt x="274" y="326"/>
                      <a:pt x="274" y="326"/>
                    </a:cubicBezTo>
                    <a:cubicBezTo>
                      <a:pt x="273" y="326"/>
                      <a:pt x="273" y="326"/>
                      <a:pt x="273" y="326"/>
                    </a:cubicBezTo>
                    <a:cubicBezTo>
                      <a:pt x="271" y="325"/>
                      <a:pt x="271" y="325"/>
                      <a:pt x="271" y="325"/>
                    </a:cubicBezTo>
                    <a:cubicBezTo>
                      <a:pt x="268" y="324"/>
                      <a:pt x="268" y="324"/>
                      <a:pt x="268" y="324"/>
                    </a:cubicBezTo>
                    <a:cubicBezTo>
                      <a:pt x="267" y="324"/>
                      <a:pt x="267" y="324"/>
                      <a:pt x="267" y="324"/>
                    </a:cubicBezTo>
                    <a:cubicBezTo>
                      <a:pt x="266" y="324"/>
                      <a:pt x="266" y="324"/>
                      <a:pt x="266" y="324"/>
                    </a:cubicBezTo>
                    <a:cubicBezTo>
                      <a:pt x="264" y="324"/>
                      <a:pt x="264" y="324"/>
                      <a:pt x="264" y="324"/>
                    </a:cubicBezTo>
                    <a:cubicBezTo>
                      <a:pt x="264" y="324"/>
                      <a:pt x="264" y="324"/>
                      <a:pt x="264" y="324"/>
                    </a:cubicBezTo>
                    <a:lnTo>
                      <a:pt x="264" y="323"/>
                    </a:lnTo>
                    <a:close/>
                    <a:moveTo>
                      <a:pt x="262" y="328"/>
                    </a:moveTo>
                    <a:cubicBezTo>
                      <a:pt x="263" y="330"/>
                      <a:pt x="263" y="330"/>
                      <a:pt x="263" y="330"/>
                    </a:cubicBezTo>
                    <a:cubicBezTo>
                      <a:pt x="264" y="331"/>
                      <a:pt x="264" y="331"/>
                      <a:pt x="264" y="331"/>
                    </a:cubicBezTo>
                    <a:cubicBezTo>
                      <a:pt x="266" y="333"/>
                      <a:pt x="266" y="333"/>
                      <a:pt x="266" y="333"/>
                    </a:cubicBezTo>
                    <a:cubicBezTo>
                      <a:pt x="267" y="335"/>
                      <a:pt x="267" y="335"/>
                      <a:pt x="267" y="335"/>
                    </a:cubicBezTo>
                    <a:cubicBezTo>
                      <a:pt x="268" y="335"/>
                      <a:pt x="268" y="335"/>
                      <a:pt x="268" y="335"/>
                    </a:cubicBezTo>
                    <a:cubicBezTo>
                      <a:pt x="271" y="338"/>
                      <a:pt x="271" y="338"/>
                      <a:pt x="271" y="338"/>
                    </a:cubicBezTo>
                    <a:cubicBezTo>
                      <a:pt x="273" y="341"/>
                      <a:pt x="273" y="341"/>
                      <a:pt x="273" y="341"/>
                    </a:cubicBezTo>
                    <a:cubicBezTo>
                      <a:pt x="274" y="342"/>
                      <a:pt x="274" y="342"/>
                      <a:pt x="274" y="342"/>
                    </a:cubicBezTo>
                    <a:cubicBezTo>
                      <a:pt x="275" y="343"/>
                      <a:pt x="275" y="343"/>
                      <a:pt x="275" y="343"/>
                    </a:cubicBezTo>
                    <a:cubicBezTo>
                      <a:pt x="277" y="344"/>
                      <a:pt x="277" y="344"/>
                      <a:pt x="277" y="344"/>
                    </a:cubicBezTo>
                    <a:cubicBezTo>
                      <a:pt x="277" y="345"/>
                      <a:pt x="277" y="345"/>
                      <a:pt x="277" y="345"/>
                    </a:cubicBezTo>
                    <a:cubicBezTo>
                      <a:pt x="280" y="347"/>
                      <a:pt x="280" y="347"/>
                      <a:pt x="280" y="347"/>
                    </a:cubicBezTo>
                    <a:cubicBezTo>
                      <a:pt x="281" y="348"/>
                      <a:pt x="281" y="348"/>
                      <a:pt x="281" y="348"/>
                    </a:cubicBezTo>
                    <a:cubicBezTo>
                      <a:pt x="281" y="349"/>
                      <a:pt x="281" y="349"/>
                      <a:pt x="281" y="349"/>
                    </a:cubicBezTo>
                    <a:cubicBezTo>
                      <a:pt x="281" y="349"/>
                      <a:pt x="281" y="349"/>
                      <a:pt x="281" y="349"/>
                    </a:cubicBezTo>
                    <a:cubicBezTo>
                      <a:pt x="280" y="349"/>
                      <a:pt x="280" y="349"/>
                      <a:pt x="280" y="349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7" y="348"/>
                      <a:pt x="277" y="348"/>
                      <a:pt x="277" y="348"/>
                    </a:cubicBezTo>
                    <a:cubicBezTo>
                      <a:pt x="275" y="347"/>
                      <a:pt x="275" y="347"/>
                      <a:pt x="275" y="347"/>
                    </a:cubicBezTo>
                    <a:cubicBezTo>
                      <a:pt x="274" y="347"/>
                      <a:pt x="274" y="347"/>
                      <a:pt x="274" y="347"/>
                    </a:cubicBezTo>
                    <a:cubicBezTo>
                      <a:pt x="273" y="347"/>
                      <a:pt x="273" y="347"/>
                      <a:pt x="273" y="347"/>
                    </a:cubicBezTo>
                    <a:cubicBezTo>
                      <a:pt x="271" y="346"/>
                      <a:pt x="271" y="346"/>
                      <a:pt x="271" y="346"/>
                    </a:cubicBezTo>
                    <a:cubicBezTo>
                      <a:pt x="268" y="346"/>
                      <a:pt x="268" y="346"/>
                      <a:pt x="268" y="346"/>
                    </a:cubicBezTo>
                    <a:cubicBezTo>
                      <a:pt x="267" y="345"/>
                      <a:pt x="267" y="345"/>
                      <a:pt x="267" y="345"/>
                    </a:cubicBezTo>
                    <a:cubicBezTo>
                      <a:pt x="266" y="345"/>
                      <a:pt x="266" y="345"/>
                      <a:pt x="266" y="345"/>
                    </a:cubicBezTo>
                    <a:cubicBezTo>
                      <a:pt x="264" y="345"/>
                      <a:pt x="264" y="345"/>
                      <a:pt x="264" y="345"/>
                    </a:cubicBezTo>
                    <a:cubicBezTo>
                      <a:pt x="263" y="344"/>
                      <a:pt x="263" y="344"/>
                      <a:pt x="263" y="344"/>
                    </a:cubicBezTo>
                    <a:cubicBezTo>
                      <a:pt x="262" y="344"/>
                      <a:pt x="262" y="344"/>
                      <a:pt x="262" y="344"/>
                    </a:cubicBezTo>
                    <a:cubicBezTo>
                      <a:pt x="262" y="332"/>
                      <a:pt x="262" y="332"/>
                      <a:pt x="262" y="332"/>
                    </a:cubicBezTo>
                    <a:cubicBezTo>
                      <a:pt x="261" y="328"/>
                      <a:pt x="261" y="328"/>
                      <a:pt x="261" y="328"/>
                    </a:cubicBezTo>
                    <a:lnTo>
                      <a:pt x="262" y="328"/>
                    </a:lnTo>
                    <a:close/>
                    <a:moveTo>
                      <a:pt x="262" y="372"/>
                    </a:moveTo>
                    <a:cubicBezTo>
                      <a:pt x="263" y="371"/>
                      <a:pt x="263" y="371"/>
                      <a:pt x="263" y="371"/>
                    </a:cubicBezTo>
                    <a:cubicBezTo>
                      <a:pt x="263" y="371"/>
                      <a:pt x="263" y="371"/>
                      <a:pt x="263" y="371"/>
                    </a:cubicBezTo>
                    <a:cubicBezTo>
                      <a:pt x="263" y="371"/>
                      <a:pt x="263" y="371"/>
                      <a:pt x="263" y="371"/>
                    </a:cubicBezTo>
                    <a:cubicBezTo>
                      <a:pt x="263" y="371"/>
                      <a:pt x="263" y="371"/>
                      <a:pt x="263" y="371"/>
                    </a:cubicBezTo>
                    <a:cubicBezTo>
                      <a:pt x="263" y="371"/>
                      <a:pt x="263" y="371"/>
                      <a:pt x="263" y="371"/>
                    </a:cubicBezTo>
                    <a:cubicBezTo>
                      <a:pt x="263" y="371"/>
                      <a:pt x="263" y="371"/>
                      <a:pt x="263" y="371"/>
                    </a:cubicBezTo>
                    <a:cubicBezTo>
                      <a:pt x="264" y="370"/>
                      <a:pt x="264" y="370"/>
                      <a:pt x="264" y="370"/>
                    </a:cubicBezTo>
                    <a:cubicBezTo>
                      <a:pt x="266" y="369"/>
                      <a:pt x="266" y="369"/>
                      <a:pt x="266" y="369"/>
                    </a:cubicBezTo>
                    <a:cubicBezTo>
                      <a:pt x="267" y="368"/>
                      <a:pt x="267" y="368"/>
                      <a:pt x="267" y="368"/>
                    </a:cubicBezTo>
                    <a:cubicBezTo>
                      <a:pt x="268" y="367"/>
                      <a:pt x="268" y="367"/>
                      <a:pt x="268" y="367"/>
                    </a:cubicBezTo>
                    <a:cubicBezTo>
                      <a:pt x="269" y="367"/>
                      <a:pt x="270" y="366"/>
                      <a:pt x="271" y="366"/>
                    </a:cubicBezTo>
                    <a:cubicBezTo>
                      <a:pt x="273" y="364"/>
                      <a:pt x="273" y="364"/>
                      <a:pt x="273" y="364"/>
                    </a:cubicBezTo>
                    <a:cubicBezTo>
                      <a:pt x="274" y="363"/>
                      <a:pt x="274" y="363"/>
                      <a:pt x="274" y="363"/>
                    </a:cubicBezTo>
                    <a:cubicBezTo>
                      <a:pt x="275" y="362"/>
                      <a:pt x="275" y="362"/>
                      <a:pt x="275" y="362"/>
                    </a:cubicBezTo>
                    <a:cubicBezTo>
                      <a:pt x="277" y="361"/>
                      <a:pt x="277" y="361"/>
                      <a:pt x="277" y="361"/>
                    </a:cubicBezTo>
                    <a:cubicBezTo>
                      <a:pt x="277" y="361"/>
                      <a:pt x="277" y="361"/>
                      <a:pt x="277" y="361"/>
                    </a:cubicBezTo>
                    <a:cubicBezTo>
                      <a:pt x="280" y="359"/>
                      <a:pt x="280" y="359"/>
                      <a:pt x="280" y="359"/>
                    </a:cubicBezTo>
                    <a:cubicBezTo>
                      <a:pt x="281" y="358"/>
                      <a:pt x="281" y="358"/>
                      <a:pt x="281" y="358"/>
                    </a:cubicBezTo>
                    <a:cubicBezTo>
                      <a:pt x="282" y="357"/>
                      <a:pt x="282" y="357"/>
                      <a:pt x="282" y="357"/>
                    </a:cubicBezTo>
                    <a:cubicBezTo>
                      <a:pt x="283" y="356"/>
                      <a:pt x="283" y="356"/>
                      <a:pt x="283" y="356"/>
                    </a:cubicBezTo>
                    <a:cubicBezTo>
                      <a:pt x="286" y="354"/>
                      <a:pt x="286" y="354"/>
                      <a:pt x="286" y="354"/>
                    </a:cubicBezTo>
                    <a:cubicBezTo>
                      <a:pt x="287" y="354"/>
                      <a:pt x="287" y="354"/>
                      <a:pt x="287" y="354"/>
                    </a:cubicBezTo>
                    <a:cubicBezTo>
                      <a:pt x="287" y="354"/>
                      <a:pt x="287" y="354"/>
                      <a:pt x="287" y="354"/>
                    </a:cubicBezTo>
                    <a:cubicBezTo>
                      <a:pt x="288" y="353"/>
                      <a:pt x="288" y="353"/>
                      <a:pt x="288" y="353"/>
                    </a:cubicBezTo>
                    <a:cubicBezTo>
                      <a:pt x="289" y="353"/>
                      <a:pt x="289" y="353"/>
                      <a:pt x="289" y="353"/>
                    </a:cubicBezTo>
                    <a:cubicBezTo>
                      <a:pt x="291" y="351"/>
                      <a:pt x="291" y="351"/>
                      <a:pt x="291" y="351"/>
                    </a:cubicBezTo>
                    <a:cubicBezTo>
                      <a:pt x="293" y="349"/>
                      <a:pt x="293" y="349"/>
                      <a:pt x="293" y="349"/>
                    </a:cubicBezTo>
                    <a:cubicBezTo>
                      <a:pt x="293" y="350"/>
                      <a:pt x="293" y="350"/>
                      <a:pt x="293" y="350"/>
                    </a:cubicBezTo>
                    <a:cubicBezTo>
                      <a:pt x="296" y="353"/>
                      <a:pt x="296" y="353"/>
                      <a:pt x="296" y="353"/>
                    </a:cubicBezTo>
                    <a:cubicBezTo>
                      <a:pt x="298" y="354"/>
                      <a:pt x="298" y="354"/>
                      <a:pt x="298" y="354"/>
                    </a:cubicBezTo>
                    <a:cubicBezTo>
                      <a:pt x="300" y="357"/>
                      <a:pt x="300" y="357"/>
                      <a:pt x="300" y="357"/>
                    </a:cubicBezTo>
                    <a:cubicBezTo>
                      <a:pt x="302" y="359"/>
                      <a:pt x="302" y="359"/>
                      <a:pt x="302" y="359"/>
                    </a:cubicBezTo>
                    <a:cubicBezTo>
                      <a:pt x="303" y="360"/>
                      <a:pt x="303" y="360"/>
                      <a:pt x="303" y="360"/>
                    </a:cubicBezTo>
                    <a:cubicBezTo>
                      <a:pt x="304" y="361"/>
                      <a:pt x="304" y="361"/>
                      <a:pt x="304" y="361"/>
                    </a:cubicBezTo>
                    <a:cubicBezTo>
                      <a:pt x="308" y="365"/>
                      <a:pt x="308" y="365"/>
                      <a:pt x="308" y="365"/>
                    </a:cubicBezTo>
                    <a:cubicBezTo>
                      <a:pt x="311" y="368"/>
                      <a:pt x="311" y="368"/>
                      <a:pt x="311" y="368"/>
                    </a:cubicBezTo>
                    <a:cubicBezTo>
                      <a:pt x="315" y="373"/>
                      <a:pt x="315" y="373"/>
                      <a:pt x="315" y="373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7" y="374"/>
                      <a:pt x="317" y="374"/>
                      <a:pt x="317" y="374"/>
                    </a:cubicBezTo>
                    <a:cubicBezTo>
                      <a:pt x="315" y="376"/>
                      <a:pt x="315" y="376"/>
                      <a:pt x="315" y="376"/>
                    </a:cubicBezTo>
                    <a:cubicBezTo>
                      <a:pt x="314" y="377"/>
                      <a:pt x="313" y="378"/>
                      <a:pt x="312" y="379"/>
                    </a:cubicBezTo>
                    <a:cubicBezTo>
                      <a:pt x="312" y="379"/>
                      <a:pt x="312" y="379"/>
                      <a:pt x="312" y="379"/>
                    </a:cubicBezTo>
                    <a:cubicBezTo>
                      <a:pt x="311" y="382"/>
                      <a:pt x="311" y="382"/>
                      <a:pt x="311" y="382"/>
                    </a:cubicBezTo>
                    <a:cubicBezTo>
                      <a:pt x="310" y="383"/>
                      <a:pt x="309" y="384"/>
                      <a:pt x="308" y="385"/>
                    </a:cubicBezTo>
                    <a:cubicBezTo>
                      <a:pt x="307" y="386"/>
                      <a:pt x="306" y="388"/>
                      <a:pt x="304" y="390"/>
                    </a:cubicBezTo>
                    <a:cubicBezTo>
                      <a:pt x="303" y="392"/>
                      <a:pt x="303" y="392"/>
                      <a:pt x="303" y="392"/>
                    </a:cubicBezTo>
                    <a:cubicBezTo>
                      <a:pt x="302" y="393"/>
                      <a:pt x="302" y="393"/>
                      <a:pt x="302" y="393"/>
                    </a:cubicBezTo>
                    <a:cubicBezTo>
                      <a:pt x="300" y="395"/>
                      <a:pt x="300" y="395"/>
                      <a:pt x="300" y="395"/>
                    </a:cubicBezTo>
                    <a:cubicBezTo>
                      <a:pt x="299" y="396"/>
                      <a:pt x="299" y="397"/>
                      <a:pt x="298" y="398"/>
                    </a:cubicBezTo>
                    <a:cubicBezTo>
                      <a:pt x="296" y="401"/>
                      <a:pt x="296" y="401"/>
                      <a:pt x="296" y="401"/>
                    </a:cubicBezTo>
                    <a:cubicBezTo>
                      <a:pt x="294" y="404"/>
                      <a:pt x="294" y="404"/>
                      <a:pt x="294" y="404"/>
                    </a:cubicBezTo>
                    <a:cubicBezTo>
                      <a:pt x="294" y="404"/>
                      <a:pt x="294" y="404"/>
                      <a:pt x="294" y="404"/>
                    </a:cubicBezTo>
                    <a:cubicBezTo>
                      <a:pt x="294" y="404"/>
                      <a:pt x="294" y="404"/>
                      <a:pt x="294" y="404"/>
                    </a:cubicBezTo>
                    <a:cubicBezTo>
                      <a:pt x="293" y="404"/>
                      <a:pt x="293" y="404"/>
                      <a:pt x="293" y="404"/>
                    </a:cubicBezTo>
                    <a:cubicBezTo>
                      <a:pt x="293" y="405"/>
                      <a:pt x="292" y="406"/>
                      <a:pt x="291" y="407"/>
                    </a:cubicBezTo>
                    <a:cubicBezTo>
                      <a:pt x="290" y="408"/>
                      <a:pt x="290" y="410"/>
                      <a:pt x="289" y="411"/>
                    </a:cubicBezTo>
                    <a:cubicBezTo>
                      <a:pt x="288" y="412"/>
                      <a:pt x="287" y="413"/>
                      <a:pt x="286" y="414"/>
                    </a:cubicBezTo>
                    <a:cubicBezTo>
                      <a:pt x="285" y="416"/>
                      <a:pt x="284" y="417"/>
                      <a:pt x="283" y="418"/>
                    </a:cubicBezTo>
                    <a:cubicBezTo>
                      <a:pt x="282" y="420"/>
                      <a:pt x="282" y="420"/>
                      <a:pt x="282" y="420"/>
                    </a:cubicBezTo>
                    <a:cubicBezTo>
                      <a:pt x="281" y="422"/>
                      <a:pt x="281" y="422"/>
                      <a:pt x="281" y="422"/>
                    </a:cubicBezTo>
                    <a:cubicBezTo>
                      <a:pt x="280" y="424"/>
                      <a:pt x="280" y="424"/>
                      <a:pt x="280" y="424"/>
                    </a:cubicBezTo>
                    <a:cubicBezTo>
                      <a:pt x="279" y="425"/>
                      <a:pt x="278" y="427"/>
                      <a:pt x="277" y="428"/>
                    </a:cubicBezTo>
                    <a:cubicBezTo>
                      <a:pt x="277" y="428"/>
                      <a:pt x="277" y="428"/>
                      <a:pt x="277" y="428"/>
                    </a:cubicBezTo>
                    <a:cubicBezTo>
                      <a:pt x="277" y="428"/>
                      <a:pt x="277" y="428"/>
                      <a:pt x="277" y="428"/>
                    </a:cubicBezTo>
                    <a:cubicBezTo>
                      <a:pt x="277" y="429"/>
                      <a:pt x="277" y="429"/>
                      <a:pt x="277" y="429"/>
                    </a:cubicBezTo>
                    <a:cubicBezTo>
                      <a:pt x="275" y="431"/>
                      <a:pt x="275" y="431"/>
                      <a:pt x="275" y="431"/>
                    </a:cubicBezTo>
                    <a:cubicBezTo>
                      <a:pt x="274" y="432"/>
                      <a:pt x="274" y="432"/>
                      <a:pt x="274" y="432"/>
                    </a:cubicBezTo>
                    <a:cubicBezTo>
                      <a:pt x="273" y="434"/>
                      <a:pt x="273" y="434"/>
                      <a:pt x="273" y="434"/>
                    </a:cubicBezTo>
                    <a:cubicBezTo>
                      <a:pt x="272" y="435"/>
                      <a:pt x="272" y="436"/>
                      <a:pt x="271" y="438"/>
                    </a:cubicBezTo>
                    <a:cubicBezTo>
                      <a:pt x="271" y="438"/>
                      <a:pt x="271" y="438"/>
                      <a:pt x="271" y="438"/>
                    </a:cubicBezTo>
                    <a:cubicBezTo>
                      <a:pt x="268" y="435"/>
                      <a:pt x="268" y="435"/>
                      <a:pt x="268" y="435"/>
                    </a:cubicBezTo>
                    <a:cubicBezTo>
                      <a:pt x="267" y="435"/>
                      <a:pt x="267" y="435"/>
                      <a:pt x="267" y="435"/>
                    </a:cubicBezTo>
                    <a:cubicBezTo>
                      <a:pt x="266" y="433"/>
                      <a:pt x="266" y="433"/>
                      <a:pt x="266" y="433"/>
                    </a:cubicBezTo>
                    <a:cubicBezTo>
                      <a:pt x="264" y="431"/>
                      <a:pt x="264" y="431"/>
                      <a:pt x="264" y="431"/>
                    </a:cubicBezTo>
                    <a:cubicBezTo>
                      <a:pt x="263" y="430"/>
                      <a:pt x="263" y="430"/>
                      <a:pt x="263" y="430"/>
                    </a:cubicBezTo>
                    <a:cubicBezTo>
                      <a:pt x="263" y="429"/>
                      <a:pt x="263" y="429"/>
                      <a:pt x="263" y="429"/>
                    </a:cubicBezTo>
                    <a:cubicBezTo>
                      <a:pt x="263" y="429"/>
                      <a:pt x="263" y="429"/>
                      <a:pt x="263" y="429"/>
                    </a:cubicBezTo>
                    <a:cubicBezTo>
                      <a:pt x="263" y="429"/>
                      <a:pt x="263" y="429"/>
                      <a:pt x="263" y="429"/>
                    </a:cubicBezTo>
                    <a:cubicBezTo>
                      <a:pt x="262" y="428"/>
                      <a:pt x="262" y="428"/>
                      <a:pt x="262" y="428"/>
                    </a:cubicBezTo>
                    <a:cubicBezTo>
                      <a:pt x="260" y="427"/>
                      <a:pt x="260" y="427"/>
                      <a:pt x="260" y="427"/>
                    </a:cubicBezTo>
                    <a:cubicBezTo>
                      <a:pt x="259" y="426"/>
                      <a:pt x="259" y="426"/>
                      <a:pt x="259" y="426"/>
                    </a:cubicBezTo>
                    <a:cubicBezTo>
                      <a:pt x="258" y="425"/>
                      <a:pt x="258" y="425"/>
                      <a:pt x="258" y="425"/>
                    </a:cubicBezTo>
                    <a:cubicBezTo>
                      <a:pt x="257" y="424"/>
                      <a:pt x="257" y="424"/>
                      <a:pt x="257" y="424"/>
                    </a:cubicBezTo>
                    <a:cubicBezTo>
                      <a:pt x="255" y="422"/>
                      <a:pt x="255" y="422"/>
                      <a:pt x="255" y="422"/>
                    </a:cubicBezTo>
                    <a:cubicBezTo>
                      <a:pt x="254" y="420"/>
                      <a:pt x="254" y="420"/>
                      <a:pt x="254" y="420"/>
                    </a:cubicBezTo>
                    <a:cubicBezTo>
                      <a:pt x="254" y="420"/>
                      <a:pt x="254" y="420"/>
                      <a:pt x="254" y="420"/>
                    </a:cubicBezTo>
                    <a:cubicBezTo>
                      <a:pt x="254" y="420"/>
                      <a:pt x="254" y="420"/>
                      <a:pt x="254" y="420"/>
                    </a:cubicBezTo>
                    <a:cubicBezTo>
                      <a:pt x="253" y="419"/>
                      <a:pt x="253" y="419"/>
                      <a:pt x="253" y="419"/>
                    </a:cubicBezTo>
                    <a:cubicBezTo>
                      <a:pt x="250" y="416"/>
                      <a:pt x="250" y="416"/>
                      <a:pt x="250" y="416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48" y="414"/>
                      <a:pt x="248" y="414"/>
                      <a:pt x="248" y="414"/>
                    </a:cubicBezTo>
                    <a:cubicBezTo>
                      <a:pt x="246" y="412"/>
                      <a:pt x="246" y="412"/>
                      <a:pt x="246" y="412"/>
                    </a:cubicBezTo>
                    <a:cubicBezTo>
                      <a:pt x="245" y="411"/>
                      <a:pt x="245" y="411"/>
                      <a:pt x="245" y="411"/>
                    </a:cubicBezTo>
                    <a:cubicBezTo>
                      <a:pt x="245" y="411"/>
                      <a:pt x="245" y="411"/>
                      <a:pt x="245" y="411"/>
                    </a:cubicBezTo>
                    <a:cubicBezTo>
                      <a:pt x="244" y="411"/>
                      <a:pt x="244" y="411"/>
                      <a:pt x="244" y="411"/>
                    </a:cubicBezTo>
                    <a:cubicBezTo>
                      <a:pt x="243" y="410"/>
                      <a:pt x="243" y="410"/>
                      <a:pt x="243" y="410"/>
                    </a:cubicBezTo>
                    <a:cubicBezTo>
                      <a:pt x="241" y="407"/>
                      <a:pt x="241" y="407"/>
                      <a:pt x="241" y="407"/>
                    </a:cubicBezTo>
                    <a:cubicBezTo>
                      <a:pt x="239" y="405"/>
                      <a:pt x="239" y="405"/>
                      <a:pt x="239" y="405"/>
                    </a:cubicBezTo>
                    <a:cubicBezTo>
                      <a:pt x="238" y="404"/>
                      <a:pt x="238" y="404"/>
                      <a:pt x="238" y="404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5" y="401"/>
                      <a:pt x="235" y="401"/>
                      <a:pt x="235" y="401"/>
                    </a:cubicBezTo>
                    <a:cubicBezTo>
                      <a:pt x="234" y="400"/>
                      <a:pt x="234" y="400"/>
                      <a:pt x="234" y="400"/>
                    </a:cubicBezTo>
                    <a:cubicBezTo>
                      <a:pt x="233" y="399"/>
                      <a:pt x="233" y="399"/>
                      <a:pt x="233" y="399"/>
                    </a:cubicBezTo>
                    <a:cubicBezTo>
                      <a:pt x="232" y="397"/>
                      <a:pt x="232" y="397"/>
                      <a:pt x="232" y="397"/>
                    </a:cubicBezTo>
                    <a:cubicBezTo>
                      <a:pt x="230" y="396"/>
                      <a:pt x="230" y="396"/>
                      <a:pt x="230" y="396"/>
                    </a:cubicBezTo>
                    <a:cubicBezTo>
                      <a:pt x="229" y="394"/>
                      <a:pt x="229" y="394"/>
                      <a:pt x="229" y="394"/>
                    </a:cubicBezTo>
                    <a:cubicBezTo>
                      <a:pt x="227" y="393"/>
                      <a:pt x="227" y="393"/>
                      <a:pt x="227" y="393"/>
                    </a:cubicBezTo>
                    <a:cubicBezTo>
                      <a:pt x="229" y="392"/>
                      <a:pt x="229" y="392"/>
                      <a:pt x="229" y="392"/>
                    </a:cubicBezTo>
                    <a:cubicBezTo>
                      <a:pt x="230" y="391"/>
                      <a:pt x="230" y="391"/>
                      <a:pt x="230" y="391"/>
                    </a:cubicBezTo>
                    <a:cubicBezTo>
                      <a:pt x="232" y="390"/>
                      <a:pt x="232" y="390"/>
                      <a:pt x="232" y="390"/>
                    </a:cubicBezTo>
                    <a:cubicBezTo>
                      <a:pt x="233" y="389"/>
                      <a:pt x="233" y="389"/>
                      <a:pt x="233" y="389"/>
                    </a:cubicBezTo>
                    <a:cubicBezTo>
                      <a:pt x="234" y="389"/>
                      <a:pt x="234" y="389"/>
                      <a:pt x="234" y="389"/>
                    </a:cubicBezTo>
                    <a:cubicBezTo>
                      <a:pt x="237" y="387"/>
                      <a:pt x="237" y="387"/>
                      <a:pt x="237" y="387"/>
                    </a:cubicBezTo>
                    <a:cubicBezTo>
                      <a:pt x="238" y="387"/>
                      <a:pt x="238" y="387"/>
                      <a:pt x="238" y="387"/>
                    </a:cubicBezTo>
                    <a:cubicBezTo>
                      <a:pt x="238" y="387"/>
                      <a:pt x="238" y="387"/>
                      <a:pt x="238" y="387"/>
                    </a:cubicBezTo>
                    <a:cubicBezTo>
                      <a:pt x="238" y="387"/>
                      <a:pt x="238" y="387"/>
                      <a:pt x="238" y="387"/>
                    </a:cubicBezTo>
                    <a:cubicBezTo>
                      <a:pt x="239" y="386"/>
                      <a:pt x="239" y="386"/>
                      <a:pt x="239" y="386"/>
                    </a:cubicBezTo>
                    <a:cubicBezTo>
                      <a:pt x="241" y="385"/>
                      <a:pt x="241" y="385"/>
                      <a:pt x="241" y="385"/>
                    </a:cubicBezTo>
                    <a:cubicBezTo>
                      <a:pt x="243" y="383"/>
                      <a:pt x="243" y="383"/>
                      <a:pt x="243" y="383"/>
                    </a:cubicBezTo>
                    <a:cubicBezTo>
                      <a:pt x="246" y="382"/>
                      <a:pt x="246" y="382"/>
                      <a:pt x="246" y="382"/>
                    </a:cubicBezTo>
                    <a:cubicBezTo>
                      <a:pt x="248" y="381"/>
                      <a:pt x="248" y="381"/>
                      <a:pt x="248" y="381"/>
                    </a:cubicBezTo>
                    <a:cubicBezTo>
                      <a:pt x="249" y="380"/>
                      <a:pt x="249" y="380"/>
                      <a:pt x="249" y="380"/>
                    </a:cubicBezTo>
                    <a:cubicBezTo>
                      <a:pt x="250" y="379"/>
                      <a:pt x="250" y="379"/>
                      <a:pt x="250" y="379"/>
                    </a:cubicBezTo>
                    <a:cubicBezTo>
                      <a:pt x="253" y="378"/>
                      <a:pt x="253" y="378"/>
                      <a:pt x="253" y="378"/>
                    </a:cubicBezTo>
                    <a:cubicBezTo>
                      <a:pt x="255" y="376"/>
                      <a:pt x="255" y="376"/>
                      <a:pt x="255" y="376"/>
                    </a:cubicBezTo>
                    <a:cubicBezTo>
                      <a:pt x="257" y="375"/>
                      <a:pt x="257" y="375"/>
                      <a:pt x="257" y="375"/>
                    </a:cubicBezTo>
                    <a:cubicBezTo>
                      <a:pt x="258" y="374"/>
                      <a:pt x="258" y="374"/>
                      <a:pt x="258" y="374"/>
                    </a:cubicBezTo>
                    <a:cubicBezTo>
                      <a:pt x="259" y="373"/>
                      <a:pt x="259" y="373"/>
                      <a:pt x="259" y="373"/>
                    </a:cubicBezTo>
                    <a:cubicBezTo>
                      <a:pt x="260" y="372"/>
                      <a:pt x="260" y="372"/>
                      <a:pt x="260" y="372"/>
                    </a:cubicBezTo>
                    <a:lnTo>
                      <a:pt x="262" y="372"/>
                    </a:lnTo>
                    <a:close/>
                    <a:moveTo>
                      <a:pt x="235" y="362"/>
                    </a:moveTo>
                    <a:cubicBezTo>
                      <a:pt x="238" y="363"/>
                      <a:pt x="238" y="363"/>
                      <a:pt x="238" y="363"/>
                    </a:cubicBezTo>
                    <a:cubicBezTo>
                      <a:pt x="239" y="363"/>
                      <a:pt x="239" y="363"/>
                      <a:pt x="239" y="363"/>
                    </a:cubicBezTo>
                    <a:cubicBezTo>
                      <a:pt x="241" y="364"/>
                      <a:pt x="241" y="364"/>
                      <a:pt x="241" y="364"/>
                    </a:cubicBezTo>
                    <a:cubicBezTo>
                      <a:pt x="243" y="365"/>
                      <a:pt x="243" y="365"/>
                      <a:pt x="243" y="365"/>
                    </a:cubicBezTo>
                    <a:cubicBezTo>
                      <a:pt x="246" y="366"/>
                      <a:pt x="246" y="366"/>
                      <a:pt x="246" y="366"/>
                    </a:cubicBezTo>
                    <a:cubicBezTo>
                      <a:pt x="248" y="366"/>
                      <a:pt x="248" y="366"/>
                      <a:pt x="248" y="366"/>
                    </a:cubicBezTo>
                    <a:cubicBezTo>
                      <a:pt x="249" y="367"/>
                      <a:pt x="249" y="367"/>
                      <a:pt x="249" y="367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53" y="368"/>
                      <a:pt x="253" y="368"/>
                      <a:pt x="253" y="368"/>
                    </a:cubicBezTo>
                    <a:cubicBezTo>
                      <a:pt x="255" y="369"/>
                      <a:pt x="255" y="369"/>
                      <a:pt x="255" y="369"/>
                    </a:cubicBezTo>
                    <a:cubicBezTo>
                      <a:pt x="257" y="370"/>
                      <a:pt x="257" y="370"/>
                      <a:pt x="257" y="370"/>
                    </a:cubicBezTo>
                    <a:cubicBezTo>
                      <a:pt x="258" y="370"/>
                      <a:pt x="258" y="370"/>
                      <a:pt x="258" y="370"/>
                    </a:cubicBezTo>
                    <a:cubicBezTo>
                      <a:pt x="257" y="371"/>
                      <a:pt x="257" y="371"/>
                      <a:pt x="257" y="371"/>
                    </a:cubicBezTo>
                    <a:cubicBezTo>
                      <a:pt x="255" y="372"/>
                      <a:pt x="255" y="372"/>
                      <a:pt x="255" y="372"/>
                    </a:cubicBezTo>
                    <a:cubicBezTo>
                      <a:pt x="253" y="374"/>
                      <a:pt x="253" y="374"/>
                      <a:pt x="253" y="374"/>
                    </a:cubicBezTo>
                    <a:cubicBezTo>
                      <a:pt x="250" y="375"/>
                      <a:pt x="250" y="375"/>
                      <a:pt x="250" y="375"/>
                    </a:cubicBezTo>
                    <a:cubicBezTo>
                      <a:pt x="249" y="376"/>
                      <a:pt x="249" y="376"/>
                      <a:pt x="249" y="376"/>
                    </a:cubicBezTo>
                    <a:cubicBezTo>
                      <a:pt x="248" y="377"/>
                      <a:pt x="248" y="377"/>
                      <a:pt x="248" y="377"/>
                    </a:cubicBezTo>
                    <a:cubicBezTo>
                      <a:pt x="246" y="378"/>
                      <a:pt x="246" y="378"/>
                      <a:pt x="246" y="378"/>
                    </a:cubicBezTo>
                    <a:cubicBezTo>
                      <a:pt x="243" y="379"/>
                      <a:pt x="243" y="379"/>
                      <a:pt x="243" y="379"/>
                    </a:cubicBezTo>
                    <a:cubicBezTo>
                      <a:pt x="241" y="381"/>
                      <a:pt x="241" y="381"/>
                      <a:pt x="241" y="381"/>
                    </a:cubicBezTo>
                    <a:cubicBezTo>
                      <a:pt x="239" y="382"/>
                      <a:pt x="239" y="382"/>
                      <a:pt x="239" y="382"/>
                    </a:cubicBezTo>
                    <a:cubicBezTo>
                      <a:pt x="238" y="383"/>
                      <a:pt x="238" y="383"/>
                      <a:pt x="238" y="383"/>
                    </a:cubicBezTo>
                    <a:cubicBezTo>
                      <a:pt x="238" y="381"/>
                      <a:pt x="238" y="381"/>
                      <a:pt x="238" y="381"/>
                    </a:cubicBezTo>
                    <a:lnTo>
                      <a:pt x="235" y="362"/>
                    </a:lnTo>
                    <a:close/>
                    <a:moveTo>
                      <a:pt x="259" y="346"/>
                    </a:moveTo>
                    <a:cubicBezTo>
                      <a:pt x="260" y="365"/>
                      <a:pt x="260" y="365"/>
                      <a:pt x="260" y="365"/>
                    </a:cubicBezTo>
                    <a:cubicBezTo>
                      <a:pt x="259" y="364"/>
                      <a:pt x="259" y="364"/>
                      <a:pt x="259" y="364"/>
                    </a:cubicBezTo>
                    <a:cubicBezTo>
                      <a:pt x="258" y="364"/>
                      <a:pt x="258" y="364"/>
                      <a:pt x="258" y="364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5" y="360"/>
                      <a:pt x="255" y="360"/>
                      <a:pt x="255" y="360"/>
                    </a:cubicBezTo>
                    <a:cubicBezTo>
                      <a:pt x="253" y="358"/>
                      <a:pt x="253" y="358"/>
                      <a:pt x="253" y="358"/>
                    </a:cubicBezTo>
                    <a:cubicBezTo>
                      <a:pt x="250" y="355"/>
                      <a:pt x="250" y="355"/>
                      <a:pt x="250" y="355"/>
                    </a:cubicBezTo>
                    <a:cubicBezTo>
                      <a:pt x="249" y="354"/>
                      <a:pt x="249" y="354"/>
                      <a:pt x="249" y="354"/>
                    </a:cubicBezTo>
                    <a:cubicBezTo>
                      <a:pt x="248" y="353"/>
                      <a:pt x="248" y="353"/>
                      <a:pt x="248" y="353"/>
                    </a:cubicBezTo>
                    <a:cubicBezTo>
                      <a:pt x="246" y="351"/>
                      <a:pt x="246" y="351"/>
                      <a:pt x="246" y="351"/>
                    </a:cubicBezTo>
                    <a:cubicBezTo>
                      <a:pt x="243" y="348"/>
                      <a:pt x="243" y="348"/>
                      <a:pt x="243" y="348"/>
                    </a:cubicBezTo>
                    <a:cubicBezTo>
                      <a:pt x="241" y="346"/>
                      <a:pt x="241" y="346"/>
                      <a:pt x="241" y="346"/>
                    </a:cubicBezTo>
                    <a:cubicBezTo>
                      <a:pt x="239" y="344"/>
                      <a:pt x="239" y="344"/>
                      <a:pt x="239" y="344"/>
                    </a:cubicBezTo>
                    <a:cubicBezTo>
                      <a:pt x="238" y="342"/>
                      <a:pt x="238" y="342"/>
                      <a:pt x="238" y="342"/>
                    </a:cubicBezTo>
                    <a:cubicBezTo>
                      <a:pt x="236" y="340"/>
                      <a:pt x="236" y="340"/>
                      <a:pt x="236" y="340"/>
                    </a:cubicBezTo>
                    <a:cubicBezTo>
                      <a:pt x="238" y="341"/>
                      <a:pt x="238" y="341"/>
                      <a:pt x="238" y="341"/>
                    </a:cubicBezTo>
                    <a:cubicBezTo>
                      <a:pt x="239" y="341"/>
                      <a:pt x="239" y="341"/>
                      <a:pt x="239" y="341"/>
                    </a:cubicBezTo>
                    <a:cubicBezTo>
                      <a:pt x="241" y="342"/>
                      <a:pt x="241" y="342"/>
                      <a:pt x="241" y="342"/>
                    </a:cubicBezTo>
                    <a:cubicBezTo>
                      <a:pt x="243" y="342"/>
                      <a:pt x="243" y="342"/>
                      <a:pt x="243" y="342"/>
                    </a:cubicBezTo>
                    <a:cubicBezTo>
                      <a:pt x="246" y="343"/>
                      <a:pt x="246" y="343"/>
                      <a:pt x="246" y="343"/>
                    </a:cubicBezTo>
                    <a:cubicBezTo>
                      <a:pt x="248" y="343"/>
                      <a:pt x="248" y="343"/>
                      <a:pt x="248" y="343"/>
                    </a:cubicBezTo>
                    <a:cubicBezTo>
                      <a:pt x="249" y="344"/>
                      <a:pt x="249" y="344"/>
                      <a:pt x="249" y="344"/>
                    </a:cubicBezTo>
                    <a:cubicBezTo>
                      <a:pt x="250" y="344"/>
                      <a:pt x="250" y="344"/>
                      <a:pt x="250" y="344"/>
                    </a:cubicBezTo>
                    <a:cubicBezTo>
                      <a:pt x="253" y="345"/>
                      <a:pt x="253" y="345"/>
                      <a:pt x="253" y="345"/>
                    </a:cubicBezTo>
                    <a:cubicBezTo>
                      <a:pt x="255" y="345"/>
                      <a:pt x="255" y="345"/>
                      <a:pt x="255" y="345"/>
                    </a:cubicBezTo>
                    <a:cubicBezTo>
                      <a:pt x="257" y="346"/>
                      <a:pt x="257" y="346"/>
                      <a:pt x="257" y="346"/>
                    </a:cubicBezTo>
                    <a:cubicBezTo>
                      <a:pt x="258" y="346"/>
                      <a:pt x="258" y="346"/>
                      <a:pt x="258" y="346"/>
                    </a:cubicBezTo>
                    <a:cubicBezTo>
                      <a:pt x="259" y="346"/>
                      <a:pt x="259" y="346"/>
                      <a:pt x="259" y="346"/>
                    </a:cubicBezTo>
                    <a:close/>
                    <a:moveTo>
                      <a:pt x="238" y="336"/>
                    </a:moveTo>
                    <a:cubicBezTo>
                      <a:pt x="239" y="335"/>
                      <a:pt x="239" y="335"/>
                      <a:pt x="239" y="335"/>
                    </a:cubicBezTo>
                    <a:cubicBezTo>
                      <a:pt x="241" y="335"/>
                      <a:pt x="241" y="335"/>
                      <a:pt x="241" y="335"/>
                    </a:cubicBezTo>
                    <a:cubicBezTo>
                      <a:pt x="242" y="334"/>
                      <a:pt x="243" y="334"/>
                      <a:pt x="243" y="333"/>
                    </a:cubicBezTo>
                    <a:cubicBezTo>
                      <a:pt x="246" y="333"/>
                      <a:pt x="246" y="333"/>
                      <a:pt x="246" y="333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249" y="331"/>
                      <a:pt x="249" y="331"/>
                      <a:pt x="249" y="331"/>
                    </a:cubicBezTo>
                    <a:cubicBezTo>
                      <a:pt x="250" y="331"/>
                      <a:pt x="250" y="331"/>
                      <a:pt x="250" y="331"/>
                    </a:cubicBezTo>
                    <a:cubicBezTo>
                      <a:pt x="251" y="330"/>
                      <a:pt x="252" y="330"/>
                      <a:pt x="253" y="329"/>
                    </a:cubicBezTo>
                    <a:cubicBezTo>
                      <a:pt x="255" y="328"/>
                      <a:pt x="255" y="328"/>
                      <a:pt x="255" y="328"/>
                    </a:cubicBezTo>
                    <a:cubicBezTo>
                      <a:pt x="257" y="327"/>
                      <a:pt x="257" y="327"/>
                      <a:pt x="257" y="327"/>
                    </a:cubicBezTo>
                    <a:cubicBezTo>
                      <a:pt x="258" y="327"/>
                      <a:pt x="258" y="327"/>
                      <a:pt x="258" y="327"/>
                    </a:cubicBezTo>
                    <a:cubicBezTo>
                      <a:pt x="258" y="335"/>
                      <a:pt x="258" y="335"/>
                      <a:pt x="258" y="335"/>
                    </a:cubicBezTo>
                    <a:cubicBezTo>
                      <a:pt x="259" y="343"/>
                      <a:pt x="259" y="343"/>
                      <a:pt x="259" y="343"/>
                    </a:cubicBezTo>
                    <a:cubicBezTo>
                      <a:pt x="258" y="343"/>
                      <a:pt x="258" y="343"/>
                      <a:pt x="258" y="343"/>
                    </a:cubicBezTo>
                    <a:cubicBezTo>
                      <a:pt x="257" y="343"/>
                      <a:pt x="257" y="343"/>
                      <a:pt x="257" y="343"/>
                    </a:cubicBezTo>
                    <a:cubicBezTo>
                      <a:pt x="255" y="342"/>
                      <a:pt x="255" y="342"/>
                      <a:pt x="255" y="342"/>
                    </a:cubicBezTo>
                    <a:cubicBezTo>
                      <a:pt x="253" y="341"/>
                      <a:pt x="253" y="341"/>
                      <a:pt x="253" y="341"/>
                    </a:cubicBezTo>
                    <a:cubicBezTo>
                      <a:pt x="250" y="341"/>
                      <a:pt x="250" y="341"/>
                      <a:pt x="250" y="341"/>
                    </a:cubicBezTo>
                    <a:cubicBezTo>
                      <a:pt x="249" y="340"/>
                      <a:pt x="249" y="340"/>
                      <a:pt x="249" y="340"/>
                    </a:cubicBezTo>
                    <a:cubicBezTo>
                      <a:pt x="248" y="340"/>
                      <a:pt x="248" y="340"/>
                      <a:pt x="248" y="340"/>
                    </a:cubicBezTo>
                    <a:cubicBezTo>
                      <a:pt x="246" y="340"/>
                      <a:pt x="246" y="340"/>
                      <a:pt x="246" y="340"/>
                    </a:cubicBezTo>
                    <a:cubicBezTo>
                      <a:pt x="243" y="339"/>
                      <a:pt x="243" y="339"/>
                      <a:pt x="243" y="339"/>
                    </a:cubicBezTo>
                    <a:cubicBezTo>
                      <a:pt x="241" y="338"/>
                      <a:pt x="241" y="338"/>
                      <a:pt x="241" y="338"/>
                    </a:cubicBezTo>
                    <a:cubicBezTo>
                      <a:pt x="239" y="338"/>
                      <a:pt x="239" y="338"/>
                      <a:pt x="239" y="338"/>
                    </a:cubicBezTo>
                    <a:cubicBezTo>
                      <a:pt x="238" y="337"/>
                      <a:pt x="238" y="337"/>
                      <a:pt x="238" y="337"/>
                    </a:cubicBezTo>
                    <a:cubicBezTo>
                      <a:pt x="236" y="337"/>
                      <a:pt x="236" y="337"/>
                      <a:pt x="236" y="337"/>
                    </a:cubicBezTo>
                    <a:lnTo>
                      <a:pt x="238" y="336"/>
                    </a:lnTo>
                    <a:close/>
                    <a:moveTo>
                      <a:pt x="233" y="343"/>
                    </a:moveTo>
                    <a:cubicBezTo>
                      <a:pt x="234" y="344"/>
                      <a:pt x="234" y="344"/>
                      <a:pt x="234" y="344"/>
                    </a:cubicBezTo>
                    <a:cubicBezTo>
                      <a:pt x="238" y="347"/>
                      <a:pt x="238" y="347"/>
                      <a:pt x="238" y="347"/>
                    </a:cubicBezTo>
                    <a:cubicBezTo>
                      <a:pt x="239" y="349"/>
                      <a:pt x="239" y="349"/>
                      <a:pt x="239" y="349"/>
                    </a:cubicBezTo>
                    <a:cubicBezTo>
                      <a:pt x="241" y="350"/>
                      <a:pt x="241" y="350"/>
                      <a:pt x="241" y="350"/>
                    </a:cubicBezTo>
                    <a:cubicBezTo>
                      <a:pt x="243" y="353"/>
                      <a:pt x="243" y="353"/>
                      <a:pt x="243" y="353"/>
                    </a:cubicBezTo>
                    <a:cubicBezTo>
                      <a:pt x="246" y="355"/>
                      <a:pt x="246" y="355"/>
                      <a:pt x="246" y="355"/>
                    </a:cubicBezTo>
                    <a:cubicBezTo>
                      <a:pt x="248" y="357"/>
                      <a:pt x="248" y="357"/>
                      <a:pt x="248" y="357"/>
                    </a:cubicBezTo>
                    <a:cubicBezTo>
                      <a:pt x="249" y="359"/>
                      <a:pt x="249" y="359"/>
                      <a:pt x="249" y="359"/>
                    </a:cubicBezTo>
                    <a:cubicBezTo>
                      <a:pt x="250" y="360"/>
                      <a:pt x="250" y="360"/>
                      <a:pt x="250" y="360"/>
                    </a:cubicBezTo>
                    <a:cubicBezTo>
                      <a:pt x="253" y="362"/>
                      <a:pt x="253" y="362"/>
                      <a:pt x="253" y="362"/>
                    </a:cubicBezTo>
                    <a:cubicBezTo>
                      <a:pt x="255" y="365"/>
                      <a:pt x="255" y="365"/>
                      <a:pt x="255" y="365"/>
                    </a:cubicBezTo>
                    <a:cubicBezTo>
                      <a:pt x="256" y="366"/>
                      <a:pt x="256" y="366"/>
                      <a:pt x="256" y="366"/>
                    </a:cubicBezTo>
                    <a:cubicBezTo>
                      <a:pt x="255" y="366"/>
                      <a:pt x="255" y="366"/>
                      <a:pt x="255" y="366"/>
                    </a:cubicBezTo>
                    <a:cubicBezTo>
                      <a:pt x="253" y="365"/>
                      <a:pt x="253" y="365"/>
                      <a:pt x="253" y="365"/>
                    </a:cubicBezTo>
                    <a:cubicBezTo>
                      <a:pt x="250" y="364"/>
                      <a:pt x="250" y="364"/>
                      <a:pt x="250" y="364"/>
                    </a:cubicBezTo>
                    <a:cubicBezTo>
                      <a:pt x="249" y="363"/>
                      <a:pt x="249" y="363"/>
                      <a:pt x="249" y="363"/>
                    </a:cubicBezTo>
                    <a:cubicBezTo>
                      <a:pt x="248" y="363"/>
                      <a:pt x="248" y="363"/>
                      <a:pt x="248" y="363"/>
                    </a:cubicBezTo>
                    <a:cubicBezTo>
                      <a:pt x="246" y="362"/>
                      <a:pt x="246" y="362"/>
                      <a:pt x="246" y="362"/>
                    </a:cubicBezTo>
                    <a:cubicBezTo>
                      <a:pt x="243" y="361"/>
                      <a:pt x="243" y="361"/>
                      <a:pt x="243" y="361"/>
                    </a:cubicBezTo>
                    <a:cubicBezTo>
                      <a:pt x="241" y="360"/>
                      <a:pt x="241" y="360"/>
                      <a:pt x="241" y="360"/>
                    </a:cubicBezTo>
                    <a:cubicBezTo>
                      <a:pt x="239" y="360"/>
                      <a:pt x="239" y="360"/>
                      <a:pt x="239" y="360"/>
                    </a:cubicBezTo>
                    <a:cubicBezTo>
                      <a:pt x="238" y="359"/>
                      <a:pt x="238" y="359"/>
                      <a:pt x="238" y="359"/>
                    </a:cubicBezTo>
                    <a:cubicBezTo>
                      <a:pt x="235" y="358"/>
                      <a:pt x="235" y="358"/>
                      <a:pt x="235" y="358"/>
                    </a:cubicBezTo>
                    <a:cubicBezTo>
                      <a:pt x="234" y="355"/>
                      <a:pt x="234" y="355"/>
                      <a:pt x="234" y="355"/>
                    </a:cubicBezTo>
                    <a:cubicBezTo>
                      <a:pt x="233" y="347"/>
                      <a:pt x="233" y="347"/>
                      <a:pt x="233" y="347"/>
                    </a:cubicBezTo>
                    <a:cubicBezTo>
                      <a:pt x="233" y="342"/>
                      <a:pt x="233" y="342"/>
                      <a:pt x="233" y="342"/>
                    </a:cubicBezTo>
                    <a:lnTo>
                      <a:pt x="233" y="343"/>
                    </a:lnTo>
                    <a:close/>
                    <a:moveTo>
                      <a:pt x="232" y="361"/>
                    </a:moveTo>
                    <a:cubicBezTo>
                      <a:pt x="233" y="373"/>
                      <a:pt x="233" y="373"/>
                      <a:pt x="233" y="373"/>
                    </a:cubicBezTo>
                    <a:cubicBezTo>
                      <a:pt x="234" y="380"/>
                      <a:pt x="234" y="380"/>
                      <a:pt x="234" y="380"/>
                    </a:cubicBezTo>
                    <a:cubicBezTo>
                      <a:pt x="234" y="381"/>
                      <a:pt x="234" y="381"/>
                      <a:pt x="234" y="381"/>
                    </a:cubicBezTo>
                    <a:cubicBezTo>
                      <a:pt x="234" y="381"/>
                      <a:pt x="234" y="381"/>
                      <a:pt x="234" y="381"/>
                    </a:cubicBezTo>
                    <a:cubicBezTo>
                      <a:pt x="233" y="380"/>
                      <a:pt x="233" y="380"/>
                      <a:pt x="233" y="380"/>
                    </a:cubicBezTo>
                    <a:cubicBezTo>
                      <a:pt x="232" y="378"/>
                      <a:pt x="232" y="378"/>
                      <a:pt x="232" y="378"/>
                    </a:cubicBezTo>
                    <a:cubicBezTo>
                      <a:pt x="230" y="376"/>
                      <a:pt x="230" y="376"/>
                      <a:pt x="230" y="376"/>
                    </a:cubicBezTo>
                    <a:cubicBezTo>
                      <a:pt x="229" y="375"/>
                      <a:pt x="229" y="375"/>
                      <a:pt x="229" y="375"/>
                    </a:cubicBezTo>
                    <a:cubicBezTo>
                      <a:pt x="227" y="373"/>
                      <a:pt x="227" y="373"/>
                      <a:pt x="227" y="373"/>
                    </a:cubicBezTo>
                    <a:cubicBezTo>
                      <a:pt x="227" y="373"/>
                      <a:pt x="227" y="373"/>
                      <a:pt x="227" y="373"/>
                    </a:cubicBezTo>
                    <a:cubicBezTo>
                      <a:pt x="225" y="371"/>
                      <a:pt x="225" y="371"/>
                      <a:pt x="225" y="371"/>
                    </a:cubicBezTo>
                    <a:cubicBezTo>
                      <a:pt x="224" y="370"/>
                      <a:pt x="224" y="370"/>
                      <a:pt x="224" y="370"/>
                    </a:cubicBezTo>
                    <a:cubicBezTo>
                      <a:pt x="223" y="368"/>
                      <a:pt x="223" y="368"/>
                      <a:pt x="223" y="368"/>
                    </a:cubicBezTo>
                    <a:cubicBezTo>
                      <a:pt x="221" y="367"/>
                      <a:pt x="221" y="367"/>
                      <a:pt x="221" y="367"/>
                    </a:cubicBezTo>
                    <a:cubicBezTo>
                      <a:pt x="219" y="365"/>
                      <a:pt x="219" y="365"/>
                      <a:pt x="219" y="365"/>
                    </a:cubicBezTo>
                    <a:cubicBezTo>
                      <a:pt x="217" y="362"/>
                      <a:pt x="217" y="362"/>
                      <a:pt x="217" y="362"/>
                    </a:cubicBezTo>
                    <a:cubicBezTo>
                      <a:pt x="214" y="360"/>
                      <a:pt x="214" y="360"/>
                      <a:pt x="214" y="360"/>
                    </a:cubicBezTo>
                    <a:cubicBezTo>
                      <a:pt x="213" y="359"/>
                      <a:pt x="213" y="359"/>
                      <a:pt x="213" y="359"/>
                    </a:cubicBezTo>
                    <a:cubicBezTo>
                      <a:pt x="212" y="357"/>
                      <a:pt x="212" y="357"/>
                      <a:pt x="212" y="357"/>
                    </a:cubicBezTo>
                    <a:cubicBezTo>
                      <a:pt x="211" y="356"/>
                      <a:pt x="211" y="356"/>
                      <a:pt x="211" y="356"/>
                    </a:cubicBezTo>
                    <a:cubicBezTo>
                      <a:pt x="210" y="355"/>
                      <a:pt x="210" y="355"/>
                      <a:pt x="210" y="355"/>
                    </a:cubicBezTo>
                    <a:cubicBezTo>
                      <a:pt x="207" y="352"/>
                      <a:pt x="207" y="352"/>
                      <a:pt x="207" y="352"/>
                    </a:cubicBezTo>
                    <a:cubicBezTo>
                      <a:pt x="210" y="353"/>
                      <a:pt x="210" y="353"/>
                      <a:pt x="210" y="353"/>
                    </a:cubicBezTo>
                    <a:cubicBezTo>
                      <a:pt x="211" y="353"/>
                      <a:pt x="211" y="353"/>
                      <a:pt x="211" y="353"/>
                    </a:cubicBezTo>
                    <a:cubicBezTo>
                      <a:pt x="212" y="354"/>
                      <a:pt x="212" y="354"/>
                      <a:pt x="212" y="354"/>
                    </a:cubicBezTo>
                    <a:cubicBezTo>
                      <a:pt x="213" y="354"/>
                      <a:pt x="213" y="354"/>
                      <a:pt x="213" y="354"/>
                    </a:cubicBezTo>
                    <a:cubicBezTo>
                      <a:pt x="214" y="355"/>
                      <a:pt x="214" y="355"/>
                      <a:pt x="214" y="355"/>
                    </a:cubicBezTo>
                    <a:cubicBezTo>
                      <a:pt x="217" y="355"/>
                      <a:pt x="217" y="355"/>
                      <a:pt x="217" y="355"/>
                    </a:cubicBezTo>
                    <a:cubicBezTo>
                      <a:pt x="219" y="356"/>
                      <a:pt x="219" y="356"/>
                      <a:pt x="219" y="356"/>
                    </a:cubicBezTo>
                    <a:cubicBezTo>
                      <a:pt x="221" y="357"/>
                      <a:pt x="221" y="357"/>
                      <a:pt x="221" y="357"/>
                    </a:cubicBezTo>
                    <a:cubicBezTo>
                      <a:pt x="223" y="358"/>
                      <a:pt x="223" y="358"/>
                      <a:pt x="223" y="358"/>
                    </a:cubicBezTo>
                    <a:cubicBezTo>
                      <a:pt x="224" y="358"/>
                      <a:pt x="224" y="358"/>
                      <a:pt x="224" y="358"/>
                    </a:cubicBezTo>
                    <a:cubicBezTo>
                      <a:pt x="225" y="358"/>
                      <a:pt x="225" y="358"/>
                      <a:pt x="225" y="358"/>
                    </a:cubicBezTo>
                    <a:cubicBezTo>
                      <a:pt x="227" y="359"/>
                      <a:pt x="227" y="359"/>
                      <a:pt x="227" y="359"/>
                    </a:cubicBezTo>
                    <a:cubicBezTo>
                      <a:pt x="227" y="359"/>
                      <a:pt x="227" y="359"/>
                      <a:pt x="227" y="359"/>
                    </a:cubicBezTo>
                    <a:cubicBezTo>
                      <a:pt x="229" y="360"/>
                      <a:pt x="229" y="360"/>
                      <a:pt x="229" y="360"/>
                    </a:cubicBezTo>
                    <a:cubicBezTo>
                      <a:pt x="230" y="360"/>
                      <a:pt x="230" y="360"/>
                      <a:pt x="230" y="360"/>
                    </a:cubicBezTo>
                    <a:cubicBezTo>
                      <a:pt x="232" y="361"/>
                      <a:pt x="232" y="361"/>
                      <a:pt x="232" y="361"/>
                    </a:cubicBezTo>
                    <a:close/>
                    <a:moveTo>
                      <a:pt x="210" y="347"/>
                    </a:moveTo>
                    <a:cubicBezTo>
                      <a:pt x="211" y="346"/>
                      <a:pt x="211" y="346"/>
                      <a:pt x="211" y="346"/>
                    </a:cubicBezTo>
                    <a:cubicBezTo>
                      <a:pt x="212" y="346"/>
                      <a:pt x="212" y="346"/>
                      <a:pt x="212" y="346"/>
                    </a:cubicBezTo>
                    <a:cubicBezTo>
                      <a:pt x="213" y="345"/>
                      <a:pt x="213" y="345"/>
                      <a:pt x="213" y="345"/>
                    </a:cubicBezTo>
                    <a:cubicBezTo>
                      <a:pt x="214" y="345"/>
                      <a:pt x="214" y="345"/>
                      <a:pt x="214" y="345"/>
                    </a:cubicBezTo>
                    <a:cubicBezTo>
                      <a:pt x="217" y="344"/>
                      <a:pt x="217" y="344"/>
                      <a:pt x="217" y="344"/>
                    </a:cubicBezTo>
                    <a:cubicBezTo>
                      <a:pt x="219" y="343"/>
                      <a:pt x="219" y="343"/>
                      <a:pt x="219" y="343"/>
                    </a:cubicBezTo>
                    <a:cubicBezTo>
                      <a:pt x="221" y="343"/>
                      <a:pt x="221" y="343"/>
                      <a:pt x="221" y="343"/>
                    </a:cubicBezTo>
                    <a:cubicBezTo>
                      <a:pt x="223" y="342"/>
                      <a:pt x="223" y="342"/>
                      <a:pt x="223" y="342"/>
                    </a:cubicBezTo>
                    <a:cubicBezTo>
                      <a:pt x="224" y="342"/>
                      <a:pt x="224" y="342"/>
                      <a:pt x="224" y="342"/>
                    </a:cubicBezTo>
                    <a:cubicBezTo>
                      <a:pt x="225" y="341"/>
                      <a:pt x="225" y="341"/>
                      <a:pt x="225" y="341"/>
                    </a:cubicBezTo>
                    <a:cubicBezTo>
                      <a:pt x="227" y="341"/>
                      <a:pt x="227" y="341"/>
                      <a:pt x="227" y="341"/>
                    </a:cubicBezTo>
                    <a:cubicBezTo>
                      <a:pt x="227" y="341"/>
                      <a:pt x="227" y="341"/>
                      <a:pt x="227" y="341"/>
                    </a:cubicBezTo>
                    <a:cubicBezTo>
                      <a:pt x="229" y="340"/>
                      <a:pt x="229" y="340"/>
                      <a:pt x="229" y="340"/>
                    </a:cubicBezTo>
                    <a:cubicBezTo>
                      <a:pt x="229" y="340"/>
                      <a:pt x="229" y="340"/>
                      <a:pt x="229" y="340"/>
                    </a:cubicBezTo>
                    <a:cubicBezTo>
                      <a:pt x="230" y="346"/>
                      <a:pt x="230" y="346"/>
                      <a:pt x="230" y="346"/>
                    </a:cubicBezTo>
                    <a:cubicBezTo>
                      <a:pt x="231" y="357"/>
                      <a:pt x="231" y="357"/>
                      <a:pt x="231" y="357"/>
                    </a:cubicBezTo>
                    <a:cubicBezTo>
                      <a:pt x="230" y="357"/>
                      <a:pt x="230" y="357"/>
                      <a:pt x="230" y="357"/>
                    </a:cubicBezTo>
                    <a:cubicBezTo>
                      <a:pt x="229" y="356"/>
                      <a:pt x="229" y="356"/>
                      <a:pt x="229" y="356"/>
                    </a:cubicBezTo>
                    <a:cubicBezTo>
                      <a:pt x="227" y="356"/>
                      <a:pt x="227" y="356"/>
                      <a:pt x="227" y="356"/>
                    </a:cubicBezTo>
                    <a:cubicBezTo>
                      <a:pt x="227" y="355"/>
                      <a:pt x="227" y="355"/>
                      <a:pt x="227" y="355"/>
                    </a:cubicBezTo>
                    <a:cubicBezTo>
                      <a:pt x="225" y="355"/>
                      <a:pt x="225" y="355"/>
                      <a:pt x="225" y="355"/>
                    </a:cubicBezTo>
                    <a:cubicBezTo>
                      <a:pt x="224" y="355"/>
                      <a:pt x="224" y="355"/>
                      <a:pt x="224" y="355"/>
                    </a:cubicBezTo>
                    <a:cubicBezTo>
                      <a:pt x="223" y="354"/>
                      <a:pt x="223" y="354"/>
                      <a:pt x="223" y="354"/>
                    </a:cubicBezTo>
                    <a:cubicBezTo>
                      <a:pt x="221" y="353"/>
                      <a:pt x="221" y="353"/>
                      <a:pt x="221" y="353"/>
                    </a:cubicBezTo>
                    <a:cubicBezTo>
                      <a:pt x="219" y="353"/>
                      <a:pt x="219" y="353"/>
                      <a:pt x="219" y="353"/>
                    </a:cubicBezTo>
                    <a:cubicBezTo>
                      <a:pt x="217" y="352"/>
                      <a:pt x="217" y="352"/>
                      <a:pt x="217" y="352"/>
                    </a:cubicBezTo>
                    <a:cubicBezTo>
                      <a:pt x="214" y="351"/>
                      <a:pt x="214" y="351"/>
                      <a:pt x="214" y="351"/>
                    </a:cubicBezTo>
                    <a:cubicBezTo>
                      <a:pt x="213" y="351"/>
                      <a:pt x="213" y="351"/>
                      <a:pt x="213" y="351"/>
                    </a:cubicBezTo>
                    <a:cubicBezTo>
                      <a:pt x="212" y="350"/>
                      <a:pt x="212" y="350"/>
                      <a:pt x="212" y="350"/>
                    </a:cubicBezTo>
                    <a:cubicBezTo>
                      <a:pt x="211" y="350"/>
                      <a:pt x="211" y="350"/>
                      <a:pt x="211" y="350"/>
                    </a:cubicBezTo>
                    <a:cubicBezTo>
                      <a:pt x="210" y="350"/>
                      <a:pt x="210" y="350"/>
                      <a:pt x="210" y="350"/>
                    </a:cubicBezTo>
                    <a:cubicBezTo>
                      <a:pt x="206" y="348"/>
                      <a:pt x="206" y="348"/>
                      <a:pt x="206" y="348"/>
                    </a:cubicBezTo>
                    <a:cubicBezTo>
                      <a:pt x="207" y="348"/>
                      <a:pt x="209" y="347"/>
                      <a:pt x="210" y="347"/>
                    </a:cubicBezTo>
                    <a:close/>
                    <a:moveTo>
                      <a:pt x="203" y="353"/>
                    </a:moveTo>
                    <a:cubicBezTo>
                      <a:pt x="205" y="354"/>
                      <a:pt x="205" y="354"/>
                      <a:pt x="205" y="354"/>
                    </a:cubicBezTo>
                    <a:cubicBezTo>
                      <a:pt x="210" y="360"/>
                      <a:pt x="210" y="360"/>
                      <a:pt x="210" y="360"/>
                    </a:cubicBezTo>
                    <a:cubicBezTo>
                      <a:pt x="211" y="361"/>
                      <a:pt x="211" y="361"/>
                      <a:pt x="211" y="361"/>
                    </a:cubicBezTo>
                    <a:cubicBezTo>
                      <a:pt x="212" y="362"/>
                      <a:pt x="212" y="362"/>
                      <a:pt x="212" y="362"/>
                    </a:cubicBezTo>
                    <a:cubicBezTo>
                      <a:pt x="213" y="364"/>
                      <a:pt x="213" y="364"/>
                      <a:pt x="213" y="364"/>
                    </a:cubicBezTo>
                    <a:cubicBezTo>
                      <a:pt x="214" y="365"/>
                      <a:pt x="214" y="365"/>
                      <a:pt x="214" y="365"/>
                    </a:cubicBezTo>
                    <a:cubicBezTo>
                      <a:pt x="217" y="367"/>
                      <a:pt x="217" y="367"/>
                      <a:pt x="217" y="367"/>
                    </a:cubicBezTo>
                    <a:cubicBezTo>
                      <a:pt x="219" y="370"/>
                      <a:pt x="219" y="370"/>
                      <a:pt x="219" y="370"/>
                    </a:cubicBezTo>
                    <a:cubicBezTo>
                      <a:pt x="221" y="371"/>
                      <a:pt x="221" y="371"/>
                      <a:pt x="221" y="371"/>
                    </a:cubicBezTo>
                    <a:cubicBezTo>
                      <a:pt x="223" y="373"/>
                      <a:pt x="223" y="373"/>
                      <a:pt x="223" y="373"/>
                    </a:cubicBezTo>
                    <a:cubicBezTo>
                      <a:pt x="224" y="375"/>
                      <a:pt x="224" y="375"/>
                      <a:pt x="224" y="375"/>
                    </a:cubicBezTo>
                    <a:cubicBezTo>
                      <a:pt x="225" y="376"/>
                      <a:pt x="225" y="376"/>
                      <a:pt x="225" y="376"/>
                    </a:cubicBezTo>
                    <a:cubicBezTo>
                      <a:pt x="227" y="377"/>
                      <a:pt x="227" y="377"/>
                      <a:pt x="227" y="377"/>
                    </a:cubicBezTo>
                    <a:cubicBezTo>
                      <a:pt x="227" y="377"/>
                      <a:pt x="227" y="377"/>
                      <a:pt x="227" y="377"/>
                    </a:cubicBezTo>
                    <a:cubicBezTo>
                      <a:pt x="229" y="380"/>
                      <a:pt x="229" y="380"/>
                      <a:pt x="229" y="380"/>
                    </a:cubicBezTo>
                    <a:cubicBezTo>
                      <a:pt x="230" y="381"/>
                      <a:pt x="230" y="381"/>
                      <a:pt x="230" y="381"/>
                    </a:cubicBezTo>
                    <a:cubicBezTo>
                      <a:pt x="230" y="381"/>
                      <a:pt x="230" y="381"/>
                      <a:pt x="230" y="381"/>
                    </a:cubicBezTo>
                    <a:cubicBezTo>
                      <a:pt x="230" y="381"/>
                      <a:pt x="230" y="381"/>
                      <a:pt x="230" y="381"/>
                    </a:cubicBezTo>
                    <a:cubicBezTo>
                      <a:pt x="229" y="381"/>
                      <a:pt x="229" y="381"/>
                      <a:pt x="229" y="381"/>
                    </a:cubicBezTo>
                    <a:cubicBezTo>
                      <a:pt x="227" y="380"/>
                      <a:pt x="227" y="380"/>
                      <a:pt x="227" y="380"/>
                    </a:cubicBezTo>
                    <a:cubicBezTo>
                      <a:pt x="227" y="380"/>
                      <a:pt x="227" y="380"/>
                      <a:pt x="227" y="380"/>
                    </a:cubicBezTo>
                    <a:cubicBezTo>
                      <a:pt x="225" y="379"/>
                      <a:pt x="225" y="379"/>
                      <a:pt x="225" y="379"/>
                    </a:cubicBezTo>
                    <a:cubicBezTo>
                      <a:pt x="224" y="379"/>
                      <a:pt x="224" y="379"/>
                      <a:pt x="224" y="379"/>
                    </a:cubicBezTo>
                    <a:cubicBezTo>
                      <a:pt x="223" y="378"/>
                      <a:pt x="223" y="378"/>
                      <a:pt x="223" y="378"/>
                    </a:cubicBezTo>
                    <a:cubicBezTo>
                      <a:pt x="221" y="378"/>
                      <a:pt x="221" y="378"/>
                      <a:pt x="221" y="378"/>
                    </a:cubicBezTo>
                    <a:cubicBezTo>
                      <a:pt x="219" y="377"/>
                      <a:pt x="219" y="377"/>
                      <a:pt x="219" y="377"/>
                    </a:cubicBezTo>
                    <a:cubicBezTo>
                      <a:pt x="217" y="376"/>
                      <a:pt x="217" y="376"/>
                      <a:pt x="217" y="376"/>
                    </a:cubicBezTo>
                    <a:cubicBezTo>
                      <a:pt x="214" y="375"/>
                      <a:pt x="214" y="375"/>
                      <a:pt x="214" y="375"/>
                    </a:cubicBezTo>
                    <a:cubicBezTo>
                      <a:pt x="213" y="375"/>
                      <a:pt x="213" y="375"/>
                      <a:pt x="213" y="375"/>
                    </a:cubicBezTo>
                    <a:cubicBezTo>
                      <a:pt x="212" y="374"/>
                      <a:pt x="212" y="374"/>
                      <a:pt x="212" y="374"/>
                    </a:cubicBezTo>
                    <a:cubicBezTo>
                      <a:pt x="211" y="374"/>
                      <a:pt x="211" y="374"/>
                      <a:pt x="211" y="374"/>
                    </a:cubicBezTo>
                    <a:cubicBezTo>
                      <a:pt x="210" y="373"/>
                      <a:pt x="210" y="373"/>
                      <a:pt x="210" y="373"/>
                    </a:cubicBezTo>
                    <a:cubicBezTo>
                      <a:pt x="208" y="373"/>
                      <a:pt x="208" y="373"/>
                      <a:pt x="208" y="373"/>
                    </a:cubicBezTo>
                    <a:cubicBezTo>
                      <a:pt x="205" y="370"/>
                      <a:pt x="205" y="370"/>
                      <a:pt x="205" y="370"/>
                    </a:cubicBezTo>
                    <a:cubicBezTo>
                      <a:pt x="205" y="364"/>
                      <a:pt x="205" y="364"/>
                      <a:pt x="205" y="364"/>
                    </a:cubicBezTo>
                    <a:cubicBezTo>
                      <a:pt x="203" y="355"/>
                      <a:pt x="203" y="355"/>
                      <a:pt x="203" y="355"/>
                    </a:cubicBezTo>
                    <a:cubicBezTo>
                      <a:pt x="203" y="353"/>
                      <a:pt x="203" y="353"/>
                      <a:pt x="203" y="353"/>
                    </a:cubicBezTo>
                    <a:close/>
                    <a:moveTo>
                      <a:pt x="203" y="380"/>
                    </a:moveTo>
                    <a:cubicBezTo>
                      <a:pt x="203" y="380"/>
                      <a:pt x="203" y="380"/>
                      <a:pt x="203" y="380"/>
                    </a:cubicBezTo>
                    <a:cubicBezTo>
                      <a:pt x="204" y="382"/>
                      <a:pt x="204" y="382"/>
                      <a:pt x="204" y="382"/>
                    </a:cubicBezTo>
                    <a:cubicBezTo>
                      <a:pt x="204" y="384"/>
                      <a:pt x="204" y="384"/>
                      <a:pt x="204" y="384"/>
                    </a:cubicBezTo>
                    <a:cubicBezTo>
                      <a:pt x="203" y="384"/>
                      <a:pt x="203" y="384"/>
                      <a:pt x="203" y="384"/>
                    </a:cubicBezTo>
                    <a:cubicBezTo>
                      <a:pt x="203" y="384"/>
                      <a:pt x="203" y="384"/>
                      <a:pt x="203" y="384"/>
                    </a:cubicBezTo>
                    <a:cubicBezTo>
                      <a:pt x="200" y="384"/>
                      <a:pt x="200" y="384"/>
                      <a:pt x="200" y="384"/>
                    </a:cubicBezTo>
                    <a:cubicBezTo>
                      <a:pt x="199" y="385"/>
                      <a:pt x="199" y="385"/>
                      <a:pt x="199" y="385"/>
                    </a:cubicBezTo>
                    <a:cubicBezTo>
                      <a:pt x="200" y="383"/>
                      <a:pt x="200" y="383"/>
                      <a:pt x="200" y="383"/>
                    </a:cubicBezTo>
                    <a:cubicBezTo>
                      <a:pt x="203" y="381"/>
                      <a:pt x="203" y="381"/>
                      <a:pt x="203" y="381"/>
                    </a:cubicBezTo>
                    <a:lnTo>
                      <a:pt x="203" y="380"/>
                    </a:lnTo>
                    <a:close/>
                    <a:moveTo>
                      <a:pt x="200" y="378"/>
                    </a:moveTo>
                    <a:cubicBezTo>
                      <a:pt x="198" y="380"/>
                      <a:pt x="198" y="380"/>
                      <a:pt x="198" y="380"/>
                    </a:cubicBezTo>
                    <a:cubicBezTo>
                      <a:pt x="197" y="381"/>
                      <a:pt x="197" y="381"/>
                      <a:pt x="197" y="381"/>
                    </a:cubicBezTo>
                    <a:cubicBezTo>
                      <a:pt x="197" y="382"/>
                      <a:pt x="197" y="382"/>
                      <a:pt x="197" y="382"/>
                    </a:cubicBezTo>
                    <a:cubicBezTo>
                      <a:pt x="196" y="382"/>
                      <a:pt x="196" y="382"/>
                      <a:pt x="196" y="382"/>
                    </a:cubicBezTo>
                    <a:cubicBezTo>
                      <a:pt x="197" y="381"/>
                      <a:pt x="197" y="381"/>
                      <a:pt x="197" y="381"/>
                    </a:cubicBezTo>
                    <a:cubicBezTo>
                      <a:pt x="197" y="378"/>
                      <a:pt x="197" y="378"/>
                      <a:pt x="197" y="378"/>
                    </a:cubicBezTo>
                    <a:cubicBezTo>
                      <a:pt x="197" y="377"/>
                      <a:pt x="197" y="377"/>
                      <a:pt x="197" y="377"/>
                    </a:cubicBezTo>
                    <a:cubicBezTo>
                      <a:pt x="198" y="377"/>
                      <a:pt x="198" y="377"/>
                      <a:pt x="198" y="377"/>
                    </a:cubicBezTo>
                    <a:cubicBezTo>
                      <a:pt x="200" y="377"/>
                      <a:pt x="200" y="377"/>
                      <a:pt x="200" y="377"/>
                    </a:cubicBezTo>
                    <a:cubicBezTo>
                      <a:pt x="202" y="376"/>
                      <a:pt x="202" y="376"/>
                      <a:pt x="202" y="376"/>
                    </a:cubicBezTo>
                    <a:lnTo>
                      <a:pt x="200" y="378"/>
                    </a:lnTo>
                    <a:close/>
                    <a:moveTo>
                      <a:pt x="200" y="373"/>
                    </a:moveTo>
                    <a:cubicBezTo>
                      <a:pt x="201" y="373"/>
                      <a:pt x="201" y="373"/>
                      <a:pt x="201" y="373"/>
                    </a:cubicBezTo>
                    <a:cubicBezTo>
                      <a:pt x="200" y="373"/>
                      <a:pt x="200" y="373"/>
                      <a:pt x="200" y="373"/>
                    </a:cubicBezTo>
                    <a:cubicBezTo>
                      <a:pt x="198" y="374"/>
                      <a:pt x="198" y="374"/>
                      <a:pt x="198" y="374"/>
                    </a:cubicBezTo>
                    <a:cubicBezTo>
                      <a:pt x="198" y="374"/>
                      <a:pt x="198" y="374"/>
                      <a:pt x="198" y="374"/>
                    </a:cubicBezTo>
                    <a:cubicBezTo>
                      <a:pt x="198" y="372"/>
                      <a:pt x="198" y="372"/>
                      <a:pt x="198" y="372"/>
                    </a:cubicBezTo>
                    <a:cubicBezTo>
                      <a:pt x="198" y="372"/>
                      <a:pt x="198" y="372"/>
                      <a:pt x="198" y="372"/>
                    </a:cubicBezTo>
                    <a:lnTo>
                      <a:pt x="200" y="373"/>
                    </a:lnTo>
                    <a:close/>
                    <a:moveTo>
                      <a:pt x="199" y="369"/>
                    </a:moveTo>
                    <a:cubicBezTo>
                      <a:pt x="199" y="368"/>
                      <a:pt x="199" y="368"/>
                      <a:pt x="199" y="368"/>
                    </a:cubicBezTo>
                    <a:cubicBezTo>
                      <a:pt x="200" y="369"/>
                      <a:pt x="200" y="369"/>
                      <a:pt x="200" y="369"/>
                    </a:cubicBezTo>
                    <a:cubicBezTo>
                      <a:pt x="201" y="370"/>
                      <a:pt x="201" y="370"/>
                      <a:pt x="201" y="370"/>
                    </a:cubicBezTo>
                    <a:cubicBezTo>
                      <a:pt x="200" y="370"/>
                      <a:pt x="200" y="370"/>
                      <a:pt x="200" y="370"/>
                    </a:cubicBezTo>
                    <a:lnTo>
                      <a:pt x="199" y="369"/>
                    </a:lnTo>
                    <a:close/>
                    <a:moveTo>
                      <a:pt x="190" y="353"/>
                    </a:moveTo>
                    <a:cubicBezTo>
                      <a:pt x="191" y="353"/>
                      <a:pt x="191" y="353"/>
                      <a:pt x="191" y="353"/>
                    </a:cubicBezTo>
                    <a:cubicBezTo>
                      <a:pt x="192" y="353"/>
                      <a:pt x="192" y="353"/>
                      <a:pt x="192" y="353"/>
                    </a:cubicBezTo>
                    <a:cubicBezTo>
                      <a:pt x="193" y="352"/>
                      <a:pt x="193" y="352"/>
                      <a:pt x="193" y="352"/>
                    </a:cubicBezTo>
                    <a:cubicBezTo>
                      <a:pt x="196" y="351"/>
                      <a:pt x="196" y="351"/>
                      <a:pt x="196" y="351"/>
                    </a:cubicBezTo>
                    <a:cubicBezTo>
                      <a:pt x="197" y="351"/>
                      <a:pt x="197" y="351"/>
                      <a:pt x="197" y="351"/>
                    </a:cubicBezTo>
                    <a:cubicBezTo>
                      <a:pt x="197" y="351"/>
                      <a:pt x="197" y="351"/>
                      <a:pt x="197" y="351"/>
                    </a:cubicBezTo>
                    <a:cubicBezTo>
                      <a:pt x="198" y="351"/>
                      <a:pt x="198" y="351"/>
                      <a:pt x="198" y="351"/>
                    </a:cubicBezTo>
                    <a:cubicBezTo>
                      <a:pt x="199" y="350"/>
                      <a:pt x="199" y="350"/>
                      <a:pt x="199" y="350"/>
                    </a:cubicBezTo>
                    <a:cubicBezTo>
                      <a:pt x="200" y="357"/>
                      <a:pt x="200" y="357"/>
                      <a:pt x="200" y="357"/>
                    </a:cubicBezTo>
                    <a:cubicBezTo>
                      <a:pt x="202" y="366"/>
                      <a:pt x="202" y="366"/>
                      <a:pt x="202" y="366"/>
                    </a:cubicBezTo>
                    <a:cubicBezTo>
                      <a:pt x="200" y="365"/>
                      <a:pt x="200" y="365"/>
                      <a:pt x="200" y="365"/>
                    </a:cubicBezTo>
                    <a:cubicBezTo>
                      <a:pt x="199" y="364"/>
                      <a:pt x="199" y="364"/>
                      <a:pt x="199" y="364"/>
                    </a:cubicBezTo>
                    <a:cubicBezTo>
                      <a:pt x="199" y="364"/>
                      <a:pt x="199" y="364"/>
                      <a:pt x="199" y="364"/>
                    </a:cubicBezTo>
                    <a:cubicBezTo>
                      <a:pt x="199" y="363"/>
                      <a:pt x="199" y="363"/>
                      <a:pt x="199" y="363"/>
                    </a:cubicBezTo>
                    <a:cubicBezTo>
                      <a:pt x="198" y="362"/>
                      <a:pt x="198" y="362"/>
                      <a:pt x="198" y="362"/>
                    </a:cubicBezTo>
                    <a:cubicBezTo>
                      <a:pt x="197" y="361"/>
                      <a:pt x="197" y="361"/>
                      <a:pt x="197" y="361"/>
                    </a:cubicBezTo>
                    <a:cubicBezTo>
                      <a:pt x="197" y="361"/>
                      <a:pt x="197" y="361"/>
                      <a:pt x="197" y="361"/>
                    </a:cubicBezTo>
                    <a:cubicBezTo>
                      <a:pt x="196" y="360"/>
                      <a:pt x="196" y="360"/>
                      <a:pt x="196" y="360"/>
                    </a:cubicBezTo>
                    <a:cubicBezTo>
                      <a:pt x="193" y="357"/>
                      <a:pt x="193" y="357"/>
                      <a:pt x="193" y="357"/>
                    </a:cubicBezTo>
                    <a:cubicBezTo>
                      <a:pt x="192" y="356"/>
                      <a:pt x="192" y="356"/>
                      <a:pt x="192" y="356"/>
                    </a:cubicBezTo>
                    <a:cubicBezTo>
                      <a:pt x="191" y="355"/>
                      <a:pt x="191" y="355"/>
                      <a:pt x="191" y="355"/>
                    </a:cubicBezTo>
                    <a:cubicBezTo>
                      <a:pt x="190" y="354"/>
                      <a:pt x="190" y="354"/>
                      <a:pt x="190" y="354"/>
                    </a:cubicBezTo>
                    <a:cubicBezTo>
                      <a:pt x="190" y="354"/>
                      <a:pt x="190" y="354"/>
                      <a:pt x="190" y="354"/>
                    </a:cubicBezTo>
                    <a:cubicBezTo>
                      <a:pt x="190" y="354"/>
                      <a:pt x="190" y="354"/>
                      <a:pt x="190" y="354"/>
                    </a:cubicBezTo>
                    <a:cubicBezTo>
                      <a:pt x="190" y="354"/>
                      <a:pt x="190" y="354"/>
                      <a:pt x="190" y="354"/>
                    </a:cubicBezTo>
                    <a:cubicBezTo>
                      <a:pt x="189" y="353"/>
                      <a:pt x="189" y="353"/>
                      <a:pt x="189" y="353"/>
                    </a:cubicBezTo>
                    <a:lnTo>
                      <a:pt x="190" y="353"/>
                    </a:lnTo>
                    <a:close/>
                    <a:moveTo>
                      <a:pt x="189" y="363"/>
                    </a:moveTo>
                    <a:cubicBezTo>
                      <a:pt x="190" y="359"/>
                      <a:pt x="190" y="359"/>
                      <a:pt x="190" y="359"/>
                    </a:cubicBezTo>
                    <a:cubicBezTo>
                      <a:pt x="190" y="359"/>
                      <a:pt x="190" y="359"/>
                      <a:pt x="190" y="359"/>
                    </a:cubicBezTo>
                    <a:cubicBezTo>
                      <a:pt x="191" y="360"/>
                      <a:pt x="191" y="360"/>
                      <a:pt x="191" y="360"/>
                    </a:cubicBezTo>
                    <a:cubicBezTo>
                      <a:pt x="192" y="361"/>
                      <a:pt x="192" y="361"/>
                      <a:pt x="192" y="361"/>
                    </a:cubicBezTo>
                    <a:cubicBezTo>
                      <a:pt x="193" y="362"/>
                      <a:pt x="193" y="362"/>
                      <a:pt x="193" y="362"/>
                    </a:cubicBezTo>
                    <a:cubicBezTo>
                      <a:pt x="195" y="364"/>
                      <a:pt x="195" y="364"/>
                      <a:pt x="195" y="364"/>
                    </a:cubicBezTo>
                    <a:cubicBezTo>
                      <a:pt x="193" y="364"/>
                      <a:pt x="193" y="364"/>
                      <a:pt x="193" y="364"/>
                    </a:cubicBezTo>
                    <a:cubicBezTo>
                      <a:pt x="192" y="364"/>
                      <a:pt x="192" y="364"/>
                      <a:pt x="192" y="364"/>
                    </a:cubicBezTo>
                    <a:cubicBezTo>
                      <a:pt x="191" y="364"/>
                      <a:pt x="191" y="364"/>
                      <a:pt x="191" y="364"/>
                    </a:cubicBezTo>
                    <a:cubicBezTo>
                      <a:pt x="190" y="364"/>
                      <a:pt x="190" y="364"/>
                      <a:pt x="190" y="364"/>
                    </a:cubicBezTo>
                    <a:cubicBezTo>
                      <a:pt x="189" y="364"/>
                      <a:pt x="189" y="364"/>
                      <a:pt x="189" y="364"/>
                    </a:cubicBezTo>
                    <a:cubicBezTo>
                      <a:pt x="189" y="364"/>
                      <a:pt x="189" y="364"/>
                      <a:pt x="189" y="364"/>
                    </a:cubicBezTo>
                    <a:lnTo>
                      <a:pt x="189" y="363"/>
                    </a:lnTo>
                    <a:close/>
                    <a:moveTo>
                      <a:pt x="188" y="369"/>
                    </a:moveTo>
                    <a:cubicBezTo>
                      <a:pt x="189" y="369"/>
                      <a:pt x="189" y="369"/>
                      <a:pt x="189" y="369"/>
                    </a:cubicBezTo>
                    <a:cubicBezTo>
                      <a:pt x="190" y="369"/>
                      <a:pt x="190" y="369"/>
                      <a:pt x="190" y="369"/>
                    </a:cubicBezTo>
                    <a:cubicBezTo>
                      <a:pt x="191" y="370"/>
                      <a:pt x="191" y="370"/>
                      <a:pt x="191" y="370"/>
                    </a:cubicBezTo>
                    <a:cubicBezTo>
                      <a:pt x="190" y="370"/>
                      <a:pt x="190" y="370"/>
                      <a:pt x="190" y="370"/>
                    </a:cubicBezTo>
                    <a:cubicBezTo>
                      <a:pt x="189" y="371"/>
                      <a:pt x="189" y="371"/>
                      <a:pt x="189" y="371"/>
                    </a:cubicBezTo>
                    <a:cubicBezTo>
                      <a:pt x="187" y="373"/>
                      <a:pt x="187" y="373"/>
                      <a:pt x="187" y="373"/>
                    </a:cubicBezTo>
                    <a:lnTo>
                      <a:pt x="188" y="369"/>
                    </a:lnTo>
                    <a:close/>
                    <a:moveTo>
                      <a:pt x="189" y="385"/>
                    </a:moveTo>
                    <a:cubicBezTo>
                      <a:pt x="190" y="386"/>
                      <a:pt x="190" y="386"/>
                      <a:pt x="190" y="386"/>
                    </a:cubicBezTo>
                    <a:cubicBezTo>
                      <a:pt x="190" y="386"/>
                      <a:pt x="190" y="386"/>
                      <a:pt x="190" y="386"/>
                    </a:cubicBezTo>
                    <a:cubicBezTo>
                      <a:pt x="190" y="386"/>
                      <a:pt x="190" y="386"/>
                      <a:pt x="190" y="386"/>
                    </a:cubicBezTo>
                    <a:cubicBezTo>
                      <a:pt x="189" y="386"/>
                      <a:pt x="189" y="386"/>
                      <a:pt x="189" y="386"/>
                    </a:cubicBezTo>
                    <a:cubicBezTo>
                      <a:pt x="186" y="386"/>
                      <a:pt x="186" y="386"/>
                      <a:pt x="186" y="386"/>
                    </a:cubicBezTo>
                    <a:cubicBezTo>
                      <a:pt x="185" y="387"/>
                      <a:pt x="185" y="387"/>
                      <a:pt x="185" y="387"/>
                    </a:cubicBezTo>
                    <a:cubicBezTo>
                      <a:pt x="184" y="387"/>
                      <a:pt x="184" y="387"/>
                      <a:pt x="184" y="387"/>
                    </a:cubicBezTo>
                    <a:cubicBezTo>
                      <a:pt x="185" y="384"/>
                      <a:pt x="185" y="384"/>
                      <a:pt x="185" y="384"/>
                    </a:cubicBezTo>
                    <a:cubicBezTo>
                      <a:pt x="186" y="381"/>
                      <a:pt x="186" y="381"/>
                      <a:pt x="186" y="381"/>
                    </a:cubicBezTo>
                    <a:cubicBezTo>
                      <a:pt x="186" y="382"/>
                      <a:pt x="186" y="382"/>
                      <a:pt x="186" y="382"/>
                    </a:cubicBezTo>
                    <a:lnTo>
                      <a:pt x="189" y="385"/>
                    </a:lnTo>
                    <a:close/>
                    <a:moveTo>
                      <a:pt x="185" y="361"/>
                    </a:move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6" y="364"/>
                      <a:pt x="186" y="364"/>
                      <a:pt x="186" y="364"/>
                    </a:cubicBezTo>
                    <a:cubicBezTo>
                      <a:pt x="185" y="364"/>
                      <a:pt x="185" y="364"/>
                      <a:pt x="185" y="364"/>
                    </a:cubicBezTo>
                    <a:cubicBezTo>
                      <a:pt x="184" y="364"/>
                      <a:pt x="184" y="364"/>
                      <a:pt x="184" y="364"/>
                    </a:cubicBezTo>
                    <a:cubicBezTo>
                      <a:pt x="184" y="363"/>
                      <a:pt x="184" y="363"/>
                      <a:pt x="184" y="363"/>
                    </a:cubicBezTo>
                    <a:cubicBezTo>
                      <a:pt x="183" y="363"/>
                      <a:pt x="183" y="363"/>
                      <a:pt x="183" y="363"/>
                    </a:cubicBezTo>
                    <a:cubicBezTo>
                      <a:pt x="184" y="363"/>
                      <a:pt x="184" y="363"/>
                      <a:pt x="184" y="363"/>
                    </a:cubicBezTo>
                    <a:cubicBezTo>
                      <a:pt x="184" y="362"/>
                      <a:pt x="184" y="362"/>
                      <a:pt x="184" y="362"/>
                    </a:cubicBezTo>
                    <a:lnTo>
                      <a:pt x="185" y="361"/>
                    </a:lnTo>
                    <a:close/>
                    <a:moveTo>
                      <a:pt x="180" y="353"/>
                    </a:move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81" y="349"/>
                      <a:pt x="181" y="349"/>
                      <a:pt x="181" y="349"/>
                    </a:cubicBezTo>
                    <a:cubicBezTo>
                      <a:pt x="182" y="350"/>
                      <a:pt x="182" y="350"/>
                      <a:pt x="182" y="350"/>
                    </a:cubicBezTo>
                    <a:cubicBezTo>
                      <a:pt x="183" y="352"/>
                      <a:pt x="183" y="352"/>
                      <a:pt x="183" y="352"/>
                    </a:cubicBezTo>
                    <a:cubicBezTo>
                      <a:pt x="182" y="352"/>
                      <a:pt x="182" y="352"/>
                      <a:pt x="182" y="352"/>
                    </a:cubicBezTo>
                    <a:cubicBezTo>
                      <a:pt x="181" y="353"/>
                      <a:pt x="181" y="353"/>
                      <a:pt x="181" y="353"/>
                    </a:cubicBezTo>
                    <a:cubicBezTo>
                      <a:pt x="180" y="353"/>
                      <a:pt x="180" y="353"/>
                      <a:pt x="180" y="353"/>
                    </a:cubicBezTo>
                    <a:cubicBezTo>
                      <a:pt x="180" y="353"/>
                      <a:pt x="180" y="353"/>
                      <a:pt x="180" y="353"/>
                    </a:cubicBezTo>
                    <a:close/>
                    <a:moveTo>
                      <a:pt x="179" y="358"/>
                    </a:moveTo>
                    <a:cubicBezTo>
                      <a:pt x="180" y="358"/>
                      <a:pt x="180" y="358"/>
                      <a:pt x="180" y="358"/>
                    </a:cubicBezTo>
                    <a:cubicBezTo>
                      <a:pt x="181" y="358"/>
                      <a:pt x="181" y="358"/>
                      <a:pt x="181" y="358"/>
                    </a:cubicBezTo>
                    <a:cubicBezTo>
                      <a:pt x="182" y="358"/>
                      <a:pt x="182" y="358"/>
                      <a:pt x="182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cubicBezTo>
                      <a:pt x="182" y="360"/>
                      <a:pt x="182" y="360"/>
                      <a:pt x="182" y="360"/>
                    </a:cubicBezTo>
                    <a:cubicBezTo>
                      <a:pt x="181" y="361"/>
                      <a:pt x="181" y="361"/>
                      <a:pt x="181" y="361"/>
                    </a:cubicBezTo>
                    <a:cubicBezTo>
                      <a:pt x="180" y="362"/>
                      <a:pt x="180" y="362"/>
                      <a:pt x="180" y="362"/>
                    </a:cubicBezTo>
                    <a:cubicBezTo>
                      <a:pt x="180" y="362"/>
                      <a:pt x="180" y="362"/>
                      <a:pt x="180" y="362"/>
                    </a:cubicBezTo>
                    <a:cubicBezTo>
                      <a:pt x="178" y="361"/>
                      <a:pt x="178" y="361"/>
                      <a:pt x="178" y="361"/>
                    </a:cubicBezTo>
                    <a:lnTo>
                      <a:pt x="179" y="358"/>
                    </a:lnTo>
                    <a:close/>
                    <a:moveTo>
                      <a:pt x="180" y="375"/>
                    </a:moveTo>
                    <a:cubicBezTo>
                      <a:pt x="181" y="376"/>
                      <a:pt x="181" y="376"/>
                      <a:pt x="181" y="376"/>
                    </a:cubicBezTo>
                    <a:cubicBezTo>
                      <a:pt x="181" y="376"/>
                      <a:pt x="181" y="376"/>
                      <a:pt x="181" y="376"/>
                    </a:cubicBezTo>
                    <a:cubicBezTo>
                      <a:pt x="181" y="377"/>
                      <a:pt x="181" y="377"/>
                      <a:pt x="181" y="377"/>
                    </a:cubicBezTo>
                    <a:cubicBezTo>
                      <a:pt x="180" y="377"/>
                      <a:pt x="180" y="377"/>
                      <a:pt x="180" y="377"/>
                    </a:cubicBezTo>
                    <a:cubicBezTo>
                      <a:pt x="178" y="377"/>
                      <a:pt x="178" y="377"/>
                      <a:pt x="178" y="377"/>
                    </a:cubicBezTo>
                    <a:cubicBezTo>
                      <a:pt x="176" y="377"/>
                      <a:pt x="176" y="377"/>
                      <a:pt x="176" y="377"/>
                    </a:cubicBezTo>
                    <a:cubicBezTo>
                      <a:pt x="175" y="377"/>
                      <a:pt x="175" y="377"/>
                      <a:pt x="175" y="377"/>
                    </a:cubicBezTo>
                    <a:cubicBezTo>
                      <a:pt x="176" y="375"/>
                      <a:pt x="176" y="375"/>
                      <a:pt x="176" y="375"/>
                    </a:cubicBezTo>
                    <a:cubicBezTo>
                      <a:pt x="177" y="372"/>
                      <a:pt x="177" y="372"/>
                      <a:pt x="177" y="372"/>
                    </a:cubicBezTo>
                    <a:cubicBezTo>
                      <a:pt x="178" y="373"/>
                      <a:pt x="178" y="373"/>
                      <a:pt x="178" y="373"/>
                    </a:cubicBezTo>
                    <a:lnTo>
                      <a:pt x="180" y="375"/>
                    </a:lnTo>
                    <a:close/>
                    <a:moveTo>
                      <a:pt x="175" y="353"/>
                    </a:moveTo>
                    <a:cubicBezTo>
                      <a:pt x="176" y="352"/>
                      <a:pt x="176" y="352"/>
                      <a:pt x="176" y="352"/>
                    </a:cubicBezTo>
                    <a:cubicBezTo>
                      <a:pt x="177" y="350"/>
                      <a:pt x="177" y="350"/>
                      <a:pt x="177" y="350"/>
                    </a:cubicBezTo>
                    <a:cubicBezTo>
                      <a:pt x="177" y="354"/>
                      <a:pt x="177" y="354"/>
                      <a:pt x="177" y="354"/>
                    </a:cubicBezTo>
                    <a:cubicBezTo>
                      <a:pt x="176" y="354"/>
                      <a:pt x="176" y="354"/>
                      <a:pt x="176" y="354"/>
                    </a:cubicBezTo>
                    <a:cubicBezTo>
                      <a:pt x="175" y="354"/>
                      <a:pt x="175" y="354"/>
                      <a:pt x="175" y="354"/>
                    </a:cubicBezTo>
                    <a:cubicBezTo>
                      <a:pt x="172" y="355"/>
                      <a:pt x="172" y="355"/>
                      <a:pt x="172" y="355"/>
                    </a:cubicBezTo>
                    <a:lnTo>
                      <a:pt x="175" y="353"/>
                    </a:lnTo>
                    <a:close/>
                    <a:moveTo>
                      <a:pt x="167" y="362"/>
                    </a:moveTo>
                    <a:cubicBezTo>
                      <a:pt x="168" y="363"/>
                      <a:pt x="168" y="363"/>
                      <a:pt x="168" y="363"/>
                    </a:cubicBezTo>
                    <a:cubicBezTo>
                      <a:pt x="172" y="367"/>
                      <a:pt x="172" y="367"/>
                      <a:pt x="172" y="367"/>
                    </a:cubicBezTo>
                    <a:cubicBezTo>
                      <a:pt x="168" y="368"/>
                      <a:pt x="168" y="368"/>
                      <a:pt x="168" y="368"/>
                    </a:cubicBezTo>
                    <a:cubicBezTo>
                      <a:pt x="166" y="368"/>
                      <a:pt x="166" y="368"/>
                      <a:pt x="166" y="368"/>
                    </a:cubicBezTo>
                    <a:lnTo>
                      <a:pt x="167" y="362"/>
                    </a:lnTo>
                    <a:close/>
                    <a:moveTo>
                      <a:pt x="166" y="371"/>
                    </a:moveTo>
                    <a:cubicBezTo>
                      <a:pt x="166" y="371"/>
                      <a:pt x="166" y="371"/>
                      <a:pt x="166" y="371"/>
                    </a:cubicBezTo>
                    <a:cubicBezTo>
                      <a:pt x="168" y="371"/>
                      <a:pt x="168" y="371"/>
                      <a:pt x="168" y="371"/>
                    </a:cubicBezTo>
                    <a:cubicBezTo>
                      <a:pt x="171" y="370"/>
                      <a:pt x="171" y="370"/>
                      <a:pt x="171" y="370"/>
                    </a:cubicBezTo>
                    <a:cubicBezTo>
                      <a:pt x="168" y="373"/>
                      <a:pt x="168" y="373"/>
                      <a:pt x="168" y="373"/>
                    </a:cubicBezTo>
                    <a:cubicBezTo>
                      <a:pt x="166" y="375"/>
                      <a:pt x="166" y="375"/>
                      <a:pt x="166" y="375"/>
                    </a:cubicBezTo>
                    <a:cubicBezTo>
                      <a:pt x="165" y="376"/>
                      <a:pt x="165" y="376"/>
                      <a:pt x="165" y="376"/>
                    </a:cubicBezTo>
                    <a:lnTo>
                      <a:pt x="166" y="371"/>
                    </a:lnTo>
                    <a:close/>
                    <a:moveTo>
                      <a:pt x="161" y="366"/>
                    </a:moveTo>
                    <a:cubicBezTo>
                      <a:pt x="163" y="364"/>
                      <a:pt x="163" y="364"/>
                      <a:pt x="163" y="364"/>
                    </a:cubicBezTo>
                    <a:cubicBezTo>
                      <a:pt x="164" y="363"/>
                      <a:pt x="164" y="363"/>
                      <a:pt x="164" y="363"/>
                    </a:cubicBezTo>
                    <a:cubicBezTo>
                      <a:pt x="163" y="368"/>
                      <a:pt x="163" y="368"/>
                      <a:pt x="163" y="368"/>
                    </a:cubicBezTo>
                    <a:cubicBezTo>
                      <a:pt x="163" y="368"/>
                      <a:pt x="163" y="368"/>
                      <a:pt x="163" y="368"/>
                    </a:cubicBezTo>
                    <a:cubicBezTo>
                      <a:pt x="161" y="369"/>
                      <a:pt x="161" y="369"/>
                      <a:pt x="161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lnTo>
                      <a:pt x="161" y="366"/>
                    </a:lnTo>
                    <a:close/>
                    <a:moveTo>
                      <a:pt x="157" y="372"/>
                    </a:moveTo>
                    <a:cubicBezTo>
                      <a:pt x="161" y="372"/>
                      <a:pt x="161" y="372"/>
                      <a:pt x="161" y="372"/>
                    </a:cubicBezTo>
                    <a:cubicBezTo>
                      <a:pt x="162" y="372"/>
                      <a:pt x="162" y="372"/>
                      <a:pt x="162" y="372"/>
                    </a:cubicBezTo>
                    <a:cubicBezTo>
                      <a:pt x="161" y="378"/>
                      <a:pt x="161" y="378"/>
                      <a:pt x="161" y="378"/>
                    </a:cubicBezTo>
                    <a:cubicBezTo>
                      <a:pt x="161" y="377"/>
                      <a:pt x="161" y="377"/>
                      <a:pt x="161" y="377"/>
                    </a:cubicBezTo>
                    <a:cubicBezTo>
                      <a:pt x="157" y="373"/>
                      <a:pt x="157" y="373"/>
                      <a:pt x="157" y="373"/>
                    </a:cubicBezTo>
                    <a:cubicBezTo>
                      <a:pt x="156" y="373"/>
                      <a:pt x="156" y="373"/>
                      <a:pt x="156" y="373"/>
                    </a:cubicBezTo>
                    <a:lnTo>
                      <a:pt x="157" y="372"/>
                    </a:lnTo>
                    <a:close/>
                    <a:moveTo>
                      <a:pt x="153" y="374"/>
                    </a:moveTo>
                    <a:cubicBezTo>
                      <a:pt x="154" y="375"/>
                      <a:pt x="154" y="375"/>
                      <a:pt x="154" y="375"/>
                    </a:cubicBezTo>
                    <a:cubicBezTo>
                      <a:pt x="157" y="378"/>
                      <a:pt x="157" y="378"/>
                      <a:pt x="157" y="378"/>
                    </a:cubicBezTo>
                    <a:cubicBezTo>
                      <a:pt x="158" y="379"/>
                      <a:pt x="158" y="379"/>
                      <a:pt x="158" y="379"/>
                    </a:cubicBezTo>
                    <a:cubicBezTo>
                      <a:pt x="157" y="379"/>
                      <a:pt x="157" y="379"/>
                      <a:pt x="157" y="379"/>
                    </a:cubicBezTo>
                    <a:cubicBezTo>
                      <a:pt x="154" y="378"/>
                      <a:pt x="154" y="378"/>
                      <a:pt x="154" y="378"/>
                    </a:cubicBezTo>
                    <a:cubicBezTo>
                      <a:pt x="150" y="378"/>
                      <a:pt x="150" y="378"/>
                      <a:pt x="150" y="378"/>
                    </a:cubicBezTo>
                    <a:lnTo>
                      <a:pt x="153" y="374"/>
                    </a:lnTo>
                    <a:close/>
                    <a:moveTo>
                      <a:pt x="142" y="376"/>
                    </a:moveTo>
                    <a:cubicBezTo>
                      <a:pt x="145" y="375"/>
                      <a:pt x="145" y="375"/>
                      <a:pt x="145" y="375"/>
                    </a:cubicBezTo>
                    <a:cubicBezTo>
                      <a:pt x="147" y="374"/>
                      <a:pt x="147" y="374"/>
                      <a:pt x="147" y="374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147" y="377"/>
                      <a:pt x="147" y="377"/>
                      <a:pt x="147" y="377"/>
                    </a:cubicBezTo>
                    <a:cubicBezTo>
                      <a:pt x="147" y="377"/>
                      <a:pt x="147" y="377"/>
                      <a:pt x="147" y="377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2" y="376"/>
                      <a:pt x="142" y="376"/>
                      <a:pt x="142" y="376"/>
                    </a:cubicBezTo>
                    <a:cubicBezTo>
                      <a:pt x="140" y="376"/>
                      <a:pt x="140" y="376"/>
                      <a:pt x="140" y="376"/>
                    </a:cubicBezTo>
                    <a:lnTo>
                      <a:pt x="142" y="376"/>
                    </a:lnTo>
                    <a:close/>
                    <a:moveTo>
                      <a:pt x="146" y="396"/>
                    </a:moveTo>
                    <a:cubicBezTo>
                      <a:pt x="145" y="396"/>
                      <a:pt x="145" y="396"/>
                      <a:pt x="145" y="396"/>
                    </a:cubicBezTo>
                    <a:cubicBezTo>
                      <a:pt x="145" y="396"/>
                      <a:pt x="145" y="396"/>
                      <a:pt x="145" y="396"/>
                    </a:cubicBezTo>
                    <a:cubicBezTo>
                      <a:pt x="145" y="395"/>
                      <a:pt x="145" y="395"/>
                      <a:pt x="145" y="395"/>
                    </a:cubicBezTo>
                    <a:cubicBezTo>
                      <a:pt x="145" y="396"/>
                      <a:pt x="145" y="396"/>
                      <a:pt x="145" y="396"/>
                    </a:cubicBezTo>
                    <a:lnTo>
                      <a:pt x="146" y="396"/>
                    </a:lnTo>
                    <a:close/>
                    <a:moveTo>
                      <a:pt x="139" y="379"/>
                    </a:moveTo>
                    <a:cubicBezTo>
                      <a:pt x="140" y="379"/>
                      <a:pt x="140" y="379"/>
                      <a:pt x="140" y="379"/>
                    </a:cubicBezTo>
                    <a:cubicBezTo>
                      <a:pt x="142" y="380"/>
                      <a:pt x="142" y="380"/>
                      <a:pt x="142" y="380"/>
                    </a:cubicBezTo>
                    <a:cubicBezTo>
                      <a:pt x="145" y="380"/>
                      <a:pt x="145" y="380"/>
                      <a:pt x="145" y="380"/>
                    </a:cubicBezTo>
                    <a:cubicBezTo>
                      <a:pt x="142" y="384"/>
                      <a:pt x="142" y="384"/>
                      <a:pt x="142" y="384"/>
                    </a:cubicBezTo>
                    <a:cubicBezTo>
                      <a:pt x="142" y="384"/>
                      <a:pt x="142" y="384"/>
                      <a:pt x="142" y="384"/>
                    </a:cubicBezTo>
                    <a:cubicBezTo>
                      <a:pt x="140" y="383"/>
                      <a:pt x="140" y="383"/>
                      <a:pt x="140" y="383"/>
                    </a:cubicBezTo>
                    <a:cubicBezTo>
                      <a:pt x="139" y="382"/>
                      <a:pt x="139" y="382"/>
                      <a:pt x="139" y="382"/>
                    </a:cubicBezTo>
                    <a:cubicBezTo>
                      <a:pt x="136" y="379"/>
                      <a:pt x="136" y="379"/>
                      <a:pt x="136" y="379"/>
                    </a:cubicBezTo>
                    <a:lnTo>
                      <a:pt x="139" y="379"/>
                    </a:lnTo>
                    <a:close/>
                    <a:moveTo>
                      <a:pt x="141" y="390"/>
                    </a:moveTo>
                    <a:cubicBezTo>
                      <a:pt x="140" y="390"/>
                      <a:pt x="140" y="390"/>
                      <a:pt x="140" y="390"/>
                    </a:cubicBezTo>
                    <a:cubicBezTo>
                      <a:pt x="139" y="389"/>
                      <a:pt x="139" y="389"/>
                      <a:pt x="139" y="389"/>
                    </a:cubicBezTo>
                    <a:cubicBezTo>
                      <a:pt x="140" y="389"/>
                      <a:pt x="140" y="389"/>
                      <a:pt x="140" y="389"/>
                    </a:cubicBezTo>
                    <a:cubicBezTo>
                      <a:pt x="140" y="389"/>
                      <a:pt x="140" y="389"/>
                      <a:pt x="140" y="389"/>
                    </a:cubicBezTo>
                    <a:lnTo>
                      <a:pt x="141" y="390"/>
                    </a:lnTo>
                    <a:close/>
                    <a:moveTo>
                      <a:pt x="136" y="386"/>
                    </a:moveTo>
                    <a:cubicBezTo>
                      <a:pt x="137" y="386"/>
                      <a:pt x="137" y="386"/>
                      <a:pt x="137" y="386"/>
                    </a:cubicBezTo>
                    <a:cubicBezTo>
                      <a:pt x="136" y="387"/>
                      <a:pt x="136" y="387"/>
                      <a:pt x="136" y="387"/>
                    </a:cubicBezTo>
                    <a:cubicBezTo>
                      <a:pt x="136" y="386"/>
                      <a:pt x="136" y="386"/>
                      <a:pt x="136" y="386"/>
                    </a:cubicBezTo>
                    <a:cubicBezTo>
                      <a:pt x="135" y="386"/>
                      <a:pt x="135" y="386"/>
                      <a:pt x="135" y="386"/>
                    </a:cubicBezTo>
                    <a:lnTo>
                      <a:pt x="136" y="386"/>
                    </a:lnTo>
                    <a:close/>
                    <a:moveTo>
                      <a:pt x="130" y="378"/>
                    </a:moveTo>
                    <a:cubicBezTo>
                      <a:pt x="130" y="378"/>
                      <a:pt x="130" y="378"/>
                      <a:pt x="130" y="378"/>
                    </a:cubicBezTo>
                    <a:cubicBezTo>
                      <a:pt x="130" y="379"/>
                      <a:pt x="130" y="379"/>
                      <a:pt x="130" y="379"/>
                    </a:cubicBezTo>
                    <a:cubicBezTo>
                      <a:pt x="130" y="379"/>
                      <a:pt x="130" y="379"/>
                      <a:pt x="130" y="379"/>
                    </a:cubicBezTo>
                    <a:cubicBezTo>
                      <a:pt x="129" y="379"/>
                      <a:pt x="129" y="379"/>
                      <a:pt x="129" y="379"/>
                    </a:cubicBezTo>
                    <a:lnTo>
                      <a:pt x="130" y="378"/>
                    </a:lnTo>
                    <a:close/>
                    <a:moveTo>
                      <a:pt x="125" y="381"/>
                    </a:moveTo>
                    <a:cubicBezTo>
                      <a:pt x="130" y="386"/>
                      <a:pt x="130" y="386"/>
                      <a:pt x="130" y="386"/>
                    </a:cubicBezTo>
                    <a:cubicBezTo>
                      <a:pt x="136" y="392"/>
                      <a:pt x="136" y="392"/>
                      <a:pt x="136" y="392"/>
                    </a:cubicBezTo>
                    <a:cubicBezTo>
                      <a:pt x="139" y="396"/>
                      <a:pt x="139" y="396"/>
                      <a:pt x="139" y="396"/>
                    </a:cubicBezTo>
                    <a:cubicBezTo>
                      <a:pt x="140" y="397"/>
                      <a:pt x="140" y="397"/>
                      <a:pt x="140" y="397"/>
                    </a:cubicBezTo>
                    <a:cubicBezTo>
                      <a:pt x="142" y="399"/>
                      <a:pt x="142" y="399"/>
                      <a:pt x="142" y="399"/>
                    </a:cubicBezTo>
                    <a:cubicBezTo>
                      <a:pt x="145" y="403"/>
                      <a:pt x="145" y="403"/>
                      <a:pt x="145" y="403"/>
                    </a:cubicBezTo>
                    <a:cubicBezTo>
                      <a:pt x="147" y="404"/>
                      <a:pt x="147" y="404"/>
                      <a:pt x="147" y="404"/>
                    </a:cubicBezTo>
                    <a:cubicBezTo>
                      <a:pt x="147" y="405"/>
                      <a:pt x="147" y="405"/>
                      <a:pt x="147" y="405"/>
                    </a:cubicBezTo>
                    <a:cubicBezTo>
                      <a:pt x="147" y="404"/>
                      <a:pt x="147" y="404"/>
                      <a:pt x="147" y="404"/>
                    </a:cubicBezTo>
                    <a:cubicBezTo>
                      <a:pt x="145" y="404"/>
                      <a:pt x="145" y="404"/>
                      <a:pt x="145" y="404"/>
                    </a:cubicBezTo>
                    <a:cubicBezTo>
                      <a:pt x="142" y="403"/>
                      <a:pt x="142" y="403"/>
                      <a:pt x="142" y="403"/>
                    </a:cubicBezTo>
                    <a:cubicBezTo>
                      <a:pt x="140" y="402"/>
                      <a:pt x="140" y="402"/>
                      <a:pt x="140" y="402"/>
                    </a:cubicBezTo>
                    <a:cubicBezTo>
                      <a:pt x="139" y="402"/>
                      <a:pt x="139" y="402"/>
                      <a:pt x="139" y="40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130" y="399"/>
                      <a:pt x="130" y="399"/>
                      <a:pt x="130" y="399"/>
                    </a:cubicBezTo>
                    <a:cubicBezTo>
                      <a:pt x="123" y="397"/>
                      <a:pt x="123" y="397"/>
                      <a:pt x="123" y="397"/>
                    </a:cubicBezTo>
                    <a:cubicBezTo>
                      <a:pt x="122" y="397"/>
                      <a:pt x="122" y="397"/>
                      <a:pt x="122" y="397"/>
                    </a:cubicBezTo>
                    <a:cubicBezTo>
                      <a:pt x="122" y="397"/>
                      <a:pt x="122" y="397"/>
                      <a:pt x="122" y="397"/>
                    </a:cubicBezTo>
                    <a:cubicBezTo>
                      <a:pt x="122" y="396"/>
                      <a:pt x="122" y="396"/>
                      <a:pt x="122" y="396"/>
                    </a:cubicBezTo>
                    <a:cubicBezTo>
                      <a:pt x="123" y="389"/>
                      <a:pt x="123" y="389"/>
                      <a:pt x="123" y="389"/>
                    </a:cubicBezTo>
                    <a:lnTo>
                      <a:pt x="125" y="381"/>
                    </a:lnTo>
                    <a:close/>
                    <a:moveTo>
                      <a:pt x="93" y="387"/>
                    </a:moveTo>
                    <a:cubicBezTo>
                      <a:pt x="96" y="386"/>
                      <a:pt x="96" y="386"/>
                      <a:pt x="96" y="386"/>
                    </a:cubicBezTo>
                    <a:cubicBezTo>
                      <a:pt x="97" y="386"/>
                      <a:pt x="97" y="386"/>
                      <a:pt x="97" y="386"/>
                    </a:cubicBezTo>
                    <a:cubicBezTo>
                      <a:pt x="102" y="385"/>
                      <a:pt x="102" y="385"/>
                      <a:pt x="102" y="385"/>
                    </a:cubicBezTo>
                    <a:cubicBezTo>
                      <a:pt x="107" y="384"/>
                      <a:pt x="107" y="384"/>
                      <a:pt x="107" y="384"/>
                    </a:cubicBezTo>
                    <a:cubicBezTo>
                      <a:pt x="108" y="383"/>
                      <a:pt x="108" y="383"/>
                      <a:pt x="108" y="383"/>
                    </a:cubicBezTo>
                    <a:cubicBezTo>
                      <a:pt x="111" y="383"/>
                      <a:pt x="111" y="383"/>
                      <a:pt x="111" y="383"/>
                    </a:cubicBezTo>
                    <a:cubicBezTo>
                      <a:pt x="117" y="381"/>
                      <a:pt x="117" y="381"/>
                      <a:pt x="117" y="381"/>
                    </a:cubicBezTo>
                    <a:cubicBezTo>
                      <a:pt x="118" y="381"/>
                      <a:pt x="118" y="381"/>
                      <a:pt x="118" y="381"/>
                    </a:cubicBezTo>
                    <a:cubicBezTo>
                      <a:pt x="122" y="380"/>
                      <a:pt x="122" y="380"/>
                      <a:pt x="122" y="380"/>
                    </a:cubicBezTo>
                    <a:cubicBezTo>
                      <a:pt x="122" y="380"/>
                      <a:pt x="122" y="380"/>
                      <a:pt x="122" y="380"/>
                    </a:cubicBezTo>
                    <a:cubicBezTo>
                      <a:pt x="122" y="381"/>
                      <a:pt x="122" y="381"/>
                      <a:pt x="122" y="381"/>
                    </a:cubicBezTo>
                    <a:cubicBezTo>
                      <a:pt x="119" y="396"/>
                      <a:pt x="119" y="396"/>
                      <a:pt x="119" y="396"/>
                    </a:cubicBezTo>
                    <a:cubicBezTo>
                      <a:pt x="118" y="395"/>
                      <a:pt x="118" y="395"/>
                      <a:pt x="118" y="395"/>
                    </a:cubicBezTo>
                    <a:cubicBezTo>
                      <a:pt x="117" y="395"/>
                      <a:pt x="117" y="395"/>
                      <a:pt x="117" y="395"/>
                    </a:cubicBezTo>
                    <a:cubicBezTo>
                      <a:pt x="111" y="393"/>
                      <a:pt x="111" y="393"/>
                      <a:pt x="111" y="393"/>
                    </a:cubicBezTo>
                    <a:cubicBezTo>
                      <a:pt x="108" y="392"/>
                      <a:pt x="108" y="392"/>
                      <a:pt x="108" y="392"/>
                    </a:cubicBezTo>
                    <a:cubicBezTo>
                      <a:pt x="107" y="392"/>
                      <a:pt x="107" y="392"/>
                      <a:pt x="107" y="392"/>
                    </a:cubicBezTo>
                    <a:cubicBezTo>
                      <a:pt x="102" y="390"/>
                      <a:pt x="102" y="390"/>
                      <a:pt x="102" y="390"/>
                    </a:cubicBezTo>
                    <a:cubicBezTo>
                      <a:pt x="97" y="389"/>
                      <a:pt x="97" y="389"/>
                      <a:pt x="97" y="389"/>
                    </a:cubicBezTo>
                    <a:cubicBezTo>
                      <a:pt x="96" y="389"/>
                      <a:pt x="96" y="389"/>
                      <a:pt x="96" y="389"/>
                    </a:cubicBezTo>
                    <a:cubicBezTo>
                      <a:pt x="93" y="388"/>
                      <a:pt x="93" y="388"/>
                      <a:pt x="93" y="388"/>
                    </a:cubicBezTo>
                    <a:cubicBezTo>
                      <a:pt x="91" y="387"/>
                      <a:pt x="91" y="387"/>
                      <a:pt x="91" y="387"/>
                    </a:cubicBezTo>
                    <a:lnTo>
                      <a:pt x="93" y="387"/>
                    </a:lnTo>
                    <a:close/>
                    <a:moveTo>
                      <a:pt x="93" y="391"/>
                    </a:moveTo>
                    <a:cubicBezTo>
                      <a:pt x="96" y="392"/>
                      <a:pt x="96" y="392"/>
                      <a:pt x="96" y="392"/>
                    </a:cubicBezTo>
                    <a:cubicBezTo>
                      <a:pt x="97" y="392"/>
                      <a:pt x="97" y="392"/>
                      <a:pt x="97" y="392"/>
                    </a:cubicBezTo>
                    <a:cubicBezTo>
                      <a:pt x="102" y="394"/>
                      <a:pt x="102" y="394"/>
                      <a:pt x="102" y="394"/>
                    </a:cubicBezTo>
                    <a:cubicBezTo>
                      <a:pt x="107" y="395"/>
                      <a:pt x="107" y="395"/>
                      <a:pt x="107" y="395"/>
                    </a:cubicBezTo>
                    <a:cubicBezTo>
                      <a:pt x="108" y="396"/>
                      <a:pt x="108" y="396"/>
                      <a:pt x="108" y="396"/>
                    </a:cubicBezTo>
                    <a:cubicBezTo>
                      <a:pt x="111" y="397"/>
                      <a:pt x="111" y="397"/>
                      <a:pt x="111" y="397"/>
                    </a:cubicBezTo>
                    <a:cubicBezTo>
                      <a:pt x="117" y="399"/>
                      <a:pt x="117" y="399"/>
                      <a:pt x="117" y="399"/>
                    </a:cubicBezTo>
                    <a:cubicBezTo>
                      <a:pt x="118" y="399"/>
                      <a:pt x="118" y="399"/>
                      <a:pt x="118" y="399"/>
                    </a:cubicBezTo>
                    <a:cubicBezTo>
                      <a:pt x="118" y="399"/>
                      <a:pt x="118" y="399"/>
                      <a:pt x="118" y="399"/>
                    </a:cubicBezTo>
                    <a:cubicBezTo>
                      <a:pt x="118" y="400"/>
                      <a:pt x="118" y="400"/>
                      <a:pt x="118" y="400"/>
                    </a:cubicBezTo>
                    <a:cubicBezTo>
                      <a:pt x="117" y="402"/>
                      <a:pt x="117" y="402"/>
                      <a:pt x="117" y="402"/>
                    </a:cubicBezTo>
                    <a:cubicBezTo>
                      <a:pt x="114" y="415"/>
                      <a:pt x="114" y="415"/>
                      <a:pt x="114" y="415"/>
                    </a:cubicBezTo>
                    <a:cubicBezTo>
                      <a:pt x="111" y="411"/>
                      <a:pt x="111" y="411"/>
                      <a:pt x="111" y="411"/>
                    </a:cubicBezTo>
                    <a:cubicBezTo>
                      <a:pt x="108" y="409"/>
                      <a:pt x="108" y="409"/>
                      <a:pt x="108" y="409"/>
                    </a:cubicBezTo>
                    <a:cubicBezTo>
                      <a:pt x="107" y="407"/>
                      <a:pt x="107" y="407"/>
                      <a:pt x="107" y="407"/>
                    </a:cubicBezTo>
                    <a:cubicBezTo>
                      <a:pt x="102" y="402"/>
                      <a:pt x="102" y="402"/>
                      <a:pt x="102" y="402"/>
                    </a:cubicBezTo>
                    <a:cubicBezTo>
                      <a:pt x="97" y="397"/>
                      <a:pt x="97" y="397"/>
                      <a:pt x="97" y="397"/>
                    </a:cubicBezTo>
                    <a:cubicBezTo>
                      <a:pt x="96" y="396"/>
                      <a:pt x="96" y="396"/>
                      <a:pt x="96" y="396"/>
                    </a:cubicBezTo>
                    <a:cubicBezTo>
                      <a:pt x="93" y="392"/>
                      <a:pt x="93" y="392"/>
                      <a:pt x="93" y="392"/>
                    </a:cubicBezTo>
                    <a:cubicBezTo>
                      <a:pt x="91" y="390"/>
                      <a:pt x="91" y="390"/>
                      <a:pt x="91" y="390"/>
                    </a:cubicBezTo>
                    <a:lnTo>
                      <a:pt x="93" y="391"/>
                    </a:lnTo>
                    <a:close/>
                    <a:moveTo>
                      <a:pt x="90" y="394"/>
                    </a:moveTo>
                    <a:cubicBezTo>
                      <a:pt x="93" y="397"/>
                      <a:pt x="93" y="397"/>
                      <a:pt x="93" y="397"/>
                    </a:cubicBezTo>
                    <a:cubicBezTo>
                      <a:pt x="96" y="401"/>
                      <a:pt x="96" y="401"/>
                      <a:pt x="96" y="401"/>
                    </a:cubicBezTo>
                    <a:cubicBezTo>
                      <a:pt x="97" y="402"/>
                      <a:pt x="97" y="402"/>
                      <a:pt x="97" y="402"/>
                    </a:cubicBezTo>
                    <a:cubicBezTo>
                      <a:pt x="102" y="407"/>
                      <a:pt x="102" y="407"/>
                      <a:pt x="102" y="407"/>
                    </a:cubicBezTo>
                    <a:cubicBezTo>
                      <a:pt x="107" y="412"/>
                      <a:pt x="107" y="412"/>
                      <a:pt x="107" y="412"/>
                    </a:cubicBezTo>
                    <a:cubicBezTo>
                      <a:pt x="108" y="413"/>
                      <a:pt x="108" y="413"/>
                      <a:pt x="108" y="413"/>
                    </a:cubicBezTo>
                    <a:cubicBezTo>
                      <a:pt x="109" y="414"/>
                      <a:pt x="109" y="414"/>
                      <a:pt x="109" y="414"/>
                    </a:cubicBezTo>
                    <a:cubicBezTo>
                      <a:pt x="108" y="414"/>
                      <a:pt x="108" y="414"/>
                      <a:pt x="108" y="414"/>
                    </a:cubicBezTo>
                    <a:cubicBezTo>
                      <a:pt x="107" y="413"/>
                      <a:pt x="107" y="413"/>
                      <a:pt x="107" y="413"/>
                    </a:cubicBezTo>
                    <a:cubicBezTo>
                      <a:pt x="102" y="411"/>
                      <a:pt x="102" y="411"/>
                      <a:pt x="102" y="411"/>
                    </a:cubicBezTo>
                    <a:cubicBezTo>
                      <a:pt x="97" y="409"/>
                      <a:pt x="97" y="409"/>
                      <a:pt x="97" y="409"/>
                    </a:cubicBezTo>
                    <a:cubicBezTo>
                      <a:pt x="96" y="408"/>
                      <a:pt x="96" y="408"/>
                      <a:pt x="96" y="408"/>
                    </a:cubicBezTo>
                    <a:cubicBezTo>
                      <a:pt x="93" y="407"/>
                      <a:pt x="93" y="407"/>
                      <a:pt x="93" y="407"/>
                    </a:cubicBezTo>
                    <a:cubicBezTo>
                      <a:pt x="90" y="406"/>
                      <a:pt x="90" y="406"/>
                      <a:pt x="90" y="406"/>
                    </a:cubicBezTo>
                    <a:cubicBezTo>
                      <a:pt x="88" y="405"/>
                      <a:pt x="88" y="405"/>
                      <a:pt x="88" y="405"/>
                    </a:cubicBezTo>
                    <a:cubicBezTo>
                      <a:pt x="87" y="391"/>
                      <a:pt x="87" y="391"/>
                      <a:pt x="87" y="391"/>
                    </a:cubicBezTo>
                    <a:lnTo>
                      <a:pt x="90" y="394"/>
                    </a:lnTo>
                    <a:close/>
                    <a:moveTo>
                      <a:pt x="90" y="441"/>
                    </a:moveTo>
                    <a:cubicBezTo>
                      <a:pt x="92" y="443"/>
                      <a:pt x="92" y="443"/>
                      <a:pt x="92" y="443"/>
                    </a:cubicBezTo>
                    <a:cubicBezTo>
                      <a:pt x="91" y="444"/>
                      <a:pt x="91" y="444"/>
                      <a:pt x="90" y="444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87" y="440"/>
                      <a:pt x="87" y="440"/>
                      <a:pt x="87" y="440"/>
                    </a:cubicBezTo>
                    <a:cubicBezTo>
                      <a:pt x="82" y="433"/>
                      <a:pt x="82" y="433"/>
                      <a:pt x="82" y="433"/>
                    </a:cubicBezTo>
                    <a:cubicBezTo>
                      <a:pt x="82" y="432"/>
                      <a:pt x="82" y="432"/>
                      <a:pt x="82" y="432"/>
                    </a:cubicBezTo>
                    <a:cubicBezTo>
                      <a:pt x="82" y="432"/>
                      <a:pt x="82" y="432"/>
                      <a:pt x="82" y="432"/>
                    </a:cubicBezTo>
                    <a:cubicBezTo>
                      <a:pt x="83" y="432"/>
                      <a:pt x="84" y="432"/>
                      <a:pt x="85" y="432"/>
                    </a:cubicBezTo>
                    <a:cubicBezTo>
                      <a:pt x="87" y="435"/>
                      <a:pt x="87" y="435"/>
                      <a:pt x="87" y="435"/>
                    </a:cubicBezTo>
                    <a:lnTo>
                      <a:pt x="90" y="441"/>
                    </a:lnTo>
                    <a:close/>
                    <a:moveTo>
                      <a:pt x="86" y="445"/>
                    </a:moveTo>
                    <a:cubicBezTo>
                      <a:pt x="86" y="446"/>
                      <a:pt x="85" y="446"/>
                      <a:pt x="84" y="446"/>
                    </a:cubicBezTo>
                    <a:cubicBezTo>
                      <a:pt x="82" y="444"/>
                      <a:pt x="82" y="444"/>
                      <a:pt x="82" y="444"/>
                    </a:cubicBezTo>
                    <a:cubicBezTo>
                      <a:pt x="79" y="440"/>
                      <a:pt x="79" y="440"/>
                      <a:pt x="79" y="440"/>
                    </a:cubicBezTo>
                    <a:cubicBezTo>
                      <a:pt x="75" y="433"/>
                      <a:pt x="75" y="433"/>
                      <a:pt x="75" y="433"/>
                    </a:cubicBezTo>
                    <a:cubicBezTo>
                      <a:pt x="76" y="433"/>
                      <a:pt x="77" y="433"/>
                      <a:pt x="78" y="433"/>
                    </a:cubicBezTo>
                    <a:cubicBezTo>
                      <a:pt x="79" y="435"/>
                      <a:pt x="79" y="435"/>
                      <a:pt x="79" y="435"/>
                    </a:cubicBezTo>
                    <a:cubicBezTo>
                      <a:pt x="82" y="439"/>
                      <a:pt x="82" y="439"/>
                      <a:pt x="82" y="439"/>
                    </a:cubicBezTo>
                    <a:lnTo>
                      <a:pt x="86" y="445"/>
                    </a:lnTo>
                    <a:close/>
                    <a:moveTo>
                      <a:pt x="85" y="407"/>
                    </a:moveTo>
                    <a:cubicBezTo>
                      <a:pt x="86" y="422"/>
                      <a:pt x="86" y="422"/>
                      <a:pt x="86" y="422"/>
                    </a:cubicBezTo>
                    <a:cubicBezTo>
                      <a:pt x="82" y="418"/>
                      <a:pt x="82" y="418"/>
                      <a:pt x="82" y="418"/>
                    </a:cubicBezTo>
                    <a:cubicBezTo>
                      <a:pt x="79" y="415"/>
                      <a:pt x="79" y="415"/>
                      <a:pt x="79" y="415"/>
                    </a:cubicBezTo>
                    <a:cubicBezTo>
                      <a:pt x="71" y="407"/>
                      <a:pt x="71" y="407"/>
                      <a:pt x="71" y="407"/>
                    </a:cubicBezTo>
                    <a:cubicBezTo>
                      <a:pt x="63" y="398"/>
                      <a:pt x="63" y="398"/>
                      <a:pt x="63" y="398"/>
                    </a:cubicBezTo>
                    <a:cubicBezTo>
                      <a:pt x="71" y="402"/>
                      <a:pt x="71" y="402"/>
                      <a:pt x="71" y="402"/>
                    </a:cubicBezTo>
                    <a:cubicBezTo>
                      <a:pt x="79" y="405"/>
                      <a:pt x="79" y="405"/>
                      <a:pt x="79" y="405"/>
                    </a:cubicBezTo>
                    <a:cubicBezTo>
                      <a:pt x="82" y="406"/>
                      <a:pt x="82" y="406"/>
                      <a:pt x="82" y="406"/>
                    </a:cubicBezTo>
                    <a:lnTo>
                      <a:pt x="85" y="407"/>
                    </a:lnTo>
                    <a:close/>
                    <a:moveTo>
                      <a:pt x="71" y="392"/>
                    </a:moveTo>
                    <a:cubicBezTo>
                      <a:pt x="79" y="390"/>
                      <a:pt x="79" y="390"/>
                      <a:pt x="79" y="390"/>
                    </a:cubicBezTo>
                    <a:cubicBezTo>
                      <a:pt x="82" y="389"/>
                      <a:pt x="82" y="389"/>
                      <a:pt x="82" y="389"/>
                    </a:cubicBezTo>
                    <a:cubicBezTo>
                      <a:pt x="84" y="389"/>
                      <a:pt x="84" y="389"/>
                      <a:pt x="84" y="389"/>
                    </a:cubicBezTo>
                    <a:cubicBezTo>
                      <a:pt x="85" y="404"/>
                      <a:pt x="85" y="404"/>
                      <a:pt x="85" y="404"/>
                    </a:cubicBezTo>
                    <a:cubicBezTo>
                      <a:pt x="82" y="403"/>
                      <a:pt x="82" y="403"/>
                      <a:pt x="82" y="403"/>
                    </a:cubicBezTo>
                    <a:cubicBezTo>
                      <a:pt x="79" y="401"/>
                      <a:pt x="79" y="401"/>
                      <a:pt x="79" y="401"/>
                    </a:cubicBezTo>
                    <a:cubicBezTo>
                      <a:pt x="71" y="398"/>
                      <a:pt x="71" y="398"/>
                      <a:pt x="71" y="398"/>
                    </a:cubicBezTo>
                    <a:cubicBezTo>
                      <a:pt x="61" y="394"/>
                      <a:pt x="61" y="394"/>
                      <a:pt x="61" y="394"/>
                    </a:cubicBezTo>
                    <a:lnTo>
                      <a:pt x="71" y="392"/>
                    </a:lnTo>
                    <a:close/>
                    <a:moveTo>
                      <a:pt x="43" y="398"/>
                    </a:moveTo>
                    <a:cubicBezTo>
                      <a:pt x="55" y="396"/>
                      <a:pt x="55" y="396"/>
                      <a:pt x="55" y="396"/>
                    </a:cubicBezTo>
                    <a:cubicBezTo>
                      <a:pt x="55" y="412"/>
                      <a:pt x="55" y="412"/>
                      <a:pt x="55" y="412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30" y="401"/>
                      <a:pt x="30" y="401"/>
                      <a:pt x="30" y="401"/>
                    </a:cubicBezTo>
                    <a:lnTo>
                      <a:pt x="43" y="398"/>
                    </a:lnTo>
                    <a:close/>
                    <a:moveTo>
                      <a:pt x="43" y="418"/>
                    </a:moveTo>
                    <a:cubicBezTo>
                      <a:pt x="31" y="405"/>
                      <a:pt x="31" y="405"/>
                      <a:pt x="31" y="405"/>
                    </a:cubicBezTo>
                    <a:cubicBezTo>
                      <a:pt x="43" y="410"/>
                      <a:pt x="43" y="410"/>
                      <a:pt x="43" y="410"/>
                    </a:cubicBezTo>
                    <a:cubicBezTo>
                      <a:pt x="55" y="415"/>
                      <a:pt x="55" y="415"/>
                      <a:pt x="55" y="415"/>
                    </a:cubicBezTo>
                    <a:cubicBezTo>
                      <a:pt x="56" y="432"/>
                      <a:pt x="56" y="432"/>
                      <a:pt x="56" y="432"/>
                    </a:cubicBezTo>
                    <a:lnTo>
                      <a:pt x="43" y="418"/>
                    </a:lnTo>
                    <a:close/>
                    <a:moveTo>
                      <a:pt x="58" y="398"/>
                    </a:moveTo>
                    <a:cubicBezTo>
                      <a:pt x="71" y="411"/>
                      <a:pt x="71" y="411"/>
                      <a:pt x="71" y="411"/>
                    </a:cubicBezTo>
                    <a:cubicBezTo>
                      <a:pt x="79" y="420"/>
                      <a:pt x="79" y="420"/>
                      <a:pt x="79" y="420"/>
                    </a:cubicBezTo>
                    <a:cubicBezTo>
                      <a:pt x="82" y="422"/>
                      <a:pt x="82" y="422"/>
                      <a:pt x="82" y="422"/>
                    </a:cubicBezTo>
                    <a:cubicBezTo>
                      <a:pt x="79" y="421"/>
                      <a:pt x="79" y="421"/>
                      <a:pt x="79" y="421"/>
                    </a:cubicBezTo>
                    <a:cubicBezTo>
                      <a:pt x="71" y="418"/>
                      <a:pt x="71" y="418"/>
                      <a:pt x="71" y="418"/>
                    </a:cubicBezTo>
                    <a:cubicBezTo>
                      <a:pt x="59" y="413"/>
                      <a:pt x="59" y="413"/>
                      <a:pt x="59" y="413"/>
                    </a:cubicBezTo>
                    <a:lnTo>
                      <a:pt x="58" y="398"/>
                    </a:lnTo>
                    <a:close/>
                    <a:moveTo>
                      <a:pt x="59" y="417"/>
                    </a:moveTo>
                    <a:cubicBezTo>
                      <a:pt x="71" y="422"/>
                      <a:pt x="71" y="422"/>
                      <a:pt x="71" y="422"/>
                    </a:cubicBezTo>
                    <a:cubicBezTo>
                      <a:pt x="79" y="425"/>
                      <a:pt x="79" y="425"/>
                      <a:pt x="79" y="425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83" y="427"/>
                      <a:pt x="83" y="427"/>
                      <a:pt x="83" y="427"/>
                    </a:cubicBezTo>
                    <a:cubicBezTo>
                      <a:pt x="82" y="427"/>
                      <a:pt x="82" y="427"/>
                      <a:pt x="82" y="427"/>
                    </a:cubicBezTo>
                    <a:cubicBezTo>
                      <a:pt x="79" y="428"/>
                      <a:pt x="79" y="428"/>
                      <a:pt x="79" y="428"/>
                    </a:cubicBezTo>
                    <a:cubicBezTo>
                      <a:pt x="71" y="430"/>
                      <a:pt x="71" y="430"/>
                      <a:pt x="71" y="430"/>
                    </a:cubicBezTo>
                    <a:cubicBezTo>
                      <a:pt x="59" y="434"/>
                      <a:pt x="59" y="434"/>
                      <a:pt x="59" y="434"/>
                    </a:cubicBezTo>
                    <a:lnTo>
                      <a:pt x="59" y="417"/>
                    </a:lnTo>
                    <a:close/>
                    <a:moveTo>
                      <a:pt x="71" y="447"/>
                    </a:moveTo>
                    <a:cubicBezTo>
                      <a:pt x="61" y="437"/>
                      <a:pt x="61" y="437"/>
                      <a:pt x="61" y="437"/>
                    </a:cubicBezTo>
                    <a:cubicBezTo>
                      <a:pt x="64" y="436"/>
                      <a:pt x="68" y="435"/>
                      <a:pt x="71" y="434"/>
                    </a:cubicBezTo>
                    <a:cubicBezTo>
                      <a:pt x="71" y="434"/>
                      <a:pt x="71" y="434"/>
                      <a:pt x="71" y="434"/>
                    </a:cubicBezTo>
                    <a:cubicBezTo>
                      <a:pt x="79" y="445"/>
                      <a:pt x="79" y="445"/>
                      <a:pt x="79" y="445"/>
                    </a:cubicBezTo>
                    <a:cubicBezTo>
                      <a:pt x="81" y="448"/>
                      <a:pt x="81" y="448"/>
                      <a:pt x="81" y="448"/>
                    </a:cubicBezTo>
                    <a:cubicBezTo>
                      <a:pt x="81" y="448"/>
                      <a:pt x="80" y="448"/>
                      <a:pt x="79" y="449"/>
                    </a:cubicBezTo>
                    <a:cubicBezTo>
                      <a:pt x="78" y="450"/>
                      <a:pt x="76" y="450"/>
                      <a:pt x="75" y="451"/>
                    </a:cubicBezTo>
                    <a:lnTo>
                      <a:pt x="71" y="447"/>
                    </a:lnTo>
                    <a:close/>
                    <a:moveTo>
                      <a:pt x="204" y="585"/>
                    </a:moveTo>
                    <a:cubicBezTo>
                      <a:pt x="203" y="585"/>
                      <a:pt x="203" y="585"/>
                      <a:pt x="203" y="585"/>
                    </a:cubicBezTo>
                    <a:cubicBezTo>
                      <a:pt x="203" y="584"/>
                      <a:pt x="203" y="584"/>
                      <a:pt x="203" y="584"/>
                    </a:cubicBezTo>
                    <a:cubicBezTo>
                      <a:pt x="200" y="582"/>
                      <a:pt x="200" y="582"/>
                      <a:pt x="200" y="582"/>
                    </a:cubicBezTo>
                    <a:cubicBezTo>
                      <a:pt x="198" y="579"/>
                      <a:pt x="198" y="579"/>
                      <a:pt x="198" y="579"/>
                    </a:cubicBezTo>
                    <a:cubicBezTo>
                      <a:pt x="197" y="578"/>
                      <a:pt x="197" y="578"/>
                      <a:pt x="197" y="578"/>
                    </a:cubicBezTo>
                    <a:cubicBezTo>
                      <a:pt x="197" y="578"/>
                      <a:pt x="197" y="578"/>
                      <a:pt x="197" y="578"/>
                    </a:cubicBezTo>
                    <a:cubicBezTo>
                      <a:pt x="196" y="577"/>
                      <a:pt x="196" y="577"/>
                      <a:pt x="196" y="577"/>
                    </a:cubicBezTo>
                    <a:cubicBezTo>
                      <a:pt x="193" y="574"/>
                      <a:pt x="193" y="574"/>
                      <a:pt x="193" y="574"/>
                    </a:cubicBezTo>
                    <a:cubicBezTo>
                      <a:pt x="192" y="573"/>
                      <a:pt x="192" y="573"/>
                      <a:pt x="192" y="573"/>
                    </a:cubicBezTo>
                    <a:cubicBezTo>
                      <a:pt x="191" y="572"/>
                      <a:pt x="191" y="572"/>
                      <a:pt x="191" y="572"/>
                    </a:cubicBezTo>
                    <a:cubicBezTo>
                      <a:pt x="190" y="571"/>
                      <a:pt x="190" y="571"/>
                      <a:pt x="190" y="571"/>
                    </a:cubicBezTo>
                    <a:cubicBezTo>
                      <a:pt x="189" y="570"/>
                      <a:pt x="189" y="570"/>
                      <a:pt x="189" y="570"/>
                    </a:cubicBezTo>
                    <a:cubicBezTo>
                      <a:pt x="186" y="567"/>
                      <a:pt x="186" y="567"/>
                      <a:pt x="186" y="567"/>
                    </a:cubicBezTo>
                    <a:cubicBezTo>
                      <a:pt x="185" y="566"/>
                      <a:pt x="185" y="566"/>
                      <a:pt x="185" y="566"/>
                    </a:cubicBezTo>
                    <a:cubicBezTo>
                      <a:pt x="184" y="565"/>
                      <a:pt x="184" y="565"/>
                      <a:pt x="184" y="565"/>
                    </a:cubicBezTo>
                    <a:cubicBezTo>
                      <a:pt x="184" y="564"/>
                      <a:pt x="184" y="564"/>
                      <a:pt x="184" y="564"/>
                    </a:cubicBezTo>
                    <a:cubicBezTo>
                      <a:pt x="182" y="562"/>
                      <a:pt x="182" y="562"/>
                      <a:pt x="182" y="562"/>
                    </a:cubicBezTo>
                    <a:cubicBezTo>
                      <a:pt x="181" y="561"/>
                      <a:pt x="181" y="561"/>
                      <a:pt x="181" y="561"/>
                    </a:cubicBezTo>
                    <a:cubicBezTo>
                      <a:pt x="180" y="561"/>
                      <a:pt x="180" y="561"/>
                      <a:pt x="180" y="561"/>
                    </a:cubicBezTo>
                    <a:cubicBezTo>
                      <a:pt x="178" y="559"/>
                      <a:pt x="178" y="559"/>
                      <a:pt x="178" y="559"/>
                    </a:cubicBezTo>
                    <a:cubicBezTo>
                      <a:pt x="176" y="556"/>
                      <a:pt x="176" y="556"/>
                      <a:pt x="176" y="556"/>
                    </a:cubicBezTo>
                    <a:cubicBezTo>
                      <a:pt x="175" y="555"/>
                      <a:pt x="175" y="555"/>
                      <a:pt x="175" y="555"/>
                    </a:cubicBezTo>
                    <a:cubicBezTo>
                      <a:pt x="168" y="548"/>
                      <a:pt x="168" y="548"/>
                      <a:pt x="168" y="548"/>
                    </a:cubicBezTo>
                    <a:cubicBezTo>
                      <a:pt x="166" y="546"/>
                      <a:pt x="166" y="546"/>
                      <a:pt x="166" y="546"/>
                    </a:cubicBezTo>
                    <a:cubicBezTo>
                      <a:pt x="163" y="542"/>
                      <a:pt x="163" y="542"/>
                      <a:pt x="163" y="542"/>
                    </a:cubicBezTo>
                    <a:cubicBezTo>
                      <a:pt x="161" y="540"/>
                      <a:pt x="161" y="540"/>
                      <a:pt x="161" y="540"/>
                    </a:cubicBezTo>
                    <a:cubicBezTo>
                      <a:pt x="157" y="536"/>
                      <a:pt x="157" y="536"/>
                      <a:pt x="157" y="536"/>
                    </a:cubicBezTo>
                    <a:cubicBezTo>
                      <a:pt x="154" y="533"/>
                      <a:pt x="154" y="533"/>
                      <a:pt x="154" y="533"/>
                    </a:cubicBezTo>
                    <a:cubicBezTo>
                      <a:pt x="149" y="528"/>
                      <a:pt x="149" y="528"/>
                      <a:pt x="149" y="528"/>
                    </a:cubicBezTo>
                    <a:cubicBezTo>
                      <a:pt x="147" y="526"/>
                      <a:pt x="147" y="526"/>
                      <a:pt x="147" y="526"/>
                    </a:cubicBezTo>
                    <a:cubicBezTo>
                      <a:pt x="145" y="524"/>
                      <a:pt x="145" y="524"/>
                      <a:pt x="145" y="524"/>
                    </a:cubicBezTo>
                    <a:cubicBezTo>
                      <a:pt x="142" y="521"/>
                      <a:pt x="142" y="521"/>
                      <a:pt x="142" y="521"/>
                    </a:cubicBezTo>
                    <a:cubicBezTo>
                      <a:pt x="140" y="519"/>
                      <a:pt x="140" y="519"/>
                      <a:pt x="140" y="519"/>
                    </a:cubicBezTo>
                    <a:cubicBezTo>
                      <a:pt x="139" y="518"/>
                      <a:pt x="139" y="518"/>
                      <a:pt x="139" y="518"/>
                    </a:cubicBezTo>
                    <a:cubicBezTo>
                      <a:pt x="136" y="514"/>
                      <a:pt x="136" y="514"/>
                      <a:pt x="136" y="514"/>
                    </a:cubicBezTo>
                    <a:cubicBezTo>
                      <a:pt x="130" y="508"/>
                      <a:pt x="130" y="508"/>
                      <a:pt x="130" y="508"/>
                    </a:cubicBezTo>
                    <a:cubicBezTo>
                      <a:pt x="123" y="501"/>
                      <a:pt x="123" y="501"/>
                      <a:pt x="123" y="501"/>
                    </a:cubicBezTo>
                    <a:cubicBezTo>
                      <a:pt x="122" y="500"/>
                      <a:pt x="122" y="500"/>
                      <a:pt x="122" y="500"/>
                    </a:cubicBezTo>
                    <a:cubicBezTo>
                      <a:pt x="118" y="496"/>
                      <a:pt x="118" y="496"/>
                      <a:pt x="118" y="496"/>
                    </a:cubicBezTo>
                    <a:cubicBezTo>
                      <a:pt x="117" y="495"/>
                      <a:pt x="117" y="495"/>
                      <a:pt x="117" y="495"/>
                    </a:cubicBezTo>
                    <a:cubicBezTo>
                      <a:pt x="111" y="489"/>
                      <a:pt x="111" y="489"/>
                      <a:pt x="111" y="489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07" y="484"/>
                      <a:pt x="107" y="484"/>
                      <a:pt x="107" y="484"/>
                    </a:cubicBezTo>
                    <a:cubicBezTo>
                      <a:pt x="102" y="479"/>
                      <a:pt x="102" y="479"/>
                      <a:pt x="102" y="479"/>
                    </a:cubicBezTo>
                    <a:cubicBezTo>
                      <a:pt x="97" y="475"/>
                      <a:pt x="97" y="475"/>
                      <a:pt x="97" y="475"/>
                    </a:cubicBezTo>
                    <a:cubicBezTo>
                      <a:pt x="96" y="473"/>
                      <a:pt x="96" y="473"/>
                      <a:pt x="96" y="473"/>
                    </a:cubicBezTo>
                    <a:cubicBezTo>
                      <a:pt x="93" y="470"/>
                      <a:pt x="93" y="470"/>
                      <a:pt x="93" y="470"/>
                    </a:cubicBezTo>
                    <a:cubicBezTo>
                      <a:pt x="90" y="467"/>
                      <a:pt x="90" y="467"/>
                      <a:pt x="90" y="467"/>
                    </a:cubicBezTo>
                    <a:cubicBezTo>
                      <a:pt x="87" y="463"/>
                      <a:pt x="87" y="463"/>
                      <a:pt x="87" y="463"/>
                    </a:cubicBezTo>
                    <a:cubicBezTo>
                      <a:pt x="82" y="459"/>
                      <a:pt x="82" y="459"/>
                      <a:pt x="82" y="459"/>
                    </a:cubicBezTo>
                    <a:cubicBezTo>
                      <a:pt x="79" y="456"/>
                      <a:pt x="79" y="456"/>
                      <a:pt x="79" y="456"/>
                    </a:cubicBezTo>
                    <a:cubicBezTo>
                      <a:pt x="77" y="454"/>
                      <a:pt x="77" y="454"/>
                      <a:pt x="77" y="454"/>
                    </a:cubicBezTo>
                    <a:cubicBezTo>
                      <a:pt x="78" y="453"/>
                      <a:pt x="79" y="453"/>
                      <a:pt x="79" y="453"/>
                    </a:cubicBezTo>
                    <a:cubicBezTo>
                      <a:pt x="80" y="452"/>
                      <a:pt x="81" y="451"/>
                      <a:pt x="82" y="451"/>
                    </a:cubicBezTo>
                    <a:cubicBezTo>
                      <a:pt x="83" y="451"/>
                      <a:pt x="84" y="450"/>
                      <a:pt x="84" y="450"/>
                    </a:cubicBezTo>
                    <a:cubicBezTo>
                      <a:pt x="84" y="450"/>
                      <a:pt x="84" y="450"/>
                      <a:pt x="84" y="450"/>
                    </a:cubicBezTo>
                    <a:cubicBezTo>
                      <a:pt x="84" y="450"/>
                      <a:pt x="84" y="450"/>
                      <a:pt x="84" y="450"/>
                    </a:cubicBezTo>
                    <a:cubicBezTo>
                      <a:pt x="85" y="450"/>
                      <a:pt x="86" y="449"/>
                      <a:pt x="87" y="449"/>
                    </a:cubicBezTo>
                    <a:cubicBezTo>
                      <a:pt x="88" y="448"/>
                      <a:pt x="89" y="448"/>
                      <a:pt x="90" y="447"/>
                    </a:cubicBezTo>
                    <a:cubicBezTo>
                      <a:pt x="91" y="447"/>
                      <a:pt x="92" y="447"/>
                      <a:pt x="93" y="446"/>
                    </a:cubicBezTo>
                    <a:cubicBezTo>
                      <a:pt x="94" y="446"/>
                      <a:pt x="95" y="446"/>
                      <a:pt x="96" y="445"/>
                    </a:cubicBezTo>
                    <a:cubicBezTo>
                      <a:pt x="96" y="445"/>
                      <a:pt x="97" y="445"/>
                      <a:pt x="97" y="445"/>
                    </a:cubicBezTo>
                    <a:cubicBezTo>
                      <a:pt x="99" y="445"/>
                      <a:pt x="101" y="444"/>
                      <a:pt x="102" y="444"/>
                    </a:cubicBezTo>
                    <a:cubicBezTo>
                      <a:pt x="104" y="444"/>
                      <a:pt x="105" y="443"/>
                      <a:pt x="107" y="443"/>
                    </a:cubicBezTo>
                    <a:cubicBezTo>
                      <a:pt x="107" y="443"/>
                      <a:pt x="108" y="443"/>
                      <a:pt x="108" y="443"/>
                    </a:cubicBezTo>
                    <a:cubicBezTo>
                      <a:pt x="109" y="443"/>
                      <a:pt x="110" y="443"/>
                      <a:pt x="111" y="442"/>
                    </a:cubicBezTo>
                    <a:cubicBezTo>
                      <a:pt x="113" y="442"/>
                      <a:pt x="115" y="442"/>
                      <a:pt x="117" y="442"/>
                    </a:cubicBezTo>
                    <a:cubicBezTo>
                      <a:pt x="118" y="442"/>
                      <a:pt x="118" y="442"/>
                      <a:pt x="118" y="442"/>
                    </a:cubicBezTo>
                    <a:cubicBezTo>
                      <a:pt x="119" y="442"/>
                      <a:pt x="120" y="442"/>
                      <a:pt x="122" y="442"/>
                    </a:cubicBezTo>
                    <a:cubicBezTo>
                      <a:pt x="122" y="442"/>
                      <a:pt x="123" y="442"/>
                      <a:pt x="123" y="442"/>
                    </a:cubicBezTo>
                    <a:cubicBezTo>
                      <a:pt x="125" y="442"/>
                      <a:pt x="127" y="443"/>
                      <a:pt x="130" y="443"/>
                    </a:cubicBezTo>
                    <a:cubicBezTo>
                      <a:pt x="132" y="443"/>
                      <a:pt x="134" y="443"/>
                      <a:pt x="136" y="444"/>
                    </a:cubicBezTo>
                    <a:cubicBezTo>
                      <a:pt x="136" y="444"/>
                      <a:pt x="137" y="444"/>
                      <a:pt x="138" y="44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9" y="445"/>
                      <a:pt x="139" y="445"/>
                      <a:pt x="139" y="445"/>
                    </a:cubicBezTo>
                    <a:cubicBezTo>
                      <a:pt x="140" y="445"/>
                      <a:pt x="140" y="445"/>
                      <a:pt x="140" y="445"/>
                    </a:cubicBezTo>
                    <a:cubicBezTo>
                      <a:pt x="141" y="445"/>
                      <a:pt x="141" y="445"/>
                      <a:pt x="142" y="445"/>
                    </a:cubicBezTo>
                    <a:cubicBezTo>
                      <a:pt x="143" y="446"/>
                      <a:pt x="144" y="446"/>
                      <a:pt x="145" y="446"/>
                    </a:cubicBezTo>
                    <a:cubicBezTo>
                      <a:pt x="146" y="447"/>
                      <a:pt x="146" y="447"/>
                      <a:pt x="146" y="447"/>
                    </a:cubicBezTo>
                    <a:cubicBezTo>
                      <a:pt x="146" y="447"/>
                      <a:pt x="147" y="447"/>
                      <a:pt x="147" y="447"/>
                    </a:cubicBezTo>
                    <a:cubicBezTo>
                      <a:pt x="148" y="447"/>
                      <a:pt x="148" y="447"/>
                      <a:pt x="149" y="448"/>
                    </a:cubicBezTo>
                    <a:cubicBezTo>
                      <a:pt x="149" y="448"/>
                      <a:pt x="149" y="448"/>
                      <a:pt x="149" y="448"/>
                    </a:cubicBezTo>
                    <a:cubicBezTo>
                      <a:pt x="149" y="448"/>
                      <a:pt x="149" y="448"/>
                      <a:pt x="149" y="448"/>
                    </a:cubicBezTo>
                    <a:cubicBezTo>
                      <a:pt x="149" y="448"/>
                      <a:pt x="149" y="448"/>
                      <a:pt x="149" y="448"/>
                    </a:cubicBezTo>
                    <a:cubicBezTo>
                      <a:pt x="149" y="448"/>
                      <a:pt x="149" y="448"/>
                      <a:pt x="149" y="448"/>
                    </a:cubicBezTo>
                    <a:cubicBezTo>
                      <a:pt x="151" y="448"/>
                      <a:pt x="152" y="449"/>
                      <a:pt x="154" y="450"/>
                    </a:cubicBezTo>
                    <a:cubicBezTo>
                      <a:pt x="155" y="450"/>
                      <a:pt x="156" y="451"/>
                      <a:pt x="157" y="451"/>
                    </a:cubicBezTo>
                    <a:cubicBezTo>
                      <a:pt x="158" y="452"/>
                      <a:pt x="159" y="452"/>
                      <a:pt x="161" y="453"/>
                    </a:cubicBezTo>
                    <a:cubicBezTo>
                      <a:pt x="161" y="453"/>
                      <a:pt x="162" y="454"/>
                      <a:pt x="163" y="454"/>
                    </a:cubicBezTo>
                    <a:cubicBezTo>
                      <a:pt x="164" y="455"/>
                      <a:pt x="165" y="455"/>
                      <a:pt x="166" y="456"/>
                    </a:cubicBezTo>
                    <a:cubicBezTo>
                      <a:pt x="167" y="456"/>
                      <a:pt x="168" y="457"/>
                      <a:pt x="168" y="457"/>
                    </a:cubicBezTo>
                    <a:cubicBezTo>
                      <a:pt x="171" y="459"/>
                      <a:pt x="173" y="460"/>
                      <a:pt x="175" y="462"/>
                    </a:cubicBezTo>
                    <a:cubicBezTo>
                      <a:pt x="175" y="462"/>
                      <a:pt x="175" y="462"/>
                      <a:pt x="176" y="463"/>
                    </a:cubicBezTo>
                    <a:cubicBezTo>
                      <a:pt x="177" y="463"/>
                      <a:pt x="177" y="464"/>
                      <a:pt x="178" y="465"/>
                    </a:cubicBezTo>
                    <a:cubicBezTo>
                      <a:pt x="179" y="465"/>
                      <a:pt x="180" y="466"/>
                      <a:pt x="180" y="466"/>
                    </a:cubicBezTo>
                    <a:cubicBezTo>
                      <a:pt x="181" y="466"/>
                      <a:pt x="181" y="466"/>
                      <a:pt x="181" y="466"/>
                    </a:cubicBezTo>
                    <a:cubicBezTo>
                      <a:pt x="182" y="467"/>
                      <a:pt x="182" y="467"/>
                      <a:pt x="182" y="467"/>
                    </a:cubicBezTo>
                    <a:cubicBezTo>
                      <a:pt x="182" y="468"/>
                      <a:pt x="183" y="469"/>
                      <a:pt x="184" y="469"/>
                    </a:cubicBezTo>
                    <a:cubicBezTo>
                      <a:pt x="184" y="470"/>
                      <a:pt x="184" y="470"/>
                      <a:pt x="184" y="470"/>
                    </a:cubicBezTo>
                    <a:cubicBezTo>
                      <a:pt x="185" y="471"/>
                      <a:pt x="185" y="471"/>
                      <a:pt x="185" y="471"/>
                    </a:cubicBezTo>
                    <a:cubicBezTo>
                      <a:pt x="185" y="471"/>
                      <a:pt x="186" y="472"/>
                      <a:pt x="186" y="472"/>
                    </a:cubicBezTo>
                    <a:cubicBezTo>
                      <a:pt x="187" y="473"/>
                      <a:pt x="188" y="473"/>
                      <a:pt x="188" y="474"/>
                    </a:cubicBezTo>
                    <a:cubicBezTo>
                      <a:pt x="188" y="474"/>
                      <a:pt x="189" y="474"/>
                      <a:pt x="189" y="475"/>
                    </a:cubicBezTo>
                    <a:cubicBezTo>
                      <a:pt x="190" y="476"/>
                      <a:pt x="190" y="476"/>
                      <a:pt x="190" y="476"/>
                    </a:cubicBezTo>
                    <a:cubicBezTo>
                      <a:pt x="190" y="476"/>
                      <a:pt x="191" y="476"/>
                      <a:pt x="191" y="477"/>
                    </a:cubicBezTo>
                    <a:cubicBezTo>
                      <a:pt x="192" y="478"/>
                      <a:pt x="192" y="478"/>
                      <a:pt x="192" y="478"/>
                    </a:cubicBezTo>
                    <a:cubicBezTo>
                      <a:pt x="192" y="478"/>
                      <a:pt x="193" y="479"/>
                      <a:pt x="193" y="480"/>
                    </a:cubicBezTo>
                    <a:cubicBezTo>
                      <a:pt x="194" y="480"/>
                      <a:pt x="195" y="481"/>
                      <a:pt x="196" y="482"/>
                    </a:cubicBezTo>
                    <a:cubicBezTo>
                      <a:pt x="196" y="483"/>
                      <a:pt x="196" y="483"/>
                      <a:pt x="197" y="484"/>
                    </a:cubicBezTo>
                    <a:cubicBezTo>
                      <a:pt x="197" y="484"/>
                      <a:pt x="197" y="484"/>
                      <a:pt x="197" y="484"/>
                    </a:cubicBezTo>
                    <a:cubicBezTo>
                      <a:pt x="198" y="485"/>
                      <a:pt x="198" y="485"/>
                      <a:pt x="198" y="486"/>
                    </a:cubicBezTo>
                    <a:cubicBezTo>
                      <a:pt x="199" y="487"/>
                      <a:pt x="200" y="488"/>
                      <a:pt x="200" y="489"/>
                    </a:cubicBezTo>
                    <a:cubicBezTo>
                      <a:pt x="201" y="490"/>
                      <a:pt x="202" y="491"/>
                      <a:pt x="203" y="492"/>
                    </a:cubicBezTo>
                    <a:cubicBezTo>
                      <a:pt x="203" y="493"/>
                      <a:pt x="203" y="493"/>
                      <a:pt x="203" y="494"/>
                    </a:cubicBezTo>
                    <a:cubicBezTo>
                      <a:pt x="204" y="495"/>
                      <a:pt x="204" y="495"/>
                      <a:pt x="205" y="496"/>
                    </a:cubicBezTo>
                    <a:cubicBezTo>
                      <a:pt x="207" y="499"/>
                      <a:pt x="208" y="503"/>
                      <a:pt x="210" y="507"/>
                    </a:cubicBezTo>
                    <a:cubicBezTo>
                      <a:pt x="210" y="508"/>
                      <a:pt x="210" y="508"/>
                      <a:pt x="211" y="509"/>
                    </a:cubicBezTo>
                    <a:cubicBezTo>
                      <a:pt x="211" y="510"/>
                      <a:pt x="211" y="511"/>
                      <a:pt x="212" y="512"/>
                    </a:cubicBezTo>
                    <a:cubicBezTo>
                      <a:pt x="212" y="512"/>
                      <a:pt x="212" y="513"/>
                      <a:pt x="212" y="513"/>
                    </a:cubicBezTo>
                    <a:cubicBezTo>
                      <a:pt x="212" y="513"/>
                      <a:pt x="212" y="513"/>
                      <a:pt x="212" y="513"/>
                    </a:cubicBezTo>
                    <a:cubicBezTo>
                      <a:pt x="212" y="513"/>
                      <a:pt x="212" y="513"/>
                      <a:pt x="212" y="513"/>
                    </a:cubicBezTo>
                    <a:cubicBezTo>
                      <a:pt x="212" y="514"/>
                      <a:pt x="212" y="514"/>
                      <a:pt x="212" y="514"/>
                    </a:cubicBezTo>
                    <a:cubicBezTo>
                      <a:pt x="213" y="515"/>
                      <a:pt x="213" y="516"/>
                      <a:pt x="213" y="517"/>
                    </a:cubicBezTo>
                    <a:cubicBezTo>
                      <a:pt x="213" y="517"/>
                      <a:pt x="213" y="517"/>
                      <a:pt x="213" y="517"/>
                    </a:cubicBezTo>
                    <a:cubicBezTo>
                      <a:pt x="214" y="518"/>
                      <a:pt x="214" y="520"/>
                      <a:pt x="214" y="521"/>
                    </a:cubicBezTo>
                    <a:cubicBezTo>
                      <a:pt x="215" y="522"/>
                      <a:pt x="215" y="523"/>
                      <a:pt x="215" y="524"/>
                    </a:cubicBezTo>
                    <a:cubicBezTo>
                      <a:pt x="215" y="525"/>
                      <a:pt x="215" y="525"/>
                      <a:pt x="215" y="525"/>
                    </a:cubicBezTo>
                    <a:cubicBezTo>
                      <a:pt x="215" y="525"/>
                      <a:pt x="215" y="525"/>
                      <a:pt x="215" y="525"/>
                    </a:cubicBezTo>
                    <a:cubicBezTo>
                      <a:pt x="216" y="529"/>
                      <a:pt x="217" y="533"/>
                      <a:pt x="217" y="537"/>
                    </a:cubicBezTo>
                    <a:cubicBezTo>
                      <a:pt x="217" y="540"/>
                      <a:pt x="217" y="542"/>
                      <a:pt x="217" y="544"/>
                    </a:cubicBezTo>
                    <a:cubicBezTo>
                      <a:pt x="217" y="550"/>
                      <a:pt x="216" y="555"/>
                      <a:pt x="214" y="560"/>
                    </a:cubicBezTo>
                    <a:cubicBezTo>
                      <a:pt x="214" y="561"/>
                      <a:pt x="214" y="563"/>
                      <a:pt x="213" y="564"/>
                    </a:cubicBezTo>
                    <a:cubicBezTo>
                      <a:pt x="213" y="565"/>
                      <a:pt x="212" y="567"/>
                      <a:pt x="212" y="569"/>
                    </a:cubicBezTo>
                    <a:cubicBezTo>
                      <a:pt x="211" y="570"/>
                      <a:pt x="211" y="571"/>
                      <a:pt x="211" y="571"/>
                    </a:cubicBezTo>
                    <a:cubicBezTo>
                      <a:pt x="210" y="572"/>
                      <a:pt x="210" y="573"/>
                      <a:pt x="210" y="573"/>
                    </a:cubicBezTo>
                    <a:cubicBezTo>
                      <a:pt x="209" y="575"/>
                      <a:pt x="208" y="577"/>
                      <a:pt x="208" y="578"/>
                    </a:cubicBezTo>
                    <a:cubicBezTo>
                      <a:pt x="208" y="578"/>
                      <a:pt x="208" y="578"/>
                      <a:pt x="208" y="578"/>
                    </a:cubicBezTo>
                    <a:cubicBezTo>
                      <a:pt x="208" y="578"/>
                      <a:pt x="208" y="578"/>
                      <a:pt x="208" y="578"/>
                    </a:cubicBezTo>
                    <a:cubicBezTo>
                      <a:pt x="207" y="580"/>
                      <a:pt x="206" y="582"/>
                      <a:pt x="205" y="583"/>
                    </a:cubicBezTo>
                    <a:cubicBezTo>
                      <a:pt x="204" y="584"/>
                      <a:pt x="204" y="584"/>
                      <a:pt x="204" y="585"/>
                    </a:cubicBezTo>
                    <a:close/>
                    <a:moveTo>
                      <a:pt x="223" y="594"/>
                    </a:moveTo>
                    <a:cubicBezTo>
                      <a:pt x="222" y="596"/>
                      <a:pt x="222" y="598"/>
                      <a:pt x="221" y="600"/>
                    </a:cubicBezTo>
                    <a:cubicBezTo>
                      <a:pt x="221" y="601"/>
                      <a:pt x="220" y="602"/>
                      <a:pt x="220" y="602"/>
                    </a:cubicBezTo>
                    <a:cubicBezTo>
                      <a:pt x="219" y="601"/>
                      <a:pt x="219" y="601"/>
                      <a:pt x="219" y="601"/>
                    </a:cubicBezTo>
                    <a:cubicBezTo>
                      <a:pt x="217" y="599"/>
                      <a:pt x="217" y="599"/>
                      <a:pt x="217" y="599"/>
                    </a:cubicBezTo>
                    <a:cubicBezTo>
                      <a:pt x="214" y="596"/>
                      <a:pt x="214" y="596"/>
                      <a:pt x="214" y="596"/>
                    </a:cubicBezTo>
                    <a:cubicBezTo>
                      <a:pt x="213" y="595"/>
                      <a:pt x="213" y="595"/>
                      <a:pt x="213" y="595"/>
                    </a:cubicBezTo>
                    <a:cubicBezTo>
                      <a:pt x="212" y="594"/>
                      <a:pt x="212" y="594"/>
                      <a:pt x="212" y="594"/>
                    </a:cubicBezTo>
                    <a:cubicBezTo>
                      <a:pt x="211" y="593"/>
                      <a:pt x="211" y="593"/>
                      <a:pt x="211" y="593"/>
                    </a:cubicBezTo>
                    <a:cubicBezTo>
                      <a:pt x="210" y="592"/>
                      <a:pt x="210" y="592"/>
                      <a:pt x="210" y="592"/>
                    </a:cubicBezTo>
                    <a:cubicBezTo>
                      <a:pt x="206" y="587"/>
                      <a:pt x="206" y="587"/>
                      <a:pt x="206" y="587"/>
                    </a:cubicBezTo>
                    <a:cubicBezTo>
                      <a:pt x="207" y="585"/>
                      <a:pt x="208" y="583"/>
                      <a:pt x="210" y="581"/>
                    </a:cubicBezTo>
                    <a:cubicBezTo>
                      <a:pt x="210" y="582"/>
                      <a:pt x="210" y="582"/>
                      <a:pt x="210" y="582"/>
                    </a:cubicBezTo>
                    <a:cubicBezTo>
                      <a:pt x="211" y="582"/>
                      <a:pt x="211" y="582"/>
                      <a:pt x="211" y="582"/>
                    </a:cubicBezTo>
                    <a:cubicBezTo>
                      <a:pt x="212" y="583"/>
                      <a:pt x="212" y="583"/>
                      <a:pt x="212" y="583"/>
                    </a:cubicBezTo>
                    <a:cubicBezTo>
                      <a:pt x="213" y="585"/>
                      <a:pt x="213" y="585"/>
                      <a:pt x="213" y="585"/>
                    </a:cubicBezTo>
                    <a:cubicBezTo>
                      <a:pt x="214" y="585"/>
                      <a:pt x="214" y="585"/>
                      <a:pt x="214" y="585"/>
                    </a:cubicBezTo>
                    <a:cubicBezTo>
                      <a:pt x="217" y="587"/>
                      <a:pt x="217" y="587"/>
                      <a:pt x="217" y="587"/>
                    </a:cubicBezTo>
                    <a:cubicBezTo>
                      <a:pt x="219" y="589"/>
                      <a:pt x="219" y="589"/>
                      <a:pt x="219" y="589"/>
                    </a:cubicBezTo>
                    <a:cubicBezTo>
                      <a:pt x="221" y="591"/>
                      <a:pt x="221" y="591"/>
                      <a:pt x="221" y="591"/>
                    </a:cubicBezTo>
                    <a:cubicBezTo>
                      <a:pt x="223" y="592"/>
                      <a:pt x="223" y="592"/>
                      <a:pt x="223" y="592"/>
                    </a:cubicBezTo>
                    <a:cubicBezTo>
                      <a:pt x="223" y="592"/>
                      <a:pt x="223" y="592"/>
                      <a:pt x="223" y="592"/>
                    </a:cubicBezTo>
                    <a:lnTo>
                      <a:pt x="223" y="594"/>
                    </a:lnTo>
                    <a:close/>
                    <a:moveTo>
                      <a:pt x="223" y="604"/>
                    </a:moveTo>
                    <a:cubicBezTo>
                      <a:pt x="224" y="602"/>
                      <a:pt x="224" y="602"/>
                      <a:pt x="224" y="602"/>
                    </a:cubicBezTo>
                    <a:cubicBezTo>
                      <a:pt x="225" y="598"/>
                      <a:pt x="225" y="598"/>
                      <a:pt x="225" y="598"/>
                    </a:cubicBezTo>
                    <a:cubicBezTo>
                      <a:pt x="227" y="594"/>
                      <a:pt x="227" y="594"/>
                      <a:pt x="227" y="594"/>
                    </a:cubicBezTo>
                    <a:cubicBezTo>
                      <a:pt x="227" y="594"/>
                      <a:pt x="227" y="594"/>
                      <a:pt x="227" y="594"/>
                    </a:cubicBezTo>
                    <a:cubicBezTo>
                      <a:pt x="229" y="587"/>
                      <a:pt x="229" y="587"/>
                      <a:pt x="229" y="587"/>
                    </a:cubicBezTo>
                    <a:cubicBezTo>
                      <a:pt x="230" y="584"/>
                      <a:pt x="230" y="584"/>
                      <a:pt x="230" y="584"/>
                    </a:cubicBezTo>
                    <a:cubicBezTo>
                      <a:pt x="231" y="581"/>
                      <a:pt x="231" y="581"/>
                      <a:pt x="231" y="581"/>
                    </a:cubicBezTo>
                    <a:cubicBezTo>
                      <a:pt x="232" y="582"/>
                      <a:pt x="232" y="582"/>
                      <a:pt x="232" y="582"/>
                    </a:cubicBezTo>
                    <a:cubicBezTo>
                      <a:pt x="233" y="587"/>
                      <a:pt x="233" y="587"/>
                      <a:pt x="233" y="587"/>
                    </a:cubicBezTo>
                    <a:cubicBezTo>
                      <a:pt x="234" y="590"/>
                      <a:pt x="234" y="590"/>
                      <a:pt x="234" y="590"/>
                    </a:cubicBezTo>
                    <a:cubicBezTo>
                      <a:pt x="238" y="599"/>
                      <a:pt x="238" y="599"/>
                      <a:pt x="238" y="599"/>
                    </a:cubicBezTo>
                    <a:cubicBezTo>
                      <a:pt x="239" y="603"/>
                      <a:pt x="239" y="603"/>
                      <a:pt x="239" y="603"/>
                    </a:cubicBezTo>
                    <a:cubicBezTo>
                      <a:pt x="240" y="605"/>
                      <a:pt x="240" y="605"/>
                      <a:pt x="240" y="605"/>
                    </a:cubicBezTo>
                    <a:cubicBezTo>
                      <a:pt x="239" y="605"/>
                      <a:pt x="239" y="605"/>
                      <a:pt x="239" y="605"/>
                    </a:cubicBezTo>
                    <a:cubicBezTo>
                      <a:pt x="238" y="605"/>
                      <a:pt x="238" y="605"/>
                      <a:pt x="238" y="605"/>
                    </a:cubicBezTo>
                    <a:cubicBezTo>
                      <a:pt x="234" y="605"/>
                      <a:pt x="234" y="605"/>
                      <a:pt x="234" y="605"/>
                    </a:cubicBezTo>
                    <a:cubicBezTo>
                      <a:pt x="233" y="605"/>
                      <a:pt x="233" y="605"/>
                      <a:pt x="233" y="605"/>
                    </a:cubicBezTo>
                    <a:cubicBezTo>
                      <a:pt x="232" y="605"/>
                      <a:pt x="232" y="605"/>
                      <a:pt x="232" y="605"/>
                    </a:cubicBezTo>
                    <a:cubicBezTo>
                      <a:pt x="230" y="605"/>
                      <a:pt x="230" y="605"/>
                      <a:pt x="230" y="605"/>
                    </a:cubicBezTo>
                    <a:cubicBezTo>
                      <a:pt x="229" y="605"/>
                      <a:pt x="229" y="605"/>
                      <a:pt x="229" y="605"/>
                    </a:cubicBezTo>
                    <a:cubicBezTo>
                      <a:pt x="227" y="604"/>
                      <a:pt x="227" y="604"/>
                      <a:pt x="227" y="604"/>
                    </a:cubicBezTo>
                    <a:cubicBezTo>
                      <a:pt x="227" y="604"/>
                      <a:pt x="227" y="604"/>
                      <a:pt x="227" y="604"/>
                    </a:cubicBezTo>
                    <a:cubicBezTo>
                      <a:pt x="225" y="604"/>
                      <a:pt x="225" y="604"/>
                      <a:pt x="225" y="604"/>
                    </a:cubicBezTo>
                    <a:cubicBezTo>
                      <a:pt x="224" y="604"/>
                      <a:pt x="224" y="604"/>
                      <a:pt x="224" y="604"/>
                    </a:cubicBezTo>
                    <a:lnTo>
                      <a:pt x="223" y="604"/>
                    </a:lnTo>
                    <a:close/>
                    <a:moveTo>
                      <a:pt x="250" y="633"/>
                    </a:moveTo>
                    <a:cubicBezTo>
                      <a:pt x="249" y="632"/>
                      <a:pt x="249" y="632"/>
                      <a:pt x="249" y="632"/>
                    </a:cubicBezTo>
                    <a:cubicBezTo>
                      <a:pt x="248" y="631"/>
                      <a:pt x="248" y="631"/>
                      <a:pt x="248" y="631"/>
                    </a:cubicBezTo>
                    <a:cubicBezTo>
                      <a:pt x="246" y="629"/>
                      <a:pt x="246" y="629"/>
                      <a:pt x="246" y="629"/>
                    </a:cubicBezTo>
                    <a:cubicBezTo>
                      <a:pt x="243" y="627"/>
                      <a:pt x="243" y="627"/>
                      <a:pt x="243" y="627"/>
                    </a:cubicBezTo>
                    <a:cubicBezTo>
                      <a:pt x="241" y="624"/>
                      <a:pt x="241" y="624"/>
                      <a:pt x="241" y="624"/>
                    </a:cubicBezTo>
                    <a:cubicBezTo>
                      <a:pt x="239" y="622"/>
                      <a:pt x="239" y="622"/>
                      <a:pt x="239" y="622"/>
                    </a:cubicBezTo>
                    <a:cubicBezTo>
                      <a:pt x="238" y="621"/>
                      <a:pt x="238" y="621"/>
                      <a:pt x="238" y="621"/>
                    </a:cubicBezTo>
                    <a:cubicBezTo>
                      <a:pt x="234" y="617"/>
                      <a:pt x="234" y="617"/>
                      <a:pt x="234" y="617"/>
                    </a:cubicBezTo>
                    <a:cubicBezTo>
                      <a:pt x="233" y="616"/>
                      <a:pt x="233" y="616"/>
                      <a:pt x="233" y="616"/>
                    </a:cubicBezTo>
                    <a:cubicBezTo>
                      <a:pt x="232" y="614"/>
                      <a:pt x="232" y="614"/>
                      <a:pt x="232" y="614"/>
                    </a:cubicBezTo>
                    <a:cubicBezTo>
                      <a:pt x="230" y="613"/>
                      <a:pt x="230" y="613"/>
                      <a:pt x="230" y="613"/>
                    </a:cubicBezTo>
                    <a:cubicBezTo>
                      <a:pt x="229" y="611"/>
                      <a:pt x="229" y="611"/>
                      <a:pt x="229" y="611"/>
                    </a:cubicBezTo>
                    <a:cubicBezTo>
                      <a:pt x="227" y="609"/>
                      <a:pt x="227" y="609"/>
                      <a:pt x="227" y="609"/>
                    </a:cubicBezTo>
                    <a:cubicBezTo>
                      <a:pt x="227" y="609"/>
                      <a:pt x="227" y="609"/>
                      <a:pt x="227" y="609"/>
                    </a:cubicBezTo>
                    <a:cubicBezTo>
                      <a:pt x="225" y="608"/>
                      <a:pt x="225" y="608"/>
                      <a:pt x="225" y="608"/>
                    </a:cubicBezTo>
                    <a:cubicBezTo>
                      <a:pt x="225" y="608"/>
                      <a:pt x="225" y="608"/>
                      <a:pt x="225" y="608"/>
                    </a:cubicBezTo>
                    <a:cubicBezTo>
                      <a:pt x="225" y="608"/>
                      <a:pt x="225" y="608"/>
                      <a:pt x="225" y="608"/>
                    </a:cubicBezTo>
                    <a:cubicBezTo>
                      <a:pt x="227" y="608"/>
                      <a:pt x="227" y="608"/>
                      <a:pt x="227" y="608"/>
                    </a:cubicBezTo>
                    <a:cubicBezTo>
                      <a:pt x="227" y="608"/>
                      <a:pt x="227" y="608"/>
                      <a:pt x="227" y="608"/>
                    </a:cubicBezTo>
                    <a:cubicBezTo>
                      <a:pt x="229" y="608"/>
                      <a:pt x="229" y="608"/>
                      <a:pt x="229" y="608"/>
                    </a:cubicBezTo>
                    <a:cubicBezTo>
                      <a:pt x="230" y="608"/>
                      <a:pt x="230" y="608"/>
                      <a:pt x="230" y="608"/>
                    </a:cubicBezTo>
                    <a:cubicBezTo>
                      <a:pt x="232" y="608"/>
                      <a:pt x="232" y="608"/>
                      <a:pt x="232" y="608"/>
                    </a:cubicBezTo>
                    <a:cubicBezTo>
                      <a:pt x="233" y="608"/>
                      <a:pt x="233" y="608"/>
                      <a:pt x="233" y="608"/>
                    </a:cubicBezTo>
                    <a:cubicBezTo>
                      <a:pt x="234" y="608"/>
                      <a:pt x="234" y="608"/>
                      <a:pt x="234" y="608"/>
                    </a:cubicBezTo>
                    <a:cubicBezTo>
                      <a:pt x="238" y="609"/>
                      <a:pt x="238" y="609"/>
                      <a:pt x="238" y="609"/>
                    </a:cubicBezTo>
                    <a:cubicBezTo>
                      <a:pt x="239" y="609"/>
                      <a:pt x="239" y="609"/>
                      <a:pt x="239" y="609"/>
                    </a:cubicBezTo>
                    <a:cubicBezTo>
                      <a:pt x="241" y="609"/>
                      <a:pt x="241" y="609"/>
                      <a:pt x="241" y="609"/>
                    </a:cubicBezTo>
                    <a:cubicBezTo>
                      <a:pt x="241" y="609"/>
                      <a:pt x="241" y="609"/>
                      <a:pt x="241" y="609"/>
                    </a:cubicBezTo>
                    <a:cubicBezTo>
                      <a:pt x="243" y="615"/>
                      <a:pt x="243" y="615"/>
                      <a:pt x="243" y="615"/>
                    </a:cubicBezTo>
                    <a:cubicBezTo>
                      <a:pt x="246" y="621"/>
                      <a:pt x="246" y="621"/>
                      <a:pt x="246" y="621"/>
                    </a:cubicBezTo>
                    <a:cubicBezTo>
                      <a:pt x="248" y="626"/>
                      <a:pt x="248" y="626"/>
                      <a:pt x="248" y="626"/>
                    </a:cubicBezTo>
                    <a:cubicBezTo>
                      <a:pt x="249" y="629"/>
                      <a:pt x="249" y="629"/>
                      <a:pt x="249" y="629"/>
                    </a:cubicBezTo>
                    <a:cubicBezTo>
                      <a:pt x="250" y="632"/>
                      <a:pt x="250" y="632"/>
                      <a:pt x="250" y="632"/>
                    </a:cubicBezTo>
                    <a:cubicBezTo>
                      <a:pt x="250" y="634"/>
                      <a:pt x="250" y="634"/>
                      <a:pt x="250" y="634"/>
                    </a:cubicBezTo>
                    <a:lnTo>
                      <a:pt x="250" y="633"/>
                    </a:lnTo>
                    <a:close/>
                    <a:moveTo>
                      <a:pt x="260" y="613"/>
                    </a:moveTo>
                    <a:cubicBezTo>
                      <a:pt x="259" y="618"/>
                      <a:pt x="259" y="618"/>
                      <a:pt x="259" y="618"/>
                    </a:cubicBezTo>
                    <a:cubicBezTo>
                      <a:pt x="258" y="620"/>
                      <a:pt x="258" y="620"/>
                      <a:pt x="258" y="620"/>
                    </a:cubicBezTo>
                    <a:cubicBezTo>
                      <a:pt x="257" y="625"/>
                      <a:pt x="257" y="625"/>
                      <a:pt x="257" y="625"/>
                    </a:cubicBezTo>
                    <a:cubicBezTo>
                      <a:pt x="255" y="632"/>
                      <a:pt x="255" y="632"/>
                      <a:pt x="255" y="632"/>
                    </a:cubicBezTo>
                    <a:cubicBezTo>
                      <a:pt x="254" y="635"/>
                      <a:pt x="254" y="635"/>
                      <a:pt x="254" y="635"/>
                    </a:cubicBezTo>
                    <a:cubicBezTo>
                      <a:pt x="253" y="630"/>
                      <a:pt x="253" y="630"/>
                      <a:pt x="253" y="630"/>
                    </a:cubicBezTo>
                    <a:cubicBezTo>
                      <a:pt x="250" y="623"/>
                      <a:pt x="250" y="623"/>
                      <a:pt x="250" y="623"/>
                    </a:cubicBezTo>
                    <a:cubicBezTo>
                      <a:pt x="249" y="620"/>
                      <a:pt x="249" y="620"/>
                      <a:pt x="249" y="620"/>
                    </a:cubicBezTo>
                    <a:cubicBezTo>
                      <a:pt x="248" y="616"/>
                      <a:pt x="248" y="616"/>
                      <a:pt x="248" y="616"/>
                    </a:cubicBezTo>
                    <a:cubicBezTo>
                      <a:pt x="246" y="611"/>
                      <a:pt x="246" y="611"/>
                      <a:pt x="246" y="611"/>
                    </a:cubicBezTo>
                    <a:cubicBezTo>
                      <a:pt x="245" y="609"/>
                      <a:pt x="245" y="609"/>
                      <a:pt x="245" y="609"/>
                    </a:cubicBezTo>
                    <a:cubicBezTo>
                      <a:pt x="246" y="609"/>
                      <a:pt x="246" y="609"/>
                      <a:pt x="246" y="609"/>
                    </a:cubicBezTo>
                    <a:cubicBezTo>
                      <a:pt x="248" y="609"/>
                      <a:pt x="248" y="609"/>
                      <a:pt x="248" y="609"/>
                    </a:cubicBezTo>
                    <a:cubicBezTo>
                      <a:pt x="249" y="609"/>
                      <a:pt x="249" y="609"/>
                      <a:pt x="249" y="609"/>
                    </a:cubicBezTo>
                    <a:cubicBezTo>
                      <a:pt x="250" y="610"/>
                      <a:pt x="250" y="610"/>
                      <a:pt x="250" y="610"/>
                    </a:cubicBezTo>
                    <a:cubicBezTo>
                      <a:pt x="253" y="610"/>
                      <a:pt x="253" y="610"/>
                      <a:pt x="253" y="610"/>
                    </a:cubicBezTo>
                    <a:cubicBezTo>
                      <a:pt x="255" y="610"/>
                      <a:pt x="255" y="610"/>
                      <a:pt x="255" y="610"/>
                    </a:cubicBezTo>
                    <a:cubicBezTo>
                      <a:pt x="257" y="610"/>
                      <a:pt x="257" y="610"/>
                      <a:pt x="257" y="610"/>
                    </a:cubicBezTo>
                    <a:cubicBezTo>
                      <a:pt x="258" y="610"/>
                      <a:pt x="258" y="610"/>
                      <a:pt x="258" y="610"/>
                    </a:cubicBezTo>
                    <a:cubicBezTo>
                      <a:pt x="259" y="610"/>
                      <a:pt x="259" y="610"/>
                      <a:pt x="259" y="610"/>
                    </a:cubicBezTo>
                    <a:cubicBezTo>
                      <a:pt x="260" y="610"/>
                      <a:pt x="260" y="610"/>
                      <a:pt x="260" y="610"/>
                    </a:cubicBezTo>
                    <a:cubicBezTo>
                      <a:pt x="261" y="610"/>
                      <a:pt x="261" y="610"/>
                      <a:pt x="261" y="610"/>
                    </a:cubicBezTo>
                    <a:lnTo>
                      <a:pt x="260" y="613"/>
                    </a:lnTo>
                    <a:close/>
                    <a:moveTo>
                      <a:pt x="268" y="585"/>
                    </a:moveTo>
                    <a:cubicBezTo>
                      <a:pt x="267" y="587"/>
                      <a:pt x="267" y="587"/>
                      <a:pt x="267" y="587"/>
                    </a:cubicBezTo>
                    <a:cubicBezTo>
                      <a:pt x="266" y="592"/>
                      <a:pt x="266" y="592"/>
                      <a:pt x="266" y="592"/>
                    </a:cubicBezTo>
                    <a:cubicBezTo>
                      <a:pt x="264" y="599"/>
                      <a:pt x="264" y="599"/>
                      <a:pt x="264" y="599"/>
                    </a:cubicBezTo>
                    <a:cubicBezTo>
                      <a:pt x="263" y="604"/>
                      <a:pt x="263" y="604"/>
                      <a:pt x="263" y="604"/>
                    </a:cubicBezTo>
                    <a:cubicBezTo>
                      <a:pt x="263" y="604"/>
                      <a:pt x="263" y="604"/>
                      <a:pt x="263" y="604"/>
                    </a:cubicBezTo>
                    <a:cubicBezTo>
                      <a:pt x="262" y="600"/>
                      <a:pt x="262" y="600"/>
                      <a:pt x="262" y="600"/>
                    </a:cubicBezTo>
                    <a:cubicBezTo>
                      <a:pt x="260" y="597"/>
                      <a:pt x="260" y="597"/>
                      <a:pt x="260" y="597"/>
                    </a:cubicBezTo>
                    <a:cubicBezTo>
                      <a:pt x="259" y="593"/>
                      <a:pt x="259" y="593"/>
                      <a:pt x="259" y="593"/>
                    </a:cubicBezTo>
                    <a:cubicBezTo>
                      <a:pt x="258" y="592"/>
                      <a:pt x="258" y="592"/>
                      <a:pt x="258" y="592"/>
                    </a:cubicBezTo>
                    <a:cubicBezTo>
                      <a:pt x="257" y="588"/>
                      <a:pt x="257" y="588"/>
                      <a:pt x="257" y="588"/>
                    </a:cubicBezTo>
                    <a:cubicBezTo>
                      <a:pt x="255" y="583"/>
                      <a:pt x="255" y="583"/>
                      <a:pt x="255" y="583"/>
                    </a:cubicBezTo>
                    <a:cubicBezTo>
                      <a:pt x="254" y="580"/>
                      <a:pt x="254" y="580"/>
                      <a:pt x="254" y="580"/>
                    </a:cubicBezTo>
                    <a:cubicBezTo>
                      <a:pt x="255" y="580"/>
                      <a:pt x="255" y="580"/>
                      <a:pt x="255" y="580"/>
                    </a:cubicBezTo>
                    <a:cubicBezTo>
                      <a:pt x="257" y="580"/>
                      <a:pt x="257" y="580"/>
                      <a:pt x="257" y="580"/>
                    </a:cubicBezTo>
                    <a:cubicBezTo>
                      <a:pt x="258" y="581"/>
                      <a:pt x="258" y="581"/>
                      <a:pt x="258" y="581"/>
                    </a:cubicBezTo>
                    <a:cubicBezTo>
                      <a:pt x="259" y="581"/>
                      <a:pt x="259" y="581"/>
                      <a:pt x="259" y="581"/>
                    </a:cubicBezTo>
                    <a:cubicBezTo>
                      <a:pt x="260" y="581"/>
                      <a:pt x="260" y="581"/>
                      <a:pt x="260" y="581"/>
                    </a:cubicBezTo>
                    <a:cubicBezTo>
                      <a:pt x="262" y="581"/>
                      <a:pt x="262" y="581"/>
                      <a:pt x="262" y="581"/>
                    </a:cubicBezTo>
                    <a:cubicBezTo>
                      <a:pt x="263" y="581"/>
                      <a:pt x="263" y="581"/>
                      <a:pt x="263" y="581"/>
                    </a:cubicBezTo>
                    <a:cubicBezTo>
                      <a:pt x="264" y="581"/>
                      <a:pt x="264" y="581"/>
                      <a:pt x="264" y="581"/>
                    </a:cubicBezTo>
                    <a:cubicBezTo>
                      <a:pt x="266" y="581"/>
                      <a:pt x="266" y="581"/>
                      <a:pt x="266" y="581"/>
                    </a:cubicBezTo>
                    <a:cubicBezTo>
                      <a:pt x="267" y="582"/>
                      <a:pt x="267" y="582"/>
                      <a:pt x="267" y="582"/>
                    </a:cubicBezTo>
                    <a:cubicBezTo>
                      <a:pt x="268" y="582"/>
                      <a:pt x="268" y="582"/>
                      <a:pt x="268" y="582"/>
                    </a:cubicBezTo>
                    <a:cubicBezTo>
                      <a:pt x="269" y="582"/>
                      <a:pt x="269" y="582"/>
                      <a:pt x="269" y="582"/>
                    </a:cubicBezTo>
                    <a:lnTo>
                      <a:pt x="268" y="585"/>
                    </a:lnTo>
                    <a:close/>
                    <a:moveTo>
                      <a:pt x="277" y="551"/>
                    </a:moveTo>
                    <a:cubicBezTo>
                      <a:pt x="277" y="553"/>
                      <a:pt x="277" y="553"/>
                      <a:pt x="277" y="553"/>
                    </a:cubicBezTo>
                    <a:cubicBezTo>
                      <a:pt x="275" y="558"/>
                      <a:pt x="275" y="558"/>
                      <a:pt x="275" y="558"/>
                    </a:cubicBezTo>
                    <a:cubicBezTo>
                      <a:pt x="274" y="562"/>
                      <a:pt x="274" y="562"/>
                      <a:pt x="274" y="562"/>
                    </a:cubicBezTo>
                    <a:cubicBezTo>
                      <a:pt x="273" y="565"/>
                      <a:pt x="273" y="565"/>
                      <a:pt x="273" y="565"/>
                    </a:cubicBezTo>
                    <a:cubicBezTo>
                      <a:pt x="271" y="574"/>
                      <a:pt x="271" y="574"/>
                      <a:pt x="271" y="574"/>
                    </a:cubicBezTo>
                    <a:cubicBezTo>
                      <a:pt x="271" y="573"/>
                      <a:pt x="271" y="573"/>
                      <a:pt x="271" y="573"/>
                    </a:cubicBezTo>
                    <a:cubicBezTo>
                      <a:pt x="268" y="563"/>
                      <a:pt x="268" y="563"/>
                      <a:pt x="268" y="563"/>
                    </a:cubicBezTo>
                    <a:cubicBezTo>
                      <a:pt x="267" y="561"/>
                      <a:pt x="267" y="561"/>
                      <a:pt x="267" y="561"/>
                    </a:cubicBezTo>
                    <a:cubicBezTo>
                      <a:pt x="266" y="556"/>
                      <a:pt x="266" y="556"/>
                      <a:pt x="266" y="556"/>
                    </a:cubicBezTo>
                    <a:cubicBezTo>
                      <a:pt x="264" y="549"/>
                      <a:pt x="264" y="549"/>
                      <a:pt x="264" y="549"/>
                    </a:cubicBezTo>
                    <a:cubicBezTo>
                      <a:pt x="264" y="546"/>
                      <a:pt x="264" y="546"/>
                      <a:pt x="264" y="546"/>
                    </a:cubicBezTo>
                    <a:cubicBezTo>
                      <a:pt x="264" y="546"/>
                      <a:pt x="264" y="546"/>
                      <a:pt x="264" y="546"/>
                    </a:cubicBezTo>
                    <a:cubicBezTo>
                      <a:pt x="266" y="546"/>
                      <a:pt x="266" y="546"/>
                      <a:pt x="266" y="546"/>
                    </a:cubicBezTo>
                    <a:cubicBezTo>
                      <a:pt x="267" y="546"/>
                      <a:pt x="267" y="546"/>
                      <a:pt x="267" y="546"/>
                    </a:cubicBezTo>
                    <a:cubicBezTo>
                      <a:pt x="268" y="546"/>
                      <a:pt x="268" y="546"/>
                      <a:pt x="268" y="546"/>
                    </a:cubicBezTo>
                    <a:cubicBezTo>
                      <a:pt x="271" y="545"/>
                      <a:pt x="271" y="545"/>
                      <a:pt x="271" y="545"/>
                    </a:cubicBezTo>
                    <a:cubicBezTo>
                      <a:pt x="273" y="545"/>
                      <a:pt x="273" y="545"/>
                      <a:pt x="273" y="545"/>
                    </a:cubicBezTo>
                    <a:cubicBezTo>
                      <a:pt x="274" y="545"/>
                      <a:pt x="274" y="545"/>
                      <a:pt x="274" y="545"/>
                    </a:cubicBezTo>
                    <a:cubicBezTo>
                      <a:pt x="275" y="545"/>
                      <a:pt x="275" y="545"/>
                      <a:pt x="275" y="545"/>
                    </a:cubicBezTo>
                    <a:cubicBezTo>
                      <a:pt x="277" y="545"/>
                      <a:pt x="277" y="545"/>
                      <a:pt x="277" y="545"/>
                    </a:cubicBezTo>
                    <a:cubicBezTo>
                      <a:pt x="277" y="544"/>
                      <a:pt x="277" y="544"/>
                      <a:pt x="277" y="544"/>
                    </a:cubicBezTo>
                    <a:cubicBezTo>
                      <a:pt x="279" y="544"/>
                      <a:pt x="279" y="544"/>
                      <a:pt x="279" y="544"/>
                    </a:cubicBezTo>
                    <a:lnTo>
                      <a:pt x="277" y="551"/>
                    </a:lnTo>
                    <a:close/>
                    <a:moveTo>
                      <a:pt x="277" y="526"/>
                    </a:moveTo>
                    <a:cubicBezTo>
                      <a:pt x="277" y="525"/>
                      <a:pt x="277" y="525"/>
                      <a:pt x="277" y="525"/>
                    </a:cubicBezTo>
                    <a:cubicBezTo>
                      <a:pt x="276" y="524"/>
                      <a:pt x="276" y="524"/>
                      <a:pt x="276" y="524"/>
                    </a:cubicBezTo>
                    <a:cubicBezTo>
                      <a:pt x="277" y="523"/>
                      <a:pt x="277" y="523"/>
                      <a:pt x="277" y="523"/>
                    </a:cubicBezTo>
                    <a:cubicBezTo>
                      <a:pt x="277" y="523"/>
                      <a:pt x="277" y="523"/>
                      <a:pt x="277" y="523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80" y="521"/>
                      <a:pt x="280" y="521"/>
                      <a:pt x="280" y="521"/>
                    </a:cubicBezTo>
                    <a:cubicBezTo>
                      <a:pt x="281" y="526"/>
                      <a:pt x="281" y="526"/>
                      <a:pt x="281" y="526"/>
                    </a:cubicBezTo>
                    <a:cubicBezTo>
                      <a:pt x="281" y="530"/>
                      <a:pt x="281" y="530"/>
                      <a:pt x="281" y="530"/>
                    </a:cubicBezTo>
                    <a:cubicBezTo>
                      <a:pt x="281" y="529"/>
                      <a:pt x="281" y="529"/>
                      <a:pt x="281" y="529"/>
                    </a:cubicBezTo>
                    <a:cubicBezTo>
                      <a:pt x="280" y="528"/>
                      <a:pt x="280" y="528"/>
                      <a:pt x="280" y="528"/>
                    </a:cubicBezTo>
                    <a:lnTo>
                      <a:pt x="277" y="526"/>
                    </a:lnTo>
                    <a:close/>
                    <a:moveTo>
                      <a:pt x="281" y="537"/>
                    </a:moveTo>
                    <a:cubicBezTo>
                      <a:pt x="281" y="537"/>
                      <a:pt x="281" y="537"/>
                      <a:pt x="281" y="537"/>
                    </a:cubicBezTo>
                    <a:cubicBezTo>
                      <a:pt x="280" y="535"/>
                      <a:pt x="280" y="535"/>
                      <a:pt x="280" y="535"/>
                    </a:cubicBezTo>
                    <a:cubicBezTo>
                      <a:pt x="281" y="535"/>
                      <a:pt x="281" y="535"/>
                      <a:pt x="281" y="535"/>
                    </a:cubicBezTo>
                    <a:cubicBezTo>
                      <a:pt x="281" y="536"/>
                      <a:pt x="281" y="536"/>
                      <a:pt x="281" y="536"/>
                    </a:cubicBezTo>
                    <a:lnTo>
                      <a:pt x="281" y="537"/>
                    </a:lnTo>
                    <a:close/>
                    <a:moveTo>
                      <a:pt x="281" y="490"/>
                    </a:moveTo>
                    <a:cubicBezTo>
                      <a:pt x="281" y="491"/>
                      <a:pt x="281" y="491"/>
                      <a:pt x="281" y="491"/>
                    </a:cubicBezTo>
                    <a:cubicBezTo>
                      <a:pt x="280" y="491"/>
                      <a:pt x="280" y="491"/>
                      <a:pt x="280" y="491"/>
                    </a:cubicBezTo>
                    <a:cubicBezTo>
                      <a:pt x="277" y="492"/>
                      <a:pt x="277" y="492"/>
                      <a:pt x="277" y="492"/>
                    </a:cubicBezTo>
                    <a:cubicBezTo>
                      <a:pt x="277" y="492"/>
                      <a:pt x="277" y="492"/>
                      <a:pt x="277" y="492"/>
                    </a:cubicBezTo>
                    <a:cubicBezTo>
                      <a:pt x="276" y="492"/>
                      <a:pt x="276" y="492"/>
                      <a:pt x="276" y="492"/>
                    </a:cubicBezTo>
                    <a:cubicBezTo>
                      <a:pt x="277" y="491"/>
                      <a:pt x="277" y="491"/>
                      <a:pt x="277" y="491"/>
                    </a:cubicBezTo>
                    <a:cubicBezTo>
                      <a:pt x="277" y="490"/>
                      <a:pt x="277" y="490"/>
                      <a:pt x="277" y="490"/>
                    </a:cubicBezTo>
                    <a:cubicBezTo>
                      <a:pt x="280" y="488"/>
                      <a:pt x="280" y="488"/>
                      <a:pt x="280" y="488"/>
                    </a:cubicBezTo>
                    <a:cubicBezTo>
                      <a:pt x="281" y="487"/>
                      <a:pt x="281" y="487"/>
                      <a:pt x="281" y="487"/>
                    </a:cubicBezTo>
                    <a:cubicBezTo>
                      <a:pt x="282" y="486"/>
                      <a:pt x="282" y="486"/>
                      <a:pt x="282" y="486"/>
                    </a:cubicBezTo>
                    <a:lnTo>
                      <a:pt x="281" y="490"/>
                    </a:lnTo>
                    <a:close/>
                    <a:moveTo>
                      <a:pt x="286" y="518"/>
                    </a:moveTo>
                    <a:cubicBezTo>
                      <a:pt x="284" y="526"/>
                      <a:pt x="284" y="526"/>
                      <a:pt x="284" y="526"/>
                    </a:cubicBezTo>
                    <a:cubicBezTo>
                      <a:pt x="283" y="521"/>
                      <a:pt x="283" y="521"/>
                      <a:pt x="283" y="521"/>
                    </a:cubicBezTo>
                    <a:cubicBezTo>
                      <a:pt x="283" y="519"/>
                      <a:pt x="283" y="519"/>
                      <a:pt x="283" y="519"/>
                    </a:cubicBezTo>
                    <a:cubicBezTo>
                      <a:pt x="283" y="519"/>
                      <a:pt x="283" y="519"/>
                      <a:pt x="283" y="519"/>
                    </a:cubicBezTo>
                    <a:cubicBezTo>
                      <a:pt x="286" y="517"/>
                      <a:pt x="286" y="517"/>
                      <a:pt x="286" y="517"/>
                    </a:cubicBezTo>
                    <a:cubicBezTo>
                      <a:pt x="286" y="517"/>
                      <a:pt x="286" y="517"/>
                      <a:pt x="286" y="517"/>
                    </a:cubicBezTo>
                    <a:lnTo>
                      <a:pt x="286" y="518"/>
                    </a:lnTo>
                    <a:close/>
                    <a:moveTo>
                      <a:pt x="286" y="513"/>
                    </a:moveTo>
                    <a:cubicBezTo>
                      <a:pt x="283" y="515"/>
                      <a:pt x="283" y="515"/>
                      <a:pt x="283" y="515"/>
                    </a:cubicBezTo>
                    <a:cubicBezTo>
                      <a:pt x="283" y="515"/>
                      <a:pt x="283" y="515"/>
                      <a:pt x="283" y="515"/>
                    </a:cubicBezTo>
                    <a:cubicBezTo>
                      <a:pt x="282" y="513"/>
                      <a:pt x="282" y="513"/>
                      <a:pt x="282" y="513"/>
                    </a:cubicBezTo>
                    <a:cubicBezTo>
                      <a:pt x="282" y="508"/>
                      <a:pt x="282" y="508"/>
                      <a:pt x="282" y="508"/>
                    </a:cubicBezTo>
                    <a:cubicBezTo>
                      <a:pt x="282" y="509"/>
                      <a:pt x="282" y="509"/>
                      <a:pt x="282" y="509"/>
                    </a:cubicBezTo>
                    <a:cubicBezTo>
                      <a:pt x="283" y="510"/>
                      <a:pt x="283" y="510"/>
                      <a:pt x="283" y="510"/>
                    </a:cubicBezTo>
                    <a:cubicBezTo>
                      <a:pt x="286" y="513"/>
                      <a:pt x="286" y="513"/>
                      <a:pt x="286" y="513"/>
                    </a:cubicBezTo>
                    <a:cubicBezTo>
                      <a:pt x="287" y="513"/>
                      <a:pt x="287" y="513"/>
                      <a:pt x="287" y="513"/>
                    </a:cubicBezTo>
                    <a:lnTo>
                      <a:pt x="286" y="513"/>
                    </a:lnTo>
                    <a:close/>
                    <a:moveTo>
                      <a:pt x="289" y="506"/>
                    </a:moveTo>
                    <a:cubicBezTo>
                      <a:pt x="288" y="510"/>
                      <a:pt x="288" y="510"/>
                      <a:pt x="288" y="510"/>
                    </a:cubicBezTo>
                    <a:cubicBezTo>
                      <a:pt x="286" y="508"/>
                      <a:pt x="286" y="508"/>
                      <a:pt x="286" y="508"/>
                    </a:cubicBezTo>
                    <a:cubicBezTo>
                      <a:pt x="283" y="505"/>
                      <a:pt x="283" y="505"/>
                      <a:pt x="283" y="505"/>
                    </a:cubicBezTo>
                    <a:cubicBezTo>
                      <a:pt x="283" y="505"/>
                      <a:pt x="283" y="505"/>
                      <a:pt x="283" y="505"/>
                    </a:cubicBezTo>
                    <a:cubicBezTo>
                      <a:pt x="283" y="505"/>
                      <a:pt x="283" y="505"/>
                      <a:pt x="283" y="505"/>
                    </a:cubicBezTo>
                    <a:cubicBezTo>
                      <a:pt x="286" y="504"/>
                      <a:pt x="286" y="504"/>
                      <a:pt x="286" y="504"/>
                    </a:cubicBezTo>
                    <a:cubicBezTo>
                      <a:pt x="289" y="504"/>
                      <a:pt x="289" y="504"/>
                      <a:pt x="289" y="504"/>
                    </a:cubicBezTo>
                    <a:cubicBezTo>
                      <a:pt x="289" y="504"/>
                      <a:pt x="289" y="504"/>
                      <a:pt x="289" y="504"/>
                    </a:cubicBezTo>
                    <a:lnTo>
                      <a:pt x="289" y="506"/>
                    </a:lnTo>
                    <a:close/>
                    <a:moveTo>
                      <a:pt x="290" y="501"/>
                    </a:moveTo>
                    <a:cubicBezTo>
                      <a:pt x="289" y="501"/>
                      <a:pt x="289" y="501"/>
                      <a:pt x="289" y="501"/>
                    </a:cubicBezTo>
                    <a:cubicBezTo>
                      <a:pt x="286" y="501"/>
                      <a:pt x="286" y="501"/>
                      <a:pt x="286" y="501"/>
                    </a:cubicBezTo>
                    <a:cubicBezTo>
                      <a:pt x="285" y="501"/>
                      <a:pt x="285" y="501"/>
                      <a:pt x="285" y="501"/>
                    </a:cubicBezTo>
                    <a:cubicBezTo>
                      <a:pt x="286" y="500"/>
                      <a:pt x="286" y="500"/>
                      <a:pt x="286" y="500"/>
                    </a:cubicBezTo>
                    <a:cubicBezTo>
                      <a:pt x="289" y="497"/>
                      <a:pt x="289" y="497"/>
                      <a:pt x="289" y="497"/>
                    </a:cubicBezTo>
                    <a:cubicBezTo>
                      <a:pt x="291" y="495"/>
                      <a:pt x="291" y="495"/>
                      <a:pt x="291" y="495"/>
                    </a:cubicBezTo>
                    <a:lnTo>
                      <a:pt x="290" y="501"/>
                    </a:lnTo>
                    <a:close/>
                    <a:moveTo>
                      <a:pt x="289" y="484"/>
                    </a:moveTo>
                    <a:cubicBezTo>
                      <a:pt x="288" y="482"/>
                      <a:pt x="288" y="482"/>
                      <a:pt x="288" y="482"/>
                    </a:cubicBezTo>
                    <a:cubicBezTo>
                      <a:pt x="289" y="482"/>
                      <a:pt x="289" y="482"/>
                      <a:pt x="289" y="482"/>
                    </a:cubicBezTo>
                    <a:cubicBezTo>
                      <a:pt x="291" y="482"/>
                      <a:pt x="291" y="482"/>
                      <a:pt x="291" y="482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3" y="481"/>
                      <a:pt x="293" y="481"/>
                      <a:pt x="293" y="481"/>
                    </a:cubicBezTo>
                    <a:cubicBezTo>
                      <a:pt x="293" y="482"/>
                      <a:pt x="293" y="482"/>
                      <a:pt x="293" y="482"/>
                    </a:cubicBezTo>
                    <a:cubicBezTo>
                      <a:pt x="292" y="487"/>
                      <a:pt x="292" y="487"/>
                      <a:pt x="292" y="487"/>
                    </a:cubicBezTo>
                    <a:cubicBezTo>
                      <a:pt x="291" y="486"/>
                      <a:pt x="291" y="486"/>
                      <a:pt x="291" y="486"/>
                    </a:cubicBezTo>
                    <a:lnTo>
                      <a:pt x="289" y="484"/>
                    </a:lnTo>
                    <a:close/>
                    <a:moveTo>
                      <a:pt x="298" y="503"/>
                    </a:moveTo>
                    <a:cubicBezTo>
                      <a:pt x="296" y="504"/>
                      <a:pt x="296" y="504"/>
                      <a:pt x="296" y="504"/>
                    </a:cubicBezTo>
                    <a:cubicBezTo>
                      <a:pt x="293" y="507"/>
                      <a:pt x="293" y="507"/>
                      <a:pt x="293" y="507"/>
                    </a:cubicBezTo>
                    <a:cubicBezTo>
                      <a:pt x="292" y="509"/>
                      <a:pt x="292" y="509"/>
                      <a:pt x="292" y="509"/>
                    </a:cubicBezTo>
                    <a:cubicBezTo>
                      <a:pt x="293" y="503"/>
                      <a:pt x="293" y="503"/>
                      <a:pt x="293" y="503"/>
                    </a:cubicBezTo>
                    <a:cubicBezTo>
                      <a:pt x="293" y="503"/>
                      <a:pt x="293" y="503"/>
                      <a:pt x="293" y="503"/>
                    </a:cubicBezTo>
                    <a:cubicBezTo>
                      <a:pt x="296" y="503"/>
                      <a:pt x="296" y="503"/>
                      <a:pt x="296" y="503"/>
                    </a:cubicBezTo>
                    <a:cubicBezTo>
                      <a:pt x="298" y="503"/>
                      <a:pt x="298" y="503"/>
                      <a:pt x="298" y="503"/>
                    </a:cubicBezTo>
                    <a:cubicBezTo>
                      <a:pt x="298" y="503"/>
                      <a:pt x="298" y="503"/>
                      <a:pt x="298" y="503"/>
                    </a:cubicBezTo>
                    <a:close/>
                    <a:moveTo>
                      <a:pt x="298" y="499"/>
                    </a:moveTo>
                    <a:cubicBezTo>
                      <a:pt x="296" y="500"/>
                      <a:pt x="296" y="500"/>
                      <a:pt x="296" y="500"/>
                    </a:cubicBezTo>
                    <a:cubicBezTo>
                      <a:pt x="293" y="500"/>
                      <a:pt x="293" y="500"/>
                      <a:pt x="293" y="500"/>
                    </a:cubicBezTo>
                    <a:cubicBezTo>
                      <a:pt x="293" y="500"/>
                      <a:pt x="293" y="500"/>
                      <a:pt x="293" y="500"/>
                    </a:cubicBezTo>
                    <a:cubicBezTo>
                      <a:pt x="293" y="499"/>
                      <a:pt x="293" y="499"/>
                      <a:pt x="293" y="499"/>
                    </a:cubicBezTo>
                    <a:cubicBezTo>
                      <a:pt x="294" y="494"/>
                      <a:pt x="294" y="494"/>
                      <a:pt x="294" y="494"/>
                    </a:cubicBezTo>
                    <a:cubicBezTo>
                      <a:pt x="296" y="496"/>
                      <a:pt x="296" y="496"/>
                      <a:pt x="296" y="496"/>
                    </a:cubicBezTo>
                    <a:cubicBezTo>
                      <a:pt x="298" y="498"/>
                      <a:pt x="298" y="498"/>
                      <a:pt x="298" y="498"/>
                    </a:cubicBezTo>
                    <a:cubicBezTo>
                      <a:pt x="299" y="499"/>
                      <a:pt x="299" y="499"/>
                      <a:pt x="299" y="499"/>
                    </a:cubicBezTo>
                    <a:lnTo>
                      <a:pt x="298" y="499"/>
                    </a:lnTo>
                    <a:close/>
                    <a:moveTo>
                      <a:pt x="300" y="477"/>
                    </a:moveTo>
                    <a:cubicBezTo>
                      <a:pt x="298" y="477"/>
                      <a:pt x="298" y="477"/>
                      <a:pt x="298" y="477"/>
                    </a:cubicBezTo>
                    <a:cubicBezTo>
                      <a:pt x="298" y="477"/>
                      <a:pt x="298" y="477"/>
                      <a:pt x="298" y="477"/>
                    </a:cubicBezTo>
                    <a:cubicBezTo>
                      <a:pt x="298" y="477"/>
                      <a:pt x="298" y="477"/>
                      <a:pt x="298" y="477"/>
                    </a:cubicBezTo>
                    <a:cubicBezTo>
                      <a:pt x="299" y="472"/>
                      <a:pt x="299" y="472"/>
                      <a:pt x="299" y="472"/>
                    </a:cubicBezTo>
                    <a:cubicBezTo>
                      <a:pt x="300" y="474"/>
                      <a:pt x="300" y="474"/>
                      <a:pt x="300" y="474"/>
                    </a:cubicBezTo>
                    <a:cubicBezTo>
                      <a:pt x="302" y="475"/>
                      <a:pt x="302" y="475"/>
                      <a:pt x="302" y="475"/>
                    </a:cubicBezTo>
                    <a:cubicBezTo>
                      <a:pt x="303" y="476"/>
                      <a:pt x="303" y="476"/>
                      <a:pt x="303" y="476"/>
                    </a:cubicBezTo>
                    <a:cubicBezTo>
                      <a:pt x="303" y="477"/>
                      <a:pt x="303" y="477"/>
                      <a:pt x="303" y="477"/>
                    </a:cubicBezTo>
                    <a:cubicBezTo>
                      <a:pt x="303" y="477"/>
                      <a:pt x="303" y="477"/>
                      <a:pt x="303" y="477"/>
                    </a:cubicBezTo>
                    <a:cubicBezTo>
                      <a:pt x="302" y="477"/>
                      <a:pt x="302" y="477"/>
                      <a:pt x="302" y="477"/>
                    </a:cubicBezTo>
                    <a:lnTo>
                      <a:pt x="300" y="477"/>
                    </a:lnTo>
                    <a:close/>
                    <a:moveTo>
                      <a:pt x="302" y="480"/>
                    </a:moveTo>
                    <a:cubicBezTo>
                      <a:pt x="300" y="481"/>
                      <a:pt x="300" y="481"/>
                      <a:pt x="300" y="481"/>
                    </a:cubicBezTo>
                    <a:cubicBezTo>
                      <a:pt x="299" y="483"/>
                      <a:pt x="299" y="483"/>
                      <a:pt x="299" y="483"/>
                    </a:cubicBezTo>
                    <a:cubicBezTo>
                      <a:pt x="298" y="481"/>
                      <a:pt x="298" y="481"/>
                      <a:pt x="298" y="481"/>
                    </a:cubicBezTo>
                    <a:cubicBezTo>
                      <a:pt x="300" y="480"/>
                      <a:pt x="300" y="480"/>
                      <a:pt x="300" y="480"/>
                    </a:cubicBezTo>
                    <a:lnTo>
                      <a:pt x="302" y="480"/>
                    </a:lnTo>
                    <a:close/>
                    <a:moveTo>
                      <a:pt x="298" y="492"/>
                    </a:moveTo>
                    <a:cubicBezTo>
                      <a:pt x="298" y="492"/>
                      <a:pt x="298" y="492"/>
                      <a:pt x="298" y="492"/>
                    </a:cubicBezTo>
                    <a:cubicBezTo>
                      <a:pt x="299" y="494"/>
                      <a:pt x="299" y="494"/>
                      <a:pt x="299" y="494"/>
                    </a:cubicBezTo>
                    <a:cubicBezTo>
                      <a:pt x="298" y="493"/>
                      <a:pt x="298" y="493"/>
                      <a:pt x="298" y="493"/>
                    </a:cubicBezTo>
                    <a:cubicBezTo>
                      <a:pt x="297" y="492"/>
                      <a:pt x="297" y="492"/>
                      <a:pt x="297" y="492"/>
                    </a:cubicBezTo>
                    <a:lnTo>
                      <a:pt x="298" y="492"/>
                    </a:lnTo>
                    <a:close/>
                    <a:moveTo>
                      <a:pt x="302" y="494"/>
                    </a:moveTo>
                    <a:cubicBezTo>
                      <a:pt x="302" y="493"/>
                      <a:pt x="302" y="493"/>
                      <a:pt x="302" y="493"/>
                    </a:cubicBezTo>
                    <a:cubicBezTo>
                      <a:pt x="301" y="491"/>
                      <a:pt x="301" y="491"/>
                      <a:pt x="301" y="491"/>
                    </a:cubicBezTo>
                    <a:cubicBezTo>
                      <a:pt x="302" y="491"/>
                      <a:pt x="302" y="491"/>
                      <a:pt x="302" y="491"/>
                    </a:cubicBezTo>
                    <a:cubicBezTo>
                      <a:pt x="303" y="491"/>
                      <a:pt x="303" y="491"/>
                      <a:pt x="303" y="491"/>
                    </a:cubicBezTo>
                    <a:lnTo>
                      <a:pt x="302" y="494"/>
                    </a:lnTo>
                    <a:close/>
                    <a:moveTo>
                      <a:pt x="303" y="488"/>
                    </a:moveTo>
                    <a:cubicBezTo>
                      <a:pt x="303" y="488"/>
                      <a:pt x="303" y="488"/>
                      <a:pt x="303" y="488"/>
                    </a:cubicBezTo>
                    <a:cubicBezTo>
                      <a:pt x="302" y="488"/>
                      <a:pt x="302" y="488"/>
                      <a:pt x="302" y="488"/>
                    </a:cubicBezTo>
                    <a:cubicBezTo>
                      <a:pt x="300" y="488"/>
                      <a:pt x="300" y="488"/>
                      <a:pt x="300" y="488"/>
                    </a:cubicBezTo>
                    <a:cubicBezTo>
                      <a:pt x="300" y="488"/>
                      <a:pt x="300" y="488"/>
                      <a:pt x="300" y="488"/>
                    </a:cubicBezTo>
                    <a:cubicBezTo>
                      <a:pt x="300" y="487"/>
                      <a:pt x="300" y="487"/>
                      <a:pt x="300" y="487"/>
                    </a:cubicBezTo>
                    <a:cubicBezTo>
                      <a:pt x="300" y="486"/>
                      <a:pt x="300" y="486"/>
                      <a:pt x="300" y="486"/>
                    </a:cubicBezTo>
                    <a:cubicBezTo>
                      <a:pt x="302" y="485"/>
                      <a:pt x="302" y="485"/>
                      <a:pt x="302" y="485"/>
                    </a:cubicBezTo>
                    <a:cubicBezTo>
                      <a:pt x="303" y="484"/>
                      <a:pt x="303" y="484"/>
                      <a:pt x="303" y="484"/>
                    </a:cubicBezTo>
                    <a:cubicBezTo>
                      <a:pt x="304" y="482"/>
                      <a:pt x="304" y="482"/>
                      <a:pt x="304" y="482"/>
                    </a:cubicBezTo>
                    <a:lnTo>
                      <a:pt x="303" y="488"/>
                    </a:lnTo>
                    <a:close/>
                    <a:moveTo>
                      <a:pt x="311" y="490"/>
                    </a:moveTo>
                    <a:cubicBezTo>
                      <a:pt x="308" y="493"/>
                      <a:pt x="308" y="493"/>
                      <a:pt x="308" y="493"/>
                    </a:cubicBezTo>
                    <a:cubicBezTo>
                      <a:pt x="306" y="495"/>
                      <a:pt x="306" y="495"/>
                      <a:pt x="306" y="495"/>
                    </a:cubicBezTo>
                    <a:cubicBezTo>
                      <a:pt x="308" y="490"/>
                      <a:pt x="308" y="490"/>
                      <a:pt x="308" y="490"/>
                    </a:cubicBezTo>
                    <a:cubicBezTo>
                      <a:pt x="308" y="490"/>
                      <a:pt x="308" y="490"/>
                      <a:pt x="308" y="490"/>
                    </a:cubicBezTo>
                    <a:cubicBezTo>
                      <a:pt x="311" y="490"/>
                      <a:pt x="311" y="490"/>
                      <a:pt x="311" y="490"/>
                    </a:cubicBezTo>
                    <a:cubicBezTo>
                      <a:pt x="311" y="490"/>
                      <a:pt x="311" y="490"/>
                      <a:pt x="311" y="490"/>
                    </a:cubicBezTo>
                    <a:close/>
                    <a:moveTo>
                      <a:pt x="313" y="486"/>
                    </a:moveTo>
                    <a:cubicBezTo>
                      <a:pt x="311" y="487"/>
                      <a:pt x="311" y="487"/>
                      <a:pt x="311" y="487"/>
                    </a:cubicBezTo>
                    <a:cubicBezTo>
                      <a:pt x="309" y="487"/>
                      <a:pt x="309" y="487"/>
                      <a:pt x="309" y="487"/>
                    </a:cubicBezTo>
                    <a:cubicBezTo>
                      <a:pt x="310" y="483"/>
                      <a:pt x="310" y="483"/>
                      <a:pt x="310" y="483"/>
                    </a:cubicBezTo>
                    <a:cubicBezTo>
                      <a:pt x="311" y="484"/>
                      <a:pt x="311" y="484"/>
                      <a:pt x="311" y="484"/>
                    </a:cubicBezTo>
                    <a:lnTo>
                      <a:pt x="313" y="486"/>
                    </a:lnTo>
                    <a:close/>
                    <a:moveTo>
                      <a:pt x="311" y="471"/>
                    </a:moveTo>
                    <a:cubicBezTo>
                      <a:pt x="310" y="473"/>
                      <a:pt x="309" y="475"/>
                      <a:pt x="309" y="477"/>
                    </a:cubicBezTo>
                    <a:cubicBezTo>
                      <a:pt x="308" y="477"/>
                      <a:pt x="308" y="477"/>
                      <a:pt x="308" y="477"/>
                    </a:cubicBezTo>
                    <a:cubicBezTo>
                      <a:pt x="308" y="477"/>
                      <a:pt x="308" y="477"/>
                      <a:pt x="308" y="477"/>
                    </a:cubicBezTo>
                    <a:cubicBezTo>
                      <a:pt x="308" y="477"/>
                      <a:pt x="308" y="477"/>
                      <a:pt x="308" y="477"/>
                    </a:cubicBezTo>
                    <a:cubicBezTo>
                      <a:pt x="308" y="477"/>
                      <a:pt x="308" y="477"/>
                      <a:pt x="308" y="477"/>
                    </a:cubicBezTo>
                    <a:cubicBezTo>
                      <a:pt x="304" y="473"/>
                      <a:pt x="304" y="473"/>
                      <a:pt x="304" y="473"/>
                    </a:cubicBezTo>
                    <a:cubicBezTo>
                      <a:pt x="303" y="471"/>
                      <a:pt x="303" y="471"/>
                      <a:pt x="303" y="471"/>
                    </a:cubicBezTo>
                    <a:cubicBezTo>
                      <a:pt x="302" y="470"/>
                      <a:pt x="302" y="470"/>
                      <a:pt x="302" y="470"/>
                    </a:cubicBezTo>
                    <a:cubicBezTo>
                      <a:pt x="300" y="469"/>
                      <a:pt x="300" y="469"/>
                      <a:pt x="300" y="469"/>
                    </a:cubicBezTo>
                    <a:cubicBezTo>
                      <a:pt x="299" y="467"/>
                      <a:pt x="299" y="467"/>
                      <a:pt x="299" y="467"/>
                    </a:cubicBezTo>
                    <a:cubicBezTo>
                      <a:pt x="299" y="467"/>
                      <a:pt x="299" y="467"/>
                      <a:pt x="299" y="467"/>
                    </a:cubicBezTo>
                    <a:cubicBezTo>
                      <a:pt x="299" y="467"/>
                      <a:pt x="299" y="467"/>
                      <a:pt x="299" y="467"/>
                    </a:cubicBezTo>
                    <a:cubicBezTo>
                      <a:pt x="298" y="466"/>
                      <a:pt x="298" y="466"/>
                      <a:pt x="298" y="466"/>
                    </a:cubicBezTo>
                    <a:cubicBezTo>
                      <a:pt x="297" y="465"/>
                      <a:pt x="297" y="465"/>
                      <a:pt x="297" y="465"/>
                    </a:cubicBezTo>
                    <a:cubicBezTo>
                      <a:pt x="298" y="465"/>
                      <a:pt x="298" y="465"/>
                      <a:pt x="298" y="465"/>
                    </a:cubicBezTo>
                    <a:cubicBezTo>
                      <a:pt x="300" y="465"/>
                      <a:pt x="300" y="465"/>
                      <a:pt x="300" y="465"/>
                    </a:cubicBezTo>
                    <a:cubicBezTo>
                      <a:pt x="302" y="466"/>
                      <a:pt x="302" y="466"/>
                      <a:pt x="302" y="466"/>
                    </a:cubicBezTo>
                    <a:cubicBezTo>
                      <a:pt x="303" y="466"/>
                      <a:pt x="303" y="466"/>
                      <a:pt x="303" y="466"/>
                    </a:cubicBezTo>
                    <a:cubicBezTo>
                      <a:pt x="304" y="466"/>
                      <a:pt x="304" y="466"/>
                      <a:pt x="304" y="466"/>
                    </a:cubicBezTo>
                    <a:cubicBezTo>
                      <a:pt x="308" y="467"/>
                      <a:pt x="308" y="467"/>
                      <a:pt x="308" y="467"/>
                    </a:cubicBezTo>
                    <a:cubicBezTo>
                      <a:pt x="311" y="467"/>
                      <a:pt x="311" y="467"/>
                      <a:pt x="311" y="467"/>
                    </a:cubicBezTo>
                    <a:cubicBezTo>
                      <a:pt x="312" y="467"/>
                      <a:pt x="312" y="467"/>
                      <a:pt x="312" y="467"/>
                    </a:cubicBezTo>
                    <a:cubicBezTo>
                      <a:pt x="312" y="469"/>
                      <a:pt x="311" y="470"/>
                      <a:pt x="311" y="471"/>
                    </a:cubicBezTo>
                    <a:close/>
                    <a:moveTo>
                      <a:pt x="322" y="443"/>
                    </a:moveTo>
                    <a:cubicBezTo>
                      <a:pt x="321" y="445"/>
                      <a:pt x="320" y="448"/>
                      <a:pt x="319" y="450"/>
                    </a:cubicBezTo>
                    <a:cubicBezTo>
                      <a:pt x="318" y="452"/>
                      <a:pt x="317" y="454"/>
                      <a:pt x="317" y="456"/>
                    </a:cubicBezTo>
                    <a:cubicBezTo>
                      <a:pt x="316" y="457"/>
                      <a:pt x="316" y="458"/>
                      <a:pt x="315" y="459"/>
                    </a:cubicBezTo>
                    <a:cubicBezTo>
                      <a:pt x="314" y="461"/>
                      <a:pt x="314" y="461"/>
                      <a:pt x="314" y="461"/>
                    </a:cubicBezTo>
                    <a:cubicBezTo>
                      <a:pt x="311" y="449"/>
                      <a:pt x="311" y="449"/>
                      <a:pt x="311" y="449"/>
                    </a:cubicBezTo>
                    <a:cubicBezTo>
                      <a:pt x="308" y="440"/>
                      <a:pt x="308" y="440"/>
                      <a:pt x="308" y="440"/>
                    </a:cubicBezTo>
                    <a:cubicBezTo>
                      <a:pt x="306" y="435"/>
                      <a:pt x="306" y="435"/>
                      <a:pt x="306" y="435"/>
                    </a:cubicBezTo>
                    <a:cubicBezTo>
                      <a:pt x="308" y="436"/>
                      <a:pt x="308" y="436"/>
                      <a:pt x="308" y="436"/>
                    </a:cubicBezTo>
                    <a:cubicBezTo>
                      <a:pt x="311" y="436"/>
                      <a:pt x="311" y="436"/>
                      <a:pt x="311" y="436"/>
                    </a:cubicBezTo>
                    <a:cubicBezTo>
                      <a:pt x="315" y="437"/>
                      <a:pt x="315" y="437"/>
                      <a:pt x="315" y="437"/>
                    </a:cubicBezTo>
                    <a:cubicBezTo>
                      <a:pt x="317" y="437"/>
                      <a:pt x="317" y="437"/>
                      <a:pt x="317" y="437"/>
                    </a:cubicBezTo>
                    <a:cubicBezTo>
                      <a:pt x="319" y="437"/>
                      <a:pt x="319" y="437"/>
                      <a:pt x="319" y="437"/>
                    </a:cubicBezTo>
                    <a:cubicBezTo>
                      <a:pt x="322" y="438"/>
                      <a:pt x="322" y="438"/>
                      <a:pt x="322" y="438"/>
                    </a:cubicBezTo>
                    <a:cubicBezTo>
                      <a:pt x="324" y="438"/>
                      <a:pt x="324" y="438"/>
                      <a:pt x="324" y="438"/>
                    </a:cubicBezTo>
                    <a:cubicBezTo>
                      <a:pt x="323" y="440"/>
                      <a:pt x="322" y="442"/>
                      <a:pt x="322" y="443"/>
                    </a:cubicBezTo>
                    <a:close/>
                    <a:moveTo>
                      <a:pt x="338" y="411"/>
                    </a:moveTo>
                    <a:cubicBezTo>
                      <a:pt x="337" y="412"/>
                      <a:pt x="336" y="414"/>
                      <a:pt x="335" y="415"/>
                    </a:cubicBezTo>
                    <a:cubicBezTo>
                      <a:pt x="335" y="416"/>
                      <a:pt x="334" y="417"/>
                      <a:pt x="334" y="418"/>
                    </a:cubicBezTo>
                    <a:cubicBezTo>
                      <a:pt x="333" y="419"/>
                      <a:pt x="333" y="419"/>
                      <a:pt x="333" y="419"/>
                    </a:cubicBezTo>
                    <a:cubicBezTo>
                      <a:pt x="333" y="420"/>
                      <a:pt x="333" y="420"/>
                      <a:pt x="333" y="420"/>
                    </a:cubicBezTo>
                    <a:cubicBezTo>
                      <a:pt x="332" y="421"/>
                      <a:pt x="332" y="422"/>
                      <a:pt x="331" y="423"/>
                    </a:cubicBezTo>
                    <a:cubicBezTo>
                      <a:pt x="330" y="425"/>
                      <a:pt x="329" y="428"/>
                      <a:pt x="328" y="430"/>
                    </a:cubicBezTo>
                    <a:cubicBezTo>
                      <a:pt x="327" y="432"/>
                      <a:pt x="327" y="432"/>
                      <a:pt x="327" y="432"/>
                    </a:cubicBezTo>
                    <a:cubicBezTo>
                      <a:pt x="324" y="420"/>
                      <a:pt x="324" y="420"/>
                      <a:pt x="324" y="420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324" y="409"/>
                      <a:pt x="324" y="409"/>
                      <a:pt x="324" y="409"/>
                    </a:cubicBezTo>
                    <a:cubicBezTo>
                      <a:pt x="328" y="409"/>
                      <a:pt x="328" y="409"/>
                      <a:pt x="328" y="409"/>
                    </a:cubicBezTo>
                    <a:cubicBezTo>
                      <a:pt x="331" y="409"/>
                      <a:pt x="331" y="409"/>
                      <a:pt x="331" y="409"/>
                    </a:cubicBezTo>
                    <a:cubicBezTo>
                      <a:pt x="333" y="409"/>
                      <a:pt x="333" y="409"/>
                      <a:pt x="333" y="409"/>
                    </a:cubicBezTo>
                    <a:cubicBezTo>
                      <a:pt x="333" y="410"/>
                      <a:pt x="333" y="410"/>
                      <a:pt x="333" y="410"/>
                    </a:cubicBezTo>
                    <a:cubicBezTo>
                      <a:pt x="334" y="410"/>
                      <a:pt x="334" y="410"/>
                      <a:pt x="334" y="410"/>
                    </a:cubicBezTo>
                    <a:cubicBezTo>
                      <a:pt x="335" y="410"/>
                      <a:pt x="335" y="410"/>
                      <a:pt x="335" y="410"/>
                    </a:cubicBezTo>
                    <a:cubicBezTo>
                      <a:pt x="338" y="410"/>
                      <a:pt x="338" y="410"/>
                      <a:pt x="338" y="410"/>
                    </a:cubicBezTo>
                    <a:cubicBezTo>
                      <a:pt x="338" y="410"/>
                      <a:pt x="338" y="410"/>
                      <a:pt x="338" y="410"/>
                    </a:cubicBezTo>
                    <a:lnTo>
                      <a:pt x="338" y="411"/>
                    </a:lnTo>
                    <a:close/>
                    <a:moveTo>
                      <a:pt x="345" y="398"/>
                    </a:moveTo>
                    <a:cubicBezTo>
                      <a:pt x="344" y="400"/>
                      <a:pt x="342" y="402"/>
                      <a:pt x="341" y="404"/>
                    </a:cubicBezTo>
                    <a:cubicBezTo>
                      <a:pt x="338" y="386"/>
                      <a:pt x="338" y="386"/>
                      <a:pt x="338" y="386"/>
                    </a:cubicBezTo>
                    <a:cubicBezTo>
                      <a:pt x="337" y="385"/>
                      <a:pt x="337" y="385"/>
                      <a:pt x="337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45" y="386"/>
                      <a:pt x="345" y="386"/>
                      <a:pt x="345" y="386"/>
                    </a:cubicBezTo>
                    <a:cubicBezTo>
                      <a:pt x="352" y="387"/>
                      <a:pt x="352" y="387"/>
                      <a:pt x="352" y="387"/>
                    </a:cubicBezTo>
                    <a:cubicBezTo>
                      <a:pt x="349" y="391"/>
                      <a:pt x="347" y="395"/>
                      <a:pt x="345" y="398"/>
                    </a:cubicBezTo>
                    <a:close/>
                    <a:moveTo>
                      <a:pt x="354" y="383"/>
                    </a:moveTo>
                    <a:cubicBezTo>
                      <a:pt x="353" y="381"/>
                      <a:pt x="353" y="381"/>
                      <a:pt x="353" y="381"/>
                    </a:cubicBezTo>
                    <a:cubicBezTo>
                      <a:pt x="345" y="372"/>
                      <a:pt x="345" y="372"/>
                      <a:pt x="345" y="372"/>
                    </a:cubicBezTo>
                    <a:cubicBezTo>
                      <a:pt x="338" y="365"/>
                      <a:pt x="338" y="365"/>
                      <a:pt x="338" y="365"/>
                    </a:cubicBezTo>
                    <a:cubicBezTo>
                      <a:pt x="335" y="363"/>
                      <a:pt x="335" y="363"/>
                      <a:pt x="335" y="363"/>
                    </a:cubicBezTo>
                    <a:cubicBezTo>
                      <a:pt x="334" y="361"/>
                      <a:pt x="334" y="361"/>
                      <a:pt x="334" y="361"/>
                    </a:cubicBezTo>
                    <a:cubicBezTo>
                      <a:pt x="333" y="361"/>
                      <a:pt x="333" y="361"/>
                      <a:pt x="333" y="361"/>
                    </a:cubicBezTo>
                    <a:cubicBezTo>
                      <a:pt x="333" y="360"/>
                      <a:pt x="333" y="360"/>
                      <a:pt x="333" y="360"/>
                    </a:cubicBezTo>
                    <a:cubicBezTo>
                      <a:pt x="333" y="360"/>
                      <a:pt x="333" y="360"/>
                      <a:pt x="333" y="360"/>
                    </a:cubicBezTo>
                    <a:cubicBezTo>
                      <a:pt x="333" y="360"/>
                      <a:pt x="333" y="360"/>
                      <a:pt x="333" y="360"/>
                    </a:cubicBezTo>
                    <a:cubicBezTo>
                      <a:pt x="333" y="359"/>
                      <a:pt x="333" y="359"/>
                      <a:pt x="333" y="359"/>
                    </a:cubicBezTo>
                    <a:cubicBezTo>
                      <a:pt x="334" y="359"/>
                      <a:pt x="334" y="359"/>
                      <a:pt x="334" y="359"/>
                    </a:cubicBezTo>
                    <a:cubicBezTo>
                      <a:pt x="335" y="357"/>
                      <a:pt x="335" y="357"/>
                      <a:pt x="335" y="357"/>
                    </a:cubicBezTo>
                    <a:cubicBezTo>
                      <a:pt x="336" y="356"/>
                      <a:pt x="336" y="356"/>
                      <a:pt x="336" y="356"/>
                    </a:cubicBezTo>
                    <a:cubicBezTo>
                      <a:pt x="338" y="357"/>
                      <a:pt x="338" y="357"/>
                      <a:pt x="338" y="357"/>
                    </a:cubicBezTo>
                    <a:cubicBezTo>
                      <a:pt x="345" y="365"/>
                      <a:pt x="345" y="365"/>
                      <a:pt x="345" y="365"/>
                    </a:cubicBezTo>
                    <a:cubicBezTo>
                      <a:pt x="353" y="374"/>
                      <a:pt x="353" y="374"/>
                      <a:pt x="353" y="374"/>
                    </a:cubicBezTo>
                    <a:cubicBezTo>
                      <a:pt x="357" y="378"/>
                      <a:pt x="357" y="378"/>
                      <a:pt x="357" y="378"/>
                    </a:cubicBezTo>
                    <a:cubicBezTo>
                      <a:pt x="356" y="379"/>
                      <a:pt x="355" y="381"/>
                      <a:pt x="354" y="383"/>
                    </a:cubicBezTo>
                    <a:close/>
                    <a:moveTo>
                      <a:pt x="358" y="374"/>
                    </a:moveTo>
                    <a:cubicBezTo>
                      <a:pt x="353" y="369"/>
                      <a:pt x="353" y="369"/>
                      <a:pt x="353" y="369"/>
                    </a:cubicBezTo>
                    <a:cubicBezTo>
                      <a:pt x="352" y="367"/>
                      <a:pt x="352" y="367"/>
                      <a:pt x="352" y="367"/>
                    </a:cubicBezTo>
                    <a:cubicBezTo>
                      <a:pt x="353" y="367"/>
                      <a:pt x="353" y="367"/>
                      <a:pt x="353" y="367"/>
                    </a:cubicBezTo>
                    <a:cubicBezTo>
                      <a:pt x="359" y="365"/>
                      <a:pt x="359" y="365"/>
                      <a:pt x="359" y="365"/>
                    </a:cubicBezTo>
                    <a:lnTo>
                      <a:pt x="358" y="374"/>
                    </a:lnTo>
                    <a:close/>
                    <a:moveTo>
                      <a:pt x="359" y="362"/>
                    </a:moveTo>
                    <a:cubicBezTo>
                      <a:pt x="353" y="363"/>
                      <a:pt x="353" y="363"/>
                      <a:pt x="353" y="363"/>
                    </a:cubicBezTo>
                    <a:cubicBezTo>
                      <a:pt x="351" y="364"/>
                      <a:pt x="351" y="364"/>
                      <a:pt x="351" y="364"/>
                    </a:cubicBezTo>
                    <a:cubicBezTo>
                      <a:pt x="351" y="352"/>
                      <a:pt x="351" y="352"/>
                      <a:pt x="351" y="352"/>
                    </a:cubicBezTo>
                    <a:cubicBezTo>
                      <a:pt x="353" y="352"/>
                      <a:pt x="353" y="352"/>
                      <a:pt x="353" y="352"/>
                    </a:cubicBezTo>
                    <a:cubicBezTo>
                      <a:pt x="360" y="351"/>
                      <a:pt x="360" y="351"/>
                      <a:pt x="360" y="351"/>
                    </a:cubicBezTo>
                    <a:lnTo>
                      <a:pt x="359" y="362"/>
                    </a:lnTo>
                    <a:close/>
                    <a:moveTo>
                      <a:pt x="362" y="371"/>
                    </a:moveTo>
                    <a:cubicBezTo>
                      <a:pt x="362" y="364"/>
                      <a:pt x="362" y="364"/>
                      <a:pt x="362" y="364"/>
                    </a:cubicBezTo>
                    <a:cubicBezTo>
                      <a:pt x="365" y="363"/>
                      <a:pt x="365" y="363"/>
                      <a:pt x="365" y="363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2"/>
                      <a:pt x="368" y="362"/>
                      <a:pt x="368" y="362"/>
                    </a:cubicBezTo>
                    <a:cubicBezTo>
                      <a:pt x="368" y="363"/>
                      <a:pt x="368" y="363"/>
                      <a:pt x="368" y="363"/>
                    </a:cubicBezTo>
                    <a:cubicBezTo>
                      <a:pt x="367" y="364"/>
                      <a:pt x="366" y="365"/>
                      <a:pt x="365" y="367"/>
                    </a:cubicBezTo>
                    <a:cubicBezTo>
                      <a:pt x="364" y="368"/>
                      <a:pt x="363" y="370"/>
                      <a:pt x="362" y="371"/>
                    </a:cubicBezTo>
                    <a:close/>
                    <a:moveTo>
                      <a:pt x="382" y="361"/>
                    </a:moveTo>
                    <a:cubicBezTo>
                      <a:pt x="376" y="364"/>
                      <a:pt x="376" y="364"/>
                      <a:pt x="376" y="364"/>
                    </a:cubicBezTo>
                    <a:cubicBezTo>
                      <a:pt x="368" y="368"/>
                      <a:pt x="368" y="368"/>
                      <a:pt x="368" y="368"/>
                    </a:cubicBezTo>
                    <a:cubicBezTo>
                      <a:pt x="368" y="368"/>
                      <a:pt x="368" y="368"/>
                      <a:pt x="368" y="368"/>
                    </a:cubicBezTo>
                    <a:cubicBezTo>
                      <a:pt x="368" y="368"/>
                      <a:pt x="368" y="368"/>
                      <a:pt x="368" y="368"/>
                    </a:cubicBezTo>
                    <a:cubicBezTo>
                      <a:pt x="369" y="366"/>
                      <a:pt x="371" y="363"/>
                      <a:pt x="373" y="361"/>
                    </a:cubicBezTo>
                    <a:cubicBezTo>
                      <a:pt x="373" y="361"/>
                      <a:pt x="373" y="360"/>
                      <a:pt x="373" y="360"/>
                    </a:cubicBezTo>
                    <a:cubicBezTo>
                      <a:pt x="374" y="359"/>
                      <a:pt x="375" y="358"/>
                      <a:pt x="376" y="357"/>
                    </a:cubicBezTo>
                    <a:cubicBezTo>
                      <a:pt x="377" y="356"/>
                      <a:pt x="377" y="355"/>
                      <a:pt x="378" y="354"/>
                    </a:cubicBezTo>
                    <a:cubicBezTo>
                      <a:pt x="382" y="358"/>
                      <a:pt x="382" y="358"/>
                      <a:pt x="382" y="358"/>
                    </a:cubicBezTo>
                    <a:cubicBezTo>
                      <a:pt x="384" y="360"/>
                      <a:pt x="384" y="360"/>
                      <a:pt x="384" y="360"/>
                    </a:cubicBezTo>
                    <a:lnTo>
                      <a:pt x="382" y="361"/>
                    </a:lnTo>
                    <a:close/>
                    <a:moveTo>
                      <a:pt x="384" y="355"/>
                    </a:moveTo>
                    <a:cubicBezTo>
                      <a:pt x="387" y="358"/>
                      <a:pt x="387" y="358"/>
                      <a:pt x="387" y="358"/>
                    </a:cubicBezTo>
                    <a:cubicBezTo>
                      <a:pt x="387" y="358"/>
                      <a:pt x="387" y="358"/>
                      <a:pt x="387" y="358"/>
                    </a:cubicBezTo>
                    <a:cubicBezTo>
                      <a:pt x="384" y="355"/>
                      <a:pt x="384" y="355"/>
                      <a:pt x="384" y="355"/>
                    </a:cubicBezTo>
                    <a:cubicBezTo>
                      <a:pt x="382" y="353"/>
                      <a:pt x="382" y="353"/>
                      <a:pt x="382" y="353"/>
                    </a:cubicBezTo>
                    <a:cubicBezTo>
                      <a:pt x="380" y="351"/>
                      <a:pt x="380" y="351"/>
                      <a:pt x="380" y="351"/>
                    </a:cubicBezTo>
                    <a:cubicBezTo>
                      <a:pt x="380" y="351"/>
                      <a:pt x="380" y="351"/>
                      <a:pt x="380" y="351"/>
                    </a:cubicBezTo>
                    <a:cubicBezTo>
                      <a:pt x="382" y="353"/>
                      <a:pt x="382" y="353"/>
                      <a:pt x="382" y="353"/>
                    </a:cubicBezTo>
                    <a:lnTo>
                      <a:pt x="384" y="355"/>
                    </a:lnTo>
                    <a:close/>
                    <a:moveTo>
                      <a:pt x="384" y="340"/>
                    </a:moveTo>
                    <a:cubicBezTo>
                      <a:pt x="382" y="343"/>
                      <a:pt x="382" y="343"/>
                      <a:pt x="382" y="343"/>
                    </a:cubicBezTo>
                    <a:cubicBezTo>
                      <a:pt x="380" y="346"/>
                      <a:pt x="380" y="346"/>
                      <a:pt x="380" y="346"/>
                    </a:cubicBezTo>
                    <a:cubicBezTo>
                      <a:pt x="379" y="345"/>
                      <a:pt x="379" y="345"/>
                      <a:pt x="379" y="345"/>
                    </a:cubicBezTo>
                    <a:cubicBezTo>
                      <a:pt x="378" y="332"/>
                      <a:pt x="378" y="332"/>
                      <a:pt x="378" y="332"/>
                    </a:cubicBezTo>
                    <a:cubicBezTo>
                      <a:pt x="382" y="332"/>
                      <a:pt x="382" y="332"/>
                      <a:pt x="382" y="332"/>
                    </a:cubicBezTo>
                    <a:cubicBezTo>
                      <a:pt x="384" y="332"/>
                      <a:pt x="384" y="332"/>
                      <a:pt x="384" y="332"/>
                    </a:cubicBezTo>
                    <a:cubicBezTo>
                      <a:pt x="390" y="332"/>
                      <a:pt x="390" y="332"/>
                      <a:pt x="390" y="332"/>
                    </a:cubicBezTo>
                    <a:cubicBezTo>
                      <a:pt x="388" y="334"/>
                      <a:pt x="386" y="337"/>
                      <a:pt x="384" y="340"/>
                    </a:cubicBezTo>
                    <a:close/>
                    <a:moveTo>
                      <a:pt x="392" y="326"/>
                    </a:moveTo>
                    <a:cubicBezTo>
                      <a:pt x="384" y="318"/>
                      <a:pt x="384" y="318"/>
                      <a:pt x="384" y="318"/>
                    </a:cubicBezTo>
                    <a:cubicBezTo>
                      <a:pt x="382" y="316"/>
                      <a:pt x="382" y="316"/>
                      <a:pt x="382" y="316"/>
                    </a:cubicBezTo>
                    <a:cubicBezTo>
                      <a:pt x="378" y="312"/>
                      <a:pt x="378" y="312"/>
                      <a:pt x="378" y="312"/>
                    </a:cubicBezTo>
                    <a:cubicBezTo>
                      <a:pt x="382" y="312"/>
                      <a:pt x="382" y="312"/>
                      <a:pt x="382" y="312"/>
                    </a:cubicBezTo>
                    <a:cubicBezTo>
                      <a:pt x="384" y="311"/>
                      <a:pt x="384" y="311"/>
                      <a:pt x="384" y="311"/>
                    </a:cubicBezTo>
                    <a:cubicBezTo>
                      <a:pt x="393" y="311"/>
                      <a:pt x="393" y="311"/>
                      <a:pt x="393" y="311"/>
                    </a:cubicBezTo>
                    <a:lnTo>
                      <a:pt x="392" y="326"/>
                    </a:lnTo>
                    <a:close/>
                    <a:moveTo>
                      <a:pt x="393" y="307"/>
                    </a:moveTo>
                    <a:cubicBezTo>
                      <a:pt x="384" y="308"/>
                      <a:pt x="384" y="308"/>
                      <a:pt x="384" y="308"/>
                    </a:cubicBezTo>
                    <a:cubicBezTo>
                      <a:pt x="382" y="308"/>
                      <a:pt x="382" y="308"/>
                      <a:pt x="382" y="308"/>
                    </a:cubicBezTo>
                    <a:cubicBezTo>
                      <a:pt x="379" y="309"/>
                      <a:pt x="379" y="309"/>
                      <a:pt x="379" y="309"/>
                    </a:cubicBezTo>
                    <a:cubicBezTo>
                      <a:pt x="382" y="305"/>
                      <a:pt x="382" y="305"/>
                      <a:pt x="382" y="305"/>
                    </a:cubicBezTo>
                    <a:cubicBezTo>
                      <a:pt x="384" y="303"/>
                      <a:pt x="384" y="303"/>
                      <a:pt x="384" y="303"/>
                    </a:cubicBezTo>
                    <a:cubicBezTo>
                      <a:pt x="387" y="300"/>
                      <a:pt x="390" y="297"/>
                      <a:pt x="393" y="294"/>
                    </a:cubicBezTo>
                    <a:lnTo>
                      <a:pt x="393" y="307"/>
                    </a:lnTo>
                    <a:close/>
                    <a:moveTo>
                      <a:pt x="394" y="286"/>
                    </a:move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84" y="276"/>
                      <a:pt x="384" y="276"/>
                      <a:pt x="384" y="276"/>
                    </a:cubicBezTo>
                    <a:cubicBezTo>
                      <a:pt x="396" y="274"/>
                      <a:pt x="396" y="274"/>
                      <a:pt x="396" y="274"/>
                    </a:cubicBezTo>
                    <a:lnTo>
                      <a:pt x="394" y="286"/>
                    </a:lnTo>
                    <a:close/>
                    <a:moveTo>
                      <a:pt x="407" y="311"/>
                    </a:moveTo>
                    <a:cubicBezTo>
                      <a:pt x="406" y="312"/>
                      <a:pt x="405" y="314"/>
                      <a:pt x="403" y="315"/>
                    </a:cubicBezTo>
                    <a:cubicBezTo>
                      <a:pt x="401" y="318"/>
                      <a:pt x="399" y="321"/>
                      <a:pt x="396" y="324"/>
                    </a:cubicBezTo>
                    <a:cubicBezTo>
                      <a:pt x="395" y="325"/>
                      <a:pt x="395" y="325"/>
                      <a:pt x="395" y="325"/>
                    </a:cubicBezTo>
                    <a:cubicBezTo>
                      <a:pt x="396" y="310"/>
                      <a:pt x="396" y="310"/>
                      <a:pt x="396" y="310"/>
                    </a:cubicBezTo>
                    <a:cubicBezTo>
                      <a:pt x="396" y="310"/>
                      <a:pt x="396" y="310"/>
                      <a:pt x="396" y="310"/>
                    </a:cubicBezTo>
                    <a:cubicBezTo>
                      <a:pt x="403" y="310"/>
                      <a:pt x="403" y="310"/>
                      <a:pt x="403" y="310"/>
                    </a:cubicBezTo>
                    <a:cubicBezTo>
                      <a:pt x="407" y="309"/>
                      <a:pt x="407" y="309"/>
                      <a:pt x="407" y="309"/>
                    </a:cubicBezTo>
                    <a:cubicBezTo>
                      <a:pt x="408" y="309"/>
                      <a:pt x="408" y="309"/>
                      <a:pt x="408" y="309"/>
                    </a:cubicBezTo>
                    <a:lnTo>
                      <a:pt x="407" y="311"/>
                    </a:lnTo>
                    <a:close/>
                    <a:moveTo>
                      <a:pt x="407" y="306"/>
                    </a:moveTo>
                    <a:cubicBezTo>
                      <a:pt x="403" y="306"/>
                      <a:pt x="403" y="306"/>
                      <a:pt x="403" y="306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6" y="295"/>
                      <a:pt x="396" y="295"/>
                      <a:pt x="396" y="295"/>
                    </a:cubicBezTo>
                    <a:cubicBezTo>
                      <a:pt x="396" y="293"/>
                      <a:pt x="396" y="293"/>
                      <a:pt x="396" y="293"/>
                    </a:cubicBezTo>
                    <a:cubicBezTo>
                      <a:pt x="403" y="300"/>
                      <a:pt x="403" y="300"/>
                      <a:pt x="403" y="300"/>
                    </a:cubicBezTo>
                    <a:cubicBezTo>
                      <a:pt x="407" y="304"/>
                      <a:pt x="407" y="304"/>
                      <a:pt x="407" y="304"/>
                    </a:cubicBezTo>
                    <a:cubicBezTo>
                      <a:pt x="408" y="306"/>
                      <a:pt x="408" y="306"/>
                      <a:pt x="408" y="306"/>
                    </a:cubicBezTo>
                    <a:lnTo>
                      <a:pt x="407" y="306"/>
                    </a:lnTo>
                    <a:close/>
                    <a:moveTo>
                      <a:pt x="410" y="303"/>
                    </a:moveTo>
                    <a:cubicBezTo>
                      <a:pt x="407" y="300"/>
                      <a:pt x="407" y="300"/>
                      <a:pt x="407" y="300"/>
                    </a:cubicBezTo>
                    <a:cubicBezTo>
                      <a:pt x="403" y="296"/>
                      <a:pt x="403" y="296"/>
                      <a:pt x="403" y="296"/>
                    </a:cubicBezTo>
                    <a:cubicBezTo>
                      <a:pt x="398" y="291"/>
                      <a:pt x="398" y="291"/>
                      <a:pt x="398" y="291"/>
                    </a:cubicBezTo>
                    <a:cubicBezTo>
                      <a:pt x="403" y="290"/>
                      <a:pt x="403" y="290"/>
                      <a:pt x="403" y="290"/>
                    </a:cubicBezTo>
                    <a:cubicBezTo>
                      <a:pt x="407" y="290"/>
                      <a:pt x="407" y="290"/>
                      <a:pt x="407" y="290"/>
                    </a:cubicBezTo>
                    <a:cubicBezTo>
                      <a:pt x="411" y="290"/>
                      <a:pt x="411" y="290"/>
                      <a:pt x="411" y="290"/>
                    </a:cubicBezTo>
                    <a:lnTo>
                      <a:pt x="410" y="303"/>
                    </a:lnTo>
                    <a:close/>
                    <a:moveTo>
                      <a:pt x="411" y="286"/>
                    </a:moveTo>
                    <a:cubicBezTo>
                      <a:pt x="407" y="287"/>
                      <a:pt x="407" y="287"/>
                      <a:pt x="407" y="287"/>
                    </a:cubicBezTo>
                    <a:cubicBezTo>
                      <a:pt x="403" y="287"/>
                      <a:pt x="403" y="287"/>
                      <a:pt x="403" y="287"/>
                    </a:cubicBezTo>
                    <a:cubicBezTo>
                      <a:pt x="399" y="287"/>
                      <a:pt x="399" y="287"/>
                      <a:pt x="399" y="287"/>
                    </a:cubicBezTo>
                    <a:cubicBezTo>
                      <a:pt x="403" y="283"/>
                      <a:pt x="403" y="283"/>
                      <a:pt x="403" y="283"/>
                    </a:cubicBezTo>
                    <a:cubicBezTo>
                      <a:pt x="407" y="279"/>
                      <a:pt x="407" y="279"/>
                      <a:pt x="407" y="279"/>
                    </a:cubicBezTo>
                    <a:cubicBezTo>
                      <a:pt x="412" y="274"/>
                      <a:pt x="412" y="274"/>
                      <a:pt x="412" y="274"/>
                    </a:cubicBezTo>
                    <a:lnTo>
                      <a:pt x="411" y="286"/>
                    </a:lnTo>
                    <a:close/>
                    <a:moveTo>
                      <a:pt x="412" y="267"/>
                    </a:moveTo>
                    <a:cubicBezTo>
                      <a:pt x="407" y="261"/>
                      <a:pt x="407" y="261"/>
                      <a:pt x="407" y="261"/>
                    </a:cubicBezTo>
                    <a:cubicBezTo>
                      <a:pt x="404" y="258"/>
                      <a:pt x="404" y="258"/>
                      <a:pt x="404" y="258"/>
                    </a:cubicBezTo>
                    <a:cubicBezTo>
                      <a:pt x="407" y="258"/>
                      <a:pt x="407" y="258"/>
                      <a:pt x="407" y="258"/>
                    </a:cubicBezTo>
                    <a:cubicBezTo>
                      <a:pt x="414" y="256"/>
                      <a:pt x="414" y="256"/>
                      <a:pt x="414" y="256"/>
                    </a:cubicBezTo>
                    <a:cubicBezTo>
                      <a:pt x="415" y="256"/>
                      <a:pt x="415" y="256"/>
                      <a:pt x="415" y="256"/>
                    </a:cubicBezTo>
                    <a:cubicBezTo>
                      <a:pt x="414" y="259"/>
                      <a:pt x="414" y="259"/>
                      <a:pt x="414" y="259"/>
                    </a:cubicBezTo>
                    <a:lnTo>
                      <a:pt x="412" y="267"/>
                    </a:lnTo>
                    <a:close/>
                    <a:moveTo>
                      <a:pt x="425" y="288"/>
                    </a:moveTo>
                    <a:cubicBezTo>
                      <a:pt x="424" y="290"/>
                      <a:pt x="423" y="292"/>
                      <a:pt x="421" y="293"/>
                    </a:cubicBezTo>
                    <a:cubicBezTo>
                      <a:pt x="419" y="296"/>
                      <a:pt x="416" y="299"/>
                      <a:pt x="414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4" y="300"/>
                      <a:pt x="414" y="300"/>
                      <a:pt x="414" y="300"/>
                    </a:cubicBezTo>
                    <a:cubicBezTo>
                      <a:pt x="414" y="289"/>
                      <a:pt x="414" y="289"/>
                      <a:pt x="414" y="289"/>
                    </a:cubicBezTo>
                    <a:cubicBezTo>
                      <a:pt x="421" y="289"/>
                      <a:pt x="421" y="289"/>
                      <a:pt x="421" y="289"/>
                    </a:cubicBezTo>
                    <a:cubicBezTo>
                      <a:pt x="425" y="288"/>
                      <a:pt x="425" y="288"/>
                      <a:pt x="425" y="288"/>
                    </a:cubicBezTo>
                    <a:cubicBezTo>
                      <a:pt x="425" y="288"/>
                      <a:pt x="425" y="288"/>
                      <a:pt x="425" y="288"/>
                    </a:cubicBezTo>
                    <a:close/>
                    <a:moveTo>
                      <a:pt x="425" y="285"/>
                    </a:moveTo>
                    <a:cubicBezTo>
                      <a:pt x="421" y="285"/>
                      <a:pt x="421" y="285"/>
                      <a:pt x="421" y="285"/>
                    </a:cubicBezTo>
                    <a:cubicBezTo>
                      <a:pt x="414" y="286"/>
                      <a:pt x="414" y="286"/>
                      <a:pt x="414" y="286"/>
                    </a:cubicBezTo>
                    <a:cubicBezTo>
                      <a:pt x="415" y="274"/>
                      <a:pt x="415" y="274"/>
                      <a:pt x="415" y="274"/>
                    </a:cubicBezTo>
                    <a:cubicBezTo>
                      <a:pt x="421" y="281"/>
                      <a:pt x="421" y="281"/>
                      <a:pt x="421" y="281"/>
                    </a:cubicBezTo>
                    <a:cubicBezTo>
                      <a:pt x="425" y="285"/>
                      <a:pt x="425" y="285"/>
                      <a:pt x="425" y="285"/>
                    </a:cubicBezTo>
                    <a:cubicBezTo>
                      <a:pt x="426" y="285"/>
                      <a:pt x="426" y="285"/>
                      <a:pt x="426" y="285"/>
                    </a:cubicBezTo>
                    <a:lnTo>
                      <a:pt x="425" y="285"/>
                    </a:lnTo>
                    <a:close/>
                    <a:moveTo>
                      <a:pt x="428" y="282"/>
                    </a:move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1" y="276"/>
                      <a:pt x="421" y="276"/>
                      <a:pt x="421" y="276"/>
                    </a:cubicBezTo>
                    <a:cubicBezTo>
                      <a:pt x="417" y="271"/>
                      <a:pt x="417" y="271"/>
                      <a:pt x="417" y="271"/>
                    </a:cubicBezTo>
                    <a:cubicBezTo>
                      <a:pt x="421" y="271"/>
                      <a:pt x="421" y="271"/>
                      <a:pt x="421" y="271"/>
                    </a:cubicBezTo>
                    <a:cubicBezTo>
                      <a:pt x="425" y="271"/>
                      <a:pt x="425" y="271"/>
                      <a:pt x="425" y="271"/>
                    </a:cubicBezTo>
                    <a:cubicBezTo>
                      <a:pt x="428" y="270"/>
                      <a:pt x="428" y="270"/>
                      <a:pt x="428" y="270"/>
                    </a:cubicBezTo>
                    <a:lnTo>
                      <a:pt x="428" y="282"/>
                    </a:lnTo>
                    <a:close/>
                    <a:moveTo>
                      <a:pt x="429" y="263"/>
                    </a:moveTo>
                    <a:cubicBezTo>
                      <a:pt x="429" y="267"/>
                      <a:pt x="429" y="267"/>
                      <a:pt x="429" y="267"/>
                    </a:cubicBezTo>
                    <a:cubicBezTo>
                      <a:pt x="425" y="267"/>
                      <a:pt x="425" y="267"/>
                      <a:pt x="425" y="267"/>
                    </a:cubicBezTo>
                    <a:cubicBezTo>
                      <a:pt x="421" y="268"/>
                      <a:pt x="421" y="268"/>
                      <a:pt x="421" y="268"/>
                    </a:cubicBezTo>
                    <a:cubicBezTo>
                      <a:pt x="418" y="268"/>
                      <a:pt x="418" y="268"/>
                      <a:pt x="418" y="268"/>
                    </a:cubicBezTo>
                    <a:cubicBezTo>
                      <a:pt x="421" y="264"/>
                      <a:pt x="421" y="264"/>
                      <a:pt x="421" y="264"/>
                    </a:cubicBezTo>
                    <a:cubicBezTo>
                      <a:pt x="425" y="260"/>
                      <a:pt x="425" y="260"/>
                      <a:pt x="425" y="260"/>
                    </a:cubicBezTo>
                    <a:cubicBezTo>
                      <a:pt x="429" y="257"/>
                      <a:pt x="429" y="257"/>
                      <a:pt x="429" y="257"/>
                    </a:cubicBezTo>
                    <a:cubicBezTo>
                      <a:pt x="429" y="256"/>
                      <a:pt x="429" y="256"/>
                      <a:pt x="429" y="256"/>
                    </a:cubicBezTo>
                    <a:lnTo>
                      <a:pt x="429" y="263"/>
                    </a:lnTo>
                    <a:close/>
                    <a:moveTo>
                      <a:pt x="430" y="249"/>
                    </a:moveTo>
                    <a:cubicBezTo>
                      <a:pt x="429" y="247"/>
                      <a:pt x="429" y="247"/>
                      <a:pt x="429" y="247"/>
                    </a:cubicBezTo>
                    <a:cubicBezTo>
                      <a:pt x="425" y="244"/>
                      <a:pt x="425" y="244"/>
                      <a:pt x="425" y="244"/>
                    </a:cubicBezTo>
                    <a:cubicBezTo>
                      <a:pt x="423" y="241"/>
                      <a:pt x="423" y="241"/>
                      <a:pt x="423" y="241"/>
                    </a:cubicBezTo>
                    <a:cubicBezTo>
                      <a:pt x="425" y="241"/>
                      <a:pt x="425" y="241"/>
                      <a:pt x="425" y="241"/>
                    </a:cubicBezTo>
                    <a:cubicBezTo>
                      <a:pt x="429" y="241"/>
                      <a:pt x="429" y="241"/>
                      <a:pt x="429" y="241"/>
                    </a:cubicBezTo>
                    <a:cubicBezTo>
                      <a:pt x="431" y="241"/>
                      <a:pt x="431" y="241"/>
                      <a:pt x="431" y="241"/>
                    </a:cubicBezTo>
                    <a:lnTo>
                      <a:pt x="430" y="249"/>
                    </a:lnTo>
                    <a:close/>
                    <a:moveTo>
                      <a:pt x="429" y="238"/>
                    </a:moveTo>
                    <a:cubicBezTo>
                      <a:pt x="425" y="238"/>
                      <a:pt x="425" y="238"/>
                      <a:pt x="425" y="238"/>
                    </a:cubicBezTo>
                    <a:cubicBezTo>
                      <a:pt x="424" y="238"/>
                      <a:pt x="424" y="238"/>
                      <a:pt x="424" y="238"/>
                    </a:cubicBezTo>
                    <a:cubicBezTo>
                      <a:pt x="425" y="237"/>
                      <a:pt x="425" y="237"/>
                      <a:pt x="425" y="237"/>
                    </a:cubicBezTo>
                    <a:cubicBezTo>
                      <a:pt x="429" y="234"/>
                      <a:pt x="429" y="234"/>
                      <a:pt x="429" y="234"/>
                    </a:cubicBezTo>
                    <a:cubicBezTo>
                      <a:pt x="432" y="231"/>
                      <a:pt x="432" y="231"/>
                      <a:pt x="432" y="231"/>
                    </a:cubicBezTo>
                    <a:cubicBezTo>
                      <a:pt x="431" y="238"/>
                      <a:pt x="431" y="238"/>
                      <a:pt x="431" y="238"/>
                    </a:cubicBezTo>
                    <a:lnTo>
                      <a:pt x="429" y="238"/>
                    </a:lnTo>
                    <a:close/>
                    <a:moveTo>
                      <a:pt x="441" y="270"/>
                    </a:moveTo>
                    <a:cubicBezTo>
                      <a:pt x="439" y="272"/>
                      <a:pt x="438" y="273"/>
                      <a:pt x="436" y="275"/>
                    </a:cubicBezTo>
                    <a:cubicBezTo>
                      <a:pt x="434" y="277"/>
                      <a:pt x="433" y="279"/>
                      <a:pt x="431" y="282"/>
                    </a:cubicBezTo>
                    <a:cubicBezTo>
                      <a:pt x="432" y="270"/>
                      <a:pt x="432" y="270"/>
                      <a:pt x="432" y="270"/>
                    </a:cubicBezTo>
                    <a:cubicBezTo>
                      <a:pt x="436" y="270"/>
                      <a:pt x="436" y="270"/>
                      <a:pt x="436" y="270"/>
                    </a:cubicBezTo>
                    <a:cubicBezTo>
                      <a:pt x="441" y="269"/>
                      <a:pt x="441" y="269"/>
                      <a:pt x="441" y="269"/>
                    </a:cubicBezTo>
                    <a:cubicBezTo>
                      <a:pt x="442" y="269"/>
                      <a:pt x="442" y="269"/>
                      <a:pt x="442" y="269"/>
                    </a:cubicBezTo>
                    <a:lnTo>
                      <a:pt x="441" y="270"/>
                    </a:lnTo>
                    <a:close/>
                    <a:moveTo>
                      <a:pt x="441" y="266"/>
                    </a:moveTo>
                    <a:cubicBezTo>
                      <a:pt x="436" y="266"/>
                      <a:pt x="436" y="266"/>
                      <a:pt x="436" y="266"/>
                    </a:cubicBezTo>
                    <a:cubicBezTo>
                      <a:pt x="432" y="267"/>
                      <a:pt x="432" y="267"/>
                      <a:pt x="432" y="267"/>
                    </a:cubicBezTo>
                    <a:cubicBezTo>
                      <a:pt x="432" y="256"/>
                      <a:pt x="432" y="256"/>
                      <a:pt x="432" y="256"/>
                    </a:cubicBezTo>
                    <a:cubicBezTo>
                      <a:pt x="436" y="260"/>
                      <a:pt x="436" y="260"/>
                      <a:pt x="436" y="260"/>
                    </a:cubicBezTo>
                    <a:cubicBezTo>
                      <a:pt x="441" y="265"/>
                      <a:pt x="441" y="265"/>
                      <a:pt x="441" y="265"/>
                    </a:cubicBezTo>
                    <a:cubicBezTo>
                      <a:pt x="442" y="266"/>
                      <a:pt x="442" y="266"/>
                      <a:pt x="442" y="266"/>
                    </a:cubicBezTo>
                    <a:lnTo>
                      <a:pt x="441" y="266"/>
                    </a:lnTo>
                    <a:close/>
                    <a:moveTo>
                      <a:pt x="441" y="260"/>
                    </a:moveTo>
                    <a:cubicBezTo>
                      <a:pt x="436" y="255"/>
                      <a:pt x="436" y="255"/>
                      <a:pt x="436" y="255"/>
                    </a:cubicBezTo>
                    <a:cubicBezTo>
                      <a:pt x="435" y="254"/>
                      <a:pt x="435" y="254"/>
                      <a:pt x="435" y="254"/>
                    </a:cubicBezTo>
                    <a:cubicBezTo>
                      <a:pt x="436" y="254"/>
                      <a:pt x="436" y="254"/>
                      <a:pt x="436" y="254"/>
                    </a:cubicBezTo>
                    <a:cubicBezTo>
                      <a:pt x="441" y="254"/>
                      <a:pt x="441" y="254"/>
                      <a:pt x="441" y="254"/>
                    </a:cubicBezTo>
                    <a:cubicBezTo>
                      <a:pt x="443" y="254"/>
                      <a:pt x="443" y="254"/>
                      <a:pt x="443" y="254"/>
                    </a:cubicBezTo>
                    <a:cubicBezTo>
                      <a:pt x="444" y="263"/>
                      <a:pt x="444" y="263"/>
                      <a:pt x="444" y="263"/>
                    </a:cubicBezTo>
                    <a:lnTo>
                      <a:pt x="441" y="260"/>
                    </a:lnTo>
                    <a:close/>
                    <a:moveTo>
                      <a:pt x="444" y="230"/>
                    </a:moveTo>
                    <a:cubicBezTo>
                      <a:pt x="443" y="235"/>
                      <a:pt x="443" y="235"/>
                      <a:pt x="443" y="235"/>
                    </a:cubicBezTo>
                    <a:cubicBezTo>
                      <a:pt x="441" y="232"/>
                      <a:pt x="441" y="232"/>
                      <a:pt x="441" y="232"/>
                    </a:cubicBezTo>
                    <a:cubicBezTo>
                      <a:pt x="437" y="228"/>
                      <a:pt x="437" y="228"/>
                      <a:pt x="437" y="228"/>
                    </a:cubicBezTo>
                    <a:cubicBezTo>
                      <a:pt x="441" y="228"/>
                      <a:pt x="441" y="228"/>
                      <a:pt x="441" y="228"/>
                    </a:cubicBezTo>
                    <a:cubicBezTo>
                      <a:pt x="444" y="228"/>
                      <a:pt x="444" y="228"/>
                      <a:pt x="444" y="228"/>
                    </a:cubicBezTo>
                    <a:cubicBezTo>
                      <a:pt x="444" y="228"/>
                      <a:pt x="444" y="228"/>
                      <a:pt x="444" y="228"/>
                    </a:cubicBezTo>
                    <a:lnTo>
                      <a:pt x="444" y="230"/>
                    </a:lnTo>
                    <a:close/>
                    <a:moveTo>
                      <a:pt x="445" y="224"/>
                    </a:move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1" y="225"/>
                      <a:pt x="441" y="225"/>
                      <a:pt x="441" y="225"/>
                    </a:cubicBezTo>
                    <a:cubicBezTo>
                      <a:pt x="439" y="225"/>
                      <a:pt x="439" y="225"/>
                      <a:pt x="439" y="225"/>
                    </a:cubicBezTo>
                    <a:cubicBezTo>
                      <a:pt x="441" y="223"/>
                      <a:pt x="441" y="223"/>
                      <a:pt x="441" y="223"/>
                    </a:cubicBezTo>
                    <a:cubicBezTo>
                      <a:pt x="444" y="220"/>
                      <a:pt x="444" y="220"/>
                      <a:pt x="444" y="220"/>
                    </a:cubicBezTo>
                    <a:cubicBezTo>
                      <a:pt x="445" y="219"/>
                      <a:pt x="445" y="219"/>
                      <a:pt x="445" y="219"/>
                    </a:cubicBezTo>
                    <a:lnTo>
                      <a:pt x="445" y="224"/>
                    </a:lnTo>
                    <a:close/>
                    <a:moveTo>
                      <a:pt x="444" y="209"/>
                    </a:moveTo>
                    <a:cubicBezTo>
                      <a:pt x="441" y="206"/>
                      <a:pt x="441" y="206"/>
                      <a:pt x="441" y="206"/>
                    </a:cubicBezTo>
                    <a:cubicBezTo>
                      <a:pt x="438" y="203"/>
                      <a:pt x="438" y="203"/>
                      <a:pt x="438" y="203"/>
                    </a:cubicBezTo>
                    <a:cubicBezTo>
                      <a:pt x="441" y="203"/>
                      <a:pt x="441" y="203"/>
                      <a:pt x="441" y="203"/>
                    </a:cubicBezTo>
                    <a:cubicBezTo>
                      <a:pt x="444" y="203"/>
                      <a:pt x="444" y="203"/>
                      <a:pt x="444" y="203"/>
                    </a:cubicBezTo>
                    <a:cubicBezTo>
                      <a:pt x="447" y="203"/>
                      <a:pt x="447" y="203"/>
                      <a:pt x="447" y="203"/>
                    </a:cubicBezTo>
                    <a:cubicBezTo>
                      <a:pt x="446" y="211"/>
                      <a:pt x="446" y="211"/>
                      <a:pt x="446" y="211"/>
                    </a:cubicBezTo>
                    <a:lnTo>
                      <a:pt x="444" y="209"/>
                    </a:lnTo>
                    <a:close/>
                    <a:moveTo>
                      <a:pt x="452" y="257"/>
                    </a:moveTo>
                    <a:cubicBezTo>
                      <a:pt x="451" y="259"/>
                      <a:pt x="451" y="259"/>
                      <a:pt x="451" y="259"/>
                    </a:cubicBezTo>
                    <a:cubicBezTo>
                      <a:pt x="447" y="263"/>
                      <a:pt x="447" y="263"/>
                      <a:pt x="447" y="263"/>
                    </a:cubicBezTo>
                    <a:cubicBezTo>
                      <a:pt x="447" y="254"/>
                      <a:pt x="447" y="254"/>
                      <a:pt x="447" y="254"/>
                    </a:cubicBezTo>
                    <a:cubicBezTo>
                      <a:pt x="451" y="254"/>
                      <a:pt x="451" y="254"/>
                      <a:pt x="451" y="254"/>
                    </a:cubicBezTo>
                    <a:cubicBezTo>
                      <a:pt x="452" y="254"/>
                      <a:pt x="452" y="254"/>
                      <a:pt x="452" y="254"/>
                    </a:cubicBezTo>
                    <a:cubicBezTo>
                      <a:pt x="454" y="254"/>
                      <a:pt x="454" y="254"/>
                      <a:pt x="454" y="254"/>
                    </a:cubicBezTo>
                    <a:lnTo>
                      <a:pt x="452" y="257"/>
                    </a:lnTo>
                    <a:close/>
                    <a:moveTo>
                      <a:pt x="452" y="251"/>
                    </a:moveTo>
                    <a:cubicBezTo>
                      <a:pt x="451" y="251"/>
                      <a:pt x="451" y="251"/>
                      <a:pt x="451" y="251"/>
                    </a:cubicBezTo>
                    <a:cubicBezTo>
                      <a:pt x="447" y="251"/>
                      <a:pt x="447" y="251"/>
                      <a:pt x="447" y="251"/>
                    </a:cubicBezTo>
                    <a:cubicBezTo>
                      <a:pt x="446" y="242"/>
                      <a:pt x="446" y="242"/>
                      <a:pt x="446" y="242"/>
                    </a:cubicBezTo>
                    <a:cubicBezTo>
                      <a:pt x="451" y="247"/>
                      <a:pt x="451" y="247"/>
                      <a:pt x="451" y="247"/>
                    </a:cubicBezTo>
                    <a:cubicBezTo>
                      <a:pt x="452" y="249"/>
                      <a:pt x="452" y="249"/>
                      <a:pt x="452" y="249"/>
                    </a:cubicBezTo>
                    <a:cubicBezTo>
                      <a:pt x="455" y="251"/>
                      <a:pt x="455" y="251"/>
                      <a:pt x="455" y="251"/>
                    </a:cubicBezTo>
                    <a:lnTo>
                      <a:pt x="452" y="251"/>
                    </a:lnTo>
                    <a:close/>
                    <a:moveTo>
                      <a:pt x="456" y="247"/>
                    </a:moveTo>
                    <a:cubicBezTo>
                      <a:pt x="452" y="244"/>
                      <a:pt x="452" y="244"/>
                      <a:pt x="452" y="244"/>
                    </a:cubicBezTo>
                    <a:cubicBezTo>
                      <a:pt x="451" y="242"/>
                      <a:pt x="451" y="242"/>
                      <a:pt x="451" y="242"/>
                    </a:cubicBezTo>
                    <a:cubicBezTo>
                      <a:pt x="449" y="240"/>
                      <a:pt x="449" y="240"/>
                      <a:pt x="449" y="240"/>
                    </a:cubicBezTo>
                    <a:cubicBezTo>
                      <a:pt x="451" y="240"/>
                      <a:pt x="451" y="240"/>
                      <a:pt x="451" y="240"/>
                    </a:cubicBezTo>
                    <a:cubicBezTo>
                      <a:pt x="452" y="240"/>
                      <a:pt x="452" y="240"/>
                      <a:pt x="452" y="240"/>
                    </a:cubicBezTo>
                    <a:cubicBezTo>
                      <a:pt x="456" y="240"/>
                      <a:pt x="456" y="240"/>
                      <a:pt x="456" y="240"/>
                    </a:cubicBezTo>
                    <a:cubicBezTo>
                      <a:pt x="456" y="240"/>
                      <a:pt x="456" y="240"/>
                      <a:pt x="456" y="240"/>
                    </a:cubicBezTo>
                    <a:cubicBezTo>
                      <a:pt x="456" y="248"/>
                      <a:pt x="456" y="248"/>
                      <a:pt x="456" y="248"/>
                    </a:cubicBezTo>
                    <a:lnTo>
                      <a:pt x="456" y="247"/>
                    </a:lnTo>
                    <a:close/>
                    <a:moveTo>
                      <a:pt x="457" y="222"/>
                    </a:moveTo>
                    <a:cubicBezTo>
                      <a:pt x="456" y="221"/>
                      <a:pt x="456" y="221"/>
                      <a:pt x="456" y="221"/>
                    </a:cubicBezTo>
                    <a:cubicBezTo>
                      <a:pt x="452" y="217"/>
                      <a:pt x="452" y="217"/>
                      <a:pt x="452" y="217"/>
                    </a:cubicBezTo>
                    <a:cubicBezTo>
                      <a:pt x="451" y="216"/>
                      <a:pt x="451" y="216"/>
                      <a:pt x="451" y="216"/>
                    </a:cubicBezTo>
                    <a:cubicBezTo>
                      <a:pt x="452" y="215"/>
                      <a:pt x="452" y="215"/>
                      <a:pt x="452" y="215"/>
                    </a:cubicBezTo>
                    <a:cubicBezTo>
                      <a:pt x="456" y="215"/>
                      <a:pt x="456" y="215"/>
                      <a:pt x="456" y="215"/>
                    </a:cubicBezTo>
                    <a:cubicBezTo>
                      <a:pt x="458" y="214"/>
                      <a:pt x="458" y="214"/>
                      <a:pt x="458" y="214"/>
                    </a:cubicBezTo>
                    <a:lnTo>
                      <a:pt x="457" y="222"/>
                    </a:lnTo>
                    <a:close/>
                    <a:moveTo>
                      <a:pt x="456" y="212"/>
                    </a:moveTo>
                    <a:cubicBezTo>
                      <a:pt x="453" y="212"/>
                      <a:pt x="453" y="212"/>
                      <a:pt x="453" y="212"/>
                    </a:cubicBezTo>
                    <a:cubicBezTo>
                      <a:pt x="456" y="209"/>
                      <a:pt x="456" y="209"/>
                      <a:pt x="456" y="209"/>
                    </a:cubicBezTo>
                    <a:cubicBezTo>
                      <a:pt x="460" y="205"/>
                      <a:pt x="460" y="205"/>
                      <a:pt x="460" y="205"/>
                    </a:cubicBezTo>
                    <a:cubicBezTo>
                      <a:pt x="460" y="205"/>
                      <a:pt x="460" y="205"/>
                      <a:pt x="460" y="205"/>
                    </a:cubicBezTo>
                    <a:cubicBezTo>
                      <a:pt x="460" y="206"/>
                      <a:pt x="460" y="206"/>
                      <a:pt x="460" y="206"/>
                    </a:cubicBezTo>
                    <a:cubicBezTo>
                      <a:pt x="459" y="211"/>
                      <a:pt x="459" y="211"/>
                      <a:pt x="459" y="211"/>
                    </a:cubicBezTo>
                    <a:lnTo>
                      <a:pt x="456" y="212"/>
                    </a:lnTo>
                    <a:close/>
                    <a:moveTo>
                      <a:pt x="459" y="229"/>
                    </a:moveTo>
                    <a:cubicBezTo>
                      <a:pt x="460" y="230"/>
                      <a:pt x="460" y="230"/>
                      <a:pt x="460" y="230"/>
                    </a:cubicBezTo>
                    <a:cubicBezTo>
                      <a:pt x="464" y="234"/>
                      <a:pt x="464" y="234"/>
                      <a:pt x="464" y="234"/>
                    </a:cubicBezTo>
                    <a:cubicBezTo>
                      <a:pt x="466" y="237"/>
                      <a:pt x="466" y="237"/>
                      <a:pt x="466" y="237"/>
                    </a:cubicBezTo>
                    <a:cubicBezTo>
                      <a:pt x="464" y="237"/>
                      <a:pt x="464" y="237"/>
                      <a:pt x="464" y="237"/>
                    </a:cubicBezTo>
                    <a:cubicBezTo>
                      <a:pt x="460" y="237"/>
                      <a:pt x="460" y="237"/>
                      <a:pt x="460" y="237"/>
                    </a:cubicBezTo>
                    <a:cubicBezTo>
                      <a:pt x="459" y="237"/>
                      <a:pt x="459" y="237"/>
                      <a:pt x="459" y="237"/>
                    </a:cubicBezTo>
                    <a:lnTo>
                      <a:pt x="459" y="229"/>
                    </a:lnTo>
                    <a:close/>
                    <a:moveTo>
                      <a:pt x="464" y="243"/>
                    </a:moveTo>
                    <a:cubicBezTo>
                      <a:pt x="460" y="248"/>
                      <a:pt x="460" y="248"/>
                      <a:pt x="460" y="248"/>
                    </a:cubicBezTo>
                    <a:cubicBezTo>
                      <a:pt x="460" y="248"/>
                      <a:pt x="460" y="248"/>
                      <a:pt x="460" y="248"/>
                    </a:cubicBezTo>
                    <a:cubicBezTo>
                      <a:pt x="460" y="240"/>
                      <a:pt x="460" y="240"/>
                      <a:pt x="460" y="240"/>
                    </a:cubicBezTo>
                    <a:cubicBezTo>
                      <a:pt x="460" y="240"/>
                      <a:pt x="460" y="240"/>
                      <a:pt x="460" y="240"/>
                    </a:cubicBezTo>
                    <a:cubicBezTo>
                      <a:pt x="464" y="240"/>
                      <a:pt x="464" y="240"/>
                      <a:pt x="464" y="240"/>
                    </a:cubicBezTo>
                    <a:cubicBezTo>
                      <a:pt x="467" y="240"/>
                      <a:pt x="467" y="240"/>
                      <a:pt x="467" y="240"/>
                    </a:cubicBezTo>
                    <a:lnTo>
                      <a:pt x="464" y="243"/>
                    </a:lnTo>
                    <a:close/>
                    <a:moveTo>
                      <a:pt x="469" y="230"/>
                    </a:moveTo>
                    <a:cubicBezTo>
                      <a:pt x="469" y="235"/>
                      <a:pt x="469" y="235"/>
                      <a:pt x="469" y="235"/>
                    </a:cubicBezTo>
                    <a:cubicBezTo>
                      <a:pt x="468" y="233"/>
                      <a:pt x="468" y="233"/>
                      <a:pt x="468" y="233"/>
                    </a:cubicBezTo>
                    <a:cubicBezTo>
                      <a:pt x="464" y="229"/>
                      <a:pt x="464" y="229"/>
                      <a:pt x="464" y="229"/>
                    </a:cubicBezTo>
                    <a:cubicBezTo>
                      <a:pt x="461" y="226"/>
                      <a:pt x="461" y="226"/>
                      <a:pt x="461" y="226"/>
                    </a:cubicBezTo>
                    <a:cubicBezTo>
                      <a:pt x="464" y="226"/>
                      <a:pt x="464" y="226"/>
                      <a:pt x="464" y="226"/>
                    </a:cubicBezTo>
                    <a:cubicBezTo>
                      <a:pt x="468" y="226"/>
                      <a:pt x="468" y="226"/>
                      <a:pt x="468" y="226"/>
                    </a:cubicBezTo>
                    <a:cubicBezTo>
                      <a:pt x="469" y="226"/>
                      <a:pt x="469" y="226"/>
                      <a:pt x="469" y="226"/>
                    </a:cubicBezTo>
                    <a:cubicBezTo>
                      <a:pt x="470" y="226"/>
                      <a:pt x="470" y="226"/>
                      <a:pt x="470" y="226"/>
                    </a:cubicBezTo>
                    <a:lnTo>
                      <a:pt x="469" y="230"/>
                    </a:lnTo>
                    <a:close/>
                    <a:moveTo>
                      <a:pt x="470" y="222"/>
                    </a:moveTo>
                    <a:cubicBezTo>
                      <a:pt x="469" y="222"/>
                      <a:pt x="469" y="222"/>
                      <a:pt x="469" y="222"/>
                    </a:cubicBezTo>
                    <a:cubicBezTo>
                      <a:pt x="468" y="223"/>
                      <a:pt x="468" y="223"/>
                      <a:pt x="468" y="223"/>
                    </a:cubicBezTo>
                    <a:cubicBezTo>
                      <a:pt x="464" y="223"/>
                      <a:pt x="464" y="223"/>
                      <a:pt x="464" y="223"/>
                    </a:cubicBezTo>
                    <a:cubicBezTo>
                      <a:pt x="462" y="223"/>
                      <a:pt x="462" y="223"/>
                      <a:pt x="462" y="223"/>
                    </a:cubicBezTo>
                    <a:cubicBezTo>
                      <a:pt x="464" y="221"/>
                      <a:pt x="464" y="221"/>
                      <a:pt x="464" y="221"/>
                    </a:cubicBezTo>
                    <a:cubicBezTo>
                      <a:pt x="468" y="217"/>
                      <a:pt x="468" y="217"/>
                      <a:pt x="468" y="217"/>
                    </a:cubicBezTo>
                    <a:cubicBezTo>
                      <a:pt x="469" y="216"/>
                      <a:pt x="469" y="216"/>
                      <a:pt x="469" y="216"/>
                    </a:cubicBezTo>
                    <a:cubicBezTo>
                      <a:pt x="470" y="215"/>
                      <a:pt x="470" y="215"/>
                      <a:pt x="470" y="215"/>
                    </a:cubicBezTo>
                    <a:lnTo>
                      <a:pt x="470" y="222"/>
                    </a:lnTo>
                    <a:close/>
                    <a:moveTo>
                      <a:pt x="471" y="207"/>
                    </a:moveTo>
                    <a:cubicBezTo>
                      <a:pt x="469" y="205"/>
                      <a:pt x="469" y="205"/>
                      <a:pt x="469" y="205"/>
                    </a:cubicBezTo>
                    <a:cubicBezTo>
                      <a:pt x="468" y="203"/>
                      <a:pt x="468" y="203"/>
                      <a:pt x="468" y="203"/>
                    </a:cubicBezTo>
                    <a:cubicBezTo>
                      <a:pt x="466" y="202"/>
                      <a:pt x="466" y="202"/>
                      <a:pt x="466" y="202"/>
                    </a:cubicBezTo>
                    <a:cubicBezTo>
                      <a:pt x="468" y="201"/>
                      <a:pt x="468" y="201"/>
                      <a:pt x="468" y="201"/>
                    </a:cubicBezTo>
                    <a:cubicBezTo>
                      <a:pt x="469" y="201"/>
                      <a:pt x="469" y="201"/>
                      <a:pt x="469" y="201"/>
                    </a:cubicBezTo>
                    <a:cubicBezTo>
                      <a:pt x="473" y="200"/>
                      <a:pt x="473" y="200"/>
                      <a:pt x="473" y="200"/>
                    </a:cubicBezTo>
                    <a:lnTo>
                      <a:pt x="471" y="207"/>
                    </a:lnTo>
                    <a:close/>
                    <a:moveTo>
                      <a:pt x="478" y="227"/>
                    </a:moveTo>
                    <a:cubicBezTo>
                      <a:pt x="474" y="232"/>
                      <a:pt x="474" y="232"/>
                      <a:pt x="474" y="232"/>
                    </a:cubicBezTo>
                    <a:cubicBezTo>
                      <a:pt x="472" y="234"/>
                      <a:pt x="472" y="234"/>
                      <a:pt x="472" y="234"/>
                    </a:cubicBezTo>
                    <a:cubicBezTo>
                      <a:pt x="473" y="225"/>
                      <a:pt x="473" y="225"/>
                      <a:pt x="473" y="225"/>
                    </a:cubicBezTo>
                    <a:cubicBezTo>
                      <a:pt x="474" y="225"/>
                      <a:pt x="474" y="225"/>
                      <a:pt x="474" y="225"/>
                    </a:cubicBezTo>
                    <a:cubicBezTo>
                      <a:pt x="478" y="225"/>
                      <a:pt x="478" y="225"/>
                      <a:pt x="478" y="225"/>
                    </a:cubicBezTo>
                    <a:cubicBezTo>
                      <a:pt x="480" y="225"/>
                      <a:pt x="480" y="225"/>
                      <a:pt x="480" y="225"/>
                    </a:cubicBezTo>
                    <a:lnTo>
                      <a:pt x="478" y="227"/>
                    </a:lnTo>
                    <a:close/>
                    <a:moveTo>
                      <a:pt x="478" y="222"/>
                    </a:moveTo>
                    <a:cubicBezTo>
                      <a:pt x="474" y="222"/>
                      <a:pt x="474" y="222"/>
                      <a:pt x="474" y="222"/>
                    </a:cubicBezTo>
                    <a:cubicBezTo>
                      <a:pt x="473" y="222"/>
                      <a:pt x="473" y="222"/>
                      <a:pt x="473" y="222"/>
                    </a:cubicBezTo>
                    <a:cubicBezTo>
                      <a:pt x="474" y="215"/>
                      <a:pt x="474" y="215"/>
                      <a:pt x="474" y="215"/>
                    </a:cubicBezTo>
                    <a:cubicBezTo>
                      <a:pt x="474" y="214"/>
                      <a:pt x="474" y="214"/>
                      <a:pt x="474" y="214"/>
                    </a:cubicBezTo>
                    <a:cubicBezTo>
                      <a:pt x="478" y="219"/>
                      <a:pt x="478" y="219"/>
                      <a:pt x="478" y="219"/>
                    </a:cubicBezTo>
                    <a:cubicBezTo>
                      <a:pt x="481" y="221"/>
                      <a:pt x="481" y="221"/>
                      <a:pt x="481" y="221"/>
                    </a:cubicBezTo>
                    <a:lnTo>
                      <a:pt x="478" y="222"/>
                    </a:lnTo>
                    <a:close/>
                    <a:moveTo>
                      <a:pt x="483" y="219"/>
                    </a:moveTo>
                    <a:cubicBezTo>
                      <a:pt x="482" y="218"/>
                      <a:pt x="482" y="218"/>
                      <a:pt x="482" y="218"/>
                    </a:cubicBezTo>
                    <a:cubicBezTo>
                      <a:pt x="478" y="214"/>
                      <a:pt x="478" y="214"/>
                      <a:pt x="478" y="214"/>
                    </a:cubicBezTo>
                    <a:cubicBezTo>
                      <a:pt x="476" y="212"/>
                      <a:pt x="476" y="212"/>
                      <a:pt x="476" y="212"/>
                    </a:cubicBezTo>
                    <a:cubicBezTo>
                      <a:pt x="478" y="211"/>
                      <a:pt x="478" y="211"/>
                      <a:pt x="478" y="211"/>
                    </a:cubicBezTo>
                    <a:cubicBezTo>
                      <a:pt x="482" y="211"/>
                      <a:pt x="482" y="211"/>
                      <a:pt x="482" y="211"/>
                    </a:cubicBezTo>
                    <a:cubicBezTo>
                      <a:pt x="484" y="211"/>
                      <a:pt x="484" y="211"/>
                      <a:pt x="484" y="211"/>
                    </a:cubicBezTo>
                    <a:lnTo>
                      <a:pt x="483" y="219"/>
                    </a:lnTo>
                    <a:close/>
                    <a:moveTo>
                      <a:pt x="484" y="207"/>
                    </a:moveTo>
                    <a:cubicBezTo>
                      <a:pt x="482" y="208"/>
                      <a:pt x="482" y="208"/>
                      <a:pt x="482" y="208"/>
                    </a:cubicBezTo>
                    <a:cubicBezTo>
                      <a:pt x="478" y="208"/>
                      <a:pt x="478" y="208"/>
                      <a:pt x="478" y="208"/>
                    </a:cubicBezTo>
                    <a:cubicBezTo>
                      <a:pt x="477" y="208"/>
                      <a:pt x="477" y="208"/>
                      <a:pt x="477" y="208"/>
                    </a:cubicBezTo>
                    <a:cubicBezTo>
                      <a:pt x="478" y="206"/>
                      <a:pt x="478" y="206"/>
                      <a:pt x="478" y="206"/>
                    </a:cubicBezTo>
                    <a:cubicBezTo>
                      <a:pt x="482" y="202"/>
                      <a:pt x="482" y="202"/>
                      <a:pt x="482" y="202"/>
                    </a:cubicBezTo>
                    <a:cubicBezTo>
                      <a:pt x="485" y="200"/>
                      <a:pt x="485" y="200"/>
                      <a:pt x="485" y="200"/>
                    </a:cubicBezTo>
                    <a:lnTo>
                      <a:pt x="484" y="207"/>
                    </a:lnTo>
                    <a:close/>
                    <a:moveTo>
                      <a:pt x="485" y="192"/>
                    </a:moveTo>
                    <a:cubicBezTo>
                      <a:pt x="485" y="192"/>
                      <a:pt x="485" y="192"/>
                      <a:pt x="485" y="192"/>
                    </a:cubicBezTo>
                    <a:cubicBezTo>
                      <a:pt x="482" y="189"/>
                      <a:pt x="482" y="189"/>
                      <a:pt x="482" y="189"/>
                    </a:cubicBezTo>
                    <a:cubicBezTo>
                      <a:pt x="481" y="188"/>
                      <a:pt x="481" y="188"/>
                      <a:pt x="481" y="188"/>
                    </a:cubicBezTo>
                    <a:cubicBezTo>
                      <a:pt x="482" y="188"/>
                      <a:pt x="482" y="188"/>
                      <a:pt x="482" y="188"/>
                    </a:cubicBezTo>
                    <a:cubicBezTo>
                      <a:pt x="485" y="188"/>
                      <a:pt x="485" y="188"/>
                      <a:pt x="485" y="188"/>
                    </a:cubicBezTo>
                    <a:cubicBezTo>
                      <a:pt x="486" y="188"/>
                      <a:pt x="486" y="188"/>
                      <a:pt x="486" y="188"/>
                    </a:cubicBezTo>
                    <a:lnTo>
                      <a:pt x="485" y="192"/>
                    </a:lnTo>
                    <a:close/>
                    <a:moveTo>
                      <a:pt x="493" y="210"/>
                    </a:moveTo>
                    <a:cubicBezTo>
                      <a:pt x="492" y="212"/>
                      <a:pt x="492" y="212"/>
                      <a:pt x="492" y="212"/>
                    </a:cubicBezTo>
                    <a:cubicBezTo>
                      <a:pt x="490" y="214"/>
                      <a:pt x="490" y="214"/>
                      <a:pt x="490" y="214"/>
                    </a:cubicBezTo>
                    <a:cubicBezTo>
                      <a:pt x="486" y="218"/>
                      <a:pt x="486" y="218"/>
                      <a:pt x="486" y="218"/>
                    </a:cubicBezTo>
                    <a:cubicBezTo>
                      <a:pt x="487" y="210"/>
                      <a:pt x="487" y="210"/>
                      <a:pt x="487" y="210"/>
                    </a:cubicBezTo>
                    <a:cubicBezTo>
                      <a:pt x="490" y="210"/>
                      <a:pt x="490" y="210"/>
                      <a:pt x="490" y="210"/>
                    </a:cubicBezTo>
                    <a:cubicBezTo>
                      <a:pt x="492" y="210"/>
                      <a:pt x="492" y="210"/>
                      <a:pt x="492" y="21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494" y="210"/>
                      <a:pt x="494" y="210"/>
                      <a:pt x="494" y="210"/>
                    </a:cubicBezTo>
                    <a:lnTo>
                      <a:pt x="493" y="210"/>
                    </a:lnTo>
                    <a:close/>
                    <a:moveTo>
                      <a:pt x="493" y="206"/>
                    </a:moveTo>
                    <a:cubicBezTo>
                      <a:pt x="492" y="207"/>
                      <a:pt x="492" y="207"/>
                      <a:pt x="492" y="207"/>
                    </a:cubicBezTo>
                    <a:cubicBezTo>
                      <a:pt x="490" y="207"/>
                      <a:pt x="490" y="207"/>
                      <a:pt x="490" y="207"/>
                    </a:cubicBezTo>
                    <a:cubicBezTo>
                      <a:pt x="487" y="207"/>
                      <a:pt x="487" y="207"/>
                      <a:pt x="487" y="207"/>
                    </a:cubicBezTo>
                    <a:cubicBezTo>
                      <a:pt x="488" y="200"/>
                      <a:pt x="488" y="200"/>
                      <a:pt x="488" y="200"/>
                    </a:cubicBezTo>
                    <a:cubicBezTo>
                      <a:pt x="490" y="202"/>
                      <a:pt x="490" y="202"/>
                      <a:pt x="490" y="202"/>
                    </a:cubicBezTo>
                    <a:cubicBezTo>
                      <a:pt x="492" y="204"/>
                      <a:pt x="492" y="204"/>
                      <a:pt x="492" y="204"/>
                    </a:cubicBezTo>
                    <a:cubicBezTo>
                      <a:pt x="493" y="205"/>
                      <a:pt x="493" y="205"/>
                      <a:pt x="493" y="205"/>
                    </a:cubicBezTo>
                    <a:cubicBezTo>
                      <a:pt x="494" y="206"/>
                      <a:pt x="494" y="206"/>
                      <a:pt x="494" y="206"/>
                    </a:cubicBezTo>
                    <a:lnTo>
                      <a:pt x="493" y="206"/>
                    </a:lnTo>
                    <a:close/>
                    <a:moveTo>
                      <a:pt x="495" y="202"/>
                    </a:moveTo>
                    <a:cubicBezTo>
                      <a:pt x="493" y="200"/>
                      <a:pt x="493" y="200"/>
                      <a:pt x="493" y="200"/>
                    </a:cubicBezTo>
                    <a:cubicBezTo>
                      <a:pt x="492" y="199"/>
                      <a:pt x="492" y="199"/>
                      <a:pt x="492" y="199"/>
                    </a:cubicBezTo>
                    <a:cubicBezTo>
                      <a:pt x="491" y="198"/>
                      <a:pt x="491" y="198"/>
                      <a:pt x="491" y="198"/>
                    </a:cubicBezTo>
                    <a:cubicBezTo>
                      <a:pt x="492" y="198"/>
                      <a:pt x="492" y="198"/>
                      <a:pt x="492" y="198"/>
                    </a:cubicBezTo>
                    <a:cubicBezTo>
                      <a:pt x="493" y="198"/>
                      <a:pt x="493" y="198"/>
                      <a:pt x="493" y="198"/>
                    </a:cubicBezTo>
                    <a:cubicBezTo>
                      <a:pt x="495" y="198"/>
                      <a:pt x="495" y="198"/>
                      <a:pt x="495" y="198"/>
                    </a:cubicBezTo>
                    <a:cubicBezTo>
                      <a:pt x="496" y="198"/>
                      <a:pt x="496" y="198"/>
                      <a:pt x="496" y="198"/>
                    </a:cubicBezTo>
                    <a:cubicBezTo>
                      <a:pt x="496" y="203"/>
                      <a:pt x="496" y="203"/>
                      <a:pt x="496" y="203"/>
                    </a:cubicBezTo>
                    <a:lnTo>
                      <a:pt x="495" y="202"/>
                    </a:lnTo>
                    <a:close/>
                    <a:moveTo>
                      <a:pt x="496" y="179"/>
                    </a:moveTo>
                    <a:cubicBezTo>
                      <a:pt x="496" y="182"/>
                      <a:pt x="496" y="182"/>
                      <a:pt x="496" y="182"/>
                    </a:cubicBezTo>
                    <a:cubicBezTo>
                      <a:pt x="495" y="180"/>
                      <a:pt x="495" y="180"/>
                      <a:pt x="495" y="180"/>
                    </a:cubicBezTo>
                    <a:cubicBezTo>
                      <a:pt x="493" y="179"/>
                      <a:pt x="493" y="179"/>
                      <a:pt x="493" y="179"/>
                    </a:cubicBezTo>
                    <a:cubicBezTo>
                      <a:pt x="493" y="178"/>
                      <a:pt x="493" y="178"/>
                      <a:pt x="493" y="178"/>
                    </a:cubicBezTo>
                    <a:cubicBezTo>
                      <a:pt x="493" y="178"/>
                      <a:pt x="493" y="178"/>
                      <a:pt x="493" y="178"/>
                    </a:cubicBezTo>
                    <a:cubicBezTo>
                      <a:pt x="495" y="178"/>
                      <a:pt x="495" y="178"/>
                      <a:pt x="495" y="178"/>
                    </a:cubicBezTo>
                    <a:cubicBezTo>
                      <a:pt x="496" y="178"/>
                      <a:pt x="496" y="178"/>
                      <a:pt x="496" y="178"/>
                    </a:cubicBezTo>
                    <a:cubicBezTo>
                      <a:pt x="497" y="177"/>
                      <a:pt x="497" y="177"/>
                      <a:pt x="497" y="177"/>
                    </a:cubicBezTo>
                    <a:lnTo>
                      <a:pt x="496" y="179"/>
                    </a:lnTo>
                    <a:close/>
                    <a:moveTo>
                      <a:pt x="497" y="174"/>
                    </a:moveTo>
                    <a:cubicBezTo>
                      <a:pt x="496" y="174"/>
                      <a:pt x="496" y="174"/>
                      <a:pt x="496" y="174"/>
                    </a:cubicBezTo>
                    <a:cubicBezTo>
                      <a:pt x="495" y="174"/>
                      <a:pt x="495" y="174"/>
                      <a:pt x="495" y="174"/>
                    </a:cubicBezTo>
                    <a:cubicBezTo>
                      <a:pt x="494" y="174"/>
                      <a:pt x="494" y="174"/>
                      <a:pt x="494" y="174"/>
                    </a:cubicBezTo>
                    <a:cubicBezTo>
                      <a:pt x="495" y="173"/>
                      <a:pt x="495" y="173"/>
                      <a:pt x="495" y="173"/>
                    </a:cubicBezTo>
                    <a:cubicBezTo>
                      <a:pt x="496" y="172"/>
                      <a:pt x="496" y="172"/>
                      <a:pt x="496" y="172"/>
                    </a:cubicBezTo>
                    <a:cubicBezTo>
                      <a:pt x="497" y="171"/>
                      <a:pt x="497" y="171"/>
                      <a:pt x="497" y="171"/>
                    </a:cubicBezTo>
                    <a:lnTo>
                      <a:pt x="497" y="174"/>
                    </a:lnTo>
                    <a:close/>
                    <a:moveTo>
                      <a:pt x="498" y="163"/>
                    </a:moveTo>
                    <a:cubicBezTo>
                      <a:pt x="496" y="161"/>
                      <a:pt x="496" y="161"/>
                      <a:pt x="496" y="161"/>
                    </a:cubicBezTo>
                    <a:cubicBezTo>
                      <a:pt x="495" y="159"/>
                      <a:pt x="495" y="159"/>
                      <a:pt x="495" y="159"/>
                    </a:cubicBezTo>
                    <a:cubicBezTo>
                      <a:pt x="493" y="158"/>
                      <a:pt x="493" y="158"/>
                      <a:pt x="493" y="158"/>
                    </a:cubicBezTo>
                    <a:cubicBezTo>
                      <a:pt x="495" y="158"/>
                      <a:pt x="495" y="158"/>
                      <a:pt x="495" y="158"/>
                    </a:cubicBezTo>
                    <a:cubicBezTo>
                      <a:pt x="496" y="158"/>
                      <a:pt x="496" y="158"/>
                      <a:pt x="496" y="158"/>
                    </a:cubicBezTo>
                    <a:cubicBezTo>
                      <a:pt x="499" y="158"/>
                      <a:pt x="499" y="158"/>
                      <a:pt x="499" y="158"/>
                    </a:cubicBezTo>
                    <a:lnTo>
                      <a:pt x="498" y="163"/>
                    </a:lnTo>
                    <a:close/>
                    <a:moveTo>
                      <a:pt x="499" y="154"/>
                    </a:moveTo>
                    <a:cubicBezTo>
                      <a:pt x="496" y="154"/>
                      <a:pt x="496" y="154"/>
                      <a:pt x="496" y="154"/>
                    </a:cubicBezTo>
                    <a:cubicBezTo>
                      <a:pt x="495" y="154"/>
                      <a:pt x="495" y="154"/>
                      <a:pt x="495" y="154"/>
                    </a:cubicBezTo>
                    <a:cubicBezTo>
                      <a:pt x="494" y="154"/>
                      <a:pt x="494" y="154"/>
                      <a:pt x="494" y="154"/>
                    </a:cubicBezTo>
                    <a:cubicBezTo>
                      <a:pt x="495" y="154"/>
                      <a:pt x="495" y="154"/>
                      <a:pt x="495" y="154"/>
                    </a:cubicBezTo>
                    <a:cubicBezTo>
                      <a:pt x="496" y="152"/>
                      <a:pt x="496" y="152"/>
                      <a:pt x="496" y="152"/>
                    </a:cubicBezTo>
                    <a:cubicBezTo>
                      <a:pt x="499" y="150"/>
                      <a:pt x="499" y="150"/>
                      <a:pt x="499" y="150"/>
                    </a:cubicBezTo>
                    <a:lnTo>
                      <a:pt x="499" y="154"/>
                    </a:lnTo>
                    <a:close/>
                    <a:moveTo>
                      <a:pt x="499" y="195"/>
                    </a:moveTo>
                    <a:cubicBezTo>
                      <a:pt x="499" y="189"/>
                      <a:pt x="499" y="189"/>
                      <a:pt x="499" y="189"/>
                    </a:cubicBezTo>
                    <a:cubicBezTo>
                      <a:pt x="502" y="192"/>
                      <a:pt x="502" y="192"/>
                      <a:pt x="502" y="192"/>
                    </a:cubicBezTo>
                    <a:cubicBezTo>
                      <a:pt x="504" y="194"/>
                      <a:pt x="504" y="194"/>
                      <a:pt x="504" y="194"/>
                    </a:cubicBezTo>
                    <a:cubicBezTo>
                      <a:pt x="504" y="195"/>
                      <a:pt x="504" y="195"/>
                      <a:pt x="504" y="195"/>
                    </a:cubicBezTo>
                    <a:cubicBezTo>
                      <a:pt x="504" y="195"/>
                      <a:pt x="504" y="195"/>
                      <a:pt x="504" y="195"/>
                    </a:cubicBezTo>
                    <a:cubicBezTo>
                      <a:pt x="502" y="195"/>
                      <a:pt x="502" y="195"/>
                      <a:pt x="502" y="195"/>
                    </a:cubicBezTo>
                    <a:lnTo>
                      <a:pt x="499" y="195"/>
                    </a:lnTo>
                    <a:close/>
                    <a:moveTo>
                      <a:pt x="504" y="199"/>
                    </a:moveTo>
                    <a:cubicBezTo>
                      <a:pt x="502" y="201"/>
                      <a:pt x="502" y="201"/>
                      <a:pt x="502" y="201"/>
                    </a:cubicBezTo>
                    <a:cubicBezTo>
                      <a:pt x="499" y="203"/>
                      <a:pt x="499" y="203"/>
                      <a:pt x="499" y="203"/>
                    </a:cubicBezTo>
                    <a:cubicBezTo>
                      <a:pt x="499" y="198"/>
                      <a:pt x="499" y="198"/>
                      <a:pt x="499" y="198"/>
                    </a:cubicBezTo>
                    <a:cubicBezTo>
                      <a:pt x="502" y="198"/>
                      <a:pt x="502" y="198"/>
                      <a:pt x="502" y="198"/>
                    </a:cubicBezTo>
                    <a:cubicBezTo>
                      <a:pt x="504" y="198"/>
                      <a:pt x="504" y="198"/>
                      <a:pt x="504" y="198"/>
                    </a:cubicBezTo>
                    <a:cubicBezTo>
                      <a:pt x="504" y="198"/>
                      <a:pt x="504" y="198"/>
                      <a:pt x="504" y="198"/>
                    </a:cubicBezTo>
                    <a:lnTo>
                      <a:pt x="504" y="199"/>
                    </a:lnTo>
                    <a:close/>
                    <a:moveTo>
                      <a:pt x="504" y="189"/>
                    </a:moveTo>
                    <a:cubicBezTo>
                      <a:pt x="502" y="188"/>
                      <a:pt x="502" y="188"/>
                      <a:pt x="502" y="188"/>
                    </a:cubicBezTo>
                    <a:cubicBezTo>
                      <a:pt x="501" y="187"/>
                      <a:pt x="501" y="187"/>
                      <a:pt x="501" y="187"/>
                    </a:cubicBezTo>
                    <a:cubicBezTo>
                      <a:pt x="502" y="187"/>
                      <a:pt x="502" y="187"/>
                      <a:pt x="502" y="187"/>
                    </a:cubicBezTo>
                    <a:cubicBezTo>
                      <a:pt x="504" y="187"/>
                      <a:pt x="504" y="187"/>
                      <a:pt x="504" y="187"/>
                    </a:cubicBezTo>
                    <a:cubicBezTo>
                      <a:pt x="506" y="187"/>
                      <a:pt x="506" y="187"/>
                      <a:pt x="506" y="187"/>
                    </a:cubicBezTo>
                    <a:cubicBezTo>
                      <a:pt x="506" y="192"/>
                      <a:pt x="506" y="192"/>
                      <a:pt x="506" y="192"/>
                    </a:cubicBezTo>
                    <a:lnTo>
                      <a:pt x="504" y="189"/>
                    </a:lnTo>
                    <a:close/>
                    <a:moveTo>
                      <a:pt x="507" y="171"/>
                    </a:moveTo>
                    <a:cubicBezTo>
                      <a:pt x="506" y="171"/>
                      <a:pt x="506" y="171"/>
                      <a:pt x="506" y="171"/>
                    </a:cubicBezTo>
                    <a:cubicBezTo>
                      <a:pt x="504" y="168"/>
                      <a:pt x="504" y="168"/>
                      <a:pt x="504" y="168"/>
                    </a:cubicBezTo>
                    <a:cubicBezTo>
                      <a:pt x="503" y="168"/>
                      <a:pt x="503" y="168"/>
                      <a:pt x="503" y="168"/>
                    </a:cubicBezTo>
                    <a:cubicBezTo>
                      <a:pt x="504" y="168"/>
                      <a:pt x="504" y="168"/>
                      <a:pt x="504" y="168"/>
                    </a:cubicBezTo>
                    <a:cubicBezTo>
                      <a:pt x="506" y="167"/>
                      <a:pt x="506" y="167"/>
                      <a:pt x="506" y="167"/>
                    </a:cubicBezTo>
                    <a:cubicBezTo>
                      <a:pt x="507" y="167"/>
                      <a:pt x="507" y="167"/>
                      <a:pt x="507" y="167"/>
                    </a:cubicBezTo>
                    <a:lnTo>
                      <a:pt x="507" y="171"/>
                    </a:lnTo>
                    <a:close/>
                    <a:moveTo>
                      <a:pt x="508" y="164"/>
                    </a:moveTo>
                    <a:cubicBezTo>
                      <a:pt x="506" y="164"/>
                      <a:pt x="506" y="164"/>
                      <a:pt x="506" y="164"/>
                    </a:cubicBezTo>
                    <a:cubicBezTo>
                      <a:pt x="505" y="164"/>
                      <a:pt x="505" y="164"/>
                      <a:pt x="505" y="164"/>
                    </a:cubicBezTo>
                    <a:cubicBezTo>
                      <a:pt x="506" y="163"/>
                      <a:pt x="506" y="163"/>
                      <a:pt x="506" y="163"/>
                    </a:cubicBezTo>
                    <a:cubicBezTo>
                      <a:pt x="508" y="161"/>
                      <a:pt x="508" y="161"/>
                      <a:pt x="508" y="161"/>
                    </a:cubicBezTo>
                    <a:lnTo>
                      <a:pt x="508" y="164"/>
                    </a:lnTo>
                    <a:close/>
                    <a:moveTo>
                      <a:pt x="506" y="149"/>
                    </a:moveTo>
                    <a:cubicBezTo>
                      <a:pt x="504" y="147"/>
                      <a:pt x="504" y="147"/>
                      <a:pt x="504" y="147"/>
                    </a:cubicBezTo>
                    <a:cubicBezTo>
                      <a:pt x="506" y="147"/>
                      <a:pt x="506" y="147"/>
                      <a:pt x="506" y="147"/>
                    </a:cubicBezTo>
                    <a:cubicBezTo>
                      <a:pt x="510" y="147"/>
                      <a:pt x="510" y="147"/>
                      <a:pt x="510" y="147"/>
                    </a:cubicBezTo>
                    <a:cubicBezTo>
                      <a:pt x="511" y="147"/>
                      <a:pt x="511" y="147"/>
                      <a:pt x="511" y="147"/>
                    </a:cubicBezTo>
                    <a:cubicBezTo>
                      <a:pt x="510" y="153"/>
                      <a:pt x="510" y="153"/>
                      <a:pt x="510" y="153"/>
                    </a:cubicBezTo>
                    <a:cubicBezTo>
                      <a:pt x="510" y="153"/>
                      <a:pt x="510" y="153"/>
                      <a:pt x="510" y="153"/>
                    </a:cubicBezTo>
                    <a:lnTo>
                      <a:pt x="506" y="149"/>
                    </a:lnTo>
                    <a:close/>
                    <a:moveTo>
                      <a:pt x="509" y="179"/>
                    </a:moveTo>
                    <a:cubicBezTo>
                      <a:pt x="510" y="179"/>
                      <a:pt x="510" y="179"/>
                      <a:pt x="510" y="179"/>
                    </a:cubicBezTo>
                    <a:cubicBezTo>
                      <a:pt x="512" y="182"/>
                      <a:pt x="512" y="182"/>
                      <a:pt x="512" y="182"/>
                    </a:cubicBezTo>
                    <a:cubicBezTo>
                      <a:pt x="514" y="184"/>
                      <a:pt x="514" y="184"/>
                      <a:pt x="514" y="184"/>
                    </a:cubicBezTo>
                    <a:cubicBezTo>
                      <a:pt x="512" y="184"/>
                      <a:pt x="512" y="184"/>
                      <a:pt x="512" y="184"/>
                    </a:cubicBezTo>
                    <a:cubicBezTo>
                      <a:pt x="510" y="184"/>
                      <a:pt x="510" y="184"/>
                      <a:pt x="510" y="184"/>
                    </a:cubicBezTo>
                    <a:cubicBezTo>
                      <a:pt x="509" y="184"/>
                      <a:pt x="509" y="184"/>
                      <a:pt x="509" y="184"/>
                    </a:cubicBezTo>
                    <a:lnTo>
                      <a:pt x="509" y="179"/>
                    </a:lnTo>
                    <a:close/>
                    <a:moveTo>
                      <a:pt x="512" y="190"/>
                    </a:moveTo>
                    <a:cubicBezTo>
                      <a:pt x="510" y="192"/>
                      <a:pt x="510" y="192"/>
                      <a:pt x="510" y="192"/>
                    </a:cubicBezTo>
                    <a:cubicBezTo>
                      <a:pt x="509" y="193"/>
                      <a:pt x="509" y="193"/>
                      <a:pt x="509" y="193"/>
                    </a:cubicBezTo>
                    <a:cubicBezTo>
                      <a:pt x="509" y="187"/>
                      <a:pt x="509" y="187"/>
                      <a:pt x="509" y="187"/>
                    </a:cubicBezTo>
                    <a:cubicBezTo>
                      <a:pt x="510" y="187"/>
                      <a:pt x="510" y="187"/>
                      <a:pt x="510" y="187"/>
                    </a:cubicBezTo>
                    <a:cubicBezTo>
                      <a:pt x="512" y="187"/>
                      <a:pt x="512" y="187"/>
                      <a:pt x="512" y="187"/>
                    </a:cubicBezTo>
                    <a:cubicBezTo>
                      <a:pt x="514" y="187"/>
                      <a:pt x="514" y="187"/>
                      <a:pt x="514" y="187"/>
                    </a:cubicBezTo>
                    <a:lnTo>
                      <a:pt x="512" y="190"/>
                    </a:lnTo>
                    <a:close/>
                    <a:moveTo>
                      <a:pt x="516" y="182"/>
                    </a:moveTo>
                    <a:cubicBezTo>
                      <a:pt x="514" y="180"/>
                      <a:pt x="514" y="180"/>
                      <a:pt x="514" y="180"/>
                    </a:cubicBezTo>
                    <a:cubicBezTo>
                      <a:pt x="512" y="177"/>
                      <a:pt x="512" y="177"/>
                      <a:pt x="512" y="177"/>
                    </a:cubicBezTo>
                    <a:cubicBezTo>
                      <a:pt x="511" y="176"/>
                      <a:pt x="511" y="176"/>
                      <a:pt x="511" y="176"/>
                    </a:cubicBezTo>
                    <a:cubicBezTo>
                      <a:pt x="512" y="176"/>
                      <a:pt x="512" y="176"/>
                      <a:pt x="512" y="176"/>
                    </a:cubicBezTo>
                    <a:cubicBezTo>
                      <a:pt x="514" y="176"/>
                      <a:pt x="514" y="176"/>
                      <a:pt x="514" y="176"/>
                    </a:cubicBezTo>
                    <a:cubicBezTo>
                      <a:pt x="516" y="176"/>
                      <a:pt x="516" y="176"/>
                      <a:pt x="516" y="176"/>
                    </a:cubicBezTo>
                    <a:lnTo>
                      <a:pt x="516" y="182"/>
                    </a:lnTo>
                    <a:close/>
                    <a:moveTo>
                      <a:pt x="516" y="173"/>
                    </a:moveTo>
                    <a:cubicBezTo>
                      <a:pt x="514" y="173"/>
                      <a:pt x="514" y="173"/>
                      <a:pt x="514" y="173"/>
                    </a:cubicBezTo>
                    <a:cubicBezTo>
                      <a:pt x="512" y="173"/>
                      <a:pt x="512" y="173"/>
                      <a:pt x="512" y="173"/>
                    </a:cubicBezTo>
                    <a:cubicBezTo>
                      <a:pt x="512" y="173"/>
                      <a:pt x="512" y="173"/>
                      <a:pt x="512" y="173"/>
                    </a:cubicBezTo>
                    <a:cubicBezTo>
                      <a:pt x="512" y="173"/>
                      <a:pt x="512" y="173"/>
                      <a:pt x="512" y="173"/>
                    </a:cubicBezTo>
                    <a:cubicBezTo>
                      <a:pt x="514" y="170"/>
                      <a:pt x="514" y="170"/>
                      <a:pt x="514" y="170"/>
                    </a:cubicBezTo>
                    <a:cubicBezTo>
                      <a:pt x="517" y="168"/>
                      <a:pt x="517" y="168"/>
                      <a:pt x="517" y="168"/>
                    </a:cubicBezTo>
                    <a:lnTo>
                      <a:pt x="516" y="173"/>
                    </a:lnTo>
                    <a:close/>
                    <a:moveTo>
                      <a:pt x="519" y="156"/>
                    </a:moveTo>
                    <a:cubicBezTo>
                      <a:pt x="518" y="161"/>
                      <a:pt x="518" y="161"/>
                      <a:pt x="518" y="161"/>
                    </a:cubicBezTo>
                    <a:cubicBezTo>
                      <a:pt x="517" y="160"/>
                      <a:pt x="517" y="160"/>
                      <a:pt x="517" y="160"/>
                    </a:cubicBezTo>
                    <a:cubicBezTo>
                      <a:pt x="514" y="158"/>
                      <a:pt x="514" y="158"/>
                      <a:pt x="514" y="158"/>
                    </a:cubicBezTo>
                    <a:cubicBezTo>
                      <a:pt x="514" y="157"/>
                      <a:pt x="514" y="157"/>
                      <a:pt x="514" y="157"/>
                    </a:cubicBezTo>
                    <a:cubicBezTo>
                      <a:pt x="514" y="157"/>
                      <a:pt x="514" y="157"/>
                      <a:pt x="514" y="157"/>
                    </a:cubicBezTo>
                    <a:cubicBezTo>
                      <a:pt x="517" y="156"/>
                      <a:pt x="517" y="156"/>
                      <a:pt x="517" y="156"/>
                    </a:cubicBezTo>
                    <a:cubicBezTo>
                      <a:pt x="519" y="156"/>
                      <a:pt x="519" y="156"/>
                      <a:pt x="519" y="156"/>
                    </a:cubicBezTo>
                    <a:cubicBezTo>
                      <a:pt x="519" y="156"/>
                      <a:pt x="519" y="156"/>
                      <a:pt x="519" y="156"/>
                    </a:cubicBezTo>
                    <a:close/>
                    <a:moveTo>
                      <a:pt x="524" y="177"/>
                    </a:moveTo>
                    <a:cubicBezTo>
                      <a:pt x="520" y="181"/>
                      <a:pt x="520" y="181"/>
                      <a:pt x="520" y="181"/>
                    </a:cubicBezTo>
                    <a:cubicBezTo>
                      <a:pt x="520" y="176"/>
                      <a:pt x="520" y="176"/>
                      <a:pt x="520" y="176"/>
                    </a:cubicBezTo>
                    <a:cubicBezTo>
                      <a:pt x="524" y="176"/>
                      <a:pt x="524" y="176"/>
                      <a:pt x="524" y="176"/>
                    </a:cubicBezTo>
                    <a:cubicBezTo>
                      <a:pt x="524" y="176"/>
                      <a:pt x="524" y="176"/>
                      <a:pt x="524" y="176"/>
                    </a:cubicBezTo>
                    <a:lnTo>
                      <a:pt x="524" y="177"/>
                    </a:lnTo>
                    <a:close/>
                    <a:moveTo>
                      <a:pt x="524" y="173"/>
                    </a:moveTo>
                    <a:cubicBezTo>
                      <a:pt x="520" y="173"/>
                      <a:pt x="520" y="173"/>
                      <a:pt x="520" y="173"/>
                    </a:cubicBezTo>
                    <a:cubicBezTo>
                      <a:pt x="520" y="168"/>
                      <a:pt x="520" y="168"/>
                      <a:pt x="520" y="168"/>
                    </a:cubicBezTo>
                    <a:cubicBezTo>
                      <a:pt x="524" y="173"/>
                      <a:pt x="524" y="173"/>
                      <a:pt x="524" y="173"/>
                    </a:cubicBezTo>
                    <a:cubicBezTo>
                      <a:pt x="524" y="173"/>
                      <a:pt x="524" y="173"/>
                      <a:pt x="524" y="173"/>
                    </a:cubicBezTo>
                    <a:close/>
                    <a:moveTo>
                      <a:pt x="527" y="171"/>
                    </a:moveTo>
                    <a:cubicBezTo>
                      <a:pt x="526" y="170"/>
                      <a:pt x="526" y="170"/>
                      <a:pt x="526" y="170"/>
                    </a:cubicBezTo>
                    <a:cubicBezTo>
                      <a:pt x="524" y="168"/>
                      <a:pt x="524" y="168"/>
                      <a:pt x="524" y="168"/>
                    </a:cubicBezTo>
                    <a:cubicBezTo>
                      <a:pt x="522" y="165"/>
                      <a:pt x="522" y="165"/>
                      <a:pt x="522" y="165"/>
                    </a:cubicBezTo>
                    <a:cubicBezTo>
                      <a:pt x="524" y="165"/>
                      <a:pt x="524" y="165"/>
                      <a:pt x="524" y="165"/>
                    </a:cubicBezTo>
                    <a:cubicBezTo>
                      <a:pt x="526" y="164"/>
                      <a:pt x="526" y="164"/>
                      <a:pt x="526" y="164"/>
                    </a:cubicBezTo>
                    <a:cubicBezTo>
                      <a:pt x="528" y="164"/>
                      <a:pt x="528" y="164"/>
                      <a:pt x="528" y="164"/>
                    </a:cubicBezTo>
                    <a:lnTo>
                      <a:pt x="527" y="171"/>
                    </a:lnTo>
                    <a:close/>
                    <a:moveTo>
                      <a:pt x="529" y="161"/>
                    </a:moveTo>
                    <a:cubicBezTo>
                      <a:pt x="528" y="161"/>
                      <a:pt x="528" y="161"/>
                      <a:pt x="528" y="161"/>
                    </a:cubicBezTo>
                    <a:cubicBezTo>
                      <a:pt x="526" y="161"/>
                      <a:pt x="526" y="161"/>
                      <a:pt x="526" y="161"/>
                    </a:cubicBezTo>
                    <a:cubicBezTo>
                      <a:pt x="524" y="162"/>
                      <a:pt x="524" y="162"/>
                      <a:pt x="524" y="162"/>
                    </a:cubicBezTo>
                    <a:cubicBezTo>
                      <a:pt x="523" y="162"/>
                      <a:pt x="523" y="162"/>
                      <a:pt x="523" y="162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526" y="158"/>
                      <a:pt x="526" y="158"/>
                      <a:pt x="526" y="158"/>
                    </a:cubicBezTo>
                    <a:cubicBezTo>
                      <a:pt x="528" y="156"/>
                      <a:pt x="528" y="156"/>
                      <a:pt x="528" y="156"/>
                    </a:cubicBezTo>
                    <a:cubicBezTo>
                      <a:pt x="530" y="155"/>
                      <a:pt x="530" y="155"/>
                      <a:pt x="530" y="155"/>
                    </a:cubicBezTo>
                    <a:lnTo>
                      <a:pt x="529" y="161"/>
                    </a:lnTo>
                    <a:close/>
                    <a:moveTo>
                      <a:pt x="534" y="166"/>
                    </a:moveTo>
                    <a:cubicBezTo>
                      <a:pt x="532" y="167"/>
                      <a:pt x="532" y="167"/>
                      <a:pt x="532" y="167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1" y="169"/>
                      <a:pt x="531" y="169"/>
                      <a:pt x="531" y="169"/>
                    </a:cubicBezTo>
                    <a:cubicBezTo>
                      <a:pt x="532" y="164"/>
                      <a:pt x="532" y="164"/>
                      <a:pt x="532" y="164"/>
                    </a:cubicBezTo>
                    <a:cubicBezTo>
                      <a:pt x="532" y="163"/>
                      <a:pt x="532" y="163"/>
                      <a:pt x="532" y="163"/>
                    </a:cubicBezTo>
                    <a:cubicBezTo>
                      <a:pt x="534" y="163"/>
                      <a:pt x="534" y="163"/>
                      <a:pt x="534" y="163"/>
                    </a:cubicBezTo>
                    <a:cubicBezTo>
                      <a:pt x="537" y="163"/>
                      <a:pt x="537" y="163"/>
                      <a:pt x="537" y="163"/>
                    </a:cubicBezTo>
                    <a:lnTo>
                      <a:pt x="534" y="166"/>
                    </a:lnTo>
                    <a:close/>
                    <a:moveTo>
                      <a:pt x="537" y="159"/>
                    </a:moveTo>
                    <a:cubicBezTo>
                      <a:pt x="534" y="160"/>
                      <a:pt x="534" y="160"/>
                      <a:pt x="534" y="160"/>
                    </a:cubicBezTo>
                    <a:cubicBezTo>
                      <a:pt x="532" y="160"/>
                      <a:pt x="532" y="160"/>
                      <a:pt x="532" y="160"/>
                    </a:cubicBezTo>
                    <a:cubicBezTo>
                      <a:pt x="532" y="160"/>
                      <a:pt x="532" y="160"/>
                      <a:pt x="532" y="160"/>
                    </a:cubicBezTo>
                    <a:cubicBezTo>
                      <a:pt x="532" y="159"/>
                      <a:pt x="532" y="159"/>
                      <a:pt x="532" y="159"/>
                    </a:cubicBezTo>
                    <a:cubicBezTo>
                      <a:pt x="533" y="154"/>
                      <a:pt x="533" y="154"/>
                      <a:pt x="533" y="154"/>
                    </a:cubicBezTo>
                    <a:cubicBezTo>
                      <a:pt x="534" y="155"/>
                      <a:pt x="534" y="155"/>
                      <a:pt x="534" y="155"/>
                    </a:cubicBezTo>
                    <a:cubicBezTo>
                      <a:pt x="537" y="159"/>
                      <a:pt x="537" y="159"/>
                      <a:pt x="537" y="159"/>
                    </a:cubicBezTo>
                    <a:cubicBezTo>
                      <a:pt x="538" y="159"/>
                      <a:pt x="538" y="159"/>
                      <a:pt x="538" y="159"/>
                    </a:cubicBezTo>
                    <a:lnTo>
                      <a:pt x="537" y="159"/>
                    </a:lnTo>
                    <a:close/>
                    <a:moveTo>
                      <a:pt x="540" y="157"/>
                    </a:moveTo>
                    <a:cubicBezTo>
                      <a:pt x="540" y="157"/>
                      <a:pt x="540" y="157"/>
                      <a:pt x="540" y="157"/>
                    </a:cubicBezTo>
                    <a:cubicBezTo>
                      <a:pt x="537" y="154"/>
                      <a:pt x="537" y="154"/>
                      <a:pt x="537" y="154"/>
                    </a:cubicBezTo>
                    <a:cubicBezTo>
                      <a:pt x="535" y="152"/>
                      <a:pt x="535" y="152"/>
                      <a:pt x="535" y="152"/>
                    </a:cubicBezTo>
                    <a:cubicBezTo>
                      <a:pt x="537" y="151"/>
                      <a:pt x="537" y="151"/>
                      <a:pt x="537" y="151"/>
                    </a:cubicBezTo>
                    <a:cubicBezTo>
                      <a:pt x="540" y="151"/>
                      <a:pt x="540" y="151"/>
                      <a:pt x="540" y="151"/>
                    </a:cubicBezTo>
                    <a:cubicBezTo>
                      <a:pt x="541" y="151"/>
                      <a:pt x="541" y="151"/>
                      <a:pt x="541" y="151"/>
                    </a:cubicBezTo>
                    <a:lnTo>
                      <a:pt x="540" y="157"/>
                    </a:lnTo>
                    <a:close/>
                    <a:moveTo>
                      <a:pt x="542" y="147"/>
                    </a:moveTo>
                    <a:cubicBezTo>
                      <a:pt x="542" y="147"/>
                      <a:pt x="542" y="147"/>
                      <a:pt x="542" y="147"/>
                    </a:cubicBezTo>
                    <a:cubicBezTo>
                      <a:pt x="540" y="147"/>
                      <a:pt x="540" y="147"/>
                      <a:pt x="540" y="147"/>
                    </a:cubicBezTo>
                    <a:cubicBezTo>
                      <a:pt x="537" y="148"/>
                      <a:pt x="537" y="148"/>
                      <a:pt x="537" y="148"/>
                    </a:cubicBezTo>
                    <a:cubicBezTo>
                      <a:pt x="537" y="148"/>
                      <a:pt x="537" y="148"/>
                      <a:pt x="537" y="148"/>
                    </a:cubicBezTo>
                    <a:cubicBezTo>
                      <a:pt x="537" y="147"/>
                      <a:pt x="537" y="147"/>
                      <a:pt x="537" y="147"/>
                    </a:cubicBezTo>
                    <a:cubicBezTo>
                      <a:pt x="540" y="145"/>
                      <a:pt x="540" y="145"/>
                      <a:pt x="540" y="145"/>
                    </a:cubicBezTo>
                    <a:cubicBezTo>
                      <a:pt x="542" y="143"/>
                      <a:pt x="542" y="143"/>
                      <a:pt x="542" y="143"/>
                    </a:cubicBezTo>
                    <a:cubicBezTo>
                      <a:pt x="543" y="142"/>
                      <a:pt x="543" y="142"/>
                      <a:pt x="543" y="142"/>
                    </a:cubicBezTo>
                    <a:lnTo>
                      <a:pt x="542" y="147"/>
                    </a:lnTo>
                    <a:close/>
                    <a:moveTo>
                      <a:pt x="542" y="132"/>
                    </a:moveTo>
                    <a:cubicBezTo>
                      <a:pt x="542" y="131"/>
                      <a:pt x="542" y="131"/>
                      <a:pt x="542" y="131"/>
                    </a:cubicBezTo>
                    <a:cubicBezTo>
                      <a:pt x="542" y="131"/>
                      <a:pt x="542" y="131"/>
                      <a:pt x="542" y="131"/>
                    </a:cubicBezTo>
                    <a:cubicBezTo>
                      <a:pt x="544" y="131"/>
                      <a:pt x="544" y="131"/>
                      <a:pt x="544" y="131"/>
                    </a:cubicBezTo>
                    <a:cubicBezTo>
                      <a:pt x="545" y="130"/>
                      <a:pt x="545" y="130"/>
                      <a:pt x="545" y="130"/>
                    </a:cubicBezTo>
                    <a:cubicBezTo>
                      <a:pt x="546" y="130"/>
                      <a:pt x="546" y="130"/>
                      <a:pt x="546" y="130"/>
                    </a:cubicBezTo>
                    <a:cubicBezTo>
                      <a:pt x="545" y="132"/>
                      <a:pt x="545" y="132"/>
                      <a:pt x="545" y="132"/>
                    </a:cubicBezTo>
                    <a:cubicBezTo>
                      <a:pt x="544" y="134"/>
                      <a:pt x="544" y="134"/>
                      <a:pt x="544" y="134"/>
                    </a:cubicBezTo>
                    <a:cubicBezTo>
                      <a:pt x="544" y="134"/>
                      <a:pt x="544" y="134"/>
                      <a:pt x="544" y="134"/>
                    </a:cubicBezTo>
                    <a:lnTo>
                      <a:pt x="542" y="132"/>
                    </a:lnTo>
                    <a:close/>
                    <a:moveTo>
                      <a:pt x="547" y="152"/>
                    </a:moveTo>
                    <a:cubicBezTo>
                      <a:pt x="545" y="153"/>
                      <a:pt x="545" y="153"/>
                      <a:pt x="545" y="153"/>
                    </a:cubicBezTo>
                    <a:cubicBezTo>
                      <a:pt x="544" y="155"/>
                      <a:pt x="544" y="155"/>
                      <a:pt x="544" y="155"/>
                    </a:cubicBezTo>
                    <a:cubicBezTo>
                      <a:pt x="545" y="150"/>
                      <a:pt x="545" y="150"/>
                      <a:pt x="545" y="150"/>
                    </a:cubicBezTo>
                    <a:cubicBezTo>
                      <a:pt x="545" y="150"/>
                      <a:pt x="545" y="150"/>
                      <a:pt x="545" y="150"/>
                    </a:cubicBezTo>
                    <a:cubicBezTo>
                      <a:pt x="547" y="150"/>
                      <a:pt x="547" y="150"/>
                      <a:pt x="547" y="150"/>
                    </a:cubicBezTo>
                    <a:cubicBezTo>
                      <a:pt x="549" y="149"/>
                      <a:pt x="549" y="149"/>
                      <a:pt x="549" y="149"/>
                    </a:cubicBezTo>
                    <a:lnTo>
                      <a:pt x="547" y="152"/>
                    </a:lnTo>
                    <a:close/>
                    <a:moveTo>
                      <a:pt x="550" y="146"/>
                    </a:moveTo>
                    <a:cubicBezTo>
                      <a:pt x="547" y="146"/>
                      <a:pt x="547" y="146"/>
                      <a:pt x="547" y="146"/>
                    </a:cubicBezTo>
                    <a:cubicBezTo>
                      <a:pt x="545" y="146"/>
                      <a:pt x="545" y="146"/>
                      <a:pt x="545" y="146"/>
                    </a:cubicBezTo>
                    <a:cubicBezTo>
                      <a:pt x="545" y="146"/>
                      <a:pt x="545" y="146"/>
                      <a:pt x="545" y="146"/>
                    </a:cubicBezTo>
                    <a:cubicBezTo>
                      <a:pt x="545" y="146"/>
                      <a:pt x="545" y="146"/>
                      <a:pt x="545" y="146"/>
                    </a:cubicBezTo>
                    <a:cubicBezTo>
                      <a:pt x="546" y="141"/>
                      <a:pt x="546" y="141"/>
                      <a:pt x="546" y="141"/>
                    </a:cubicBezTo>
                    <a:cubicBezTo>
                      <a:pt x="547" y="141"/>
                      <a:pt x="547" y="141"/>
                      <a:pt x="547" y="141"/>
                    </a:cubicBezTo>
                    <a:cubicBezTo>
                      <a:pt x="550" y="145"/>
                      <a:pt x="550" y="145"/>
                      <a:pt x="550" y="145"/>
                    </a:cubicBezTo>
                    <a:cubicBezTo>
                      <a:pt x="551" y="146"/>
                      <a:pt x="551" y="146"/>
                      <a:pt x="551" y="146"/>
                    </a:cubicBezTo>
                    <a:lnTo>
                      <a:pt x="550" y="146"/>
                    </a:lnTo>
                    <a:close/>
                    <a:moveTo>
                      <a:pt x="553" y="143"/>
                    </a:moveTo>
                    <a:cubicBezTo>
                      <a:pt x="552" y="143"/>
                      <a:pt x="552" y="143"/>
                      <a:pt x="552" y="143"/>
                    </a:cubicBezTo>
                    <a:cubicBezTo>
                      <a:pt x="550" y="141"/>
                      <a:pt x="550" y="141"/>
                      <a:pt x="550" y="141"/>
                    </a:cubicBezTo>
                    <a:cubicBezTo>
                      <a:pt x="548" y="139"/>
                      <a:pt x="548" y="139"/>
                      <a:pt x="548" y="139"/>
                    </a:cubicBezTo>
                    <a:cubicBezTo>
                      <a:pt x="550" y="138"/>
                      <a:pt x="550" y="138"/>
                      <a:pt x="550" y="138"/>
                    </a:cubicBezTo>
                    <a:cubicBezTo>
                      <a:pt x="552" y="138"/>
                      <a:pt x="552" y="138"/>
                      <a:pt x="552" y="138"/>
                    </a:cubicBezTo>
                    <a:cubicBezTo>
                      <a:pt x="554" y="138"/>
                      <a:pt x="554" y="138"/>
                      <a:pt x="554" y="138"/>
                    </a:cubicBezTo>
                    <a:lnTo>
                      <a:pt x="553" y="143"/>
                    </a:lnTo>
                    <a:close/>
                    <a:moveTo>
                      <a:pt x="554" y="134"/>
                    </a:moveTo>
                    <a:cubicBezTo>
                      <a:pt x="554" y="134"/>
                      <a:pt x="554" y="134"/>
                      <a:pt x="554" y="134"/>
                    </a:cubicBezTo>
                    <a:cubicBezTo>
                      <a:pt x="552" y="135"/>
                      <a:pt x="552" y="135"/>
                      <a:pt x="552" y="135"/>
                    </a:cubicBezTo>
                    <a:cubicBezTo>
                      <a:pt x="550" y="135"/>
                      <a:pt x="550" y="135"/>
                      <a:pt x="550" y="135"/>
                    </a:cubicBezTo>
                    <a:cubicBezTo>
                      <a:pt x="550" y="135"/>
                      <a:pt x="550" y="135"/>
                      <a:pt x="550" y="135"/>
                    </a:cubicBezTo>
                    <a:cubicBezTo>
                      <a:pt x="550" y="135"/>
                      <a:pt x="550" y="135"/>
                      <a:pt x="550" y="135"/>
                    </a:cubicBezTo>
                    <a:cubicBezTo>
                      <a:pt x="552" y="133"/>
                      <a:pt x="552" y="133"/>
                      <a:pt x="552" y="133"/>
                    </a:cubicBezTo>
                    <a:cubicBezTo>
                      <a:pt x="554" y="131"/>
                      <a:pt x="554" y="131"/>
                      <a:pt x="554" y="131"/>
                    </a:cubicBezTo>
                    <a:cubicBezTo>
                      <a:pt x="555" y="130"/>
                      <a:pt x="555" y="130"/>
                      <a:pt x="555" y="130"/>
                    </a:cubicBezTo>
                    <a:lnTo>
                      <a:pt x="554" y="134"/>
                    </a:lnTo>
                    <a:close/>
                    <a:moveTo>
                      <a:pt x="554" y="120"/>
                    </a:moveTo>
                    <a:cubicBezTo>
                      <a:pt x="554" y="120"/>
                      <a:pt x="554" y="120"/>
                      <a:pt x="554" y="120"/>
                    </a:cubicBezTo>
                    <a:cubicBezTo>
                      <a:pt x="554" y="120"/>
                      <a:pt x="554" y="120"/>
                      <a:pt x="554" y="120"/>
                    </a:cubicBezTo>
                    <a:cubicBezTo>
                      <a:pt x="556" y="119"/>
                      <a:pt x="556" y="119"/>
                      <a:pt x="556" y="119"/>
                    </a:cubicBez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56" y="123"/>
                      <a:pt x="556" y="123"/>
                      <a:pt x="556" y="123"/>
                    </a:cubicBezTo>
                    <a:cubicBezTo>
                      <a:pt x="556" y="122"/>
                      <a:pt x="556" y="122"/>
                      <a:pt x="556" y="122"/>
                    </a:cubicBezTo>
                    <a:lnTo>
                      <a:pt x="554" y="120"/>
                    </a:lnTo>
                    <a:close/>
                    <a:moveTo>
                      <a:pt x="559" y="138"/>
                    </a:moveTo>
                    <a:cubicBezTo>
                      <a:pt x="559" y="139"/>
                      <a:pt x="559" y="139"/>
                      <a:pt x="559" y="139"/>
                    </a:cubicBezTo>
                    <a:cubicBezTo>
                      <a:pt x="558" y="140"/>
                      <a:pt x="558" y="140"/>
                      <a:pt x="558" y="140"/>
                    </a:cubicBezTo>
                    <a:cubicBezTo>
                      <a:pt x="556" y="142"/>
                      <a:pt x="556" y="142"/>
                      <a:pt x="556" y="142"/>
                    </a:cubicBezTo>
                    <a:cubicBezTo>
                      <a:pt x="557" y="137"/>
                      <a:pt x="557" y="137"/>
                      <a:pt x="557" y="137"/>
                    </a:cubicBezTo>
                    <a:cubicBezTo>
                      <a:pt x="558" y="137"/>
                      <a:pt x="558" y="137"/>
                      <a:pt x="558" y="137"/>
                    </a:cubicBezTo>
                    <a:cubicBezTo>
                      <a:pt x="559" y="137"/>
                      <a:pt x="559" y="137"/>
                      <a:pt x="559" y="137"/>
                    </a:cubicBezTo>
                    <a:cubicBezTo>
                      <a:pt x="559" y="137"/>
                      <a:pt x="559" y="137"/>
                      <a:pt x="559" y="137"/>
                    </a:cubicBezTo>
                    <a:cubicBezTo>
                      <a:pt x="561" y="137"/>
                      <a:pt x="561" y="137"/>
                      <a:pt x="561" y="137"/>
                    </a:cubicBezTo>
                    <a:lnTo>
                      <a:pt x="559" y="138"/>
                    </a:lnTo>
                    <a:close/>
                    <a:moveTo>
                      <a:pt x="561" y="133"/>
                    </a:moveTo>
                    <a:cubicBezTo>
                      <a:pt x="559" y="134"/>
                      <a:pt x="559" y="134"/>
                      <a:pt x="559" y="134"/>
                    </a:cubicBezTo>
                    <a:cubicBezTo>
                      <a:pt x="559" y="134"/>
                      <a:pt x="559" y="134"/>
                      <a:pt x="559" y="134"/>
                    </a:cubicBezTo>
                    <a:cubicBezTo>
                      <a:pt x="558" y="134"/>
                      <a:pt x="558" y="134"/>
                      <a:pt x="558" y="134"/>
                    </a:cubicBezTo>
                    <a:cubicBezTo>
                      <a:pt x="558" y="134"/>
                      <a:pt x="558" y="134"/>
                      <a:pt x="558" y="134"/>
                    </a:cubicBezTo>
                    <a:cubicBezTo>
                      <a:pt x="558" y="133"/>
                      <a:pt x="558" y="133"/>
                      <a:pt x="558" y="133"/>
                    </a:cubicBezTo>
                    <a:cubicBezTo>
                      <a:pt x="558" y="129"/>
                      <a:pt x="558" y="129"/>
                      <a:pt x="558" y="129"/>
                    </a:cubicBezTo>
                    <a:cubicBezTo>
                      <a:pt x="559" y="130"/>
                      <a:pt x="559" y="130"/>
                      <a:pt x="559" y="130"/>
                    </a:cubicBezTo>
                    <a:cubicBezTo>
                      <a:pt x="559" y="130"/>
                      <a:pt x="559" y="130"/>
                      <a:pt x="559" y="130"/>
                    </a:cubicBezTo>
                    <a:cubicBezTo>
                      <a:pt x="561" y="132"/>
                      <a:pt x="561" y="132"/>
                      <a:pt x="561" y="132"/>
                    </a:cubicBezTo>
                    <a:cubicBezTo>
                      <a:pt x="562" y="133"/>
                      <a:pt x="562" y="133"/>
                      <a:pt x="562" y="133"/>
                    </a:cubicBezTo>
                    <a:lnTo>
                      <a:pt x="561" y="133"/>
                    </a:lnTo>
                    <a:close/>
                    <a:moveTo>
                      <a:pt x="564" y="131"/>
                    </a:moveTo>
                    <a:cubicBezTo>
                      <a:pt x="563" y="130"/>
                      <a:pt x="563" y="130"/>
                      <a:pt x="563" y="130"/>
                    </a:cubicBezTo>
                    <a:cubicBezTo>
                      <a:pt x="562" y="128"/>
                      <a:pt x="562" y="128"/>
                      <a:pt x="562" y="128"/>
                    </a:cubicBezTo>
                    <a:cubicBezTo>
                      <a:pt x="561" y="127"/>
                      <a:pt x="561" y="127"/>
                      <a:pt x="561" y="127"/>
                    </a:cubicBezTo>
                    <a:cubicBezTo>
                      <a:pt x="560" y="127"/>
                      <a:pt x="560" y="127"/>
                      <a:pt x="560" y="127"/>
                    </a:cubicBezTo>
                    <a:cubicBezTo>
                      <a:pt x="561" y="126"/>
                      <a:pt x="561" y="126"/>
                      <a:pt x="561" y="126"/>
                    </a:cubicBezTo>
                    <a:cubicBezTo>
                      <a:pt x="562" y="126"/>
                      <a:pt x="562" y="126"/>
                      <a:pt x="562" y="126"/>
                    </a:cubicBezTo>
                    <a:cubicBezTo>
                      <a:pt x="563" y="126"/>
                      <a:pt x="563" y="126"/>
                      <a:pt x="563" y="126"/>
                    </a:cubicBezTo>
                    <a:cubicBezTo>
                      <a:pt x="565" y="126"/>
                      <a:pt x="565" y="126"/>
                      <a:pt x="565" y="126"/>
                    </a:cubicBezTo>
                    <a:lnTo>
                      <a:pt x="564" y="131"/>
                    </a:lnTo>
                    <a:close/>
                    <a:moveTo>
                      <a:pt x="566" y="122"/>
                    </a:moveTo>
                    <a:cubicBezTo>
                      <a:pt x="563" y="123"/>
                      <a:pt x="563" y="123"/>
                      <a:pt x="563" y="123"/>
                    </a:cubicBezTo>
                    <a:cubicBezTo>
                      <a:pt x="562" y="123"/>
                      <a:pt x="562" y="123"/>
                      <a:pt x="562" y="123"/>
                    </a:cubicBezTo>
                    <a:cubicBezTo>
                      <a:pt x="562" y="123"/>
                      <a:pt x="562" y="123"/>
                      <a:pt x="562" y="123"/>
                    </a:cubicBezTo>
                    <a:cubicBezTo>
                      <a:pt x="562" y="123"/>
                      <a:pt x="562" y="123"/>
                      <a:pt x="562" y="123"/>
                    </a:cubicBezTo>
                    <a:cubicBezTo>
                      <a:pt x="563" y="122"/>
                      <a:pt x="563" y="122"/>
                      <a:pt x="563" y="122"/>
                    </a:cubicBezTo>
                    <a:cubicBezTo>
                      <a:pt x="567" y="119"/>
                      <a:pt x="567" y="119"/>
                      <a:pt x="567" y="119"/>
                    </a:cubicBezTo>
                    <a:lnTo>
                      <a:pt x="566" y="122"/>
                    </a:lnTo>
                    <a:close/>
                    <a:moveTo>
                      <a:pt x="566" y="108"/>
                    </a:moveTo>
                    <a:cubicBezTo>
                      <a:pt x="568" y="108"/>
                      <a:pt x="568" y="108"/>
                      <a:pt x="568" y="108"/>
                    </a:cubicBezTo>
                    <a:cubicBezTo>
                      <a:pt x="570" y="107"/>
                      <a:pt x="570" y="107"/>
                      <a:pt x="570" y="107"/>
                    </a:cubicBezTo>
                    <a:cubicBezTo>
                      <a:pt x="568" y="111"/>
                      <a:pt x="568" y="111"/>
                      <a:pt x="568" y="111"/>
                    </a:cubicBezTo>
                    <a:cubicBezTo>
                      <a:pt x="568" y="110"/>
                      <a:pt x="568" y="110"/>
                      <a:pt x="568" y="110"/>
                    </a:cubicBezTo>
                    <a:lnTo>
                      <a:pt x="566" y="108"/>
                    </a:lnTo>
                    <a:close/>
                    <a:moveTo>
                      <a:pt x="570" y="127"/>
                    </a:moveTo>
                    <a:cubicBezTo>
                      <a:pt x="568" y="129"/>
                      <a:pt x="568" y="129"/>
                      <a:pt x="568" y="129"/>
                    </a:cubicBezTo>
                    <a:cubicBezTo>
                      <a:pt x="568" y="129"/>
                      <a:pt x="568" y="129"/>
                      <a:pt x="568" y="129"/>
                    </a:cubicBezTo>
                    <a:cubicBezTo>
                      <a:pt x="568" y="129"/>
                      <a:pt x="568" y="129"/>
                      <a:pt x="568" y="129"/>
                    </a:cubicBezTo>
                    <a:cubicBezTo>
                      <a:pt x="569" y="125"/>
                      <a:pt x="569" y="125"/>
                      <a:pt x="569" y="125"/>
                    </a:cubicBezTo>
                    <a:cubicBezTo>
                      <a:pt x="570" y="125"/>
                      <a:pt x="570" y="125"/>
                      <a:pt x="570" y="125"/>
                    </a:cubicBezTo>
                    <a:cubicBezTo>
                      <a:pt x="572" y="124"/>
                      <a:pt x="572" y="124"/>
                      <a:pt x="572" y="124"/>
                    </a:cubicBezTo>
                    <a:lnTo>
                      <a:pt x="570" y="127"/>
                    </a:lnTo>
                    <a:close/>
                    <a:moveTo>
                      <a:pt x="573" y="121"/>
                    </a:moveTo>
                    <a:cubicBezTo>
                      <a:pt x="572" y="121"/>
                      <a:pt x="572" y="121"/>
                      <a:pt x="572" y="121"/>
                    </a:cubicBezTo>
                    <a:cubicBezTo>
                      <a:pt x="570" y="121"/>
                      <a:pt x="570" y="121"/>
                      <a:pt x="570" y="121"/>
                    </a:cubicBezTo>
                    <a:cubicBezTo>
                      <a:pt x="569" y="122"/>
                      <a:pt x="569" y="122"/>
                      <a:pt x="569" y="122"/>
                    </a:cubicBezTo>
                    <a:cubicBezTo>
                      <a:pt x="570" y="117"/>
                      <a:pt x="570" y="117"/>
                      <a:pt x="570" y="117"/>
                    </a:cubicBezTo>
                    <a:cubicBezTo>
                      <a:pt x="570" y="117"/>
                      <a:pt x="570" y="117"/>
                      <a:pt x="570" y="117"/>
                    </a:cubicBezTo>
                    <a:cubicBezTo>
                      <a:pt x="572" y="119"/>
                      <a:pt x="572" y="119"/>
                      <a:pt x="572" y="119"/>
                    </a:cubicBezTo>
                    <a:cubicBezTo>
                      <a:pt x="573" y="120"/>
                      <a:pt x="573" y="120"/>
                      <a:pt x="573" y="120"/>
                    </a:cubicBezTo>
                    <a:cubicBezTo>
                      <a:pt x="574" y="121"/>
                      <a:pt x="574" y="121"/>
                      <a:pt x="574" y="121"/>
                    </a:cubicBezTo>
                    <a:lnTo>
                      <a:pt x="573" y="121"/>
                    </a:lnTo>
                    <a:close/>
                    <a:moveTo>
                      <a:pt x="576" y="117"/>
                    </a:moveTo>
                    <a:cubicBezTo>
                      <a:pt x="576" y="118"/>
                      <a:pt x="576" y="118"/>
                      <a:pt x="576" y="118"/>
                    </a:cubicBezTo>
                    <a:cubicBezTo>
                      <a:pt x="575" y="117"/>
                      <a:pt x="575" y="117"/>
                      <a:pt x="575" y="117"/>
                    </a:cubicBezTo>
                    <a:cubicBezTo>
                      <a:pt x="574" y="117"/>
                      <a:pt x="574" y="117"/>
                      <a:pt x="574" y="117"/>
                    </a:cubicBezTo>
                    <a:cubicBezTo>
                      <a:pt x="573" y="115"/>
                      <a:pt x="573" y="115"/>
                      <a:pt x="573" y="115"/>
                    </a:cubicBezTo>
                    <a:cubicBezTo>
                      <a:pt x="572" y="115"/>
                      <a:pt x="572" y="115"/>
                      <a:pt x="572" y="115"/>
                    </a:cubicBezTo>
                    <a:cubicBezTo>
                      <a:pt x="572" y="115"/>
                      <a:pt x="572" y="115"/>
                      <a:pt x="572" y="115"/>
                    </a:cubicBezTo>
                    <a:cubicBezTo>
                      <a:pt x="572" y="115"/>
                      <a:pt x="572" y="115"/>
                      <a:pt x="572" y="115"/>
                    </a:cubicBezTo>
                    <a:cubicBezTo>
                      <a:pt x="573" y="115"/>
                      <a:pt x="573" y="115"/>
                      <a:pt x="573" y="115"/>
                    </a:cubicBezTo>
                    <a:cubicBezTo>
                      <a:pt x="574" y="114"/>
                      <a:pt x="574" y="114"/>
                      <a:pt x="574" y="114"/>
                    </a:cubicBezTo>
                    <a:cubicBezTo>
                      <a:pt x="575" y="114"/>
                      <a:pt x="575" y="114"/>
                      <a:pt x="575" y="114"/>
                    </a:cubicBezTo>
                    <a:cubicBezTo>
                      <a:pt x="576" y="114"/>
                      <a:pt x="576" y="114"/>
                      <a:pt x="576" y="114"/>
                    </a:cubicBezTo>
                    <a:cubicBezTo>
                      <a:pt x="577" y="114"/>
                      <a:pt x="577" y="114"/>
                      <a:pt x="577" y="114"/>
                    </a:cubicBezTo>
                    <a:lnTo>
                      <a:pt x="576" y="117"/>
                    </a:lnTo>
                    <a:close/>
                    <a:moveTo>
                      <a:pt x="578" y="110"/>
                    </a:moveTo>
                    <a:cubicBezTo>
                      <a:pt x="576" y="110"/>
                      <a:pt x="576" y="110"/>
                      <a:pt x="576" y="110"/>
                    </a:cubicBezTo>
                    <a:cubicBezTo>
                      <a:pt x="575" y="111"/>
                      <a:pt x="575" y="111"/>
                      <a:pt x="575" y="111"/>
                    </a:cubicBezTo>
                    <a:cubicBezTo>
                      <a:pt x="574" y="111"/>
                      <a:pt x="574" y="111"/>
                      <a:pt x="574" y="111"/>
                    </a:cubicBezTo>
                    <a:cubicBezTo>
                      <a:pt x="575" y="110"/>
                      <a:pt x="575" y="110"/>
                      <a:pt x="575" y="110"/>
                    </a:cubicBezTo>
                    <a:cubicBezTo>
                      <a:pt x="576" y="109"/>
                      <a:pt x="576" y="109"/>
                      <a:pt x="576" y="109"/>
                    </a:cubicBezTo>
                    <a:cubicBezTo>
                      <a:pt x="579" y="107"/>
                      <a:pt x="579" y="107"/>
                      <a:pt x="579" y="107"/>
                    </a:cubicBezTo>
                    <a:lnTo>
                      <a:pt x="578" y="110"/>
                    </a:lnTo>
                    <a:close/>
                    <a:moveTo>
                      <a:pt x="582" y="95"/>
                    </a:moveTo>
                    <a:cubicBezTo>
                      <a:pt x="582" y="95"/>
                      <a:pt x="582" y="95"/>
                      <a:pt x="582" y="95"/>
                    </a:cubicBezTo>
                    <a:cubicBezTo>
                      <a:pt x="582" y="96"/>
                      <a:pt x="582" y="96"/>
                      <a:pt x="582" y="96"/>
                    </a:cubicBezTo>
                    <a:cubicBezTo>
                      <a:pt x="581" y="98"/>
                      <a:pt x="581" y="98"/>
                      <a:pt x="581" y="98"/>
                    </a:cubicBezTo>
                    <a:cubicBezTo>
                      <a:pt x="579" y="96"/>
                      <a:pt x="579" y="96"/>
                      <a:pt x="579" y="96"/>
                    </a:cubicBezTo>
                    <a:lnTo>
                      <a:pt x="582" y="95"/>
                    </a:lnTo>
                    <a:close/>
                    <a:moveTo>
                      <a:pt x="583" y="112"/>
                    </a:moveTo>
                    <a:cubicBezTo>
                      <a:pt x="583" y="113"/>
                      <a:pt x="583" y="113"/>
                      <a:pt x="583" y="113"/>
                    </a:cubicBezTo>
                    <a:cubicBezTo>
                      <a:pt x="582" y="114"/>
                      <a:pt x="582" y="114"/>
                      <a:pt x="582" y="114"/>
                    </a:cubicBezTo>
                    <a:cubicBezTo>
                      <a:pt x="580" y="116"/>
                      <a:pt x="580" y="116"/>
                      <a:pt x="580" y="116"/>
                    </a:cubicBezTo>
                    <a:cubicBezTo>
                      <a:pt x="581" y="113"/>
                      <a:pt x="581" y="113"/>
                      <a:pt x="581" y="113"/>
                    </a:cubicBezTo>
                    <a:cubicBezTo>
                      <a:pt x="582" y="112"/>
                      <a:pt x="582" y="112"/>
                      <a:pt x="582" y="112"/>
                    </a:cubicBezTo>
                    <a:cubicBezTo>
                      <a:pt x="583" y="112"/>
                      <a:pt x="583" y="112"/>
                      <a:pt x="583" y="112"/>
                    </a:cubicBezTo>
                    <a:cubicBezTo>
                      <a:pt x="583" y="112"/>
                      <a:pt x="583" y="112"/>
                      <a:pt x="583" y="112"/>
                    </a:cubicBezTo>
                    <a:cubicBezTo>
                      <a:pt x="584" y="112"/>
                      <a:pt x="584" y="112"/>
                      <a:pt x="584" y="112"/>
                    </a:cubicBezTo>
                    <a:lnTo>
                      <a:pt x="583" y="112"/>
                    </a:lnTo>
                    <a:close/>
                    <a:moveTo>
                      <a:pt x="585" y="108"/>
                    </a:moveTo>
                    <a:cubicBezTo>
                      <a:pt x="585" y="108"/>
                      <a:pt x="585" y="108"/>
                      <a:pt x="585" y="108"/>
                    </a:cubicBezTo>
                    <a:cubicBezTo>
                      <a:pt x="583" y="109"/>
                      <a:pt x="583" y="109"/>
                      <a:pt x="583" y="109"/>
                    </a:cubicBezTo>
                    <a:cubicBezTo>
                      <a:pt x="583" y="109"/>
                      <a:pt x="583" y="109"/>
                      <a:pt x="583" y="109"/>
                    </a:cubicBezTo>
                    <a:cubicBezTo>
                      <a:pt x="582" y="109"/>
                      <a:pt x="582" y="109"/>
                      <a:pt x="582" y="109"/>
                    </a:cubicBezTo>
                    <a:cubicBezTo>
                      <a:pt x="581" y="109"/>
                      <a:pt x="581" y="109"/>
                      <a:pt x="581" y="109"/>
                    </a:cubicBezTo>
                    <a:cubicBezTo>
                      <a:pt x="582" y="107"/>
                      <a:pt x="582" y="107"/>
                      <a:pt x="582" y="107"/>
                    </a:cubicBezTo>
                    <a:cubicBezTo>
                      <a:pt x="582" y="105"/>
                      <a:pt x="582" y="105"/>
                      <a:pt x="582" y="105"/>
                    </a:cubicBezTo>
                    <a:cubicBezTo>
                      <a:pt x="583" y="105"/>
                      <a:pt x="583" y="105"/>
                      <a:pt x="583" y="105"/>
                    </a:cubicBezTo>
                    <a:cubicBezTo>
                      <a:pt x="583" y="106"/>
                      <a:pt x="583" y="106"/>
                      <a:pt x="583" y="106"/>
                    </a:cubicBezTo>
                    <a:cubicBezTo>
                      <a:pt x="585" y="107"/>
                      <a:pt x="585" y="107"/>
                      <a:pt x="585" y="107"/>
                    </a:cubicBezTo>
                    <a:cubicBezTo>
                      <a:pt x="585" y="108"/>
                      <a:pt x="585" y="108"/>
                      <a:pt x="585" y="108"/>
                    </a:cubicBezTo>
                    <a:cubicBezTo>
                      <a:pt x="586" y="108"/>
                      <a:pt x="586" y="108"/>
                      <a:pt x="586" y="108"/>
                    </a:cubicBezTo>
                    <a:lnTo>
                      <a:pt x="585" y="108"/>
                    </a:lnTo>
                    <a:close/>
                    <a:moveTo>
                      <a:pt x="588" y="106"/>
                    </a:moveTo>
                    <a:cubicBezTo>
                      <a:pt x="587" y="105"/>
                      <a:pt x="587" y="105"/>
                      <a:pt x="587" y="105"/>
                    </a:cubicBezTo>
                    <a:cubicBezTo>
                      <a:pt x="587" y="105"/>
                      <a:pt x="587" y="105"/>
                      <a:pt x="587" y="105"/>
                    </a:cubicBezTo>
                    <a:cubicBezTo>
                      <a:pt x="587" y="104"/>
                      <a:pt x="587" y="104"/>
                      <a:pt x="587" y="104"/>
                    </a:cubicBezTo>
                    <a:cubicBezTo>
                      <a:pt x="585" y="103"/>
                      <a:pt x="585" y="103"/>
                      <a:pt x="585" y="103"/>
                    </a:cubicBezTo>
                    <a:cubicBezTo>
                      <a:pt x="585" y="103"/>
                      <a:pt x="585" y="103"/>
                      <a:pt x="585" y="103"/>
                    </a:cubicBezTo>
                    <a:cubicBezTo>
                      <a:pt x="585" y="102"/>
                      <a:pt x="585" y="102"/>
                      <a:pt x="585" y="102"/>
                    </a:cubicBezTo>
                    <a:cubicBezTo>
                      <a:pt x="585" y="102"/>
                      <a:pt x="585" y="102"/>
                      <a:pt x="585" y="102"/>
                    </a:cubicBezTo>
                    <a:cubicBezTo>
                      <a:pt x="585" y="102"/>
                      <a:pt x="585" y="102"/>
                      <a:pt x="585" y="102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7" y="102"/>
                      <a:pt x="587" y="102"/>
                      <a:pt x="587" y="102"/>
                    </a:cubicBezTo>
                    <a:cubicBezTo>
                      <a:pt x="589" y="101"/>
                      <a:pt x="589" y="101"/>
                      <a:pt x="589" y="101"/>
                    </a:cubicBezTo>
                    <a:lnTo>
                      <a:pt x="588" y="106"/>
                    </a:lnTo>
                    <a:close/>
                    <a:moveTo>
                      <a:pt x="590" y="98"/>
                    </a:moveTo>
                    <a:cubicBezTo>
                      <a:pt x="589" y="98"/>
                      <a:pt x="589" y="98"/>
                      <a:pt x="589" y="98"/>
                    </a:cubicBezTo>
                    <a:cubicBezTo>
                      <a:pt x="587" y="98"/>
                      <a:pt x="587" y="98"/>
                      <a:pt x="587" y="98"/>
                    </a:cubicBezTo>
                    <a:cubicBezTo>
                      <a:pt x="587" y="98"/>
                      <a:pt x="587" y="98"/>
                      <a:pt x="587" y="98"/>
                    </a:cubicBezTo>
                    <a:cubicBezTo>
                      <a:pt x="587" y="98"/>
                      <a:pt x="587" y="98"/>
                      <a:pt x="587" y="98"/>
                    </a:cubicBezTo>
                    <a:cubicBezTo>
                      <a:pt x="587" y="98"/>
                      <a:pt x="587" y="98"/>
                      <a:pt x="587" y="98"/>
                    </a:cubicBezTo>
                    <a:cubicBezTo>
                      <a:pt x="587" y="98"/>
                      <a:pt x="587" y="98"/>
                      <a:pt x="587" y="98"/>
                    </a:cubicBezTo>
                    <a:cubicBezTo>
                      <a:pt x="589" y="96"/>
                      <a:pt x="589" y="96"/>
                      <a:pt x="589" y="96"/>
                    </a:cubicBezTo>
                    <a:cubicBezTo>
                      <a:pt x="591" y="95"/>
                      <a:pt x="591" y="95"/>
                      <a:pt x="591" y="95"/>
                    </a:cubicBezTo>
                    <a:lnTo>
                      <a:pt x="590" y="98"/>
                    </a:lnTo>
                    <a:close/>
                    <a:moveTo>
                      <a:pt x="591" y="78"/>
                    </a:moveTo>
                    <a:cubicBezTo>
                      <a:pt x="592" y="78"/>
                      <a:pt x="592" y="78"/>
                      <a:pt x="592" y="78"/>
                    </a:cubicBezTo>
                    <a:cubicBezTo>
                      <a:pt x="593" y="78"/>
                      <a:pt x="593" y="78"/>
                      <a:pt x="593" y="78"/>
                    </a:cubicBezTo>
                    <a:cubicBezTo>
                      <a:pt x="592" y="79"/>
                      <a:pt x="592" y="79"/>
                      <a:pt x="592" y="79"/>
                    </a:cubicBezTo>
                    <a:cubicBezTo>
                      <a:pt x="591" y="80"/>
                      <a:pt x="591" y="80"/>
                      <a:pt x="591" y="80"/>
                    </a:cubicBezTo>
                    <a:lnTo>
                      <a:pt x="591" y="78"/>
                    </a:lnTo>
                    <a:close/>
                    <a:moveTo>
                      <a:pt x="592" y="85"/>
                    </a:moveTo>
                    <a:cubicBezTo>
                      <a:pt x="592" y="85"/>
                      <a:pt x="592" y="85"/>
                      <a:pt x="592" y="85"/>
                    </a:cubicBezTo>
                    <a:cubicBezTo>
                      <a:pt x="593" y="85"/>
                      <a:pt x="593" y="85"/>
                      <a:pt x="593" y="85"/>
                    </a:cubicBezTo>
                    <a:cubicBezTo>
                      <a:pt x="593" y="86"/>
                      <a:pt x="593" y="86"/>
                      <a:pt x="593" y="86"/>
                    </a:cubicBezTo>
                    <a:cubicBezTo>
                      <a:pt x="592" y="85"/>
                      <a:pt x="592" y="85"/>
                      <a:pt x="592" y="85"/>
                    </a:cubicBezTo>
                    <a:close/>
                    <a:moveTo>
                      <a:pt x="594" y="101"/>
                    </a:moveTo>
                    <a:cubicBezTo>
                      <a:pt x="594" y="102"/>
                      <a:pt x="594" y="102"/>
                      <a:pt x="594" y="102"/>
                    </a:cubicBezTo>
                    <a:cubicBezTo>
                      <a:pt x="592" y="103"/>
                      <a:pt x="592" y="103"/>
                      <a:pt x="592" y="103"/>
                    </a:cubicBezTo>
                    <a:cubicBezTo>
                      <a:pt x="593" y="100"/>
                      <a:pt x="593" y="100"/>
                      <a:pt x="593" y="100"/>
                    </a:cubicBezTo>
                    <a:cubicBezTo>
                      <a:pt x="594" y="100"/>
                      <a:pt x="594" y="100"/>
                      <a:pt x="594" y="100"/>
                    </a:cubicBezTo>
                    <a:cubicBezTo>
                      <a:pt x="594" y="100"/>
                      <a:pt x="594" y="100"/>
                      <a:pt x="594" y="100"/>
                    </a:cubicBezTo>
                    <a:cubicBezTo>
                      <a:pt x="595" y="100"/>
                      <a:pt x="595" y="100"/>
                      <a:pt x="595" y="100"/>
                    </a:cubicBezTo>
                    <a:lnTo>
                      <a:pt x="594" y="101"/>
                    </a:lnTo>
                    <a:close/>
                    <a:moveTo>
                      <a:pt x="597" y="96"/>
                    </a:moveTo>
                    <a:cubicBezTo>
                      <a:pt x="597" y="96"/>
                      <a:pt x="597" y="96"/>
                      <a:pt x="597" y="96"/>
                    </a:cubicBezTo>
                    <a:cubicBezTo>
                      <a:pt x="594" y="97"/>
                      <a:pt x="594" y="97"/>
                      <a:pt x="594" y="97"/>
                    </a:cubicBezTo>
                    <a:cubicBezTo>
                      <a:pt x="594" y="97"/>
                      <a:pt x="594" y="97"/>
                      <a:pt x="594" y="97"/>
                    </a:cubicBezTo>
                    <a:cubicBezTo>
                      <a:pt x="593" y="97"/>
                      <a:pt x="593" y="97"/>
                      <a:pt x="593" y="97"/>
                    </a:cubicBezTo>
                    <a:cubicBezTo>
                      <a:pt x="594" y="96"/>
                      <a:pt x="594" y="96"/>
                      <a:pt x="594" y="96"/>
                    </a:cubicBezTo>
                    <a:cubicBezTo>
                      <a:pt x="594" y="95"/>
                      <a:pt x="594" y="95"/>
                      <a:pt x="594" y="95"/>
                    </a:cubicBezTo>
                    <a:cubicBezTo>
                      <a:pt x="594" y="93"/>
                      <a:pt x="594" y="93"/>
                      <a:pt x="594" y="93"/>
                    </a:cubicBezTo>
                    <a:cubicBezTo>
                      <a:pt x="597" y="95"/>
                      <a:pt x="597" y="95"/>
                      <a:pt x="597" y="95"/>
                    </a:cubicBezTo>
                    <a:cubicBezTo>
                      <a:pt x="597" y="96"/>
                      <a:pt x="597" y="96"/>
                      <a:pt x="597" y="96"/>
                    </a:cubicBezTo>
                    <a:cubicBezTo>
                      <a:pt x="597" y="96"/>
                      <a:pt x="597" y="96"/>
                      <a:pt x="597" y="96"/>
                    </a:cubicBezTo>
                    <a:close/>
                    <a:moveTo>
                      <a:pt x="599" y="93"/>
                    </a:moveTo>
                    <a:cubicBezTo>
                      <a:pt x="599" y="92"/>
                      <a:pt x="599" y="92"/>
                      <a:pt x="599" y="92"/>
                    </a:cubicBezTo>
                    <a:cubicBezTo>
                      <a:pt x="597" y="91"/>
                      <a:pt x="597" y="91"/>
                      <a:pt x="597" y="91"/>
                    </a:cubicBezTo>
                    <a:cubicBezTo>
                      <a:pt x="597" y="91"/>
                      <a:pt x="597" y="91"/>
                      <a:pt x="597" y="91"/>
                    </a:cubicBezTo>
                    <a:cubicBezTo>
                      <a:pt x="597" y="91"/>
                      <a:pt x="597" y="91"/>
                      <a:pt x="597" y="91"/>
                    </a:cubicBezTo>
                    <a:cubicBezTo>
                      <a:pt x="599" y="91"/>
                      <a:pt x="599" y="91"/>
                      <a:pt x="599" y="91"/>
                    </a:cubicBezTo>
                    <a:cubicBezTo>
                      <a:pt x="599" y="91"/>
                      <a:pt x="599" y="91"/>
                      <a:pt x="599" y="91"/>
                    </a:cubicBezTo>
                    <a:lnTo>
                      <a:pt x="599" y="93"/>
                    </a:lnTo>
                    <a:close/>
                    <a:moveTo>
                      <a:pt x="600" y="87"/>
                    </a:moveTo>
                    <a:cubicBezTo>
                      <a:pt x="599" y="87"/>
                      <a:pt x="599" y="87"/>
                      <a:pt x="599" y="87"/>
                    </a:cubicBezTo>
                    <a:cubicBezTo>
                      <a:pt x="598" y="87"/>
                      <a:pt x="598" y="87"/>
                      <a:pt x="598" y="87"/>
                    </a:cubicBezTo>
                    <a:cubicBezTo>
                      <a:pt x="599" y="87"/>
                      <a:pt x="599" y="87"/>
                      <a:pt x="599" y="87"/>
                    </a:cubicBezTo>
                    <a:cubicBezTo>
                      <a:pt x="600" y="85"/>
                      <a:pt x="600" y="85"/>
                      <a:pt x="600" y="85"/>
                    </a:cubicBezTo>
                    <a:lnTo>
                      <a:pt x="600" y="87"/>
                    </a:lnTo>
                    <a:close/>
                    <a:moveTo>
                      <a:pt x="602" y="78"/>
                    </a:moveTo>
                    <a:cubicBezTo>
                      <a:pt x="600" y="76"/>
                      <a:pt x="600" y="76"/>
                      <a:pt x="600" y="76"/>
                    </a:cubicBezTo>
                    <a:cubicBezTo>
                      <a:pt x="602" y="76"/>
                      <a:pt x="602" y="76"/>
                      <a:pt x="602" y="76"/>
                    </a:cubicBezTo>
                    <a:cubicBezTo>
                      <a:pt x="603" y="75"/>
                      <a:pt x="603" y="75"/>
                      <a:pt x="603" y="75"/>
                    </a:cubicBezTo>
                    <a:cubicBezTo>
                      <a:pt x="602" y="78"/>
                      <a:pt x="602" y="78"/>
                      <a:pt x="602" y="78"/>
                    </a:cubicBezTo>
                    <a:close/>
                    <a:moveTo>
                      <a:pt x="604" y="91"/>
                    </a:moveTo>
                    <a:cubicBezTo>
                      <a:pt x="603" y="92"/>
                      <a:pt x="603" y="92"/>
                      <a:pt x="603" y="92"/>
                    </a:cubicBezTo>
                    <a:cubicBezTo>
                      <a:pt x="603" y="90"/>
                      <a:pt x="603" y="90"/>
                      <a:pt x="603" y="90"/>
                    </a:cubicBezTo>
                    <a:cubicBezTo>
                      <a:pt x="604" y="90"/>
                      <a:pt x="604" y="90"/>
                      <a:pt x="604" y="90"/>
                    </a:cubicBezTo>
                    <a:cubicBezTo>
                      <a:pt x="605" y="90"/>
                      <a:pt x="605" y="90"/>
                      <a:pt x="605" y="90"/>
                    </a:cubicBezTo>
                    <a:lnTo>
                      <a:pt x="604" y="91"/>
                    </a:lnTo>
                    <a:close/>
                    <a:moveTo>
                      <a:pt x="605" y="87"/>
                    </a:moveTo>
                    <a:cubicBezTo>
                      <a:pt x="605" y="87"/>
                      <a:pt x="605" y="87"/>
                      <a:pt x="605" y="87"/>
                    </a:cubicBezTo>
                    <a:cubicBezTo>
                      <a:pt x="604" y="87"/>
                      <a:pt x="604" y="87"/>
                      <a:pt x="604" y="87"/>
                    </a:cubicBezTo>
                    <a:cubicBezTo>
                      <a:pt x="603" y="87"/>
                      <a:pt x="603" y="87"/>
                      <a:pt x="603" y="87"/>
                    </a:cubicBezTo>
                    <a:cubicBezTo>
                      <a:pt x="603" y="85"/>
                      <a:pt x="603" y="85"/>
                      <a:pt x="603" y="85"/>
                    </a:cubicBezTo>
                    <a:cubicBezTo>
                      <a:pt x="604" y="85"/>
                      <a:pt x="604" y="85"/>
                      <a:pt x="604" y="85"/>
                    </a:cubicBezTo>
                    <a:cubicBezTo>
                      <a:pt x="605" y="86"/>
                      <a:pt x="605" y="86"/>
                      <a:pt x="605" y="86"/>
                    </a:cubicBezTo>
                    <a:cubicBezTo>
                      <a:pt x="605" y="87"/>
                      <a:pt x="605" y="87"/>
                      <a:pt x="605" y="87"/>
                    </a:cubicBezTo>
                    <a:cubicBezTo>
                      <a:pt x="605" y="87"/>
                      <a:pt x="605" y="87"/>
                      <a:pt x="605" y="87"/>
                    </a:cubicBezTo>
                    <a:close/>
                    <a:moveTo>
                      <a:pt x="608" y="85"/>
                    </a:moveTo>
                    <a:cubicBezTo>
                      <a:pt x="608" y="84"/>
                      <a:pt x="608" y="84"/>
                      <a:pt x="608" y="84"/>
                    </a:cubicBezTo>
                    <a:cubicBezTo>
                      <a:pt x="605" y="82"/>
                      <a:pt x="605" y="82"/>
                      <a:pt x="605" y="82"/>
                    </a:cubicBezTo>
                    <a:cubicBezTo>
                      <a:pt x="605" y="82"/>
                      <a:pt x="605" y="82"/>
                      <a:pt x="605" y="82"/>
                    </a:cubicBezTo>
                    <a:cubicBezTo>
                      <a:pt x="605" y="82"/>
                      <a:pt x="605" y="82"/>
                      <a:pt x="605" y="82"/>
                    </a:cubicBezTo>
                    <a:cubicBezTo>
                      <a:pt x="608" y="81"/>
                      <a:pt x="608" y="81"/>
                      <a:pt x="608" y="81"/>
                    </a:cubicBezTo>
                    <a:cubicBezTo>
                      <a:pt x="609" y="80"/>
                      <a:pt x="609" y="80"/>
                      <a:pt x="609" y="80"/>
                    </a:cubicBezTo>
                    <a:lnTo>
                      <a:pt x="608" y="85"/>
                    </a:lnTo>
                    <a:close/>
                    <a:moveTo>
                      <a:pt x="611" y="77"/>
                    </a:moveTo>
                    <a:cubicBezTo>
                      <a:pt x="610" y="77"/>
                      <a:pt x="610" y="77"/>
                      <a:pt x="610" y="77"/>
                    </a:cubicBezTo>
                    <a:cubicBezTo>
                      <a:pt x="608" y="77"/>
                      <a:pt x="608" y="77"/>
                      <a:pt x="608" y="77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1" y="74"/>
                      <a:pt x="611" y="74"/>
                      <a:pt x="611" y="74"/>
                    </a:cubicBezTo>
                    <a:lnTo>
                      <a:pt x="611" y="77"/>
                    </a:lnTo>
                    <a:close/>
                    <a:moveTo>
                      <a:pt x="610" y="69"/>
                    </a:moveTo>
                    <a:cubicBezTo>
                      <a:pt x="609" y="69"/>
                      <a:pt x="609" y="69"/>
                      <a:pt x="609" y="69"/>
                    </a:cubicBezTo>
                    <a:cubicBezTo>
                      <a:pt x="610" y="69"/>
                      <a:pt x="610" y="69"/>
                      <a:pt x="610" y="69"/>
                    </a:cubicBezTo>
                    <a:cubicBezTo>
                      <a:pt x="610" y="67"/>
                      <a:pt x="610" y="67"/>
                      <a:pt x="610" y="67"/>
                    </a:cubicBezTo>
                    <a:cubicBezTo>
                      <a:pt x="611" y="67"/>
                      <a:pt x="611" y="67"/>
                      <a:pt x="611" y="67"/>
                    </a:cubicBezTo>
                    <a:cubicBezTo>
                      <a:pt x="611" y="68"/>
                      <a:pt x="612" y="68"/>
                      <a:pt x="612" y="68"/>
                    </a:cubicBezTo>
                    <a:lnTo>
                      <a:pt x="610" y="69"/>
                    </a:lnTo>
                    <a:close/>
                    <a:moveTo>
                      <a:pt x="614" y="62"/>
                    </a:moveTo>
                    <a:cubicBezTo>
                      <a:pt x="616" y="60"/>
                      <a:pt x="616" y="60"/>
                      <a:pt x="616" y="60"/>
                    </a:cubicBezTo>
                    <a:cubicBezTo>
                      <a:pt x="619" y="58"/>
                      <a:pt x="619" y="58"/>
                      <a:pt x="619" y="58"/>
                    </a:cubicBezTo>
                    <a:cubicBezTo>
                      <a:pt x="621" y="56"/>
                      <a:pt x="621" y="56"/>
                      <a:pt x="621" y="56"/>
                    </a:cubicBezTo>
                    <a:cubicBezTo>
                      <a:pt x="623" y="54"/>
                      <a:pt x="623" y="54"/>
                      <a:pt x="623" y="54"/>
                    </a:cubicBezTo>
                    <a:cubicBezTo>
                      <a:pt x="625" y="56"/>
                      <a:pt x="625" y="56"/>
                      <a:pt x="625" y="56"/>
                    </a:cubicBezTo>
                    <a:cubicBezTo>
                      <a:pt x="625" y="56"/>
                      <a:pt x="625" y="56"/>
                      <a:pt x="625" y="56"/>
                    </a:cubicBezTo>
                    <a:cubicBezTo>
                      <a:pt x="625" y="56"/>
                      <a:pt x="625" y="56"/>
                      <a:pt x="625" y="56"/>
                    </a:cubicBezTo>
                    <a:cubicBezTo>
                      <a:pt x="621" y="60"/>
                      <a:pt x="621" y="60"/>
                      <a:pt x="621" y="60"/>
                    </a:cubicBezTo>
                    <a:cubicBezTo>
                      <a:pt x="619" y="62"/>
                      <a:pt x="619" y="62"/>
                      <a:pt x="619" y="62"/>
                    </a:cubicBezTo>
                    <a:cubicBezTo>
                      <a:pt x="616" y="65"/>
                      <a:pt x="616" y="65"/>
                      <a:pt x="616" y="65"/>
                    </a:cubicBezTo>
                    <a:cubicBezTo>
                      <a:pt x="615" y="66"/>
                      <a:pt x="615" y="66"/>
                      <a:pt x="615" y="66"/>
                    </a:cubicBezTo>
                    <a:cubicBezTo>
                      <a:pt x="614" y="66"/>
                      <a:pt x="614" y="66"/>
                      <a:pt x="614" y="66"/>
                    </a:cubicBezTo>
                    <a:cubicBezTo>
                      <a:pt x="612" y="64"/>
                      <a:pt x="612" y="64"/>
                      <a:pt x="612" y="64"/>
                    </a:cubicBezTo>
                    <a:lnTo>
                      <a:pt x="614" y="62"/>
                    </a:lnTo>
                    <a:close/>
                    <a:moveTo>
                      <a:pt x="614" y="80"/>
                    </a:moveTo>
                    <a:cubicBezTo>
                      <a:pt x="612" y="82"/>
                      <a:pt x="612" y="82"/>
                      <a:pt x="612" y="82"/>
                    </a:cubicBezTo>
                    <a:cubicBezTo>
                      <a:pt x="613" y="79"/>
                      <a:pt x="613" y="79"/>
                      <a:pt x="613" y="79"/>
                    </a:cubicBezTo>
                    <a:cubicBezTo>
                      <a:pt x="614" y="79"/>
                      <a:pt x="614" y="79"/>
                      <a:pt x="614" y="79"/>
                    </a:cubicBezTo>
                    <a:cubicBezTo>
                      <a:pt x="615" y="79"/>
                      <a:pt x="615" y="79"/>
                      <a:pt x="615" y="79"/>
                    </a:cubicBezTo>
                    <a:lnTo>
                      <a:pt x="614" y="80"/>
                    </a:lnTo>
                    <a:close/>
                    <a:moveTo>
                      <a:pt x="616" y="75"/>
                    </a:moveTo>
                    <a:cubicBezTo>
                      <a:pt x="614" y="75"/>
                      <a:pt x="614" y="75"/>
                      <a:pt x="614" y="75"/>
                    </a:cubicBezTo>
                    <a:cubicBezTo>
                      <a:pt x="615" y="72"/>
                      <a:pt x="615" y="72"/>
                      <a:pt x="615" y="72"/>
                    </a:cubicBezTo>
                    <a:cubicBezTo>
                      <a:pt x="616" y="73"/>
                      <a:pt x="616" y="73"/>
                      <a:pt x="616" y="73"/>
                    </a:cubicBezTo>
                    <a:cubicBezTo>
                      <a:pt x="618" y="74"/>
                      <a:pt x="618" y="74"/>
                      <a:pt x="618" y="74"/>
                    </a:cubicBezTo>
                    <a:lnTo>
                      <a:pt x="616" y="75"/>
                    </a:lnTo>
                    <a:close/>
                    <a:moveTo>
                      <a:pt x="625" y="68"/>
                    </a:moveTo>
                    <a:cubicBezTo>
                      <a:pt x="622" y="71"/>
                      <a:pt x="622" y="71"/>
                      <a:pt x="622" y="71"/>
                    </a:cubicBezTo>
                    <a:cubicBezTo>
                      <a:pt x="622" y="71"/>
                      <a:pt x="621" y="71"/>
                      <a:pt x="621" y="71"/>
                    </a:cubicBezTo>
                    <a:cubicBezTo>
                      <a:pt x="621" y="70"/>
                      <a:pt x="620" y="70"/>
                      <a:pt x="620" y="70"/>
                    </a:cubicBezTo>
                    <a:cubicBezTo>
                      <a:pt x="620" y="70"/>
                      <a:pt x="619" y="70"/>
                      <a:pt x="619" y="69"/>
                    </a:cubicBezTo>
                    <a:cubicBezTo>
                      <a:pt x="618" y="69"/>
                      <a:pt x="618" y="69"/>
                      <a:pt x="617" y="68"/>
                    </a:cubicBezTo>
                    <a:cubicBezTo>
                      <a:pt x="619" y="67"/>
                      <a:pt x="619" y="67"/>
                      <a:pt x="619" y="67"/>
                    </a:cubicBezTo>
                    <a:cubicBezTo>
                      <a:pt x="621" y="65"/>
                      <a:pt x="621" y="65"/>
                      <a:pt x="621" y="65"/>
                    </a:cubicBezTo>
                    <a:cubicBezTo>
                      <a:pt x="625" y="61"/>
                      <a:pt x="625" y="61"/>
                      <a:pt x="625" y="61"/>
                    </a:cubicBezTo>
                    <a:cubicBezTo>
                      <a:pt x="627" y="59"/>
                      <a:pt x="627" y="59"/>
                      <a:pt x="627" y="59"/>
                    </a:cubicBezTo>
                    <a:cubicBezTo>
                      <a:pt x="627" y="58"/>
                      <a:pt x="627" y="58"/>
                      <a:pt x="627" y="58"/>
                    </a:cubicBezTo>
                    <a:cubicBezTo>
                      <a:pt x="629" y="61"/>
                      <a:pt x="629" y="61"/>
                      <a:pt x="629" y="61"/>
                    </a:cubicBezTo>
                    <a:cubicBezTo>
                      <a:pt x="631" y="62"/>
                      <a:pt x="631" y="62"/>
                      <a:pt x="631" y="62"/>
                    </a:cubicBezTo>
                    <a:cubicBezTo>
                      <a:pt x="629" y="64"/>
                      <a:pt x="629" y="64"/>
                      <a:pt x="629" y="64"/>
                    </a:cubicBezTo>
                    <a:cubicBezTo>
                      <a:pt x="627" y="66"/>
                      <a:pt x="627" y="66"/>
                      <a:pt x="627" y="66"/>
                    </a:cubicBezTo>
                    <a:lnTo>
                      <a:pt x="625" y="68"/>
                    </a:lnTo>
                    <a:close/>
                    <a:moveTo>
                      <a:pt x="641" y="66"/>
                    </a:moveTo>
                    <a:cubicBezTo>
                      <a:pt x="639" y="68"/>
                      <a:pt x="639" y="68"/>
                      <a:pt x="639" y="68"/>
                    </a:cubicBezTo>
                    <a:cubicBezTo>
                      <a:pt x="637" y="70"/>
                      <a:pt x="635" y="71"/>
                      <a:pt x="633" y="72"/>
                    </a:cubicBezTo>
                    <a:cubicBezTo>
                      <a:pt x="632" y="72"/>
                      <a:pt x="631" y="72"/>
                      <a:pt x="629" y="72"/>
                    </a:cubicBezTo>
                    <a:cubicBezTo>
                      <a:pt x="629" y="72"/>
                      <a:pt x="629" y="72"/>
                      <a:pt x="628" y="72"/>
                    </a:cubicBezTo>
                    <a:cubicBezTo>
                      <a:pt x="629" y="71"/>
                      <a:pt x="629" y="71"/>
                      <a:pt x="629" y="71"/>
                    </a:cubicBezTo>
                    <a:cubicBezTo>
                      <a:pt x="633" y="69"/>
                      <a:pt x="633" y="69"/>
                      <a:pt x="633" y="69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7"/>
                      <a:pt x="637" y="67"/>
                      <a:pt x="637" y="67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37" y="66"/>
                      <a:pt x="637" y="66"/>
                      <a:pt x="637" y="66"/>
                    </a:cubicBezTo>
                    <a:cubicBezTo>
                      <a:pt x="640" y="64"/>
                      <a:pt x="640" y="64"/>
                      <a:pt x="640" y="64"/>
                    </a:cubicBezTo>
                    <a:cubicBezTo>
                      <a:pt x="641" y="65"/>
                      <a:pt x="641" y="65"/>
                      <a:pt x="641" y="65"/>
                    </a:cubicBezTo>
                    <a:cubicBezTo>
                      <a:pt x="642" y="65"/>
                      <a:pt x="642" y="65"/>
                      <a:pt x="642" y="65"/>
                    </a:cubicBezTo>
                    <a:lnTo>
                      <a:pt x="641" y="66"/>
                    </a:lnTo>
                    <a:close/>
                    <a:moveTo>
                      <a:pt x="641" y="58"/>
                    </a:moveTo>
                    <a:cubicBezTo>
                      <a:pt x="640" y="59"/>
                      <a:pt x="640" y="59"/>
                      <a:pt x="640" y="59"/>
                    </a:cubicBezTo>
                    <a:cubicBezTo>
                      <a:pt x="633" y="51"/>
                      <a:pt x="633" y="51"/>
                      <a:pt x="633" y="51"/>
                    </a:cubicBezTo>
                    <a:cubicBezTo>
                      <a:pt x="629" y="48"/>
                      <a:pt x="629" y="48"/>
                      <a:pt x="629" y="48"/>
                    </a:cubicBezTo>
                    <a:cubicBezTo>
                      <a:pt x="627" y="46"/>
                      <a:pt x="627" y="46"/>
                      <a:pt x="627" y="46"/>
                    </a:cubicBezTo>
                    <a:cubicBezTo>
                      <a:pt x="625" y="43"/>
                      <a:pt x="625" y="43"/>
                      <a:pt x="625" y="43"/>
                    </a:cubicBezTo>
                    <a:cubicBezTo>
                      <a:pt x="621" y="39"/>
                      <a:pt x="621" y="39"/>
                      <a:pt x="621" y="39"/>
                    </a:cubicBezTo>
                    <a:cubicBezTo>
                      <a:pt x="621" y="39"/>
                      <a:pt x="621" y="39"/>
                      <a:pt x="621" y="39"/>
                    </a:cubicBezTo>
                    <a:cubicBezTo>
                      <a:pt x="621" y="39"/>
                      <a:pt x="621" y="39"/>
                      <a:pt x="621" y="39"/>
                    </a:cubicBezTo>
                    <a:cubicBezTo>
                      <a:pt x="622" y="37"/>
                      <a:pt x="622" y="37"/>
                      <a:pt x="622" y="37"/>
                    </a:cubicBezTo>
                    <a:cubicBezTo>
                      <a:pt x="623" y="38"/>
                      <a:pt x="624" y="39"/>
                      <a:pt x="625" y="39"/>
                    </a:cubicBezTo>
                    <a:cubicBezTo>
                      <a:pt x="625" y="40"/>
                      <a:pt x="626" y="40"/>
                      <a:pt x="627" y="41"/>
                    </a:cubicBezTo>
                    <a:cubicBezTo>
                      <a:pt x="627" y="41"/>
                      <a:pt x="627" y="41"/>
                      <a:pt x="627" y="41"/>
                    </a:cubicBezTo>
                    <a:cubicBezTo>
                      <a:pt x="628" y="42"/>
                      <a:pt x="629" y="43"/>
                      <a:pt x="629" y="43"/>
                    </a:cubicBezTo>
                    <a:cubicBezTo>
                      <a:pt x="631" y="44"/>
                      <a:pt x="632" y="45"/>
                      <a:pt x="633" y="46"/>
                    </a:cubicBezTo>
                    <a:cubicBezTo>
                      <a:pt x="633" y="47"/>
                      <a:pt x="633" y="47"/>
                      <a:pt x="633" y="47"/>
                    </a:cubicBezTo>
                    <a:cubicBezTo>
                      <a:pt x="635" y="49"/>
                      <a:pt x="637" y="51"/>
                      <a:pt x="638" y="53"/>
                    </a:cubicBezTo>
                    <a:cubicBezTo>
                      <a:pt x="639" y="54"/>
                      <a:pt x="640" y="55"/>
                      <a:pt x="641" y="56"/>
                    </a:cubicBezTo>
                    <a:cubicBezTo>
                      <a:pt x="641" y="57"/>
                      <a:pt x="641" y="57"/>
                      <a:pt x="642" y="57"/>
                    </a:cubicBezTo>
                    <a:lnTo>
                      <a:pt x="641" y="58"/>
                    </a:lnTo>
                    <a:close/>
                    <a:moveTo>
                      <a:pt x="644" y="63"/>
                    </a:moveTo>
                    <a:cubicBezTo>
                      <a:pt x="643" y="62"/>
                      <a:pt x="643" y="62"/>
                      <a:pt x="643" y="62"/>
                    </a:cubicBezTo>
                    <a:cubicBezTo>
                      <a:pt x="642" y="61"/>
                      <a:pt x="642" y="61"/>
                      <a:pt x="642" y="61"/>
                    </a:cubicBezTo>
                    <a:cubicBezTo>
                      <a:pt x="643" y="61"/>
                      <a:pt x="643" y="61"/>
                      <a:pt x="643" y="61"/>
                    </a:cubicBezTo>
                    <a:cubicBezTo>
                      <a:pt x="643" y="60"/>
                      <a:pt x="643" y="60"/>
                      <a:pt x="643" y="60"/>
                    </a:cubicBezTo>
                    <a:cubicBezTo>
                      <a:pt x="644" y="62"/>
                      <a:pt x="644" y="63"/>
                      <a:pt x="644" y="63"/>
                    </a:cubicBezTo>
                    <a:close/>
                    <a:moveTo>
                      <a:pt x="644" y="55"/>
                    </a:moveTo>
                    <a:cubicBezTo>
                      <a:pt x="644" y="55"/>
                      <a:pt x="643" y="54"/>
                      <a:pt x="643" y="54"/>
                    </a:cubicBezTo>
                    <a:cubicBezTo>
                      <a:pt x="643" y="53"/>
                      <a:pt x="642" y="52"/>
                      <a:pt x="641" y="51"/>
                    </a:cubicBezTo>
                    <a:cubicBezTo>
                      <a:pt x="641" y="51"/>
                      <a:pt x="641" y="51"/>
                      <a:pt x="641" y="51"/>
                    </a:cubicBezTo>
                    <a:cubicBezTo>
                      <a:pt x="639" y="49"/>
                      <a:pt x="637" y="46"/>
                      <a:pt x="635" y="44"/>
                    </a:cubicBezTo>
                    <a:cubicBezTo>
                      <a:pt x="634" y="43"/>
                      <a:pt x="633" y="43"/>
                      <a:pt x="633" y="42"/>
                    </a:cubicBezTo>
                    <a:cubicBezTo>
                      <a:pt x="632" y="41"/>
                      <a:pt x="631" y="40"/>
                      <a:pt x="629" y="39"/>
                    </a:cubicBezTo>
                    <a:cubicBezTo>
                      <a:pt x="629" y="38"/>
                      <a:pt x="629" y="38"/>
                      <a:pt x="629" y="38"/>
                    </a:cubicBezTo>
                    <a:cubicBezTo>
                      <a:pt x="628" y="38"/>
                      <a:pt x="628" y="37"/>
                      <a:pt x="627" y="37"/>
                    </a:cubicBezTo>
                    <a:cubicBezTo>
                      <a:pt x="626" y="36"/>
                      <a:pt x="626" y="36"/>
                      <a:pt x="625" y="35"/>
                    </a:cubicBezTo>
                    <a:cubicBezTo>
                      <a:pt x="625" y="35"/>
                      <a:pt x="625" y="35"/>
                      <a:pt x="625" y="35"/>
                    </a:cubicBezTo>
                    <a:cubicBezTo>
                      <a:pt x="625" y="35"/>
                      <a:pt x="625" y="35"/>
                      <a:pt x="625" y="35"/>
                    </a:cubicBezTo>
                    <a:cubicBezTo>
                      <a:pt x="627" y="33"/>
                      <a:pt x="627" y="33"/>
                      <a:pt x="627" y="33"/>
                    </a:cubicBezTo>
                    <a:cubicBezTo>
                      <a:pt x="629" y="30"/>
                      <a:pt x="629" y="30"/>
                      <a:pt x="629" y="30"/>
                    </a:cubicBezTo>
                    <a:cubicBezTo>
                      <a:pt x="632" y="28"/>
                      <a:pt x="632" y="28"/>
                      <a:pt x="632" y="28"/>
                    </a:cubicBezTo>
                    <a:cubicBezTo>
                      <a:pt x="633" y="29"/>
                      <a:pt x="633" y="29"/>
                      <a:pt x="633" y="29"/>
                    </a:cubicBezTo>
                    <a:cubicBezTo>
                      <a:pt x="641" y="38"/>
                      <a:pt x="641" y="38"/>
                      <a:pt x="641" y="38"/>
                    </a:cubicBezTo>
                    <a:cubicBezTo>
                      <a:pt x="643" y="40"/>
                      <a:pt x="643" y="40"/>
                      <a:pt x="643" y="40"/>
                    </a:cubicBezTo>
                    <a:cubicBezTo>
                      <a:pt x="651" y="49"/>
                      <a:pt x="651" y="49"/>
                      <a:pt x="651" y="49"/>
                    </a:cubicBezTo>
                    <a:lnTo>
                      <a:pt x="644" y="55"/>
                    </a:lnTo>
                    <a:close/>
                    <a:moveTo>
                      <a:pt x="658" y="51"/>
                    </a:moveTo>
                    <a:cubicBezTo>
                      <a:pt x="655" y="47"/>
                      <a:pt x="655" y="47"/>
                      <a:pt x="655" y="47"/>
                    </a:cubicBezTo>
                    <a:cubicBezTo>
                      <a:pt x="654" y="47"/>
                      <a:pt x="654" y="47"/>
                      <a:pt x="654" y="47"/>
                    </a:cubicBezTo>
                    <a:cubicBezTo>
                      <a:pt x="643" y="36"/>
                      <a:pt x="643" y="36"/>
                      <a:pt x="643" y="36"/>
                    </a:cubicBezTo>
                    <a:cubicBezTo>
                      <a:pt x="641" y="33"/>
                      <a:pt x="641" y="33"/>
                      <a:pt x="641" y="33"/>
                    </a:cubicBezTo>
                    <a:cubicBezTo>
                      <a:pt x="633" y="25"/>
                      <a:pt x="633" y="25"/>
                      <a:pt x="633" y="25"/>
                    </a:cubicBezTo>
                    <a:cubicBezTo>
                      <a:pt x="633" y="25"/>
                      <a:pt x="633" y="25"/>
                      <a:pt x="633" y="25"/>
                    </a:cubicBezTo>
                    <a:cubicBezTo>
                      <a:pt x="633" y="25"/>
                      <a:pt x="633" y="25"/>
                      <a:pt x="633" y="25"/>
                    </a:cubicBezTo>
                    <a:cubicBezTo>
                      <a:pt x="633" y="25"/>
                      <a:pt x="633" y="25"/>
                      <a:pt x="633" y="25"/>
                    </a:cubicBezTo>
                    <a:cubicBezTo>
                      <a:pt x="629" y="21"/>
                      <a:pt x="629" y="21"/>
                      <a:pt x="629" y="21"/>
                    </a:cubicBezTo>
                    <a:cubicBezTo>
                      <a:pt x="629" y="21"/>
                      <a:pt x="629" y="21"/>
                      <a:pt x="629" y="21"/>
                    </a:cubicBezTo>
                    <a:cubicBezTo>
                      <a:pt x="629" y="21"/>
                      <a:pt x="629" y="21"/>
                      <a:pt x="629" y="21"/>
                    </a:cubicBezTo>
                    <a:cubicBezTo>
                      <a:pt x="632" y="18"/>
                      <a:pt x="632" y="18"/>
                      <a:pt x="632" y="18"/>
                    </a:cubicBezTo>
                    <a:cubicBezTo>
                      <a:pt x="633" y="18"/>
                      <a:pt x="633" y="18"/>
                      <a:pt x="633" y="18"/>
                    </a:cubicBezTo>
                    <a:cubicBezTo>
                      <a:pt x="641" y="27"/>
                      <a:pt x="641" y="27"/>
                      <a:pt x="641" y="27"/>
                    </a:cubicBezTo>
                    <a:cubicBezTo>
                      <a:pt x="643" y="29"/>
                      <a:pt x="643" y="29"/>
                      <a:pt x="643" y="29"/>
                    </a:cubicBezTo>
                    <a:cubicBezTo>
                      <a:pt x="661" y="48"/>
                      <a:pt x="661" y="48"/>
                      <a:pt x="661" y="48"/>
                    </a:cubicBezTo>
                    <a:lnTo>
                      <a:pt x="658" y="51"/>
                    </a:lnTo>
                    <a:close/>
                    <a:moveTo>
                      <a:pt x="678" y="4"/>
                    </a:moveTo>
                    <a:cubicBezTo>
                      <a:pt x="678" y="5"/>
                      <a:pt x="677" y="6"/>
                      <a:pt x="676" y="7"/>
                    </a:cubicBezTo>
                    <a:cubicBezTo>
                      <a:pt x="676" y="7"/>
                      <a:pt x="676" y="7"/>
                      <a:pt x="676" y="7"/>
                    </a:cubicBezTo>
                    <a:cubicBezTo>
                      <a:pt x="676" y="7"/>
                      <a:pt x="676" y="7"/>
                      <a:pt x="676" y="7"/>
                    </a:cubicBezTo>
                    <a:cubicBezTo>
                      <a:pt x="676" y="7"/>
                      <a:pt x="676" y="7"/>
                      <a:pt x="676" y="7"/>
                    </a:cubicBezTo>
                    <a:cubicBezTo>
                      <a:pt x="667" y="16"/>
                      <a:pt x="662" y="24"/>
                      <a:pt x="659" y="30"/>
                    </a:cubicBezTo>
                    <a:cubicBezTo>
                      <a:pt x="658" y="34"/>
                      <a:pt x="658" y="37"/>
                      <a:pt x="658" y="40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1" y="22"/>
                      <a:pt x="641" y="22"/>
                      <a:pt x="641" y="22"/>
                    </a:cubicBezTo>
                    <a:cubicBezTo>
                      <a:pt x="640" y="22"/>
                      <a:pt x="640" y="22"/>
                      <a:pt x="640" y="22"/>
                    </a:cubicBezTo>
                    <a:cubicBezTo>
                      <a:pt x="640" y="22"/>
                      <a:pt x="641" y="22"/>
                      <a:pt x="641" y="22"/>
                    </a:cubicBezTo>
                    <a:cubicBezTo>
                      <a:pt x="642" y="22"/>
                      <a:pt x="642" y="22"/>
                      <a:pt x="643" y="22"/>
                    </a:cubicBezTo>
                    <a:cubicBezTo>
                      <a:pt x="645" y="22"/>
                      <a:pt x="648" y="21"/>
                      <a:pt x="650" y="21"/>
                    </a:cubicBezTo>
                    <a:cubicBezTo>
                      <a:pt x="657" y="19"/>
                      <a:pt x="665" y="14"/>
                      <a:pt x="674" y="5"/>
                    </a:cubicBezTo>
                    <a:cubicBezTo>
                      <a:pt x="674" y="5"/>
                      <a:pt x="674" y="5"/>
                      <a:pt x="674" y="5"/>
                    </a:cubicBezTo>
                    <a:cubicBezTo>
                      <a:pt x="674" y="5"/>
                      <a:pt x="674" y="5"/>
                      <a:pt x="674" y="5"/>
                    </a:cubicBezTo>
                    <a:cubicBezTo>
                      <a:pt x="674" y="5"/>
                      <a:pt x="674" y="5"/>
                      <a:pt x="674" y="5"/>
                    </a:cubicBezTo>
                    <a:cubicBezTo>
                      <a:pt x="675" y="4"/>
                      <a:pt x="676" y="4"/>
                      <a:pt x="677" y="3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3"/>
                      <a:pt x="678" y="4"/>
                      <a:pt x="678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52"/>
              <p:cNvSpPr>
                <a:spLocks noEditPoints="1"/>
              </p:cNvSpPr>
              <p:nvPr/>
            </p:nvSpPr>
            <p:spPr bwMode="auto">
              <a:xfrm>
                <a:off x="7639424" y="4341273"/>
                <a:ext cx="1055248" cy="1071371"/>
              </a:xfrm>
              <a:custGeom>
                <a:avLst/>
                <a:gdLst>
                  <a:gd name="T0" fmla="*/ 364 w 461"/>
                  <a:gd name="T1" fmla="*/ 275 h 468"/>
                  <a:gd name="T2" fmla="*/ 282 w 461"/>
                  <a:gd name="T3" fmla="*/ 180 h 468"/>
                  <a:gd name="T4" fmla="*/ 174 w 461"/>
                  <a:gd name="T5" fmla="*/ 61 h 468"/>
                  <a:gd name="T6" fmla="*/ 109 w 461"/>
                  <a:gd name="T7" fmla="*/ 240 h 468"/>
                  <a:gd name="T8" fmla="*/ 232 w 461"/>
                  <a:gd name="T9" fmla="*/ 346 h 468"/>
                  <a:gd name="T10" fmla="*/ 316 w 461"/>
                  <a:gd name="T11" fmla="*/ 423 h 468"/>
                  <a:gd name="T12" fmla="*/ 417 w 461"/>
                  <a:gd name="T13" fmla="*/ 464 h 468"/>
                  <a:gd name="T14" fmla="*/ 417 w 461"/>
                  <a:gd name="T15" fmla="*/ 362 h 468"/>
                  <a:gd name="T16" fmla="*/ 388 w 461"/>
                  <a:gd name="T17" fmla="*/ 316 h 468"/>
                  <a:gd name="T18" fmla="*/ 153 w 461"/>
                  <a:gd name="T19" fmla="*/ 225 h 468"/>
                  <a:gd name="T20" fmla="*/ 174 w 461"/>
                  <a:gd name="T21" fmla="*/ 251 h 468"/>
                  <a:gd name="T22" fmla="*/ 335 w 461"/>
                  <a:gd name="T23" fmla="*/ 286 h 468"/>
                  <a:gd name="T24" fmla="*/ 342 w 461"/>
                  <a:gd name="T25" fmla="*/ 318 h 468"/>
                  <a:gd name="T26" fmla="*/ 232 w 461"/>
                  <a:gd name="T27" fmla="*/ 252 h 468"/>
                  <a:gd name="T28" fmla="*/ 222 w 461"/>
                  <a:gd name="T29" fmla="*/ 270 h 468"/>
                  <a:gd name="T30" fmla="*/ 287 w 461"/>
                  <a:gd name="T31" fmla="*/ 330 h 468"/>
                  <a:gd name="T32" fmla="*/ 287 w 461"/>
                  <a:gd name="T33" fmla="*/ 307 h 468"/>
                  <a:gd name="T34" fmla="*/ 309 w 461"/>
                  <a:gd name="T35" fmla="*/ 300 h 468"/>
                  <a:gd name="T36" fmla="*/ 293 w 461"/>
                  <a:gd name="T37" fmla="*/ 358 h 468"/>
                  <a:gd name="T38" fmla="*/ 329 w 461"/>
                  <a:gd name="T39" fmla="*/ 365 h 468"/>
                  <a:gd name="T40" fmla="*/ 343 w 461"/>
                  <a:gd name="T41" fmla="*/ 345 h 468"/>
                  <a:gd name="T42" fmla="*/ 345 w 461"/>
                  <a:gd name="T43" fmla="*/ 365 h 468"/>
                  <a:gd name="T44" fmla="*/ 325 w 461"/>
                  <a:gd name="T45" fmla="*/ 280 h 468"/>
                  <a:gd name="T46" fmla="*/ 270 w 461"/>
                  <a:gd name="T47" fmla="*/ 220 h 468"/>
                  <a:gd name="T48" fmla="*/ 275 w 461"/>
                  <a:gd name="T49" fmla="*/ 247 h 468"/>
                  <a:gd name="T50" fmla="*/ 212 w 461"/>
                  <a:gd name="T51" fmla="*/ 156 h 468"/>
                  <a:gd name="T52" fmla="*/ 188 w 461"/>
                  <a:gd name="T53" fmla="*/ 174 h 468"/>
                  <a:gd name="T54" fmla="*/ 190 w 461"/>
                  <a:gd name="T55" fmla="*/ 221 h 468"/>
                  <a:gd name="T56" fmla="*/ 224 w 461"/>
                  <a:gd name="T57" fmla="*/ 297 h 468"/>
                  <a:gd name="T58" fmla="*/ 234 w 461"/>
                  <a:gd name="T59" fmla="*/ 288 h 468"/>
                  <a:gd name="T60" fmla="*/ 227 w 461"/>
                  <a:gd name="T61" fmla="*/ 312 h 468"/>
                  <a:gd name="T62" fmla="*/ 287 w 461"/>
                  <a:gd name="T63" fmla="*/ 356 h 468"/>
                  <a:gd name="T64" fmla="*/ 330 w 461"/>
                  <a:gd name="T65" fmla="*/ 410 h 468"/>
                  <a:gd name="T66" fmla="*/ 319 w 461"/>
                  <a:gd name="T67" fmla="*/ 386 h 468"/>
                  <a:gd name="T68" fmla="*/ 343 w 461"/>
                  <a:gd name="T69" fmla="*/ 392 h 468"/>
                  <a:gd name="T70" fmla="*/ 363 w 461"/>
                  <a:gd name="T71" fmla="*/ 392 h 468"/>
                  <a:gd name="T72" fmla="*/ 363 w 461"/>
                  <a:gd name="T73" fmla="*/ 407 h 468"/>
                  <a:gd name="T74" fmla="*/ 364 w 461"/>
                  <a:gd name="T75" fmla="*/ 358 h 468"/>
                  <a:gd name="T76" fmla="*/ 377 w 461"/>
                  <a:gd name="T77" fmla="*/ 337 h 468"/>
                  <a:gd name="T78" fmla="*/ 397 w 461"/>
                  <a:gd name="T79" fmla="*/ 344 h 468"/>
                  <a:gd name="T80" fmla="*/ 355 w 461"/>
                  <a:gd name="T81" fmla="*/ 284 h 468"/>
                  <a:gd name="T82" fmla="*/ 336 w 461"/>
                  <a:gd name="T83" fmla="*/ 255 h 468"/>
                  <a:gd name="T84" fmla="*/ 306 w 461"/>
                  <a:gd name="T85" fmla="*/ 237 h 468"/>
                  <a:gd name="T86" fmla="*/ 306 w 461"/>
                  <a:gd name="T87" fmla="*/ 241 h 468"/>
                  <a:gd name="T88" fmla="*/ 299 w 461"/>
                  <a:gd name="T89" fmla="*/ 220 h 468"/>
                  <a:gd name="T90" fmla="*/ 240 w 461"/>
                  <a:gd name="T91" fmla="*/ 145 h 468"/>
                  <a:gd name="T92" fmla="*/ 228 w 461"/>
                  <a:gd name="T93" fmla="*/ 155 h 468"/>
                  <a:gd name="T94" fmla="*/ 205 w 461"/>
                  <a:gd name="T95" fmla="*/ 103 h 468"/>
                  <a:gd name="T96" fmla="*/ 162 w 461"/>
                  <a:gd name="T97" fmla="*/ 138 h 468"/>
                  <a:gd name="T98" fmla="*/ 129 w 461"/>
                  <a:gd name="T99" fmla="*/ 171 h 468"/>
                  <a:gd name="T100" fmla="*/ 129 w 461"/>
                  <a:gd name="T101" fmla="*/ 241 h 468"/>
                  <a:gd name="T102" fmla="*/ 190 w 461"/>
                  <a:gd name="T103" fmla="*/ 303 h 468"/>
                  <a:gd name="T104" fmla="*/ 211 w 461"/>
                  <a:gd name="T105" fmla="*/ 302 h 468"/>
                  <a:gd name="T106" fmla="*/ 232 w 461"/>
                  <a:gd name="T107" fmla="*/ 330 h 468"/>
                  <a:gd name="T108" fmla="*/ 254 w 461"/>
                  <a:gd name="T109" fmla="*/ 355 h 468"/>
                  <a:gd name="T110" fmla="*/ 292 w 461"/>
                  <a:gd name="T111" fmla="*/ 376 h 468"/>
                  <a:gd name="T112" fmla="*/ 348 w 461"/>
                  <a:gd name="T113" fmla="*/ 444 h 468"/>
                  <a:gd name="T114" fmla="*/ 345 w 461"/>
                  <a:gd name="T115" fmla="*/ 432 h 468"/>
                  <a:gd name="T116" fmla="*/ 343 w 461"/>
                  <a:gd name="T117" fmla="*/ 418 h 468"/>
                  <a:gd name="T118" fmla="*/ 370 w 461"/>
                  <a:gd name="T119" fmla="*/ 431 h 468"/>
                  <a:gd name="T120" fmla="*/ 394 w 461"/>
                  <a:gd name="T121" fmla="*/ 450 h 468"/>
                  <a:gd name="T122" fmla="*/ 417 w 461"/>
                  <a:gd name="T123" fmla="*/ 408 h 468"/>
                  <a:gd name="T124" fmla="*/ 431 w 461"/>
                  <a:gd name="T125" fmla="*/ 395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468">
                    <a:moveTo>
                      <a:pt x="448" y="392"/>
                    </a:moveTo>
                    <a:cubicBezTo>
                      <a:pt x="442" y="386"/>
                      <a:pt x="442" y="386"/>
                      <a:pt x="442" y="386"/>
                    </a:cubicBezTo>
                    <a:cubicBezTo>
                      <a:pt x="440" y="385"/>
                      <a:pt x="438" y="384"/>
                      <a:pt x="436" y="383"/>
                    </a:cubicBezTo>
                    <a:cubicBezTo>
                      <a:pt x="438" y="378"/>
                      <a:pt x="440" y="373"/>
                      <a:pt x="441" y="368"/>
                    </a:cubicBezTo>
                    <a:cubicBezTo>
                      <a:pt x="442" y="367"/>
                      <a:pt x="442" y="366"/>
                      <a:pt x="443" y="364"/>
                    </a:cubicBezTo>
                    <a:cubicBezTo>
                      <a:pt x="443" y="362"/>
                      <a:pt x="442" y="360"/>
                      <a:pt x="440" y="359"/>
                    </a:cubicBezTo>
                    <a:cubicBezTo>
                      <a:pt x="439" y="359"/>
                      <a:pt x="437" y="359"/>
                      <a:pt x="436" y="360"/>
                    </a:cubicBezTo>
                    <a:cubicBezTo>
                      <a:pt x="431" y="354"/>
                      <a:pt x="431" y="354"/>
                      <a:pt x="431" y="354"/>
                    </a:cubicBezTo>
                    <a:cubicBezTo>
                      <a:pt x="417" y="337"/>
                      <a:pt x="417" y="337"/>
                      <a:pt x="417" y="337"/>
                    </a:cubicBezTo>
                    <a:cubicBezTo>
                      <a:pt x="412" y="332"/>
                      <a:pt x="412" y="332"/>
                      <a:pt x="412" y="332"/>
                    </a:cubicBezTo>
                    <a:cubicBezTo>
                      <a:pt x="412" y="331"/>
                      <a:pt x="413" y="330"/>
                      <a:pt x="413" y="329"/>
                    </a:cubicBezTo>
                    <a:cubicBezTo>
                      <a:pt x="414" y="327"/>
                      <a:pt x="412" y="325"/>
                      <a:pt x="410" y="324"/>
                    </a:cubicBezTo>
                    <a:cubicBezTo>
                      <a:pt x="409" y="324"/>
                      <a:pt x="408" y="324"/>
                      <a:pt x="407" y="325"/>
                    </a:cubicBezTo>
                    <a:cubicBezTo>
                      <a:pt x="407" y="325"/>
                      <a:pt x="406" y="325"/>
                      <a:pt x="406" y="325"/>
                    </a:cubicBezTo>
                    <a:cubicBezTo>
                      <a:pt x="393" y="309"/>
                      <a:pt x="393" y="309"/>
                      <a:pt x="393" y="309"/>
                    </a:cubicBezTo>
                    <a:cubicBezTo>
                      <a:pt x="388" y="304"/>
                      <a:pt x="388" y="304"/>
                      <a:pt x="388" y="304"/>
                    </a:cubicBezTo>
                    <a:cubicBezTo>
                      <a:pt x="381" y="295"/>
                      <a:pt x="381" y="295"/>
                      <a:pt x="381" y="295"/>
                    </a:cubicBezTo>
                    <a:cubicBezTo>
                      <a:pt x="381" y="295"/>
                      <a:pt x="381" y="294"/>
                      <a:pt x="382" y="293"/>
                    </a:cubicBezTo>
                    <a:cubicBezTo>
                      <a:pt x="382" y="291"/>
                      <a:pt x="381" y="289"/>
                      <a:pt x="379" y="288"/>
                    </a:cubicBezTo>
                    <a:cubicBezTo>
                      <a:pt x="379" y="288"/>
                      <a:pt x="379" y="288"/>
                      <a:pt x="379" y="288"/>
                    </a:cubicBezTo>
                    <a:cubicBezTo>
                      <a:pt x="378" y="288"/>
                      <a:pt x="378" y="288"/>
                      <a:pt x="377" y="288"/>
                    </a:cubicBezTo>
                    <a:cubicBezTo>
                      <a:pt x="376" y="288"/>
                      <a:pt x="376" y="288"/>
                      <a:pt x="375" y="289"/>
                    </a:cubicBezTo>
                    <a:cubicBezTo>
                      <a:pt x="370" y="283"/>
                      <a:pt x="370" y="283"/>
                      <a:pt x="370" y="283"/>
                    </a:cubicBezTo>
                    <a:cubicBezTo>
                      <a:pt x="364" y="275"/>
                      <a:pt x="364" y="275"/>
                      <a:pt x="364" y="275"/>
                    </a:cubicBezTo>
                    <a:cubicBezTo>
                      <a:pt x="355" y="265"/>
                      <a:pt x="355" y="265"/>
                      <a:pt x="355" y="265"/>
                    </a:cubicBezTo>
                    <a:cubicBezTo>
                      <a:pt x="353" y="263"/>
                      <a:pt x="353" y="263"/>
                      <a:pt x="353" y="263"/>
                    </a:cubicBezTo>
                    <a:cubicBezTo>
                      <a:pt x="348" y="257"/>
                      <a:pt x="348" y="257"/>
                      <a:pt x="348" y="257"/>
                    </a:cubicBezTo>
                    <a:cubicBezTo>
                      <a:pt x="348" y="256"/>
                      <a:pt x="349" y="256"/>
                      <a:pt x="349" y="255"/>
                    </a:cubicBezTo>
                    <a:cubicBezTo>
                      <a:pt x="350" y="253"/>
                      <a:pt x="349" y="251"/>
                      <a:pt x="347" y="250"/>
                    </a:cubicBezTo>
                    <a:cubicBezTo>
                      <a:pt x="346" y="250"/>
                      <a:pt x="346" y="250"/>
                      <a:pt x="345" y="250"/>
                    </a:cubicBezTo>
                    <a:cubicBezTo>
                      <a:pt x="344" y="250"/>
                      <a:pt x="343" y="250"/>
                      <a:pt x="343" y="251"/>
                    </a:cubicBezTo>
                    <a:cubicBezTo>
                      <a:pt x="343" y="251"/>
                      <a:pt x="343" y="251"/>
                      <a:pt x="343" y="251"/>
                    </a:cubicBezTo>
                    <a:cubicBezTo>
                      <a:pt x="342" y="250"/>
                      <a:pt x="342" y="250"/>
                      <a:pt x="342" y="250"/>
                    </a:cubicBezTo>
                    <a:cubicBezTo>
                      <a:pt x="336" y="243"/>
                      <a:pt x="336" y="243"/>
                      <a:pt x="336" y="243"/>
                    </a:cubicBezTo>
                    <a:cubicBezTo>
                      <a:pt x="329" y="235"/>
                      <a:pt x="329" y="235"/>
                      <a:pt x="329" y="235"/>
                    </a:cubicBezTo>
                    <a:cubicBezTo>
                      <a:pt x="325" y="230"/>
                      <a:pt x="325" y="230"/>
                      <a:pt x="325" y="230"/>
                    </a:cubicBezTo>
                    <a:cubicBezTo>
                      <a:pt x="319" y="223"/>
                      <a:pt x="319" y="223"/>
                      <a:pt x="319" y="223"/>
                    </a:cubicBezTo>
                    <a:cubicBezTo>
                      <a:pt x="312" y="215"/>
                      <a:pt x="312" y="215"/>
                      <a:pt x="312" y="215"/>
                    </a:cubicBezTo>
                    <a:cubicBezTo>
                      <a:pt x="312" y="214"/>
                      <a:pt x="312" y="213"/>
                      <a:pt x="312" y="213"/>
                    </a:cubicBezTo>
                    <a:cubicBezTo>
                      <a:pt x="313" y="211"/>
                      <a:pt x="313" y="209"/>
                      <a:pt x="311" y="208"/>
                    </a:cubicBezTo>
                    <a:cubicBezTo>
                      <a:pt x="310" y="207"/>
                      <a:pt x="310" y="207"/>
                      <a:pt x="309" y="207"/>
                    </a:cubicBezTo>
                    <a:cubicBezTo>
                      <a:pt x="308" y="207"/>
                      <a:pt x="307" y="208"/>
                      <a:pt x="306" y="208"/>
                    </a:cubicBezTo>
                    <a:cubicBezTo>
                      <a:pt x="306" y="208"/>
                      <a:pt x="306" y="208"/>
                      <a:pt x="306" y="208"/>
                    </a:cubicBezTo>
                    <a:cubicBezTo>
                      <a:pt x="306" y="208"/>
                      <a:pt x="306" y="208"/>
                      <a:pt x="306" y="208"/>
                    </a:cubicBezTo>
                    <a:cubicBezTo>
                      <a:pt x="299" y="200"/>
                      <a:pt x="299" y="200"/>
                      <a:pt x="299" y="200"/>
                    </a:cubicBezTo>
                    <a:cubicBezTo>
                      <a:pt x="292" y="191"/>
                      <a:pt x="292" y="191"/>
                      <a:pt x="292" y="191"/>
                    </a:cubicBezTo>
                    <a:cubicBezTo>
                      <a:pt x="287" y="186"/>
                      <a:pt x="287" y="186"/>
                      <a:pt x="287" y="186"/>
                    </a:cubicBezTo>
                    <a:cubicBezTo>
                      <a:pt x="282" y="180"/>
                      <a:pt x="282" y="180"/>
                      <a:pt x="282" y="180"/>
                    </a:cubicBezTo>
                    <a:cubicBezTo>
                      <a:pt x="273" y="170"/>
                      <a:pt x="273" y="170"/>
                      <a:pt x="273" y="170"/>
                    </a:cubicBezTo>
                    <a:cubicBezTo>
                      <a:pt x="274" y="170"/>
                      <a:pt x="274" y="170"/>
                      <a:pt x="274" y="170"/>
                    </a:cubicBezTo>
                    <a:cubicBezTo>
                      <a:pt x="275" y="168"/>
                      <a:pt x="274" y="166"/>
                      <a:pt x="272" y="164"/>
                    </a:cubicBezTo>
                    <a:cubicBezTo>
                      <a:pt x="271" y="164"/>
                      <a:pt x="270" y="164"/>
                      <a:pt x="268" y="164"/>
                    </a:cubicBezTo>
                    <a:cubicBezTo>
                      <a:pt x="268" y="164"/>
                      <a:pt x="268" y="164"/>
                      <a:pt x="268" y="164"/>
                    </a:cubicBezTo>
                    <a:cubicBezTo>
                      <a:pt x="266" y="162"/>
                      <a:pt x="266" y="162"/>
                      <a:pt x="266" y="162"/>
                    </a:cubicBezTo>
                    <a:cubicBezTo>
                      <a:pt x="261" y="156"/>
                      <a:pt x="261" y="156"/>
                      <a:pt x="261" y="156"/>
                    </a:cubicBezTo>
                    <a:cubicBezTo>
                      <a:pt x="257" y="151"/>
                      <a:pt x="257" y="151"/>
                      <a:pt x="257" y="151"/>
                    </a:cubicBezTo>
                    <a:cubicBezTo>
                      <a:pt x="254" y="147"/>
                      <a:pt x="254" y="147"/>
                      <a:pt x="254" y="147"/>
                    </a:cubicBezTo>
                    <a:cubicBezTo>
                      <a:pt x="240" y="131"/>
                      <a:pt x="240" y="131"/>
                      <a:pt x="240" y="131"/>
                    </a:cubicBezTo>
                    <a:cubicBezTo>
                      <a:pt x="233" y="123"/>
                      <a:pt x="233" y="123"/>
                      <a:pt x="233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34" y="122"/>
                      <a:pt x="234" y="120"/>
                      <a:pt x="232" y="119"/>
                    </a:cubicBezTo>
                    <a:cubicBezTo>
                      <a:pt x="232" y="119"/>
                      <a:pt x="232" y="119"/>
                      <a:pt x="232" y="119"/>
                    </a:cubicBezTo>
                    <a:cubicBezTo>
                      <a:pt x="231" y="118"/>
                      <a:pt x="230" y="118"/>
                      <a:pt x="228" y="119"/>
                    </a:cubicBezTo>
                    <a:cubicBezTo>
                      <a:pt x="228" y="119"/>
                      <a:pt x="228" y="119"/>
                      <a:pt x="228" y="119"/>
                    </a:cubicBezTo>
                    <a:cubicBezTo>
                      <a:pt x="224" y="114"/>
                      <a:pt x="224" y="114"/>
                      <a:pt x="224" y="114"/>
                    </a:cubicBezTo>
                    <a:cubicBezTo>
                      <a:pt x="212" y="99"/>
                      <a:pt x="212" y="99"/>
                      <a:pt x="212" y="99"/>
                    </a:cubicBezTo>
                    <a:cubicBezTo>
                      <a:pt x="212" y="99"/>
                      <a:pt x="212" y="99"/>
                      <a:pt x="212" y="99"/>
                    </a:cubicBezTo>
                    <a:cubicBezTo>
                      <a:pt x="211" y="99"/>
                      <a:pt x="211" y="98"/>
                      <a:pt x="210" y="98"/>
                    </a:cubicBezTo>
                    <a:cubicBezTo>
                      <a:pt x="203" y="91"/>
                      <a:pt x="203" y="91"/>
                      <a:pt x="203" y="91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190" y="77"/>
                      <a:pt x="190" y="77"/>
                      <a:pt x="190" y="77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62" y="49"/>
                      <a:pt x="162" y="49"/>
                      <a:pt x="162" y="49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9" y="33"/>
                      <a:pt x="159" y="33"/>
                      <a:pt x="159" y="33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9" y="159"/>
                      <a:pt x="19" y="159"/>
                      <a:pt x="19" y="159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4" y="173"/>
                      <a:pt x="44" y="173"/>
                      <a:pt x="44" y="173"/>
                    </a:cubicBezTo>
                    <a:cubicBezTo>
                      <a:pt x="82" y="212"/>
                      <a:pt x="82" y="212"/>
                      <a:pt x="82" y="212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101" y="230"/>
                      <a:pt x="101" y="230"/>
                      <a:pt x="101" y="230"/>
                    </a:cubicBezTo>
                    <a:cubicBezTo>
                      <a:pt x="109" y="236"/>
                      <a:pt x="109" y="236"/>
                      <a:pt x="109" y="236"/>
                    </a:cubicBezTo>
                    <a:cubicBezTo>
                      <a:pt x="109" y="236"/>
                      <a:pt x="109" y="236"/>
                      <a:pt x="109" y="236"/>
                    </a:cubicBezTo>
                    <a:cubicBezTo>
                      <a:pt x="108" y="237"/>
                      <a:pt x="108" y="239"/>
                      <a:pt x="109" y="240"/>
                    </a:cubicBezTo>
                    <a:cubicBezTo>
                      <a:pt x="111" y="241"/>
                      <a:pt x="112" y="241"/>
                      <a:pt x="114" y="240"/>
                    </a:cubicBezTo>
                    <a:cubicBezTo>
                      <a:pt x="113" y="240"/>
                      <a:pt x="113" y="240"/>
                      <a:pt x="113" y="240"/>
                    </a:cubicBezTo>
                    <a:cubicBezTo>
                      <a:pt x="129" y="254"/>
                      <a:pt x="129" y="254"/>
                      <a:pt x="129" y="254"/>
                    </a:cubicBezTo>
                    <a:cubicBezTo>
                      <a:pt x="153" y="275"/>
                      <a:pt x="153" y="275"/>
                      <a:pt x="153" y="275"/>
                    </a:cubicBezTo>
                    <a:cubicBezTo>
                      <a:pt x="154" y="276"/>
                      <a:pt x="154" y="276"/>
                      <a:pt x="154" y="276"/>
                    </a:cubicBezTo>
                    <a:cubicBezTo>
                      <a:pt x="153" y="278"/>
                      <a:pt x="152" y="279"/>
                      <a:pt x="153" y="281"/>
                    </a:cubicBezTo>
                    <a:cubicBezTo>
                      <a:pt x="154" y="283"/>
                      <a:pt x="156" y="284"/>
                      <a:pt x="157" y="283"/>
                    </a:cubicBezTo>
                    <a:cubicBezTo>
                      <a:pt x="158" y="283"/>
                      <a:pt x="158" y="283"/>
                      <a:pt x="158" y="283"/>
                    </a:cubicBezTo>
                    <a:cubicBezTo>
                      <a:pt x="159" y="283"/>
                      <a:pt x="160" y="282"/>
                      <a:pt x="160" y="282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74" y="294"/>
                      <a:pt x="174" y="294"/>
                      <a:pt x="174" y="294"/>
                    </a:cubicBezTo>
                    <a:cubicBezTo>
                      <a:pt x="190" y="308"/>
                      <a:pt x="190" y="308"/>
                      <a:pt x="190" y="308"/>
                    </a:cubicBezTo>
                    <a:cubicBezTo>
                      <a:pt x="197" y="314"/>
                      <a:pt x="197" y="314"/>
                      <a:pt x="197" y="314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197" y="316"/>
                      <a:pt x="197" y="316"/>
                      <a:pt x="197" y="317"/>
                    </a:cubicBezTo>
                    <a:cubicBezTo>
                      <a:pt x="197" y="317"/>
                      <a:pt x="197" y="318"/>
                      <a:pt x="197" y="318"/>
                    </a:cubicBezTo>
                    <a:cubicBezTo>
                      <a:pt x="197" y="318"/>
                      <a:pt x="197" y="319"/>
                      <a:pt x="197" y="319"/>
                    </a:cubicBezTo>
                    <a:cubicBezTo>
                      <a:pt x="198" y="321"/>
                      <a:pt x="200" y="322"/>
                      <a:pt x="202" y="321"/>
                    </a:cubicBezTo>
                    <a:cubicBezTo>
                      <a:pt x="203" y="321"/>
                      <a:pt x="203" y="321"/>
                      <a:pt x="203" y="321"/>
                    </a:cubicBezTo>
                    <a:cubicBezTo>
                      <a:pt x="204" y="321"/>
                      <a:pt x="204" y="321"/>
                      <a:pt x="204" y="321"/>
                    </a:cubicBezTo>
                    <a:cubicBezTo>
                      <a:pt x="212" y="328"/>
                      <a:pt x="212" y="328"/>
                      <a:pt x="212" y="328"/>
                    </a:cubicBezTo>
                    <a:cubicBezTo>
                      <a:pt x="224" y="338"/>
                      <a:pt x="224" y="338"/>
                      <a:pt x="224" y="338"/>
                    </a:cubicBezTo>
                    <a:cubicBezTo>
                      <a:pt x="228" y="342"/>
                      <a:pt x="228" y="342"/>
                      <a:pt x="228" y="342"/>
                    </a:cubicBezTo>
                    <a:cubicBezTo>
                      <a:pt x="232" y="346"/>
                      <a:pt x="232" y="346"/>
                      <a:pt x="232" y="346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39" y="353"/>
                      <a:pt x="238" y="354"/>
                      <a:pt x="239" y="355"/>
                    </a:cubicBezTo>
                    <a:cubicBezTo>
                      <a:pt x="239" y="356"/>
                      <a:pt x="239" y="357"/>
                      <a:pt x="240" y="357"/>
                    </a:cubicBezTo>
                    <a:cubicBezTo>
                      <a:pt x="241" y="358"/>
                      <a:pt x="242" y="359"/>
                      <a:pt x="243" y="358"/>
                    </a:cubicBezTo>
                    <a:cubicBezTo>
                      <a:pt x="244" y="358"/>
                      <a:pt x="245" y="358"/>
                      <a:pt x="246" y="358"/>
                    </a:cubicBezTo>
                    <a:cubicBezTo>
                      <a:pt x="254" y="365"/>
                      <a:pt x="254" y="365"/>
                      <a:pt x="254" y="365"/>
                    </a:cubicBezTo>
                    <a:cubicBezTo>
                      <a:pt x="257" y="368"/>
                      <a:pt x="257" y="368"/>
                      <a:pt x="257" y="368"/>
                    </a:cubicBezTo>
                    <a:cubicBezTo>
                      <a:pt x="261" y="372"/>
                      <a:pt x="261" y="372"/>
                      <a:pt x="261" y="372"/>
                    </a:cubicBezTo>
                    <a:cubicBezTo>
                      <a:pt x="266" y="376"/>
                      <a:pt x="266" y="376"/>
                      <a:pt x="266" y="376"/>
                    </a:cubicBezTo>
                    <a:cubicBezTo>
                      <a:pt x="268" y="378"/>
                      <a:pt x="268" y="378"/>
                      <a:pt x="268" y="378"/>
                    </a:cubicBezTo>
                    <a:cubicBezTo>
                      <a:pt x="277" y="385"/>
                      <a:pt x="277" y="385"/>
                      <a:pt x="277" y="385"/>
                    </a:cubicBezTo>
                    <a:cubicBezTo>
                      <a:pt x="276" y="386"/>
                      <a:pt x="276" y="387"/>
                      <a:pt x="276" y="388"/>
                    </a:cubicBezTo>
                    <a:cubicBezTo>
                      <a:pt x="277" y="390"/>
                      <a:pt x="279" y="392"/>
                      <a:pt x="281" y="392"/>
                    </a:cubicBezTo>
                    <a:cubicBezTo>
                      <a:pt x="282" y="391"/>
                      <a:pt x="282" y="391"/>
                      <a:pt x="282" y="391"/>
                    </a:cubicBezTo>
                    <a:cubicBezTo>
                      <a:pt x="283" y="391"/>
                      <a:pt x="283" y="391"/>
                      <a:pt x="283" y="391"/>
                    </a:cubicBezTo>
                    <a:cubicBezTo>
                      <a:pt x="287" y="394"/>
                      <a:pt x="287" y="394"/>
                      <a:pt x="287" y="394"/>
                    </a:cubicBezTo>
                    <a:cubicBezTo>
                      <a:pt x="292" y="399"/>
                      <a:pt x="292" y="399"/>
                      <a:pt x="292" y="399"/>
                    </a:cubicBezTo>
                    <a:cubicBezTo>
                      <a:pt x="299" y="405"/>
                      <a:pt x="299" y="405"/>
                      <a:pt x="299" y="405"/>
                    </a:cubicBezTo>
                    <a:cubicBezTo>
                      <a:pt x="306" y="411"/>
                      <a:pt x="306" y="411"/>
                      <a:pt x="306" y="411"/>
                    </a:cubicBezTo>
                    <a:cubicBezTo>
                      <a:pt x="306" y="411"/>
                      <a:pt x="306" y="411"/>
                      <a:pt x="306" y="411"/>
                    </a:cubicBezTo>
                    <a:cubicBezTo>
                      <a:pt x="309" y="414"/>
                      <a:pt x="309" y="414"/>
                      <a:pt x="309" y="414"/>
                    </a:cubicBezTo>
                    <a:cubicBezTo>
                      <a:pt x="312" y="417"/>
                      <a:pt x="312" y="417"/>
                      <a:pt x="312" y="417"/>
                    </a:cubicBezTo>
                    <a:cubicBezTo>
                      <a:pt x="312" y="418"/>
                      <a:pt x="312" y="419"/>
                      <a:pt x="312" y="420"/>
                    </a:cubicBezTo>
                    <a:cubicBezTo>
                      <a:pt x="312" y="422"/>
                      <a:pt x="314" y="424"/>
                      <a:pt x="316" y="423"/>
                    </a:cubicBezTo>
                    <a:cubicBezTo>
                      <a:pt x="317" y="423"/>
                      <a:pt x="318" y="423"/>
                      <a:pt x="319" y="423"/>
                    </a:cubicBezTo>
                    <a:cubicBezTo>
                      <a:pt x="319" y="423"/>
                      <a:pt x="319" y="423"/>
                      <a:pt x="319" y="423"/>
                    </a:cubicBezTo>
                    <a:cubicBezTo>
                      <a:pt x="325" y="428"/>
                      <a:pt x="325" y="428"/>
                      <a:pt x="325" y="428"/>
                    </a:cubicBezTo>
                    <a:cubicBezTo>
                      <a:pt x="329" y="432"/>
                      <a:pt x="329" y="432"/>
                      <a:pt x="329" y="432"/>
                    </a:cubicBezTo>
                    <a:cubicBezTo>
                      <a:pt x="336" y="438"/>
                      <a:pt x="336" y="438"/>
                      <a:pt x="336" y="438"/>
                    </a:cubicBezTo>
                    <a:cubicBezTo>
                      <a:pt x="342" y="443"/>
                      <a:pt x="342" y="443"/>
                      <a:pt x="342" y="443"/>
                    </a:cubicBezTo>
                    <a:cubicBezTo>
                      <a:pt x="343" y="444"/>
                      <a:pt x="343" y="444"/>
                      <a:pt x="343" y="444"/>
                    </a:cubicBezTo>
                    <a:cubicBezTo>
                      <a:pt x="345" y="446"/>
                      <a:pt x="345" y="446"/>
                      <a:pt x="345" y="446"/>
                    </a:cubicBezTo>
                    <a:cubicBezTo>
                      <a:pt x="347" y="448"/>
                      <a:pt x="347" y="448"/>
                      <a:pt x="347" y="448"/>
                    </a:cubicBezTo>
                    <a:cubicBezTo>
                      <a:pt x="346" y="448"/>
                      <a:pt x="346" y="449"/>
                      <a:pt x="346" y="450"/>
                    </a:cubicBezTo>
                    <a:cubicBezTo>
                      <a:pt x="346" y="452"/>
                      <a:pt x="348" y="454"/>
                      <a:pt x="351" y="454"/>
                    </a:cubicBezTo>
                    <a:cubicBezTo>
                      <a:pt x="352" y="454"/>
                      <a:pt x="352" y="454"/>
                      <a:pt x="353" y="453"/>
                    </a:cubicBezTo>
                    <a:cubicBezTo>
                      <a:pt x="355" y="453"/>
                      <a:pt x="355" y="453"/>
                      <a:pt x="355" y="453"/>
                    </a:cubicBezTo>
                    <a:cubicBezTo>
                      <a:pt x="358" y="453"/>
                      <a:pt x="361" y="452"/>
                      <a:pt x="364" y="451"/>
                    </a:cubicBezTo>
                    <a:cubicBezTo>
                      <a:pt x="366" y="451"/>
                      <a:pt x="368" y="450"/>
                      <a:pt x="370" y="450"/>
                    </a:cubicBezTo>
                    <a:cubicBezTo>
                      <a:pt x="371" y="449"/>
                      <a:pt x="371" y="449"/>
                      <a:pt x="371" y="449"/>
                    </a:cubicBezTo>
                    <a:cubicBezTo>
                      <a:pt x="372" y="451"/>
                      <a:pt x="373" y="452"/>
                      <a:pt x="374" y="453"/>
                    </a:cubicBezTo>
                    <a:cubicBezTo>
                      <a:pt x="377" y="456"/>
                      <a:pt x="377" y="456"/>
                      <a:pt x="377" y="456"/>
                    </a:cubicBezTo>
                    <a:cubicBezTo>
                      <a:pt x="379" y="458"/>
                      <a:pt x="379" y="458"/>
                      <a:pt x="379" y="458"/>
                    </a:cubicBezTo>
                    <a:cubicBezTo>
                      <a:pt x="380" y="459"/>
                      <a:pt x="380" y="459"/>
                      <a:pt x="380" y="459"/>
                    </a:cubicBezTo>
                    <a:cubicBezTo>
                      <a:pt x="382" y="462"/>
                      <a:pt x="385" y="464"/>
                      <a:pt x="388" y="465"/>
                    </a:cubicBezTo>
                    <a:cubicBezTo>
                      <a:pt x="390" y="466"/>
                      <a:pt x="391" y="466"/>
                      <a:pt x="393" y="466"/>
                    </a:cubicBezTo>
                    <a:cubicBezTo>
                      <a:pt x="397" y="467"/>
                      <a:pt x="402" y="468"/>
                      <a:pt x="407" y="467"/>
                    </a:cubicBezTo>
                    <a:cubicBezTo>
                      <a:pt x="410" y="466"/>
                      <a:pt x="413" y="466"/>
                      <a:pt x="417" y="464"/>
                    </a:cubicBezTo>
                    <a:cubicBezTo>
                      <a:pt x="422" y="462"/>
                      <a:pt x="427" y="460"/>
                      <a:pt x="431" y="456"/>
                    </a:cubicBezTo>
                    <a:cubicBezTo>
                      <a:pt x="434" y="454"/>
                      <a:pt x="436" y="453"/>
                      <a:pt x="438" y="450"/>
                    </a:cubicBezTo>
                    <a:cubicBezTo>
                      <a:pt x="457" y="432"/>
                      <a:pt x="461" y="406"/>
                      <a:pt x="448" y="392"/>
                    </a:cubicBezTo>
                    <a:close/>
                    <a:moveTo>
                      <a:pt x="410" y="335"/>
                    </a:moveTo>
                    <a:cubicBezTo>
                      <a:pt x="412" y="337"/>
                      <a:pt x="415" y="340"/>
                      <a:pt x="417" y="343"/>
                    </a:cubicBezTo>
                    <a:cubicBezTo>
                      <a:pt x="421" y="347"/>
                      <a:pt x="421" y="347"/>
                      <a:pt x="421" y="347"/>
                    </a:cubicBezTo>
                    <a:cubicBezTo>
                      <a:pt x="424" y="351"/>
                      <a:pt x="428" y="355"/>
                      <a:pt x="431" y="359"/>
                    </a:cubicBezTo>
                    <a:cubicBezTo>
                      <a:pt x="432" y="360"/>
                      <a:pt x="432" y="360"/>
                      <a:pt x="432" y="360"/>
                    </a:cubicBezTo>
                    <a:cubicBezTo>
                      <a:pt x="436" y="365"/>
                      <a:pt x="435" y="369"/>
                      <a:pt x="431" y="365"/>
                    </a:cubicBezTo>
                    <a:cubicBezTo>
                      <a:pt x="431" y="365"/>
                      <a:pt x="431" y="365"/>
                      <a:pt x="431" y="365"/>
                    </a:cubicBezTo>
                    <a:cubicBezTo>
                      <a:pt x="428" y="361"/>
                      <a:pt x="424" y="356"/>
                      <a:pt x="420" y="352"/>
                    </a:cubicBezTo>
                    <a:cubicBezTo>
                      <a:pt x="417" y="349"/>
                      <a:pt x="417" y="349"/>
                      <a:pt x="417" y="349"/>
                    </a:cubicBezTo>
                    <a:cubicBezTo>
                      <a:pt x="409" y="339"/>
                      <a:pt x="409" y="339"/>
                      <a:pt x="409" y="339"/>
                    </a:cubicBezTo>
                    <a:cubicBezTo>
                      <a:pt x="409" y="338"/>
                      <a:pt x="410" y="336"/>
                      <a:pt x="410" y="335"/>
                    </a:cubicBezTo>
                    <a:close/>
                    <a:moveTo>
                      <a:pt x="407" y="347"/>
                    </a:moveTo>
                    <a:cubicBezTo>
                      <a:pt x="407" y="346"/>
                      <a:pt x="407" y="344"/>
                      <a:pt x="408" y="343"/>
                    </a:cubicBezTo>
                    <a:cubicBezTo>
                      <a:pt x="411" y="347"/>
                      <a:pt x="414" y="350"/>
                      <a:pt x="417" y="354"/>
                    </a:cubicBezTo>
                    <a:cubicBezTo>
                      <a:pt x="419" y="356"/>
                      <a:pt x="419" y="356"/>
                      <a:pt x="419" y="356"/>
                    </a:cubicBezTo>
                    <a:cubicBezTo>
                      <a:pt x="423" y="360"/>
                      <a:pt x="426" y="364"/>
                      <a:pt x="430" y="368"/>
                    </a:cubicBezTo>
                    <a:cubicBezTo>
                      <a:pt x="431" y="369"/>
                      <a:pt x="431" y="370"/>
                      <a:pt x="431" y="371"/>
                    </a:cubicBezTo>
                    <a:cubicBezTo>
                      <a:pt x="433" y="373"/>
                      <a:pt x="432" y="375"/>
                      <a:pt x="431" y="376"/>
                    </a:cubicBezTo>
                    <a:cubicBezTo>
                      <a:pt x="431" y="376"/>
                      <a:pt x="429" y="376"/>
                      <a:pt x="428" y="374"/>
                    </a:cubicBezTo>
                    <a:cubicBezTo>
                      <a:pt x="424" y="370"/>
                      <a:pt x="421" y="366"/>
                      <a:pt x="417" y="362"/>
                    </a:cubicBezTo>
                    <a:cubicBezTo>
                      <a:pt x="417" y="362"/>
                      <a:pt x="417" y="362"/>
                      <a:pt x="417" y="362"/>
                    </a:cubicBezTo>
                    <a:cubicBezTo>
                      <a:pt x="413" y="358"/>
                      <a:pt x="410" y="354"/>
                      <a:pt x="407" y="350"/>
                    </a:cubicBezTo>
                    <a:cubicBezTo>
                      <a:pt x="406" y="349"/>
                      <a:pt x="406" y="349"/>
                      <a:pt x="406" y="349"/>
                    </a:cubicBezTo>
                    <a:lnTo>
                      <a:pt x="407" y="347"/>
                    </a:lnTo>
                    <a:close/>
                    <a:moveTo>
                      <a:pt x="424" y="384"/>
                    </a:moveTo>
                    <a:cubicBezTo>
                      <a:pt x="417" y="376"/>
                      <a:pt x="417" y="376"/>
                      <a:pt x="417" y="376"/>
                    </a:cubicBezTo>
                    <a:cubicBezTo>
                      <a:pt x="413" y="372"/>
                      <a:pt x="413" y="372"/>
                      <a:pt x="413" y="372"/>
                    </a:cubicBezTo>
                    <a:cubicBezTo>
                      <a:pt x="407" y="365"/>
                      <a:pt x="407" y="365"/>
                      <a:pt x="407" y="365"/>
                    </a:cubicBezTo>
                    <a:cubicBezTo>
                      <a:pt x="402" y="360"/>
                      <a:pt x="402" y="360"/>
                      <a:pt x="402" y="360"/>
                    </a:cubicBezTo>
                    <a:cubicBezTo>
                      <a:pt x="403" y="357"/>
                      <a:pt x="404" y="355"/>
                      <a:pt x="405" y="353"/>
                    </a:cubicBezTo>
                    <a:cubicBezTo>
                      <a:pt x="407" y="355"/>
                      <a:pt x="407" y="355"/>
                      <a:pt x="407" y="355"/>
                    </a:cubicBezTo>
                    <a:cubicBezTo>
                      <a:pt x="410" y="358"/>
                      <a:pt x="413" y="362"/>
                      <a:pt x="416" y="365"/>
                    </a:cubicBezTo>
                    <a:cubicBezTo>
                      <a:pt x="417" y="366"/>
                      <a:pt x="417" y="366"/>
                      <a:pt x="417" y="366"/>
                    </a:cubicBezTo>
                    <a:cubicBezTo>
                      <a:pt x="420" y="370"/>
                      <a:pt x="424" y="374"/>
                      <a:pt x="427" y="377"/>
                    </a:cubicBezTo>
                    <a:cubicBezTo>
                      <a:pt x="432" y="383"/>
                      <a:pt x="428" y="389"/>
                      <a:pt x="424" y="384"/>
                    </a:cubicBezTo>
                    <a:close/>
                    <a:moveTo>
                      <a:pt x="379" y="299"/>
                    </a:moveTo>
                    <a:cubicBezTo>
                      <a:pt x="379" y="299"/>
                      <a:pt x="379" y="299"/>
                      <a:pt x="379" y="299"/>
                    </a:cubicBezTo>
                    <a:cubicBezTo>
                      <a:pt x="388" y="310"/>
                      <a:pt x="388" y="310"/>
                      <a:pt x="388" y="310"/>
                    </a:cubicBezTo>
                    <a:cubicBezTo>
                      <a:pt x="391" y="313"/>
                      <a:pt x="391" y="313"/>
                      <a:pt x="391" y="313"/>
                    </a:cubicBezTo>
                    <a:cubicBezTo>
                      <a:pt x="393" y="315"/>
                      <a:pt x="393" y="315"/>
                      <a:pt x="393" y="315"/>
                    </a:cubicBezTo>
                    <a:cubicBezTo>
                      <a:pt x="396" y="319"/>
                      <a:pt x="399" y="323"/>
                      <a:pt x="402" y="326"/>
                    </a:cubicBezTo>
                    <a:cubicBezTo>
                      <a:pt x="406" y="331"/>
                      <a:pt x="406" y="336"/>
                      <a:pt x="401" y="331"/>
                    </a:cubicBezTo>
                    <a:cubicBezTo>
                      <a:pt x="393" y="321"/>
                      <a:pt x="393" y="321"/>
                      <a:pt x="393" y="321"/>
                    </a:cubicBezTo>
                    <a:cubicBezTo>
                      <a:pt x="389" y="317"/>
                      <a:pt x="389" y="317"/>
                      <a:pt x="389" y="317"/>
                    </a:cubicBezTo>
                    <a:cubicBezTo>
                      <a:pt x="388" y="316"/>
                      <a:pt x="388" y="316"/>
                      <a:pt x="388" y="316"/>
                    </a:cubicBezTo>
                    <a:cubicBezTo>
                      <a:pt x="379" y="305"/>
                      <a:pt x="379" y="305"/>
                      <a:pt x="379" y="305"/>
                    </a:cubicBezTo>
                    <a:cubicBezTo>
                      <a:pt x="377" y="304"/>
                      <a:pt x="377" y="304"/>
                      <a:pt x="377" y="304"/>
                    </a:cubicBezTo>
                    <a:cubicBezTo>
                      <a:pt x="378" y="302"/>
                      <a:pt x="378" y="301"/>
                      <a:pt x="379" y="299"/>
                    </a:cubicBezTo>
                    <a:close/>
                    <a:moveTo>
                      <a:pt x="376" y="308"/>
                    </a:moveTo>
                    <a:cubicBezTo>
                      <a:pt x="377" y="308"/>
                      <a:pt x="377" y="308"/>
                      <a:pt x="377" y="308"/>
                    </a:cubicBezTo>
                    <a:cubicBezTo>
                      <a:pt x="379" y="311"/>
                      <a:pt x="379" y="311"/>
                      <a:pt x="379" y="311"/>
                    </a:cubicBezTo>
                    <a:cubicBezTo>
                      <a:pt x="382" y="314"/>
                      <a:pt x="385" y="318"/>
                      <a:pt x="388" y="321"/>
                    </a:cubicBezTo>
                    <a:cubicBezTo>
                      <a:pt x="388" y="321"/>
                      <a:pt x="388" y="321"/>
                      <a:pt x="388" y="321"/>
                    </a:cubicBezTo>
                    <a:cubicBezTo>
                      <a:pt x="393" y="326"/>
                      <a:pt x="393" y="326"/>
                      <a:pt x="393" y="326"/>
                    </a:cubicBezTo>
                    <a:cubicBezTo>
                      <a:pt x="395" y="329"/>
                      <a:pt x="398" y="332"/>
                      <a:pt x="400" y="335"/>
                    </a:cubicBezTo>
                    <a:cubicBezTo>
                      <a:pt x="405" y="340"/>
                      <a:pt x="403" y="346"/>
                      <a:pt x="398" y="341"/>
                    </a:cubicBezTo>
                    <a:cubicBezTo>
                      <a:pt x="393" y="335"/>
                      <a:pt x="393" y="335"/>
                      <a:pt x="393" y="335"/>
                    </a:cubicBezTo>
                    <a:cubicBezTo>
                      <a:pt x="388" y="330"/>
                      <a:pt x="388" y="330"/>
                      <a:pt x="388" y="330"/>
                    </a:cubicBezTo>
                    <a:cubicBezTo>
                      <a:pt x="386" y="327"/>
                      <a:pt x="386" y="327"/>
                      <a:pt x="386" y="327"/>
                    </a:cubicBezTo>
                    <a:cubicBezTo>
                      <a:pt x="379" y="319"/>
                      <a:pt x="379" y="319"/>
                      <a:pt x="379" y="319"/>
                    </a:cubicBezTo>
                    <a:cubicBezTo>
                      <a:pt x="377" y="317"/>
                      <a:pt x="377" y="317"/>
                      <a:pt x="377" y="317"/>
                    </a:cubicBezTo>
                    <a:cubicBezTo>
                      <a:pt x="374" y="314"/>
                      <a:pt x="374" y="314"/>
                      <a:pt x="374" y="314"/>
                    </a:cubicBezTo>
                    <a:cubicBezTo>
                      <a:pt x="375" y="312"/>
                      <a:pt x="375" y="310"/>
                      <a:pt x="376" y="308"/>
                    </a:cubicBezTo>
                    <a:close/>
                    <a:moveTo>
                      <a:pt x="180" y="251"/>
                    </a:moveTo>
                    <a:cubicBezTo>
                      <a:pt x="174" y="246"/>
                      <a:pt x="174" y="246"/>
                      <a:pt x="174" y="246"/>
                    </a:cubicBezTo>
                    <a:cubicBezTo>
                      <a:pt x="170" y="242"/>
                      <a:pt x="166" y="238"/>
                      <a:pt x="162" y="234"/>
                    </a:cubicBezTo>
                    <a:cubicBezTo>
                      <a:pt x="162" y="234"/>
                      <a:pt x="162" y="234"/>
                      <a:pt x="162" y="234"/>
                    </a:cubicBezTo>
                    <a:cubicBezTo>
                      <a:pt x="157" y="230"/>
                      <a:pt x="157" y="230"/>
                      <a:pt x="157" y="230"/>
                    </a:cubicBezTo>
                    <a:cubicBezTo>
                      <a:pt x="153" y="225"/>
                      <a:pt x="153" y="225"/>
                      <a:pt x="153" y="225"/>
                    </a:cubicBezTo>
                    <a:cubicBezTo>
                      <a:pt x="150" y="222"/>
                      <a:pt x="147" y="220"/>
                      <a:pt x="144" y="217"/>
                    </a:cubicBezTo>
                    <a:cubicBezTo>
                      <a:pt x="147" y="214"/>
                      <a:pt x="149" y="212"/>
                      <a:pt x="152" y="20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157" y="214"/>
                      <a:pt x="157" y="214"/>
                      <a:pt x="157" y="214"/>
                    </a:cubicBezTo>
                    <a:cubicBezTo>
                      <a:pt x="162" y="219"/>
                      <a:pt x="162" y="219"/>
                      <a:pt x="162" y="219"/>
                    </a:cubicBezTo>
                    <a:cubicBezTo>
                      <a:pt x="171" y="227"/>
                      <a:pt x="171" y="227"/>
                      <a:pt x="171" y="227"/>
                    </a:cubicBezTo>
                    <a:cubicBezTo>
                      <a:pt x="174" y="230"/>
                      <a:pt x="174" y="230"/>
                      <a:pt x="174" y="230"/>
                    </a:cubicBezTo>
                    <a:cubicBezTo>
                      <a:pt x="189" y="245"/>
                      <a:pt x="189" y="245"/>
                      <a:pt x="189" y="245"/>
                    </a:cubicBezTo>
                    <a:cubicBezTo>
                      <a:pt x="189" y="245"/>
                      <a:pt x="190" y="245"/>
                      <a:pt x="190" y="246"/>
                    </a:cubicBezTo>
                    <a:cubicBezTo>
                      <a:pt x="193" y="249"/>
                      <a:pt x="193" y="253"/>
                      <a:pt x="190" y="254"/>
                    </a:cubicBezTo>
                    <a:cubicBezTo>
                      <a:pt x="188" y="255"/>
                      <a:pt x="184" y="255"/>
                      <a:pt x="180" y="251"/>
                    </a:cubicBezTo>
                    <a:close/>
                    <a:moveTo>
                      <a:pt x="174" y="262"/>
                    </a:moveTo>
                    <a:cubicBezTo>
                      <a:pt x="173" y="261"/>
                      <a:pt x="172" y="261"/>
                      <a:pt x="170" y="259"/>
                    </a:cubicBezTo>
                    <a:cubicBezTo>
                      <a:pt x="162" y="252"/>
                      <a:pt x="162" y="252"/>
                      <a:pt x="162" y="252"/>
                    </a:cubicBezTo>
                    <a:cubicBezTo>
                      <a:pt x="157" y="247"/>
                      <a:pt x="157" y="247"/>
                      <a:pt x="157" y="247"/>
                    </a:cubicBezTo>
                    <a:cubicBezTo>
                      <a:pt x="153" y="243"/>
                      <a:pt x="153" y="243"/>
                      <a:pt x="153" y="243"/>
                    </a:cubicBezTo>
                    <a:cubicBezTo>
                      <a:pt x="152" y="243"/>
                      <a:pt x="152" y="243"/>
                      <a:pt x="152" y="243"/>
                    </a:cubicBezTo>
                    <a:cubicBezTo>
                      <a:pt x="146" y="237"/>
                      <a:pt x="140" y="232"/>
                      <a:pt x="134" y="226"/>
                    </a:cubicBezTo>
                    <a:cubicBezTo>
                      <a:pt x="137" y="224"/>
                      <a:pt x="139" y="222"/>
                      <a:pt x="141" y="220"/>
                    </a:cubicBezTo>
                    <a:cubicBezTo>
                      <a:pt x="153" y="230"/>
                      <a:pt x="153" y="230"/>
                      <a:pt x="153" y="230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60" y="237"/>
                      <a:pt x="160" y="237"/>
                      <a:pt x="160" y="237"/>
                    </a:cubicBezTo>
                    <a:cubicBezTo>
                      <a:pt x="162" y="239"/>
                      <a:pt x="162" y="239"/>
                      <a:pt x="162" y="239"/>
                    </a:cubicBezTo>
                    <a:cubicBezTo>
                      <a:pt x="174" y="251"/>
                      <a:pt x="174" y="251"/>
                      <a:pt x="174" y="251"/>
                    </a:cubicBezTo>
                    <a:cubicBezTo>
                      <a:pt x="178" y="254"/>
                      <a:pt x="178" y="254"/>
                      <a:pt x="178" y="254"/>
                    </a:cubicBezTo>
                    <a:cubicBezTo>
                      <a:pt x="184" y="260"/>
                      <a:pt x="180" y="264"/>
                      <a:pt x="174" y="262"/>
                    </a:cubicBezTo>
                    <a:close/>
                    <a:moveTo>
                      <a:pt x="336" y="292"/>
                    </a:moveTo>
                    <a:cubicBezTo>
                      <a:pt x="342" y="298"/>
                      <a:pt x="342" y="298"/>
                      <a:pt x="342" y="298"/>
                    </a:cubicBezTo>
                    <a:cubicBezTo>
                      <a:pt x="343" y="299"/>
                      <a:pt x="343" y="299"/>
                      <a:pt x="343" y="299"/>
                    </a:cubicBezTo>
                    <a:cubicBezTo>
                      <a:pt x="345" y="302"/>
                      <a:pt x="345" y="302"/>
                      <a:pt x="345" y="302"/>
                    </a:cubicBezTo>
                    <a:cubicBezTo>
                      <a:pt x="346" y="304"/>
                      <a:pt x="346" y="304"/>
                      <a:pt x="346" y="304"/>
                    </a:cubicBezTo>
                    <a:cubicBezTo>
                      <a:pt x="353" y="311"/>
                      <a:pt x="353" y="311"/>
                      <a:pt x="353" y="311"/>
                    </a:cubicBezTo>
                    <a:cubicBezTo>
                      <a:pt x="355" y="313"/>
                      <a:pt x="355" y="313"/>
                      <a:pt x="355" y="313"/>
                    </a:cubicBezTo>
                    <a:cubicBezTo>
                      <a:pt x="360" y="318"/>
                      <a:pt x="360" y="318"/>
                      <a:pt x="360" y="318"/>
                    </a:cubicBezTo>
                    <a:cubicBezTo>
                      <a:pt x="365" y="324"/>
                      <a:pt x="360" y="332"/>
                      <a:pt x="355" y="327"/>
                    </a:cubicBezTo>
                    <a:cubicBezTo>
                      <a:pt x="355" y="326"/>
                      <a:pt x="355" y="326"/>
                      <a:pt x="354" y="326"/>
                    </a:cubicBezTo>
                    <a:cubicBezTo>
                      <a:pt x="353" y="325"/>
                      <a:pt x="353" y="325"/>
                      <a:pt x="353" y="325"/>
                    </a:cubicBezTo>
                    <a:cubicBezTo>
                      <a:pt x="351" y="322"/>
                      <a:pt x="348" y="319"/>
                      <a:pt x="345" y="316"/>
                    </a:cubicBezTo>
                    <a:cubicBezTo>
                      <a:pt x="343" y="313"/>
                      <a:pt x="343" y="313"/>
                      <a:pt x="343" y="313"/>
                    </a:cubicBezTo>
                    <a:cubicBezTo>
                      <a:pt x="342" y="312"/>
                      <a:pt x="342" y="312"/>
                      <a:pt x="342" y="312"/>
                    </a:cubicBezTo>
                    <a:cubicBezTo>
                      <a:pt x="341" y="312"/>
                      <a:pt x="341" y="312"/>
                      <a:pt x="341" y="312"/>
                    </a:cubicBezTo>
                    <a:cubicBezTo>
                      <a:pt x="336" y="306"/>
                      <a:pt x="336" y="306"/>
                      <a:pt x="336" y="306"/>
                    </a:cubicBezTo>
                    <a:cubicBezTo>
                      <a:pt x="329" y="299"/>
                      <a:pt x="329" y="299"/>
                      <a:pt x="329" y="299"/>
                    </a:cubicBezTo>
                    <a:cubicBezTo>
                      <a:pt x="328" y="298"/>
                      <a:pt x="328" y="298"/>
                      <a:pt x="328" y="298"/>
                    </a:cubicBezTo>
                    <a:cubicBezTo>
                      <a:pt x="329" y="296"/>
                      <a:pt x="329" y="296"/>
                      <a:pt x="329" y="296"/>
                    </a:cubicBezTo>
                    <a:cubicBezTo>
                      <a:pt x="331" y="294"/>
                      <a:pt x="332" y="292"/>
                      <a:pt x="333" y="289"/>
                    </a:cubicBezTo>
                    <a:lnTo>
                      <a:pt x="336" y="292"/>
                    </a:lnTo>
                    <a:close/>
                    <a:moveTo>
                      <a:pt x="335" y="286"/>
                    </a:moveTo>
                    <a:cubicBezTo>
                      <a:pt x="335" y="286"/>
                      <a:pt x="336" y="285"/>
                      <a:pt x="336" y="284"/>
                    </a:cubicBezTo>
                    <a:cubicBezTo>
                      <a:pt x="337" y="283"/>
                      <a:pt x="338" y="281"/>
                      <a:pt x="339" y="279"/>
                    </a:cubicBezTo>
                    <a:cubicBezTo>
                      <a:pt x="342" y="282"/>
                      <a:pt x="342" y="282"/>
                      <a:pt x="342" y="282"/>
                    </a:cubicBezTo>
                    <a:cubicBezTo>
                      <a:pt x="343" y="283"/>
                      <a:pt x="343" y="283"/>
                      <a:pt x="343" y="283"/>
                    </a:cubicBezTo>
                    <a:cubicBezTo>
                      <a:pt x="345" y="286"/>
                      <a:pt x="345" y="286"/>
                      <a:pt x="345" y="286"/>
                    </a:cubicBezTo>
                    <a:cubicBezTo>
                      <a:pt x="347" y="288"/>
                      <a:pt x="349" y="291"/>
                      <a:pt x="352" y="293"/>
                    </a:cubicBezTo>
                    <a:cubicBezTo>
                      <a:pt x="353" y="295"/>
                      <a:pt x="353" y="295"/>
                      <a:pt x="353" y="295"/>
                    </a:cubicBezTo>
                    <a:cubicBezTo>
                      <a:pt x="355" y="297"/>
                      <a:pt x="355" y="297"/>
                      <a:pt x="355" y="297"/>
                    </a:cubicBezTo>
                    <a:cubicBezTo>
                      <a:pt x="358" y="300"/>
                      <a:pt x="361" y="303"/>
                      <a:pt x="364" y="306"/>
                    </a:cubicBezTo>
                    <a:cubicBezTo>
                      <a:pt x="365" y="307"/>
                      <a:pt x="365" y="307"/>
                      <a:pt x="365" y="307"/>
                    </a:cubicBezTo>
                    <a:cubicBezTo>
                      <a:pt x="369" y="312"/>
                      <a:pt x="367" y="318"/>
                      <a:pt x="364" y="317"/>
                    </a:cubicBezTo>
                    <a:cubicBezTo>
                      <a:pt x="363" y="316"/>
                      <a:pt x="362" y="316"/>
                      <a:pt x="361" y="315"/>
                    </a:cubicBezTo>
                    <a:cubicBezTo>
                      <a:pt x="355" y="308"/>
                      <a:pt x="355" y="308"/>
                      <a:pt x="355" y="308"/>
                    </a:cubicBezTo>
                    <a:cubicBezTo>
                      <a:pt x="353" y="306"/>
                      <a:pt x="353" y="306"/>
                      <a:pt x="353" y="306"/>
                    </a:cubicBezTo>
                    <a:cubicBezTo>
                      <a:pt x="348" y="300"/>
                      <a:pt x="348" y="300"/>
                      <a:pt x="348" y="300"/>
                    </a:cubicBezTo>
                    <a:cubicBezTo>
                      <a:pt x="345" y="297"/>
                      <a:pt x="345" y="297"/>
                      <a:pt x="345" y="297"/>
                    </a:cubicBezTo>
                    <a:cubicBezTo>
                      <a:pt x="343" y="295"/>
                      <a:pt x="343" y="295"/>
                      <a:pt x="343" y="295"/>
                    </a:cubicBezTo>
                    <a:cubicBezTo>
                      <a:pt x="342" y="293"/>
                      <a:pt x="342" y="293"/>
                      <a:pt x="342" y="293"/>
                    </a:cubicBezTo>
                    <a:cubicBezTo>
                      <a:pt x="340" y="291"/>
                      <a:pt x="338" y="289"/>
                      <a:pt x="336" y="287"/>
                    </a:cubicBezTo>
                    <a:lnTo>
                      <a:pt x="335" y="286"/>
                    </a:lnTo>
                    <a:close/>
                    <a:moveTo>
                      <a:pt x="329" y="305"/>
                    </a:moveTo>
                    <a:cubicBezTo>
                      <a:pt x="336" y="312"/>
                      <a:pt x="336" y="312"/>
                      <a:pt x="336" y="312"/>
                    </a:cubicBezTo>
                    <a:cubicBezTo>
                      <a:pt x="339" y="316"/>
                      <a:pt x="339" y="316"/>
                      <a:pt x="339" y="316"/>
                    </a:cubicBezTo>
                    <a:cubicBezTo>
                      <a:pt x="342" y="318"/>
                      <a:pt x="342" y="318"/>
                      <a:pt x="342" y="318"/>
                    </a:cubicBezTo>
                    <a:cubicBezTo>
                      <a:pt x="343" y="319"/>
                      <a:pt x="343" y="319"/>
                      <a:pt x="343" y="319"/>
                    </a:cubicBezTo>
                    <a:cubicBezTo>
                      <a:pt x="345" y="322"/>
                      <a:pt x="345" y="322"/>
                      <a:pt x="345" y="322"/>
                    </a:cubicBezTo>
                    <a:cubicBezTo>
                      <a:pt x="348" y="325"/>
                      <a:pt x="350" y="327"/>
                      <a:pt x="353" y="330"/>
                    </a:cubicBezTo>
                    <a:cubicBezTo>
                      <a:pt x="353" y="330"/>
                      <a:pt x="353" y="331"/>
                      <a:pt x="353" y="331"/>
                    </a:cubicBezTo>
                    <a:cubicBezTo>
                      <a:pt x="354" y="332"/>
                      <a:pt x="355" y="333"/>
                      <a:pt x="355" y="333"/>
                    </a:cubicBezTo>
                    <a:cubicBezTo>
                      <a:pt x="356" y="335"/>
                      <a:pt x="355" y="337"/>
                      <a:pt x="355" y="338"/>
                    </a:cubicBezTo>
                    <a:cubicBezTo>
                      <a:pt x="355" y="339"/>
                      <a:pt x="354" y="340"/>
                      <a:pt x="353" y="340"/>
                    </a:cubicBezTo>
                    <a:cubicBezTo>
                      <a:pt x="352" y="342"/>
                      <a:pt x="349" y="342"/>
                      <a:pt x="346" y="339"/>
                    </a:cubicBezTo>
                    <a:cubicBezTo>
                      <a:pt x="345" y="338"/>
                      <a:pt x="345" y="338"/>
                      <a:pt x="345" y="338"/>
                    </a:cubicBezTo>
                    <a:cubicBezTo>
                      <a:pt x="343" y="336"/>
                      <a:pt x="343" y="336"/>
                      <a:pt x="343" y="336"/>
                    </a:cubicBezTo>
                    <a:cubicBezTo>
                      <a:pt x="342" y="334"/>
                      <a:pt x="342" y="334"/>
                      <a:pt x="342" y="334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9" y="322"/>
                      <a:pt x="329" y="322"/>
                      <a:pt x="329" y="322"/>
                    </a:cubicBezTo>
                    <a:cubicBezTo>
                      <a:pt x="325" y="317"/>
                      <a:pt x="325" y="317"/>
                      <a:pt x="325" y="317"/>
                    </a:cubicBezTo>
                    <a:cubicBezTo>
                      <a:pt x="319" y="311"/>
                      <a:pt x="319" y="311"/>
                      <a:pt x="319" y="311"/>
                    </a:cubicBezTo>
                    <a:cubicBezTo>
                      <a:pt x="319" y="311"/>
                      <a:pt x="319" y="311"/>
                      <a:pt x="319" y="311"/>
                    </a:cubicBezTo>
                    <a:cubicBezTo>
                      <a:pt x="319" y="310"/>
                      <a:pt x="319" y="310"/>
                      <a:pt x="319" y="310"/>
                    </a:cubicBezTo>
                    <a:cubicBezTo>
                      <a:pt x="321" y="308"/>
                      <a:pt x="323" y="305"/>
                      <a:pt x="325" y="303"/>
                    </a:cubicBezTo>
                    <a:cubicBezTo>
                      <a:pt x="326" y="302"/>
                      <a:pt x="326" y="302"/>
                      <a:pt x="326" y="302"/>
                    </a:cubicBezTo>
                    <a:lnTo>
                      <a:pt x="329" y="305"/>
                    </a:lnTo>
                    <a:close/>
                    <a:moveTo>
                      <a:pt x="240" y="260"/>
                    </a:moveTo>
                    <a:cubicBezTo>
                      <a:pt x="237" y="257"/>
                      <a:pt x="237" y="257"/>
                      <a:pt x="237" y="257"/>
                    </a:cubicBezTo>
                    <a:cubicBezTo>
                      <a:pt x="232" y="252"/>
                      <a:pt x="232" y="252"/>
                      <a:pt x="232" y="252"/>
                    </a:cubicBezTo>
                    <a:cubicBezTo>
                      <a:pt x="228" y="248"/>
                      <a:pt x="228" y="248"/>
                      <a:pt x="228" y="248"/>
                    </a:cubicBezTo>
                    <a:cubicBezTo>
                      <a:pt x="224" y="243"/>
                      <a:pt x="224" y="243"/>
                      <a:pt x="224" y="243"/>
                    </a:cubicBezTo>
                    <a:cubicBezTo>
                      <a:pt x="222" y="242"/>
                      <a:pt x="222" y="242"/>
                      <a:pt x="222" y="242"/>
                    </a:cubicBezTo>
                    <a:cubicBezTo>
                      <a:pt x="224" y="241"/>
                      <a:pt x="224" y="241"/>
                      <a:pt x="224" y="241"/>
                    </a:cubicBezTo>
                    <a:cubicBezTo>
                      <a:pt x="225" y="239"/>
                      <a:pt x="227" y="238"/>
                      <a:pt x="228" y="236"/>
                    </a:cubicBezTo>
                    <a:cubicBezTo>
                      <a:pt x="230" y="235"/>
                      <a:pt x="231" y="233"/>
                      <a:pt x="232" y="232"/>
                    </a:cubicBezTo>
                    <a:cubicBezTo>
                      <a:pt x="233" y="232"/>
                      <a:pt x="233" y="232"/>
                      <a:pt x="233" y="232"/>
                    </a:cubicBezTo>
                    <a:cubicBezTo>
                      <a:pt x="240" y="239"/>
                      <a:pt x="240" y="239"/>
                      <a:pt x="240" y="239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54" y="253"/>
                      <a:pt x="254" y="253"/>
                      <a:pt x="254" y="253"/>
                    </a:cubicBezTo>
                    <a:cubicBezTo>
                      <a:pt x="257" y="256"/>
                      <a:pt x="257" y="256"/>
                      <a:pt x="257" y="256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2" y="262"/>
                      <a:pt x="262" y="262"/>
                      <a:pt x="262" y="262"/>
                    </a:cubicBezTo>
                    <a:cubicBezTo>
                      <a:pt x="266" y="266"/>
                      <a:pt x="265" y="271"/>
                      <a:pt x="261" y="273"/>
                    </a:cubicBezTo>
                    <a:cubicBezTo>
                      <a:pt x="260" y="274"/>
                      <a:pt x="258" y="275"/>
                      <a:pt x="257" y="274"/>
                    </a:cubicBezTo>
                    <a:cubicBezTo>
                      <a:pt x="256" y="274"/>
                      <a:pt x="255" y="274"/>
                      <a:pt x="254" y="273"/>
                    </a:cubicBezTo>
                    <a:cubicBezTo>
                      <a:pt x="253" y="273"/>
                      <a:pt x="252" y="272"/>
                      <a:pt x="252" y="272"/>
                    </a:cubicBezTo>
                    <a:cubicBezTo>
                      <a:pt x="248" y="268"/>
                      <a:pt x="244" y="264"/>
                      <a:pt x="240" y="260"/>
                    </a:cubicBezTo>
                    <a:close/>
                    <a:moveTo>
                      <a:pt x="240" y="287"/>
                    </a:moveTo>
                    <a:cubicBezTo>
                      <a:pt x="239" y="286"/>
                      <a:pt x="238" y="286"/>
                      <a:pt x="237" y="285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228" y="276"/>
                      <a:pt x="228" y="276"/>
                      <a:pt x="228" y="276"/>
                    </a:cubicBezTo>
                    <a:cubicBezTo>
                      <a:pt x="224" y="272"/>
                      <a:pt x="224" y="272"/>
                      <a:pt x="224" y="272"/>
                    </a:cubicBezTo>
                    <a:cubicBezTo>
                      <a:pt x="222" y="270"/>
                      <a:pt x="222" y="270"/>
                      <a:pt x="222" y="270"/>
                    </a:cubicBezTo>
                    <a:cubicBezTo>
                      <a:pt x="219" y="267"/>
                      <a:pt x="215" y="263"/>
                      <a:pt x="212" y="260"/>
                    </a:cubicBezTo>
                    <a:cubicBezTo>
                      <a:pt x="207" y="255"/>
                      <a:pt x="207" y="255"/>
                      <a:pt x="207" y="255"/>
                    </a:cubicBezTo>
                    <a:cubicBezTo>
                      <a:pt x="208" y="254"/>
                      <a:pt x="210" y="252"/>
                      <a:pt x="212" y="251"/>
                    </a:cubicBezTo>
                    <a:cubicBezTo>
                      <a:pt x="213" y="250"/>
                      <a:pt x="215" y="248"/>
                      <a:pt x="217" y="247"/>
                    </a:cubicBezTo>
                    <a:cubicBezTo>
                      <a:pt x="224" y="254"/>
                      <a:pt x="224" y="254"/>
                      <a:pt x="224" y="254"/>
                    </a:cubicBezTo>
                    <a:cubicBezTo>
                      <a:pt x="228" y="259"/>
                      <a:pt x="228" y="259"/>
                      <a:pt x="228" y="259"/>
                    </a:cubicBezTo>
                    <a:cubicBezTo>
                      <a:pt x="232" y="262"/>
                      <a:pt x="232" y="262"/>
                      <a:pt x="232" y="262"/>
                    </a:cubicBezTo>
                    <a:cubicBezTo>
                      <a:pt x="232" y="263"/>
                      <a:pt x="232" y="263"/>
                      <a:pt x="232" y="263"/>
                    </a:cubicBezTo>
                    <a:cubicBezTo>
                      <a:pt x="240" y="270"/>
                      <a:pt x="240" y="270"/>
                      <a:pt x="240" y="270"/>
                    </a:cubicBezTo>
                    <a:cubicBezTo>
                      <a:pt x="242" y="272"/>
                      <a:pt x="244" y="275"/>
                      <a:pt x="247" y="277"/>
                    </a:cubicBezTo>
                    <a:cubicBezTo>
                      <a:pt x="253" y="283"/>
                      <a:pt x="246" y="290"/>
                      <a:pt x="240" y="287"/>
                    </a:cubicBezTo>
                    <a:close/>
                    <a:moveTo>
                      <a:pt x="254" y="295"/>
                    </a:moveTo>
                    <a:cubicBezTo>
                      <a:pt x="255" y="294"/>
                      <a:pt x="256" y="293"/>
                      <a:pt x="257" y="293"/>
                    </a:cubicBezTo>
                    <a:cubicBezTo>
                      <a:pt x="258" y="292"/>
                      <a:pt x="259" y="291"/>
                      <a:pt x="260" y="290"/>
                    </a:cubicBezTo>
                    <a:cubicBezTo>
                      <a:pt x="261" y="291"/>
                      <a:pt x="261" y="291"/>
                      <a:pt x="261" y="291"/>
                    </a:cubicBezTo>
                    <a:cubicBezTo>
                      <a:pt x="266" y="296"/>
                      <a:pt x="266" y="296"/>
                      <a:pt x="266" y="296"/>
                    </a:cubicBezTo>
                    <a:cubicBezTo>
                      <a:pt x="268" y="298"/>
                      <a:pt x="268" y="298"/>
                      <a:pt x="268" y="298"/>
                    </a:cubicBezTo>
                    <a:cubicBezTo>
                      <a:pt x="275" y="305"/>
                      <a:pt x="275" y="305"/>
                      <a:pt x="275" y="305"/>
                    </a:cubicBezTo>
                    <a:cubicBezTo>
                      <a:pt x="282" y="312"/>
                      <a:pt x="282" y="312"/>
                      <a:pt x="282" y="312"/>
                    </a:cubicBezTo>
                    <a:cubicBezTo>
                      <a:pt x="287" y="316"/>
                      <a:pt x="287" y="316"/>
                      <a:pt x="287" y="316"/>
                    </a:cubicBezTo>
                    <a:cubicBezTo>
                      <a:pt x="290" y="320"/>
                      <a:pt x="290" y="320"/>
                      <a:pt x="290" y="320"/>
                    </a:cubicBezTo>
                    <a:cubicBezTo>
                      <a:pt x="291" y="320"/>
                      <a:pt x="291" y="321"/>
                      <a:pt x="292" y="322"/>
                    </a:cubicBezTo>
                    <a:cubicBezTo>
                      <a:pt x="293" y="324"/>
                      <a:pt x="293" y="326"/>
                      <a:pt x="292" y="328"/>
                    </a:cubicBezTo>
                    <a:cubicBezTo>
                      <a:pt x="291" y="329"/>
                      <a:pt x="289" y="330"/>
                      <a:pt x="287" y="330"/>
                    </a:cubicBezTo>
                    <a:cubicBezTo>
                      <a:pt x="285" y="330"/>
                      <a:pt x="283" y="329"/>
                      <a:pt x="282" y="328"/>
                    </a:cubicBezTo>
                    <a:cubicBezTo>
                      <a:pt x="281" y="328"/>
                      <a:pt x="281" y="327"/>
                      <a:pt x="281" y="327"/>
                    </a:cubicBezTo>
                    <a:cubicBezTo>
                      <a:pt x="277" y="323"/>
                      <a:pt x="273" y="319"/>
                      <a:pt x="268" y="315"/>
                    </a:cubicBezTo>
                    <a:cubicBezTo>
                      <a:pt x="266" y="313"/>
                      <a:pt x="266" y="313"/>
                      <a:pt x="266" y="313"/>
                    </a:cubicBezTo>
                    <a:cubicBezTo>
                      <a:pt x="266" y="312"/>
                      <a:pt x="266" y="312"/>
                      <a:pt x="266" y="312"/>
                    </a:cubicBezTo>
                    <a:cubicBezTo>
                      <a:pt x="261" y="308"/>
                      <a:pt x="261" y="308"/>
                      <a:pt x="261" y="308"/>
                    </a:cubicBezTo>
                    <a:cubicBezTo>
                      <a:pt x="257" y="304"/>
                      <a:pt x="257" y="304"/>
                      <a:pt x="257" y="304"/>
                    </a:cubicBezTo>
                    <a:cubicBezTo>
                      <a:pt x="254" y="301"/>
                      <a:pt x="254" y="301"/>
                      <a:pt x="254" y="301"/>
                    </a:cubicBezTo>
                    <a:cubicBezTo>
                      <a:pt x="250" y="298"/>
                      <a:pt x="250" y="298"/>
                      <a:pt x="250" y="298"/>
                    </a:cubicBezTo>
                    <a:cubicBezTo>
                      <a:pt x="251" y="297"/>
                      <a:pt x="252" y="296"/>
                      <a:pt x="254" y="295"/>
                    </a:cubicBezTo>
                    <a:close/>
                    <a:moveTo>
                      <a:pt x="282" y="282"/>
                    </a:moveTo>
                    <a:cubicBezTo>
                      <a:pt x="287" y="287"/>
                      <a:pt x="287" y="287"/>
                      <a:pt x="287" y="287"/>
                    </a:cubicBezTo>
                    <a:cubicBezTo>
                      <a:pt x="290" y="290"/>
                      <a:pt x="290" y="290"/>
                      <a:pt x="290" y="290"/>
                    </a:cubicBezTo>
                    <a:cubicBezTo>
                      <a:pt x="292" y="292"/>
                      <a:pt x="292" y="292"/>
                      <a:pt x="292" y="292"/>
                    </a:cubicBezTo>
                    <a:cubicBezTo>
                      <a:pt x="299" y="300"/>
                      <a:pt x="299" y="300"/>
                      <a:pt x="299" y="300"/>
                    </a:cubicBezTo>
                    <a:cubicBezTo>
                      <a:pt x="304" y="305"/>
                      <a:pt x="304" y="305"/>
                      <a:pt x="304" y="305"/>
                    </a:cubicBezTo>
                    <a:cubicBezTo>
                      <a:pt x="305" y="306"/>
                      <a:pt x="305" y="306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7" y="310"/>
                      <a:pt x="307" y="313"/>
                      <a:pt x="306" y="315"/>
                    </a:cubicBezTo>
                    <a:cubicBezTo>
                      <a:pt x="306" y="315"/>
                      <a:pt x="306" y="315"/>
                      <a:pt x="306" y="315"/>
                    </a:cubicBezTo>
                    <a:cubicBezTo>
                      <a:pt x="304" y="317"/>
                      <a:pt x="301" y="318"/>
                      <a:pt x="299" y="317"/>
                    </a:cubicBezTo>
                    <a:cubicBezTo>
                      <a:pt x="297" y="317"/>
                      <a:pt x="296" y="316"/>
                      <a:pt x="295" y="315"/>
                    </a:cubicBezTo>
                    <a:cubicBezTo>
                      <a:pt x="292" y="312"/>
                      <a:pt x="292" y="312"/>
                      <a:pt x="292" y="312"/>
                    </a:cubicBezTo>
                    <a:cubicBezTo>
                      <a:pt x="287" y="307"/>
                      <a:pt x="287" y="307"/>
                      <a:pt x="287" y="307"/>
                    </a:cubicBezTo>
                    <a:cubicBezTo>
                      <a:pt x="282" y="302"/>
                      <a:pt x="282" y="302"/>
                      <a:pt x="282" y="302"/>
                    </a:cubicBezTo>
                    <a:cubicBezTo>
                      <a:pt x="280" y="300"/>
                      <a:pt x="280" y="300"/>
                      <a:pt x="280" y="300"/>
                    </a:cubicBezTo>
                    <a:cubicBezTo>
                      <a:pt x="276" y="296"/>
                      <a:pt x="272" y="292"/>
                      <a:pt x="268" y="288"/>
                    </a:cubicBezTo>
                    <a:cubicBezTo>
                      <a:pt x="266" y="286"/>
                      <a:pt x="266" y="286"/>
                      <a:pt x="266" y="286"/>
                    </a:cubicBezTo>
                    <a:cubicBezTo>
                      <a:pt x="265" y="285"/>
                      <a:pt x="265" y="285"/>
                      <a:pt x="265" y="285"/>
                    </a:cubicBezTo>
                    <a:cubicBezTo>
                      <a:pt x="266" y="285"/>
                      <a:pt x="266" y="285"/>
                      <a:pt x="266" y="285"/>
                    </a:cubicBezTo>
                    <a:cubicBezTo>
                      <a:pt x="267" y="284"/>
                      <a:pt x="268" y="283"/>
                      <a:pt x="268" y="283"/>
                    </a:cubicBezTo>
                    <a:cubicBezTo>
                      <a:pt x="271" y="280"/>
                      <a:pt x="273" y="278"/>
                      <a:pt x="275" y="276"/>
                    </a:cubicBezTo>
                    <a:cubicBezTo>
                      <a:pt x="278" y="278"/>
                      <a:pt x="280" y="280"/>
                      <a:pt x="282" y="282"/>
                    </a:cubicBezTo>
                    <a:close/>
                    <a:moveTo>
                      <a:pt x="280" y="270"/>
                    </a:moveTo>
                    <a:cubicBezTo>
                      <a:pt x="281" y="270"/>
                      <a:pt x="281" y="269"/>
                      <a:pt x="282" y="269"/>
                    </a:cubicBezTo>
                    <a:cubicBezTo>
                      <a:pt x="283" y="267"/>
                      <a:pt x="285" y="265"/>
                      <a:pt x="287" y="263"/>
                    </a:cubicBezTo>
                    <a:cubicBezTo>
                      <a:pt x="288" y="261"/>
                      <a:pt x="288" y="261"/>
                      <a:pt x="288" y="261"/>
                    </a:cubicBezTo>
                    <a:cubicBezTo>
                      <a:pt x="292" y="265"/>
                      <a:pt x="292" y="265"/>
                      <a:pt x="292" y="265"/>
                    </a:cubicBezTo>
                    <a:cubicBezTo>
                      <a:pt x="299" y="272"/>
                      <a:pt x="299" y="272"/>
                      <a:pt x="299" y="272"/>
                    </a:cubicBezTo>
                    <a:cubicBezTo>
                      <a:pt x="302" y="276"/>
                      <a:pt x="302" y="276"/>
                      <a:pt x="302" y="276"/>
                    </a:cubicBezTo>
                    <a:cubicBezTo>
                      <a:pt x="306" y="280"/>
                      <a:pt x="306" y="280"/>
                      <a:pt x="306" y="280"/>
                    </a:cubicBezTo>
                    <a:cubicBezTo>
                      <a:pt x="306" y="280"/>
                      <a:pt x="306" y="280"/>
                      <a:pt x="306" y="280"/>
                    </a:cubicBezTo>
                    <a:cubicBezTo>
                      <a:pt x="309" y="283"/>
                      <a:pt x="309" y="283"/>
                      <a:pt x="309" y="283"/>
                    </a:cubicBezTo>
                    <a:cubicBezTo>
                      <a:pt x="312" y="286"/>
                      <a:pt x="314" y="289"/>
                      <a:pt x="317" y="291"/>
                    </a:cubicBezTo>
                    <a:cubicBezTo>
                      <a:pt x="318" y="293"/>
                      <a:pt x="319" y="294"/>
                      <a:pt x="319" y="296"/>
                    </a:cubicBezTo>
                    <a:cubicBezTo>
                      <a:pt x="319" y="297"/>
                      <a:pt x="319" y="298"/>
                      <a:pt x="319" y="300"/>
                    </a:cubicBezTo>
                    <a:cubicBezTo>
                      <a:pt x="318" y="303"/>
                      <a:pt x="313" y="305"/>
                      <a:pt x="309" y="301"/>
                    </a:cubicBezTo>
                    <a:cubicBezTo>
                      <a:pt x="309" y="300"/>
                      <a:pt x="309" y="300"/>
                      <a:pt x="309" y="300"/>
                    </a:cubicBezTo>
                    <a:cubicBezTo>
                      <a:pt x="306" y="297"/>
                      <a:pt x="306" y="297"/>
                      <a:pt x="306" y="297"/>
                    </a:cubicBezTo>
                    <a:cubicBezTo>
                      <a:pt x="306" y="297"/>
                      <a:pt x="306" y="297"/>
                      <a:pt x="306" y="297"/>
                    </a:cubicBezTo>
                    <a:cubicBezTo>
                      <a:pt x="299" y="290"/>
                      <a:pt x="299" y="290"/>
                      <a:pt x="299" y="290"/>
                    </a:cubicBezTo>
                    <a:cubicBezTo>
                      <a:pt x="295" y="286"/>
                      <a:pt x="295" y="286"/>
                      <a:pt x="295" y="286"/>
                    </a:cubicBezTo>
                    <a:cubicBezTo>
                      <a:pt x="292" y="282"/>
                      <a:pt x="292" y="282"/>
                      <a:pt x="292" y="282"/>
                    </a:cubicBezTo>
                    <a:cubicBezTo>
                      <a:pt x="287" y="277"/>
                      <a:pt x="287" y="277"/>
                      <a:pt x="287" y="277"/>
                    </a:cubicBezTo>
                    <a:cubicBezTo>
                      <a:pt x="282" y="272"/>
                      <a:pt x="282" y="272"/>
                      <a:pt x="282" y="272"/>
                    </a:cubicBezTo>
                    <a:lnTo>
                      <a:pt x="280" y="270"/>
                    </a:lnTo>
                    <a:close/>
                    <a:moveTo>
                      <a:pt x="282" y="342"/>
                    </a:moveTo>
                    <a:cubicBezTo>
                      <a:pt x="283" y="341"/>
                      <a:pt x="285" y="340"/>
                      <a:pt x="287" y="339"/>
                    </a:cubicBezTo>
                    <a:cubicBezTo>
                      <a:pt x="287" y="339"/>
                      <a:pt x="287" y="339"/>
                      <a:pt x="287" y="339"/>
                    </a:cubicBezTo>
                    <a:cubicBezTo>
                      <a:pt x="292" y="343"/>
                      <a:pt x="292" y="343"/>
                      <a:pt x="292" y="343"/>
                    </a:cubicBezTo>
                    <a:cubicBezTo>
                      <a:pt x="294" y="345"/>
                      <a:pt x="296" y="348"/>
                      <a:pt x="299" y="350"/>
                    </a:cubicBezTo>
                    <a:cubicBezTo>
                      <a:pt x="301" y="352"/>
                      <a:pt x="301" y="352"/>
                      <a:pt x="301" y="352"/>
                    </a:cubicBezTo>
                    <a:cubicBezTo>
                      <a:pt x="306" y="357"/>
                      <a:pt x="306" y="357"/>
                      <a:pt x="306" y="357"/>
                    </a:cubicBezTo>
                    <a:cubicBezTo>
                      <a:pt x="306" y="357"/>
                      <a:pt x="306" y="357"/>
                      <a:pt x="306" y="357"/>
                    </a:cubicBezTo>
                    <a:cubicBezTo>
                      <a:pt x="309" y="360"/>
                      <a:pt x="309" y="360"/>
                      <a:pt x="309" y="360"/>
                    </a:cubicBezTo>
                    <a:cubicBezTo>
                      <a:pt x="315" y="366"/>
                      <a:pt x="315" y="366"/>
                      <a:pt x="315" y="366"/>
                    </a:cubicBezTo>
                    <a:cubicBezTo>
                      <a:pt x="321" y="371"/>
                      <a:pt x="315" y="376"/>
                      <a:pt x="309" y="372"/>
                    </a:cubicBezTo>
                    <a:cubicBezTo>
                      <a:pt x="308" y="372"/>
                      <a:pt x="308" y="372"/>
                      <a:pt x="307" y="371"/>
                    </a:cubicBezTo>
                    <a:cubicBezTo>
                      <a:pt x="306" y="370"/>
                      <a:pt x="306" y="370"/>
                      <a:pt x="306" y="370"/>
                    </a:cubicBezTo>
                    <a:cubicBezTo>
                      <a:pt x="306" y="370"/>
                      <a:pt x="306" y="370"/>
                      <a:pt x="306" y="370"/>
                    </a:cubicBezTo>
                    <a:cubicBezTo>
                      <a:pt x="303" y="367"/>
                      <a:pt x="301" y="365"/>
                      <a:pt x="299" y="363"/>
                    </a:cubicBezTo>
                    <a:cubicBezTo>
                      <a:pt x="293" y="358"/>
                      <a:pt x="293" y="358"/>
                      <a:pt x="293" y="358"/>
                    </a:cubicBezTo>
                    <a:cubicBezTo>
                      <a:pt x="292" y="356"/>
                      <a:pt x="292" y="356"/>
                      <a:pt x="292" y="356"/>
                    </a:cubicBezTo>
                    <a:cubicBezTo>
                      <a:pt x="287" y="352"/>
                      <a:pt x="287" y="352"/>
                      <a:pt x="287" y="352"/>
                    </a:cubicBezTo>
                    <a:cubicBezTo>
                      <a:pt x="282" y="347"/>
                      <a:pt x="282" y="347"/>
                      <a:pt x="282" y="347"/>
                    </a:cubicBezTo>
                    <a:cubicBezTo>
                      <a:pt x="279" y="344"/>
                      <a:pt x="279" y="344"/>
                      <a:pt x="279" y="344"/>
                    </a:cubicBezTo>
                    <a:cubicBezTo>
                      <a:pt x="280" y="343"/>
                      <a:pt x="281" y="343"/>
                      <a:pt x="282" y="342"/>
                    </a:cubicBezTo>
                    <a:close/>
                    <a:moveTo>
                      <a:pt x="309" y="354"/>
                    </a:moveTo>
                    <a:cubicBezTo>
                      <a:pt x="306" y="351"/>
                      <a:pt x="306" y="351"/>
                      <a:pt x="306" y="351"/>
                    </a:cubicBezTo>
                    <a:cubicBezTo>
                      <a:pt x="306" y="351"/>
                      <a:pt x="306" y="351"/>
                      <a:pt x="306" y="351"/>
                    </a:cubicBezTo>
                    <a:cubicBezTo>
                      <a:pt x="305" y="350"/>
                      <a:pt x="305" y="350"/>
                      <a:pt x="305" y="350"/>
                    </a:cubicBezTo>
                    <a:cubicBezTo>
                      <a:pt x="299" y="344"/>
                      <a:pt x="299" y="344"/>
                      <a:pt x="299" y="344"/>
                    </a:cubicBezTo>
                    <a:cubicBezTo>
                      <a:pt x="292" y="337"/>
                      <a:pt x="292" y="337"/>
                      <a:pt x="292" y="337"/>
                    </a:cubicBezTo>
                    <a:cubicBezTo>
                      <a:pt x="291" y="337"/>
                      <a:pt x="291" y="337"/>
                      <a:pt x="291" y="337"/>
                    </a:cubicBezTo>
                    <a:cubicBezTo>
                      <a:pt x="292" y="336"/>
                      <a:pt x="292" y="336"/>
                      <a:pt x="292" y="336"/>
                    </a:cubicBezTo>
                    <a:cubicBezTo>
                      <a:pt x="294" y="334"/>
                      <a:pt x="296" y="332"/>
                      <a:pt x="299" y="330"/>
                    </a:cubicBezTo>
                    <a:cubicBezTo>
                      <a:pt x="300" y="330"/>
                      <a:pt x="300" y="330"/>
                      <a:pt x="300" y="330"/>
                    </a:cubicBezTo>
                    <a:cubicBezTo>
                      <a:pt x="306" y="335"/>
                      <a:pt x="306" y="335"/>
                      <a:pt x="306" y="335"/>
                    </a:cubicBezTo>
                    <a:cubicBezTo>
                      <a:pt x="306" y="335"/>
                      <a:pt x="306" y="335"/>
                      <a:pt x="306" y="335"/>
                    </a:cubicBezTo>
                    <a:cubicBezTo>
                      <a:pt x="309" y="338"/>
                      <a:pt x="309" y="338"/>
                      <a:pt x="309" y="338"/>
                    </a:cubicBezTo>
                    <a:cubicBezTo>
                      <a:pt x="314" y="343"/>
                      <a:pt x="314" y="343"/>
                      <a:pt x="314" y="343"/>
                    </a:cubicBezTo>
                    <a:cubicBezTo>
                      <a:pt x="319" y="348"/>
                      <a:pt x="319" y="348"/>
                      <a:pt x="319" y="348"/>
                    </a:cubicBezTo>
                    <a:cubicBezTo>
                      <a:pt x="325" y="354"/>
                      <a:pt x="325" y="354"/>
                      <a:pt x="325" y="354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28" y="358"/>
                      <a:pt x="329" y="358"/>
                      <a:pt x="329" y="359"/>
                    </a:cubicBezTo>
                    <a:cubicBezTo>
                      <a:pt x="331" y="361"/>
                      <a:pt x="331" y="364"/>
                      <a:pt x="329" y="365"/>
                    </a:cubicBezTo>
                    <a:cubicBezTo>
                      <a:pt x="328" y="366"/>
                      <a:pt x="327" y="367"/>
                      <a:pt x="325" y="367"/>
                    </a:cubicBezTo>
                    <a:cubicBezTo>
                      <a:pt x="323" y="367"/>
                      <a:pt x="321" y="366"/>
                      <a:pt x="319" y="364"/>
                    </a:cubicBezTo>
                    <a:cubicBezTo>
                      <a:pt x="319" y="364"/>
                      <a:pt x="319" y="364"/>
                      <a:pt x="319" y="364"/>
                    </a:cubicBezTo>
                    <a:cubicBezTo>
                      <a:pt x="316" y="361"/>
                      <a:pt x="312" y="358"/>
                      <a:pt x="309" y="354"/>
                    </a:cubicBezTo>
                    <a:close/>
                    <a:moveTo>
                      <a:pt x="329" y="349"/>
                    </a:moveTo>
                    <a:cubicBezTo>
                      <a:pt x="325" y="345"/>
                      <a:pt x="325" y="345"/>
                      <a:pt x="325" y="345"/>
                    </a:cubicBezTo>
                    <a:cubicBezTo>
                      <a:pt x="319" y="339"/>
                      <a:pt x="319" y="339"/>
                      <a:pt x="319" y="339"/>
                    </a:cubicBezTo>
                    <a:cubicBezTo>
                      <a:pt x="319" y="339"/>
                      <a:pt x="319" y="339"/>
                      <a:pt x="319" y="339"/>
                    </a:cubicBezTo>
                    <a:cubicBezTo>
                      <a:pt x="315" y="336"/>
                      <a:pt x="312" y="332"/>
                      <a:pt x="309" y="329"/>
                    </a:cubicBezTo>
                    <a:cubicBezTo>
                      <a:pt x="306" y="326"/>
                      <a:pt x="306" y="326"/>
                      <a:pt x="306" y="326"/>
                    </a:cubicBezTo>
                    <a:cubicBezTo>
                      <a:pt x="306" y="326"/>
                      <a:pt x="306" y="326"/>
                      <a:pt x="306" y="326"/>
                    </a:cubicBezTo>
                    <a:cubicBezTo>
                      <a:pt x="305" y="325"/>
                      <a:pt x="305" y="325"/>
                      <a:pt x="305" y="325"/>
                    </a:cubicBezTo>
                    <a:cubicBezTo>
                      <a:pt x="306" y="325"/>
                      <a:pt x="306" y="325"/>
                      <a:pt x="306" y="325"/>
                    </a:cubicBezTo>
                    <a:cubicBezTo>
                      <a:pt x="306" y="324"/>
                      <a:pt x="306" y="324"/>
                      <a:pt x="306" y="324"/>
                    </a:cubicBezTo>
                    <a:cubicBezTo>
                      <a:pt x="307" y="323"/>
                      <a:pt x="308" y="322"/>
                      <a:pt x="309" y="321"/>
                    </a:cubicBezTo>
                    <a:cubicBezTo>
                      <a:pt x="311" y="320"/>
                      <a:pt x="313" y="318"/>
                      <a:pt x="314" y="316"/>
                    </a:cubicBezTo>
                    <a:cubicBezTo>
                      <a:pt x="319" y="321"/>
                      <a:pt x="319" y="321"/>
                      <a:pt x="319" y="321"/>
                    </a:cubicBezTo>
                    <a:cubicBezTo>
                      <a:pt x="325" y="327"/>
                      <a:pt x="325" y="327"/>
                      <a:pt x="325" y="327"/>
                    </a:cubicBezTo>
                    <a:cubicBezTo>
                      <a:pt x="328" y="330"/>
                      <a:pt x="328" y="330"/>
                      <a:pt x="328" y="330"/>
                    </a:cubicBezTo>
                    <a:cubicBezTo>
                      <a:pt x="329" y="331"/>
                      <a:pt x="329" y="331"/>
                      <a:pt x="329" y="331"/>
                    </a:cubicBezTo>
                    <a:cubicBezTo>
                      <a:pt x="336" y="338"/>
                      <a:pt x="336" y="338"/>
                      <a:pt x="336" y="338"/>
                    </a:cubicBezTo>
                    <a:cubicBezTo>
                      <a:pt x="341" y="344"/>
                      <a:pt x="341" y="344"/>
                      <a:pt x="341" y="344"/>
                    </a:cubicBezTo>
                    <a:cubicBezTo>
                      <a:pt x="342" y="344"/>
                      <a:pt x="342" y="344"/>
                      <a:pt x="342" y="344"/>
                    </a:cubicBezTo>
                    <a:cubicBezTo>
                      <a:pt x="342" y="344"/>
                      <a:pt x="342" y="345"/>
                      <a:pt x="343" y="345"/>
                    </a:cubicBezTo>
                    <a:cubicBezTo>
                      <a:pt x="344" y="348"/>
                      <a:pt x="344" y="351"/>
                      <a:pt x="343" y="353"/>
                    </a:cubicBezTo>
                    <a:cubicBezTo>
                      <a:pt x="342" y="353"/>
                      <a:pt x="342" y="354"/>
                      <a:pt x="342" y="354"/>
                    </a:cubicBezTo>
                    <a:cubicBezTo>
                      <a:pt x="340" y="355"/>
                      <a:pt x="338" y="356"/>
                      <a:pt x="336" y="355"/>
                    </a:cubicBezTo>
                    <a:cubicBezTo>
                      <a:pt x="335" y="355"/>
                      <a:pt x="334" y="354"/>
                      <a:pt x="332" y="353"/>
                    </a:cubicBezTo>
                    <a:lnTo>
                      <a:pt x="329" y="349"/>
                    </a:lnTo>
                    <a:close/>
                    <a:moveTo>
                      <a:pt x="342" y="362"/>
                    </a:moveTo>
                    <a:cubicBezTo>
                      <a:pt x="342" y="361"/>
                      <a:pt x="342" y="361"/>
                      <a:pt x="343" y="361"/>
                    </a:cubicBezTo>
                    <a:cubicBezTo>
                      <a:pt x="344" y="360"/>
                      <a:pt x="344" y="359"/>
                      <a:pt x="345" y="358"/>
                    </a:cubicBezTo>
                    <a:cubicBezTo>
                      <a:pt x="347" y="357"/>
                      <a:pt x="349" y="355"/>
                      <a:pt x="350" y="353"/>
                    </a:cubicBezTo>
                    <a:cubicBezTo>
                      <a:pt x="353" y="356"/>
                      <a:pt x="353" y="356"/>
                      <a:pt x="353" y="356"/>
                    </a:cubicBezTo>
                    <a:cubicBezTo>
                      <a:pt x="355" y="357"/>
                      <a:pt x="355" y="357"/>
                      <a:pt x="355" y="357"/>
                    </a:cubicBezTo>
                    <a:cubicBezTo>
                      <a:pt x="358" y="360"/>
                      <a:pt x="360" y="363"/>
                      <a:pt x="363" y="366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70" y="373"/>
                      <a:pt x="370" y="373"/>
                      <a:pt x="370" y="373"/>
                    </a:cubicBezTo>
                    <a:cubicBezTo>
                      <a:pt x="375" y="378"/>
                      <a:pt x="375" y="378"/>
                      <a:pt x="375" y="378"/>
                    </a:cubicBezTo>
                    <a:cubicBezTo>
                      <a:pt x="376" y="379"/>
                      <a:pt x="377" y="380"/>
                      <a:pt x="377" y="381"/>
                    </a:cubicBezTo>
                    <a:cubicBezTo>
                      <a:pt x="378" y="383"/>
                      <a:pt x="378" y="385"/>
                      <a:pt x="377" y="386"/>
                    </a:cubicBezTo>
                    <a:cubicBezTo>
                      <a:pt x="376" y="389"/>
                      <a:pt x="373" y="390"/>
                      <a:pt x="370" y="389"/>
                    </a:cubicBezTo>
                    <a:cubicBezTo>
                      <a:pt x="369" y="389"/>
                      <a:pt x="368" y="388"/>
                      <a:pt x="367" y="387"/>
                    </a:cubicBezTo>
                    <a:cubicBezTo>
                      <a:pt x="364" y="384"/>
                      <a:pt x="364" y="384"/>
                      <a:pt x="364" y="384"/>
                    </a:cubicBezTo>
                    <a:cubicBezTo>
                      <a:pt x="355" y="375"/>
                      <a:pt x="355" y="375"/>
                      <a:pt x="355" y="375"/>
                    </a:cubicBezTo>
                    <a:cubicBezTo>
                      <a:pt x="354" y="374"/>
                      <a:pt x="354" y="374"/>
                      <a:pt x="354" y="374"/>
                    </a:cubicBezTo>
                    <a:cubicBezTo>
                      <a:pt x="353" y="374"/>
                      <a:pt x="353" y="374"/>
                      <a:pt x="353" y="374"/>
                    </a:cubicBezTo>
                    <a:cubicBezTo>
                      <a:pt x="351" y="371"/>
                      <a:pt x="348" y="368"/>
                      <a:pt x="345" y="365"/>
                    </a:cubicBezTo>
                    <a:cubicBezTo>
                      <a:pt x="343" y="363"/>
                      <a:pt x="343" y="363"/>
                      <a:pt x="343" y="363"/>
                    </a:cubicBezTo>
                    <a:cubicBezTo>
                      <a:pt x="342" y="362"/>
                      <a:pt x="342" y="362"/>
                      <a:pt x="342" y="362"/>
                    </a:cubicBezTo>
                    <a:cubicBezTo>
                      <a:pt x="341" y="362"/>
                      <a:pt x="341" y="362"/>
                      <a:pt x="341" y="362"/>
                    </a:cubicBezTo>
                    <a:lnTo>
                      <a:pt x="342" y="362"/>
                    </a:lnTo>
                    <a:close/>
                    <a:moveTo>
                      <a:pt x="325" y="290"/>
                    </a:moveTo>
                    <a:cubicBezTo>
                      <a:pt x="323" y="291"/>
                      <a:pt x="321" y="290"/>
                      <a:pt x="319" y="288"/>
                    </a:cubicBezTo>
                    <a:cubicBezTo>
                      <a:pt x="319" y="288"/>
                      <a:pt x="319" y="288"/>
                      <a:pt x="319" y="288"/>
                    </a:cubicBezTo>
                    <a:cubicBezTo>
                      <a:pt x="309" y="277"/>
                      <a:pt x="309" y="277"/>
                      <a:pt x="309" y="277"/>
                    </a:cubicBezTo>
                    <a:cubicBezTo>
                      <a:pt x="306" y="274"/>
                      <a:pt x="306" y="274"/>
                      <a:pt x="306" y="274"/>
                    </a:cubicBezTo>
                    <a:cubicBezTo>
                      <a:pt x="306" y="273"/>
                      <a:pt x="306" y="273"/>
                      <a:pt x="306" y="273"/>
                    </a:cubicBezTo>
                    <a:cubicBezTo>
                      <a:pt x="305" y="273"/>
                      <a:pt x="305" y="273"/>
                      <a:pt x="305" y="273"/>
                    </a:cubicBezTo>
                    <a:cubicBezTo>
                      <a:pt x="299" y="266"/>
                      <a:pt x="299" y="266"/>
                      <a:pt x="299" y="266"/>
                    </a:cubicBezTo>
                    <a:cubicBezTo>
                      <a:pt x="292" y="258"/>
                      <a:pt x="292" y="258"/>
                      <a:pt x="292" y="258"/>
                    </a:cubicBezTo>
                    <a:cubicBezTo>
                      <a:pt x="291" y="257"/>
                      <a:pt x="291" y="257"/>
                      <a:pt x="291" y="257"/>
                    </a:cubicBezTo>
                    <a:cubicBezTo>
                      <a:pt x="292" y="256"/>
                      <a:pt x="292" y="256"/>
                      <a:pt x="292" y="256"/>
                    </a:cubicBezTo>
                    <a:cubicBezTo>
                      <a:pt x="293" y="254"/>
                      <a:pt x="295" y="251"/>
                      <a:pt x="297" y="249"/>
                    </a:cubicBezTo>
                    <a:cubicBezTo>
                      <a:pt x="299" y="251"/>
                      <a:pt x="299" y="251"/>
                      <a:pt x="299" y="251"/>
                    </a:cubicBez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6" y="259"/>
                      <a:pt x="306" y="259"/>
                      <a:pt x="306" y="259"/>
                    </a:cubicBezTo>
                    <a:cubicBezTo>
                      <a:pt x="309" y="262"/>
                      <a:pt x="309" y="262"/>
                      <a:pt x="309" y="262"/>
                    </a:cubicBezTo>
                    <a:cubicBezTo>
                      <a:pt x="311" y="264"/>
                      <a:pt x="311" y="264"/>
                      <a:pt x="311" y="264"/>
                    </a:cubicBezTo>
                    <a:cubicBezTo>
                      <a:pt x="319" y="273"/>
                      <a:pt x="319" y="273"/>
                      <a:pt x="319" y="273"/>
                    </a:cubicBezTo>
                    <a:cubicBezTo>
                      <a:pt x="325" y="279"/>
                      <a:pt x="325" y="279"/>
                      <a:pt x="325" y="279"/>
                    </a:cubicBezTo>
                    <a:cubicBezTo>
                      <a:pt x="325" y="279"/>
                      <a:pt x="325" y="280"/>
                      <a:pt x="325" y="280"/>
                    </a:cubicBezTo>
                    <a:cubicBezTo>
                      <a:pt x="328" y="284"/>
                      <a:pt x="328" y="288"/>
                      <a:pt x="325" y="290"/>
                    </a:cubicBezTo>
                    <a:close/>
                    <a:moveTo>
                      <a:pt x="292" y="235"/>
                    </a:moveTo>
                    <a:cubicBezTo>
                      <a:pt x="290" y="235"/>
                      <a:pt x="289" y="235"/>
                      <a:pt x="287" y="233"/>
                    </a:cubicBezTo>
                    <a:cubicBezTo>
                      <a:pt x="287" y="233"/>
                      <a:pt x="287" y="233"/>
                      <a:pt x="287" y="233"/>
                    </a:cubicBezTo>
                    <a:cubicBezTo>
                      <a:pt x="282" y="227"/>
                      <a:pt x="282" y="227"/>
                      <a:pt x="282" y="227"/>
                    </a:cubicBezTo>
                    <a:cubicBezTo>
                      <a:pt x="279" y="224"/>
                      <a:pt x="275" y="220"/>
                      <a:pt x="272" y="217"/>
                    </a:cubicBezTo>
                    <a:cubicBezTo>
                      <a:pt x="268" y="213"/>
                      <a:pt x="268" y="213"/>
                      <a:pt x="268" y="213"/>
                    </a:cubicBezTo>
                    <a:cubicBezTo>
                      <a:pt x="266" y="210"/>
                      <a:pt x="266" y="210"/>
                      <a:pt x="266" y="210"/>
                    </a:cubicBezTo>
                    <a:cubicBezTo>
                      <a:pt x="261" y="205"/>
                      <a:pt x="261" y="205"/>
                      <a:pt x="261" y="205"/>
                    </a:cubicBezTo>
                    <a:cubicBezTo>
                      <a:pt x="258" y="201"/>
                      <a:pt x="258" y="201"/>
                      <a:pt x="258" y="201"/>
                    </a:cubicBezTo>
                    <a:cubicBezTo>
                      <a:pt x="259" y="200"/>
                      <a:pt x="260" y="198"/>
                      <a:pt x="261" y="196"/>
                    </a:cubicBezTo>
                    <a:cubicBezTo>
                      <a:pt x="263" y="194"/>
                      <a:pt x="263" y="194"/>
                      <a:pt x="263" y="194"/>
                    </a:cubicBezTo>
                    <a:cubicBezTo>
                      <a:pt x="266" y="197"/>
                      <a:pt x="266" y="197"/>
                      <a:pt x="266" y="197"/>
                    </a:cubicBezTo>
                    <a:cubicBezTo>
                      <a:pt x="268" y="200"/>
                      <a:pt x="268" y="200"/>
                      <a:pt x="268" y="200"/>
                    </a:cubicBezTo>
                    <a:cubicBezTo>
                      <a:pt x="277" y="209"/>
                      <a:pt x="277" y="209"/>
                      <a:pt x="277" y="209"/>
                    </a:cubicBezTo>
                    <a:cubicBezTo>
                      <a:pt x="282" y="215"/>
                      <a:pt x="282" y="215"/>
                      <a:pt x="282" y="215"/>
                    </a:cubicBezTo>
                    <a:cubicBezTo>
                      <a:pt x="287" y="220"/>
                      <a:pt x="287" y="220"/>
                      <a:pt x="287" y="220"/>
                    </a:cubicBezTo>
                    <a:cubicBezTo>
                      <a:pt x="292" y="225"/>
                      <a:pt x="292" y="225"/>
                      <a:pt x="292" y="225"/>
                    </a:cubicBezTo>
                    <a:cubicBezTo>
                      <a:pt x="292" y="225"/>
                      <a:pt x="292" y="225"/>
                      <a:pt x="292" y="225"/>
                    </a:cubicBezTo>
                    <a:cubicBezTo>
                      <a:pt x="295" y="230"/>
                      <a:pt x="294" y="235"/>
                      <a:pt x="292" y="235"/>
                    </a:cubicBezTo>
                    <a:close/>
                    <a:moveTo>
                      <a:pt x="261" y="210"/>
                    </a:moveTo>
                    <a:cubicBezTo>
                      <a:pt x="266" y="215"/>
                      <a:pt x="266" y="215"/>
                      <a:pt x="266" y="215"/>
                    </a:cubicBezTo>
                    <a:cubicBezTo>
                      <a:pt x="268" y="218"/>
                      <a:pt x="268" y="218"/>
                      <a:pt x="268" y="218"/>
                    </a:cubicBezTo>
                    <a:cubicBezTo>
                      <a:pt x="270" y="220"/>
                      <a:pt x="270" y="220"/>
                      <a:pt x="270" y="220"/>
                    </a:cubicBezTo>
                    <a:cubicBezTo>
                      <a:pt x="274" y="224"/>
                      <a:pt x="278" y="228"/>
                      <a:pt x="282" y="232"/>
                    </a:cubicBezTo>
                    <a:cubicBezTo>
                      <a:pt x="285" y="236"/>
                      <a:pt x="285" y="236"/>
                      <a:pt x="285" y="236"/>
                    </a:cubicBezTo>
                    <a:cubicBezTo>
                      <a:pt x="286" y="237"/>
                      <a:pt x="286" y="238"/>
                      <a:pt x="287" y="239"/>
                    </a:cubicBezTo>
                    <a:cubicBezTo>
                      <a:pt x="288" y="241"/>
                      <a:pt x="288" y="243"/>
                      <a:pt x="287" y="245"/>
                    </a:cubicBezTo>
                    <a:cubicBezTo>
                      <a:pt x="286" y="247"/>
                      <a:pt x="284" y="247"/>
                      <a:pt x="282" y="247"/>
                    </a:cubicBezTo>
                    <a:cubicBezTo>
                      <a:pt x="281" y="246"/>
                      <a:pt x="280" y="245"/>
                      <a:pt x="279" y="244"/>
                    </a:cubicBezTo>
                    <a:cubicBezTo>
                      <a:pt x="268" y="233"/>
                      <a:pt x="268" y="233"/>
                      <a:pt x="268" y="233"/>
                    </a:cubicBezTo>
                    <a:cubicBezTo>
                      <a:pt x="266" y="231"/>
                      <a:pt x="266" y="231"/>
                      <a:pt x="266" y="231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1" y="226"/>
                      <a:pt x="261" y="226"/>
                      <a:pt x="261" y="226"/>
                    </a:cubicBezTo>
                    <a:cubicBezTo>
                      <a:pt x="257" y="221"/>
                      <a:pt x="257" y="221"/>
                      <a:pt x="257" y="221"/>
                    </a:cubicBezTo>
                    <a:cubicBezTo>
                      <a:pt x="254" y="218"/>
                      <a:pt x="254" y="218"/>
                      <a:pt x="254" y="218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251" y="211"/>
                      <a:pt x="252" y="209"/>
                      <a:pt x="254" y="207"/>
                    </a:cubicBezTo>
                    <a:cubicBezTo>
                      <a:pt x="254" y="206"/>
                      <a:pt x="255" y="205"/>
                      <a:pt x="256" y="204"/>
                    </a:cubicBezTo>
                    <a:cubicBezTo>
                      <a:pt x="257" y="205"/>
                      <a:pt x="257" y="205"/>
                      <a:pt x="257" y="205"/>
                    </a:cubicBezTo>
                    <a:lnTo>
                      <a:pt x="261" y="210"/>
                    </a:lnTo>
                    <a:close/>
                    <a:moveTo>
                      <a:pt x="254" y="224"/>
                    </a:moveTo>
                    <a:cubicBezTo>
                      <a:pt x="257" y="228"/>
                      <a:pt x="257" y="228"/>
                      <a:pt x="257" y="228"/>
                    </a:cubicBezTo>
                    <a:cubicBezTo>
                      <a:pt x="261" y="232"/>
                      <a:pt x="261" y="232"/>
                      <a:pt x="261" y="232"/>
                    </a:cubicBezTo>
                    <a:cubicBezTo>
                      <a:pt x="261" y="232"/>
                      <a:pt x="261" y="232"/>
                      <a:pt x="261" y="232"/>
                    </a:cubicBezTo>
                    <a:cubicBezTo>
                      <a:pt x="263" y="234"/>
                      <a:pt x="265" y="236"/>
                      <a:pt x="266" y="238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271" y="242"/>
                      <a:pt x="273" y="245"/>
                      <a:pt x="275" y="247"/>
                    </a:cubicBezTo>
                    <a:cubicBezTo>
                      <a:pt x="282" y="254"/>
                      <a:pt x="275" y="263"/>
                      <a:pt x="268" y="258"/>
                    </a:cubicBezTo>
                    <a:cubicBezTo>
                      <a:pt x="268" y="258"/>
                      <a:pt x="268" y="257"/>
                      <a:pt x="267" y="257"/>
                    </a:cubicBezTo>
                    <a:cubicBezTo>
                      <a:pt x="266" y="256"/>
                      <a:pt x="266" y="256"/>
                      <a:pt x="266" y="256"/>
                    </a:cubicBezTo>
                    <a:cubicBezTo>
                      <a:pt x="261" y="251"/>
                      <a:pt x="261" y="251"/>
                      <a:pt x="261" y="251"/>
                    </a:cubicBezTo>
                    <a:cubicBezTo>
                      <a:pt x="257" y="246"/>
                      <a:pt x="257" y="246"/>
                      <a:pt x="257" y="246"/>
                    </a:cubicBezTo>
                    <a:cubicBezTo>
                      <a:pt x="254" y="243"/>
                      <a:pt x="254" y="243"/>
                      <a:pt x="254" y="243"/>
                    </a:cubicBezTo>
                    <a:cubicBezTo>
                      <a:pt x="253" y="242"/>
                      <a:pt x="253" y="242"/>
                      <a:pt x="253" y="242"/>
                    </a:cubicBezTo>
                    <a:cubicBezTo>
                      <a:pt x="248" y="237"/>
                      <a:pt x="244" y="233"/>
                      <a:pt x="240" y="228"/>
                    </a:cubicBezTo>
                    <a:cubicBezTo>
                      <a:pt x="238" y="226"/>
                      <a:pt x="238" y="226"/>
                      <a:pt x="238" y="226"/>
                    </a:cubicBezTo>
                    <a:cubicBezTo>
                      <a:pt x="238" y="226"/>
                      <a:pt x="239" y="225"/>
                      <a:pt x="240" y="224"/>
                    </a:cubicBezTo>
                    <a:cubicBezTo>
                      <a:pt x="242" y="222"/>
                      <a:pt x="244" y="219"/>
                      <a:pt x="246" y="217"/>
                    </a:cubicBezTo>
                    <a:cubicBezTo>
                      <a:pt x="249" y="219"/>
                      <a:pt x="251" y="222"/>
                      <a:pt x="254" y="224"/>
                    </a:cubicBezTo>
                    <a:close/>
                    <a:moveTo>
                      <a:pt x="240" y="201"/>
                    </a:moveTo>
                    <a:cubicBezTo>
                      <a:pt x="238" y="201"/>
                      <a:pt x="237" y="200"/>
                      <a:pt x="236" y="198"/>
                    </a:cubicBezTo>
                    <a:cubicBezTo>
                      <a:pt x="232" y="195"/>
                      <a:pt x="232" y="195"/>
                      <a:pt x="232" y="195"/>
                    </a:cubicBezTo>
                    <a:cubicBezTo>
                      <a:pt x="228" y="191"/>
                      <a:pt x="228" y="191"/>
                      <a:pt x="228" y="191"/>
                    </a:cubicBezTo>
                    <a:cubicBezTo>
                      <a:pt x="224" y="185"/>
                      <a:pt x="224" y="185"/>
                      <a:pt x="224" y="185"/>
                    </a:cubicBez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2" y="173"/>
                      <a:pt x="212" y="173"/>
                      <a:pt x="212" y="173"/>
                    </a:cubicBezTo>
                    <a:cubicBezTo>
                      <a:pt x="203" y="164"/>
                      <a:pt x="203" y="164"/>
                      <a:pt x="203" y="164"/>
                    </a:cubicBezTo>
                    <a:cubicBezTo>
                      <a:pt x="201" y="161"/>
                      <a:pt x="201" y="161"/>
                      <a:pt x="201" y="161"/>
                    </a:cubicBezTo>
                    <a:cubicBezTo>
                      <a:pt x="203" y="158"/>
                      <a:pt x="203" y="158"/>
                      <a:pt x="203" y="158"/>
                    </a:cubicBezTo>
                    <a:cubicBezTo>
                      <a:pt x="209" y="153"/>
                      <a:pt x="209" y="153"/>
                      <a:pt x="209" y="153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71"/>
                      <a:pt x="226" y="171"/>
                      <a:pt x="226" y="171"/>
                    </a:cubicBezTo>
                    <a:cubicBezTo>
                      <a:pt x="228" y="174"/>
                      <a:pt x="228" y="174"/>
                      <a:pt x="228" y="174"/>
                    </a:cubicBezTo>
                    <a:cubicBezTo>
                      <a:pt x="232" y="179"/>
                      <a:pt x="232" y="179"/>
                      <a:pt x="232" y="179"/>
                    </a:cubicBezTo>
                    <a:cubicBezTo>
                      <a:pt x="240" y="187"/>
                      <a:pt x="240" y="187"/>
                      <a:pt x="240" y="187"/>
                    </a:cubicBezTo>
                    <a:cubicBezTo>
                      <a:pt x="242" y="190"/>
                      <a:pt x="242" y="190"/>
                      <a:pt x="242" y="190"/>
                    </a:cubicBezTo>
                    <a:cubicBezTo>
                      <a:pt x="248" y="196"/>
                      <a:pt x="245" y="203"/>
                      <a:pt x="240" y="201"/>
                    </a:cubicBezTo>
                    <a:close/>
                    <a:moveTo>
                      <a:pt x="203" y="171"/>
                    </a:moveTo>
                    <a:cubicBezTo>
                      <a:pt x="212" y="180"/>
                      <a:pt x="212" y="180"/>
                      <a:pt x="212" y="180"/>
                    </a:cubicBezTo>
                    <a:cubicBezTo>
                      <a:pt x="215" y="183"/>
                      <a:pt x="215" y="183"/>
                      <a:pt x="215" y="183"/>
                    </a:cubicBezTo>
                    <a:cubicBezTo>
                      <a:pt x="224" y="192"/>
                      <a:pt x="224" y="192"/>
                      <a:pt x="224" y="192"/>
                    </a:cubicBezTo>
                    <a:cubicBezTo>
                      <a:pt x="228" y="197"/>
                      <a:pt x="228" y="197"/>
                      <a:pt x="228" y="197"/>
                    </a:cubicBezTo>
                    <a:cubicBezTo>
                      <a:pt x="232" y="202"/>
                      <a:pt x="232" y="202"/>
                      <a:pt x="232" y="202"/>
                    </a:cubicBezTo>
                    <a:cubicBezTo>
                      <a:pt x="233" y="202"/>
                      <a:pt x="233" y="202"/>
                      <a:pt x="233" y="202"/>
                    </a:cubicBezTo>
                    <a:cubicBezTo>
                      <a:pt x="238" y="208"/>
                      <a:pt x="236" y="214"/>
                      <a:pt x="232" y="215"/>
                    </a:cubicBezTo>
                    <a:cubicBezTo>
                      <a:pt x="231" y="215"/>
                      <a:pt x="230" y="215"/>
                      <a:pt x="228" y="215"/>
                    </a:cubicBezTo>
                    <a:cubicBezTo>
                      <a:pt x="227" y="214"/>
                      <a:pt x="225" y="213"/>
                      <a:pt x="224" y="212"/>
                    </a:cubicBezTo>
                    <a:cubicBezTo>
                      <a:pt x="224" y="211"/>
                      <a:pt x="224" y="211"/>
                      <a:pt x="224" y="211"/>
                    </a:cubicBezTo>
                    <a:cubicBezTo>
                      <a:pt x="212" y="199"/>
                      <a:pt x="212" y="199"/>
                      <a:pt x="212" y="199"/>
                    </a:cubicBezTo>
                    <a:cubicBezTo>
                      <a:pt x="206" y="193"/>
                      <a:pt x="206" y="193"/>
                      <a:pt x="206" y="193"/>
                    </a:cubicBezTo>
                    <a:cubicBezTo>
                      <a:pt x="203" y="190"/>
                      <a:pt x="203" y="190"/>
                      <a:pt x="203" y="190"/>
                    </a:cubicBezTo>
                    <a:cubicBezTo>
                      <a:pt x="201" y="188"/>
                      <a:pt x="199" y="186"/>
                      <a:pt x="197" y="184"/>
                    </a:cubicBezTo>
                    <a:cubicBezTo>
                      <a:pt x="190" y="176"/>
                      <a:pt x="190" y="176"/>
                      <a:pt x="190" y="176"/>
                    </a:cubicBezTo>
                    <a:cubicBezTo>
                      <a:pt x="188" y="174"/>
                      <a:pt x="188" y="174"/>
                      <a:pt x="188" y="174"/>
                    </a:cubicBezTo>
                    <a:cubicBezTo>
                      <a:pt x="190" y="172"/>
                      <a:pt x="190" y="172"/>
                      <a:pt x="190" y="172"/>
                    </a:cubicBezTo>
                    <a:cubicBezTo>
                      <a:pt x="192" y="170"/>
                      <a:pt x="195" y="167"/>
                      <a:pt x="197" y="165"/>
                    </a:cubicBezTo>
                    <a:cubicBezTo>
                      <a:pt x="197" y="164"/>
                      <a:pt x="197" y="164"/>
                      <a:pt x="197" y="164"/>
                    </a:cubicBezTo>
                    <a:lnTo>
                      <a:pt x="203" y="171"/>
                    </a:lnTo>
                    <a:close/>
                    <a:moveTo>
                      <a:pt x="190" y="188"/>
                    </a:moveTo>
                    <a:cubicBezTo>
                      <a:pt x="197" y="195"/>
                      <a:pt x="197" y="195"/>
                      <a:pt x="197" y="195"/>
                    </a:cubicBezTo>
                    <a:cubicBezTo>
                      <a:pt x="200" y="198"/>
                      <a:pt x="200" y="198"/>
                      <a:pt x="200" y="198"/>
                    </a:cubicBezTo>
                    <a:cubicBezTo>
                      <a:pt x="203" y="201"/>
                      <a:pt x="203" y="201"/>
                      <a:pt x="203" y="201"/>
                    </a:cubicBez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18" y="217"/>
                      <a:pt x="218" y="217"/>
                      <a:pt x="218" y="217"/>
                    </a:cubicBezTo>
                    <a:cubicBezTo>
                      <a:pt x="226" y="225"/>
                      <a:pt x="220" y="233"/>
                      <a:pt x="212" y="230"/>
                    </a:cubicBezTo>
                    <a:cubicBezTo>
                      <a:pt x="210" y="230"/>
                      <a:pt x="209" y="229"/>
                      <a:pt x="207" y="227"/>
                    </a:cubicBezTo>
                    <a:cubicBezTo>
                      <a:pt x="203" y="223"/>
                      <a:pt x="203" y="223"/>
                      <a:pt x="203" y="223"/>
                    </a:cubicBezTo>
                    <a:cubicBezTo>
                      <a:pt x="197" y="217"/>
                      <a:pt x="197" y="217"/>
                      <a:pt x="197" y="21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9" y="209"/>
                      <a:pt x="189" y="209"/>
                      <a:pt x="189" y="209"/>
                    </a:cubicBezTo>
                    <a:cubicBezTo>
                      <a:pt x="184" y="204"/>
                      <a:pt x="179" y="199"/>
                      <a:pt x="174" y="194"/>
                    </a:cubicBezTo>
                    <a:cubicBezTo>
                      <a:pt x="171" y="191"/>
                      <a:pt x="171" y="191"/>
                      <a:pt x="171" y="191"/>
                    </a:cubicBezTo>
                    <a:cubicBezTo>
                      <a:pt x="174" y="187"/>
                      <a:pt x="174" y="187"/>
                      <a:pt x="174" y="187"/>
                    </a:cubicBezTo>
                    <a:cubicBezTo>
                      <a:pt x="177" y="185"/>
                      <a:pt x="180" y="182"/>
                      <a:pt x="182" y="180"/>
                    </a:cubicBezTo>
                    <a:lnTo>
                      <a:pt x="190" y="188"/>
                    </a:lnTo>
                    <a:close/>
                    <a:moveTo>
                      <a:pt x="174" y="205"/>
                    </a:moveTo>
                    <a:cubicBezTo>
                      <a:pt x="184" y="215"/>
                      <a:pt x="184" y="215"/>
                      <a:pt x="184" y="215"/>
                    </a:cubicBezTo>
                    <a:cubicBezTo>
                      <a:pt x="190" y="221"/>
                      <a:pt x="190" y="221"/>
                      <a:pt x="190" y="221"/>
                    </a:cubicBezTo>
                    <a:cubicBezTo>
                      <a:pt x="197" y="227"/>
                      <a:pt x="197" y="227"/>
                      <a:pt x="197" y="227"/>
                    </a:cubicBezTo>
                    <a:cubicBezTo>
                      <a:pt x="202" y="233"/>
                      <a:pt x="202" y="233"/>
                      <a:pt x="202" y="233"/>
                    </a:cubicBezTo>
                    <a:cubicBezTo>
                      <a:pt x="203" y="233"/>
                      <a:pt x="203" y="234"/>
                      <a:pt x="203" y="234"/>
                    </a:cubicBezTo>
                    <a:cubicBezTo>
                      <a:pt x="207" y="238"/>
                      <a:pt x="206" y="243"/>
                      <a:pt x="203" y="244"/>
                    </a:cubicBezTo>
                    <a:cubicBezTo>
                      <a:pt x="202" y="245"/>
                      <a:pt x="199" y="245"/>
                      <a:pt x="197" y="244"/>
                    </a:cubicBezTo>
                    <a:cubicBezTo>
                      <a:pt x="195" y="244"/>
                      <a:pt x="194" y="243"/>
                      <a:pt x="193" y="242"/>
                    </a:cubicBezTo>
                    <a:cubicBezTo>
                      <a:pt x="190" y="239"/>
                      <a:pt x="190" y="239"/>
                      <a:pt x="190" y="239"/>
                    </a:cubicBezTo>
                    <a:cubicBezTo>
                      <a:pt x="185" y="234"/>
                      <a:pt x="180" y="229"/>
                      <a:pt x="174" y="224"/>
                    </a:cubicBezTo>
                    <a:cubicBezTo>
                      <a:pt x="174" y="224"/>
                      <a:pt x="174" y="224"/>
                      <a:pt x="174" y="224"/>
                    </a:cubicBezTo>
                    <a:cubicBezTo>
                      <a:pt x="162" y="212"/>
                      <a:pt x="162" y="212"/>
                      <a:pt x="162" y="212"/>
                    </a:cubicBezTo>
                    <a:cubicBezTo>
                      <a:pt x="157" y="207"/>
                      <a:pt x="157" y="207"/>
                      <a:pt x="157" y="207"/>
                    </a:cubicBezTo>
                    <a:cubicBezTo>
                      <a:pt x="156" y="206"/>
                      <a:pt x="156" y="206"/>
                      <a:pt x="156" y="206"/>
                    </a:cubicBezTo>
                    <a:cubicBezTo>
                      <a:pt x="157" y="204"/>
                      <a:pt x="157" y="204"/>
                      <a:pt x="157" y="204"/>
                    </a:cubicBezTo>
                    <a:cubicBezTo>
                      <a:pt x="159" y="202"/>
                      <a:pt x="160" y="201"/>
                      <a:pt x="162" y="199"/>
                    </a:cubicBezTo>
                    <a:cubicBezTo>
                      <a:pt x="165" y="196"/>
                      <a:pt x="165" y="196"/>
                      <a:pt x="165" y="196"/>
                    </a:cubicBezTo>
                    <a:lnTo>
                      <a:pt x="174" y="205"/>
                    </a:lnTo>
                    <a:close/>
                    <a:moveTo>
                      <a:pt x="190" y="267"/>
                    </a:moveTo>
                    <a:cubicBezTo>
                      <a:pt x="191" y="266"/>
                      <a:pt x="191" y="266"/>
                      <a:pt x="191" y="266"/>
                    </a:cubicBezTo>
                    <a:cubicBezTo>
                      <a:pt x="197" y="272"/>
                      <a:pt x="197" y="272"/>
                      <a:pt x="197" y="272"/>
                    </a:cubicBezTo>
                    <a:cubicBezTo>
                      <a:pt x="203" y="278"/>
                      <a:pt x="203" y="278"/>
                      <a:pt x="203" y="278"/>
                    </a:cubicBezTo>
                    <a:cubicBezTo>
                      <a:pt x="207" y="281"/>
                      <a:pt x="207" y="281"/>
                      <a:pt x="207" y="281"/>
                    </a:cubicBezTo>
                    <a:cubicBezTo>
                      <a:pt x="212" y="286"/>
                      <a:pt x="212" y="286"/>
                      <a:pt x="212" y="286"/>
                    </a:cubicBezTo>
                    <a:cubicBezTo>
                      <a:pt x="215" y="290"/>
                      <a:pt x="219" y="293"/>
                      <a:pt x="222" y="296"/>
                    </a:cubicBezTo>
                    <a:cubicBezTo>
                      <a:pt x="223" y="297"/>
                      <a:pt x="223" y="297"/>
                      <a:pt x="224" y="297"/>
                    </a:cubicBezTo>
                    <a:cubicBezTo>
                      <a:pt x="226" y="300"/>
                      <a:pt x="225" y="302"/>
                      <a:pt x="224" y="303"/>
                    </a:cubicBezTo>
                    <a:cubicBezTo>
                      <a:pt x="222" y="304"/>
                      <a:pt x="218" y="304"/>
                      <a:pt x="215" y="301"/>
                    </a:cubicBezTo>
                    <a:cubicBezTo>
                      <a:pt x="212" y="298"/>
                      <a:pt x="212" y="298"/>
                      <a:pt x="212" y="298"/>
                    </a:cubicBezTo>
                    <a:cubicBezTo>
                      <a:pt x="209" y="295"/>
                      <a:pt x="206" y="293"/>
                      <a:pt x="203" y="290"/>
                    </a:cubicBezTo>
                    <a:cubicBezTo>
                      <a:pt x="199" y="286"/>
                      <a:pt x="199" y="286"/>
                      <a:pt x="199" y="286"/>
                    </a:cubicBezTo>
                    <a:cubicBezTo>
                      <a:pt x="197" y="284"/>
                      <a:pt x="197" y="284"/>
                      <a:pt x="197" y="284"/>
                    </a:cubicBezTo>
                    <a:cubicBezTo>
                      <a:pt x="190" y="278"/>
                      <a:pt x="190" y="278"/>
                      <a:pt x="190" y="278"/>
                    </a:cubicBezTo>
                    <a:cubicBezTo>
                      <a:pt x="183" y="271"/>
                      <a:pt x="183" y="271"/>
                      <a:pt x="183" y="271"/>
                    </a:cubicBezTo>
                    <a:cubicBezTo>
                      <a:pt x="186" y="270"/>
                      <a:pt x="188" y="269"/>
                      <a:pt x="190" y="267"/>
                    </a:cubicBezTo>
                    <a:close/>
                    <a:moveTo>
                      <a:pt x="224" y="292"/>
                    </a:moveTo>
                    <a:cubicBezTo>
                      <a:pt x="220" y="289"/>
                      <a:pt x="216" y="285"/>
                      <a:pt x="212" y="281"/>
                    </a:cubicBezTo>
                    <a:cubicBezTo>
                      <a:pt x="210" y="279"/>
                      <a:pt x="210" y="279"/>
                      <a:pt x="210" y="279"/>
                    </a:cubicBezTo>
                    <a:cubicBezTo>
                      <a:pt x="208" y="277"/>
                      <a:pt x="206" y="275"/>
                      <a:pt x="203" y="273"/>
                    </a:cubicBezTo>
                    <a:cubicBezTo>
                      <a:pt x="197" y="267"/>
                      <a:pt x="197" y="267"/>
                      <a:pt x="197" y="267"/>
                    </a:cubicBezTo>
                    <a:cubicBezTo>
                      <a:pt x="194" y="264"/>
                      <a:pt x="194" y="264"/>
                      <a:pt x="194" y="264"/>
                    </a:cubicBezTo>
                    <a:cubicBezTo>
                      <a:pt x="195" y="264"/>
                      <a:pt x="196" y="263"/>
                      <a:pt x="197" y="262"/>
                    </a:cubicBezTo>
                    <a:cubicBezTo>
                      <a:pt x="199" y="261"/>
                      <a:pt x="201" y="259"/>
                      <a:pt x="203" y="258"/>
                    </a:cubicBezTo>
                    <a:cubicBezTo>
                      <a:pt x="203" y="258"/>
                      <a:pt x="203" y="258"/>
                      <a:pt x="203" y="258"/>
                    </a:cubicBezTo>
                    <a:cubicBezTo>
                      <a:pt x="212" y="267"/>
                      <a:pt x="212" y="267"/>
                      <a:pt x="212" y="267"/>
                    </a:cubicBezTo>
                    <a:cubicBezTo>
                      <a:pt x="219" y="273"/>
                      <a:pt x="219" y="273"/>
                      <a:pt x="219" y="273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28" y="283"/>
                      <a:pt x="228" y="283"/>
                      <a:pt x="228" y="283"/>
                    </a:cubicBezTo>
                    <a:cubicBezTo>
                      <a:pt x="232" y="286"/>
                      <a:pt x="232" y="286"/>
                      <a:pt x="232" y="286"/>
                    </a:cubicBezTo>
                    <a:cubicBezTo>
                      <a:pt x="234" y="288"/>
                      <a:pt x="234" y="288"/>
                      <a:pt x="234" y="288"/>
                    </a:cubicBezTo>
                    <a:cubicBezTo>
                      <a:pt x="239" y="293"/>
                      <a:pt x="237" y="297"/>
                      <a:pt x="232" y="297"/>
                    </a:cubicBezTo>
                    <a:cubicBezTo>
                      <a:pt x="231" y="297"/>
                      <a:pt x="230" y="297"/>
                      <a:pt x="228" y="296"/>
                    </a:cubicBezTo>
                    <a:cubicBezTo>
                      <a:pt x="227" y="296"/>
                      <a:pt x="227" y="295"/>
                      <a:pt x="226" y="294"/>
                    </a:cubicBezTo>
                    <a:lnTo>
                      <a:pt x="224" y="292"/>
                    </a:lnTo>
                    <a:close/>
                    <a:moveTo>
                      <a:pt x="228" y="312"/>
                    </a:moveTo>
                    <a:cubicBezTo>
                      <a:pt x="230" y="311"/>
                      <a:pt x="231" y="310"/>
                      <a:pt x="232" y="309"/>
                    </a:cubicBezTo>
                    <a:cubicBezTo>
                      <a:pt x="233" y="309"/>
                      <a:pt x="234" y="308"/>
                      <a:pt x="235" y="308"/>
                    </a:cubicBezTo>
                    <a:cubicBezTo>
                      <a:pt x="240" y="312"/>
                      <a:pt x="240" y="312"/>
                      <a:pt x="240" y="312"/>
                    </a:cubicBezTo>
                    <a:cubicBezTo>
                      <a:pt x="250" y="322"/>
                      <a:pt x="250" y="322"/>
                      <a:pt x="250" y="322"/>
                    </a:cubicBezTo>
                    <a:cubicBezTo>
                      <a:pt x="254" y="325"/>
                      <a:pt x="254" y="325"/>
                      <a:pt x="254" y="325"/>
                    </a:cubicBezTo>
                    <a:cubicBezTo>
                      <a:pt x="257" y="328"/>
                      <a:pt x="257" y="328"/>
                      <a:pt x="257" y="328"/>
                    </a:cubicBezTo>
                    <a:cubicBezTo>
                      <a:pt x="261" y="333"/>
                      <a:pt x="261" y="333"/>
                      <a:pt x="261" y="333"/>
                    </a:cubicBezTo>
                    <a:cubicBezTo>
                      <a:pt x="265" y="336"/>
                      <a:pt x="265" y="336"/>
                      <a:pt x="265" y="336"/>
                    </a:cubicBezTo>
                    <a:cubicBezTo>
                      <a:pt x="265" y="336"/>
                      <a:pt x="266" y="337"/>
                      <a:pt x="266" y="337"/>
                    </a:cubicBezTo>
                    <a:cubicBezTo>
                      <a:pt x="267" y="339"/>
                      <a:pt x="267" y="341"/>
                      <a:pt x="266" y="342"/>
                    </a:cubicBezTo>
                    <a:cubicBezTo>
                      <a:pt x="265" y="343"/>
                      <a:pt x="263" y="343"/>
                      <a:pt x="261" y="342"/>
                    </a:cubicBezTo>
                    <a:cubicBezTo>
                      <a:pt x="260" y="342"/>
                      <a:pt x="259" y="341"/>
                      <a:pt x="257" y="340"/>
                    </a:cubicBezTo>
                    <a:cubicBezTo>
                      <a:pt x="257" y="339"/>
                      <a:pt x="257" y="339"/>
                      <a:pt x="257" y="339"/>
                    </a:cubicBezTo>
                    <a:cubicBezTo>
                      <a:pt x="254" y="336"/>
                      <a:pt x="254" y="336"/>
                      <a:pt x="254" y="336"/>
                    </a:cubicBezTo>
                    <a:cubicBezTo>
                      <a:pt x="250" y="333"/>
                      <a:pt x="246" y="329"/>
                      <a:pt x="242" y="326"/>
                    </a:cubicBezTo>
                    <a:cubicBezTo>
                      <a:pt x="240" y="324"/>
                      <a:pt x="240" y="324"/>
                      <a:pt x="240" y="324"/>
                    </a:cubicBezTo>
                    <a:cubicBezTo>
                      <a:pt x="232" y="317"/>
                      <a:pt x="232" y="317"/>
                      <a:pt x="232" y="317"/>
                    </a:cubicBezTo>
                    <a:cubicBezTo>
                      <a:pt x="228" y="313"/>
                      <a:pt x="228" y="313"/>
                      <a:pt x="228" y="313"/>
                    </a:cubicBezTo>
                    <a:cubicBezTo>
                      <a:pt x="227" y="312"/>
                      <a:pt x="227" y="312"/>
                      <a:pt x="227" y="312"/>
                    </a:cubicBezTo>
                    <a:lnTo>
                      <a:pt x="228" y="312"/>
                    </a:lnTo>
                    <a:close/>
                    <a:moveTo>
                      <a:pt x="266" y="333"/>
                    </a:moveTo>
                    <a:cubicBezTo>
                      <a:pt x="261" y="328"/>
                      <a:pt x="261" y="328"/>
                      <a:pt x="261" y="328"/>
                    </a:cubicBezTo>
                    <a:cubicBezTo>
                      <a:pt x="257" y="324"/>
                      <a:pt x="257" y="324"/>
                      <a:pt x="257" y="324"/>
                    </a:cubicBezTo>
                    <a:cubicBezTo>
                      <a:pt x="254" y="321"/>
                      <a:pt x="254" y="321"/>
                      <a:pt x="254" y="321"/>
                    </a:cubicBezTo>
                    <a:cubicBezTo>
                      <a:pt x="253" y="320"/>
                      <a:pt x="253" y="320"/>
                      <a:pt x="253" y="320"/>
                    </a:cubicBezTo>
                    <a:cubicBezTo>
                      <a:pt x="240" y="308"/>
                      <a:pt x="240" y="308"/>
                      <a:pt x="240" y="308"/>
                    </a:cubicBezTo>
                    <a:cubicBezTo>
                      <a:pt x="238" y="306"/>
                      <a:pt x="238" y="306"/>
                      <a:pt x="238" y="306"/>
                    </a:cubicBezTo>
                    <a:cubicBezTo>
                      <a:pt x="239" y="306"/>
                      <a:pt x="239" y="305"/>
                      <a:pt x="240" y="305"/>
                    </a:cubicBezTo>
                    <a:cubicBezTo>
                      <a:pt x="242" y="303"/>
                      <a:pt x="244" y="302"/>
                      <a:pt x="247" y="300"/>
                    </a:cubicBezTo>
                    <a:cubicBezTo>
                      <a:pt x="254" y="307"/>
                      <a:pt x="254" y="307"/>
                      <a:pt x="254" y="307"/>
                    </a:cubicBezTo>
                    <a:cubicBezTo>
                      <a:pt x="257" y="310"/>
                      <a:pt x="257" y="310"/>
                      <a:pt x="257" y="310"/>
                    </a:cubicBezTo>
                    <a:cubicBezTo>
                      <a:pt x="261" y="314"/>
                      <a:pt x="261" y="314"/>
                      <a:pt x="261" y="314"/>
                    </a:cubicBezTo>
                    <a:cubicBezTo>
                      <a:pt x="262" y="315"/>
                      <a:pt x="262" y="315"/>
                      <a:pt x="262" y="315"/>
                    </a:cubicBezTo>
                    <a:cubicBezTo>
                      <a:pt x="266" y="319"/>
                      <a:pt x="266" y="319"/>
                      <a:pt x="266" y="319"/>
                    </a:cubicBezTo>
                    <a:cubicBezTo>
                      <a:pt x="268" y="321"/>
                      <a:pt x="268" y="321"/>
                      <a:pt x="268" y="321"/>
                    </a:cubicBezTo>
                    <a:cubicBezTo>
                      <a:pt x="277" y="329"/>
                      <a:pt x="277" y="329"/>
                      <a:pt x="277" y="329"/>
                    </a:cubicBezTo>
                    <a:cubicBezTo>
                      <a:pt x="284" y="336"/>
                      <a:pt x="275" y="341"/>
                      <a:pt x="269" y="335"/>
                    </a:cubicBezTo>
                    <a:cubicBezTo>
                      <a:pt x="268" y="335"/>
                      <a:pt x="268" y="335"/>
                      <a:pt x="268" y="335"/>
                    </a:cubicBezTo>
                    <a:lnTo>
                      <a:pt x="266" y="333"/>
                    </a:lnTo>
                    <a:close/>
                    <a:moveTo>
                      <a:pt x="268" y="349"/>
                    </a:moveTo>
                    <a:cubicBezTo>
                      <a:pt x="271" y="348"/>
                      <a:pt x="273" y="347"/>
                      <a:pt x="275" y="345"/>
                    </a:cubicBezTo>
                    <a:cubicBezTo>
                      <a:pt x="282" y="352"/>
                      <a:pt x="282" y="352"/>
                      <a:pt x="282" y="352"/>
                    </a:cubicBezTo>
                    <a:cubicBezTo>
                      <a:pt x="287" y="356"/>
                      <a:pt x="287" y="356"/>
                      <a:pt x="287" y="356"/>
                    </a:cubicBezTo>
                    <a:cubicBezTo>
                      <a:pt x="290" y="359"/>
                      <a:pt x="290" y="359"/>
                      <a:pt x="290" y="359"/>
                    </a:cubicBezTo>
                    <a:cubicBezTo>
                      <a:pt x="292" y="361"/>
                      <a:pt x="292" y="361"/>
                      <a:pt x="292" y="361"/>
                    </a:cubicBezTo>
                    <a:cubicBezTo>
                      <a:pt x="299" y="368"/>
                      <a:pt x="299" y="368"/>
                      <a:pt x="299" y="368"/>
                    </a:cubicBezTo>
                    <a:cubicBezTo>
                      <a:pt x="304" y="372"/>
                      <a:pt x="304" y="372"/>
                      <a:pt x="304" y="372"/>
                    </a:cubicBezTo>
                    <a:cubicBezTo>
                      <a:pt x="305" y="373"/>
                      <a:pt x="305" y="374"/>
                      <a:pt x="306" y="374"/>
                    </a:cubicBezTo>
                    <a:cubicBezTo>
                      <a:pt x="306" y="376"/>
                      <a:pt x="306" y="377"/>
                      <a:pt x="306" y="377"/>
                    </a:cubicBezTo>
                    <a:cubicBezTo>
                      <a:pt x="304" y="379"/>
                      <a:pt x="302" y="379"/>
                      <a:pt x="299" y="378"/>
                    </a:cubicBezTo>
                    <a:cubicBezTo>
                      <a:pt x="298" y="377"/>
                      <a:pt x="297" y="377"/>
                      <a:pt x="297" y="376"/>
                    </a:cubicBezTo>
                    <a:cubicBezTo>
                      <a:pt x="292" y="371"/>
                      <a:pt x="292" y="371"/>
                      <a:pt x="292" y="371"/>
                    </a:cubicBezTo>
                    <a:cubicBezTo>
                      <a:pt x="287" y="367"/>
                      <a:pt x="287" y="367"/>
                      <a:pt x="287" y="367"/>
                    </a:cubicBezTo>
                    <a:cubicBezTo>
                      <a:pt x="282" y="363"/>
                      <a:pt x="282" y="363"/>
                      <a:pt x="282" y="363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68" y="350"/>
                      <a:pt x="268" y="350"/>
                      <a:pt x="268" y="350"/>
                    </a:cubicBezTo>
                    <a:cubicBezTo>
                      <a:pt x="268" y="349"/>
                      <a:pt x="268" y="349"/>
                      <a:pt x="268" y="349"/>
                    </a:cubicBezTo>
                    <a:close/>
                    <a:moveTo>
                      <a:pt x="299" y="386"/>
                    </a:moveTo>
                    <a:cubicBezTo>
                      <a:pt x="300" y="386"/>
                      <a:pt x="301" y="385"/>
                      <a:pt x="302" y="385"/>
                    </a:cubicBezTo>
                    <a:cubicBezTo>
                      <a:pt x="306" y="388"/>
                      <a:pt x="306" y="388"/>
                      <a:pt x="306" y="388"/>
                    </a:cubicBezTo>
                    <a:cubicBezTo>
                      <a:pt x="306" y="388"/>
                      <a:pt x="306" y="388"/>
                      <a:pt x="306" y="388"/>
                    </a:cubicBezTo>
                    <a:cubicBezTo>
                      <a:pt x="309" y="391"/>
                      <a:pt x="309" y="391"/>
                      <a:pt x="309" y="391"/>
                    </a:cubicBezTo>
                    <a:cubicBezTo>
                      <a:pt x="311" y="393"/>
                      <a:pt x="314" y="395"/>
                      <a:pt x="316" y="397"/>
                    </a:cubicBezTo>
                    <a:cubicBezTo>
                      <a:pt x="319" y="400"/>
                      <a:pt x="319" y="400"/>
                      <a:pt x="319" y="400"/>
                    </a:cubicBezTo>
                    <a:cubicBezTo>
                      <a:pt x="321" y="402"/>
                      <a:pt x="323" y="404"/>
                      <a:pt x="325" y="406"/>
                    </a:cubicBezTo>
                    <a:cubicBezTo>
                      <a:pt x="329" y="410"/>
                      <a:pt x="329" y="410"/>
                      <a:pt x="329" y="410"/>
                    </a:cubicBezTo>
                    <a:cubicBezTo>
                      <a:pt x="330" y="410"/>
                      <a:pt x="330" y="410"/>
                      <a:pt x="330" y="410"/>
                    </a:cubicBezTo>
                    <a:cubicBezTo>
                      <a:pt x="333" y="413"/>
                      <a:pt x="332" y="415"/>
                      <a:pt x="329" y="415"/>
                    </a:cubicBezTo>
                    <a:cubicBezTo>
                      <a:pt x="328" y="415"/>
                      <a:pt x="326" y="414"/>
                      <a:pt x="325" y="413"/>
                    </a:cubicBezTo>
                    <a:cubicBezTo>
                      <a:pt x="325" y="413"/>
                      <a:pt x="324" y="412"/>
                      <a:pt x="324" y="412"/>
                    </a:cubicBezTo>
                    <a:cubicBezTo>
                      <a:pt x="319" y="408"/>
                      <a:pt x="319" y="408"/>
                      <a:pt x="319" y="408"/>
                    </a:cubicBezTo>
                    <a:cubicBezTo>
                      <a:pt x="316" y="405"/>
                      <a:pt x="313" y="402"/>
                      <a:pt x="310" y="400"/>
                    </a:cubicBezTo>
                    <a:cubicBezTo>
                      <a:pt x="309" y="399"/>
                      <a:pt x="309" y="399"/>
                      <a:pt x="309" y="399"/>
                    </a:cubicBezTo>
                    <a:cubicBezTo>
                      <a:pt x="306" y="396"/>
                      <a:pt x="306" y="396"/>
                      <a:pt x="306" y="396"/>
                    </a:cubicBezTo>
                    <a:cubicBezTo>
                      <a:pt x="306" y="396"/>
                      <a:pt x="306" y="396"/>
                      <a:pt x="306" y="396"/>
                    </a:cubicBezTo>
                    <a:cubicBezTo>
                      <a:pt x="299" y="390"/>
                      <a:pt x="299" y="390"/>
                      <a:pt x="299" y="390"/>
                    </a:cubicBezTo>
                    <a:cubicBezTo>
                      <a:pt x="296" y="387"/>
                      <a:pt x="296" y="387"/>
                      <a:pt x="296" y="387"/>
                    </a:cubicBezTo>
                    <a:cubicBezTo>
                      <a:pt x="297" y="387"/>
                      <a:pt x="298" y="386"/>
                      <a:pt x="299" y="386"/>
                    </a:cubicBezTo>
                    <a:close/>
                    <a:moveTo>
                      <a:pt x="329" y="406"/>
                    </a:moveTo>
                    <a:cubicBezTo>
                      <a:pt x="325" y="402"/>
                      <a:pt x="325" y="402"/>
                      <a:pt x="325" y="402"/>
                    </a:cubicBezTo>
                    <a:cubicBezTo>
                      <a:pt x="319" y="396"/>
                      <a:pt x="319" y="396"/>
                      <a:pt x="319" y="396"/>
                    </a:cubicBezTo>
                    <a:cubicBezTo>
                      <a:pt x="319" y="396"/>
                      <a:pt x="319" y="396"/>
                      <a:pt x="319" y="396"/>
                    </a:cubicBezTo>
                    <a:cubicBezTo>
                      <a:pt x="316" y="393"/>
                      <a:pt x="312" y="390"/>
                      <a:pt x="309" y="387"/>
                    </a:cubicBezTo>
                    <a:cubicBezTo>
                      <a:pt x="306" y="384"/>
                      <a:pt x="306" y="384"/>
                      <a:pt x="306" y="384"/>
                    </a:cubicBezTo>
                    <a:cubicBezTo>
                      <a:pt x="306" y="384"/>
                      <a:pt x="306" y="384"/>
                      <a:pt x="306" y="384"/>
                    </a:cubicBezTo>
                    <a:cubicBezTo>
                      <a:pt x="305" y="384"/>
                      <a:pt x="305" y="384"/>
                      <a:pt x="305" y="384"/>
                    </a:cubicBezTo>
                    <a:cubicBezTo>
                      <a:pt x="306" y="384"/>
                      <a:pt x="306" y="384"/>
                      <a:pt x="306" y="384"/>
                    </a:cubicBezTo>
                    <a:cubicBezTo>
                      <a:pt x="306" y="384"/>
                      <a:pt x="306" y="384"/>
                      <a:pt x="306" y="384"/>
                    </a:cubicBezTo>
                    <a:cubicBezTo>
                      <a:pt x="307" y="383"/>
                      <a:pt x="308" y="383"/>
                      <a:pt x="309" y="382"/>
                    </a:cubicBezTo>
                    <a:cubicBezTo>
                      <a:pt x="310" y="382"/>
                      <a:pt x="312" y="381"/>
                      <a:pt x="313" y="380"/>
                    </a:cubicBezTo>
                    <a:cubicBezTo>
                      <a:pt x="319" y="386"/>
                      <a:pt x="319" y="386"/>
                      <a:pt x="319" y="386"/>
                    </a:cubicBezTo>
                    <a:cubicBezTo>
                      <a:pt x="325" y="392"/>
                      <a:pt x="325" y="392"/>
                      <a:pt x="325" y="392"/>
                    </a:cubicBezTo>
                    <a:cubicBezTo>
                      <a:pt x="326" y="393"/>
                      <a:pt x="326" y="393"/>
                      <a:pt x="326" y="393"/>
                    </a:cubicBezTo>
                    <a:cubicBezTo>
                      <a:pt x="329" y="396"/>
                      <a:pt x="329" y="396"/>
                      <a:pt x="329" y="396"/>
                    </a:cubicBezTo>
                    <a:cubicBezTo>
                      <a:pt x="336" y="402"/>
                      <a:pt x="336" y="402"/>
                      <a:pt x="336" y="402"/>
                    </a:cubicBezTo>
                    <a:cubicBezTo>
                      <a:pt x="340" y="406"/>
                      <a:pt x="340" y="406"/>
                      <a:pt x="340" y="406"/>
                    </a:cubicBezTo>
                    <a:cubicBezTo>
                      <a:pt x="341" y="407"/>
                      <a:pt x="341" y="408"/>
                      <a:pt x="342" y="408"/>
                    </a:cubicBezTo>
                    <a:cubicBezTo>
                      <a:pt x="342" y="409"/>
                      <a:pt x="342" y="409"/>
                      <a:pt x="342" y="410"/>
                    </a:cubicBezTo>
                    <a:cubicBezTo>
                      <a:pt x="341" y="411"/>
                      <a:pt x="339" y="412"/>
                      <a:pt x="336" y="411"/>
                    </a:cubicBezTo>
                    <a:cubicBezTo>
                      <a:pt x="335" y="411"/>
                      <a:pt x="334" y="410"/>
                      <a:pt x="333" y="409"/>
                    </a:cubicBezTo>
                    <a:lnTo>
                      <a:pt x="329" y="406"/>
                    </a:lnTo>
                    <a:close/>
                    <a:moveTo>
                      <a:pt x="336" y="398"/>
                    </a:moveTo>
                    <a:cubicBezTo>
                      <a:pt x="334" y="396"/>
                      <a:pt x="332" y="394"/>
                      <a:pt x="330" y="392"/>
                    </a:cubicBezTo>
                    <a:cubicBezTo>
                      <a:pt x="329" y="392"/>
                      <a:pt x="329" y="392"/>
                      <a:pt x="329" y="392"/>
                    </a:cubicBezTo>
                    <a:cubicBezTo>
                      <a:pt x="325" y="388"/>
                      <a:pt x="325" y="388"/>
                      <a:pt x="325" y="388"/>
                    </a:cubicBezTo>
                    <a:cubicBezTo>
                      <a:pt x="319" y="382"/>
                      <a:pt x="319" y="382"/>
                      <a:pt x="319" y="382"/>
                    </a:cubicBezTo>
                    <a:cubicBezTo>
                      <a:pt x="316" y="379"/>
                      <a:pt x="316" y="379"/>
                      <a:pt x="316" y="379"/>
                    </a:cubicBezTo>
                    <a:cubicBezTo>
                      <a:pt x="317" y="379"/>
                      <a:pt x="318" y="378"/>
                      <a:pt x="319" y="377"/>
                    </a:cubicBezTo>
                    <a:cubicBezTo>
                      <a:pt x="321" y="376"/>
                      <a:pt x="323" y="375"/>
                      <a:pt x="324" y="374"/>
                    </a:cubicBezTo>
                    <a:cubicBezTo>
                      <a:pt x="325" y="375"/>
                      <a:pt x="325" y="375"/>
                      <a:pt x="325" y="375"/>
                    </a:cubicBezTo>
                    <a:cubicBezTo>
                      <a:pt x="329" y="379"/>
                      <a:pt x="329" y="379"/>
                      <a:pt x="329" y="379"/>
                    </a:cubicBezTo>
                    <a:cubicBezTo>
                      <a:pt x="336" y="386"/>
                      <a:pt x="336" y="386"/>
                      <a:pt x="336" y="386"/>
                    </a:cubicBezTo>
                    <a:cubicBezTo>
                      <a:pt x="338" y="387"/>
                      <a:pt x="338" y="387"/>
                      <a:pt x="338" y="387"/>
                    </a:cubicBezTo>
                    <a:cubicBezTo>
                      <a:pt x="342" y="391"/>
                      <a:pt x="342" y="391"/>
                      <a:pt x="342" y="391"/>
                    </a:cubicBezTo>
                    <a:cubicBezTo>
                      <a:pt x="343" y="392"/>
                      <a:pt x="343" y="392"/>
                      <a:pt x="343" y="392"/>
                    </a:cubicBezTo>
                    <a:cubicBezTo>
                      <a:pt x="345" y="394"/>
                      <a:pt x="345" y="394"/>
                      <a:pt x="345" y="394"/>
                    </a:cubicBezTo>
                    <a:cubicBezTo>
                      <a:pt x="351" y="400"/>
                      <a:pt x="351" y="400"/>
                      <a:pt x="351" y="400"/>
                    </a:cubicBezTo>
                    <a:cubicBezTo>
                      <a:pt x="356" y="405"/>
                      <a:pt x="351" y="409"/>
                      <a:pt x="345" y="406"/>
                    </a:cubicBezTo>
                    <a:cubicBezTo>
                      <a:pt x="344" y="406"/>
                      <a:pt x="344" y="405"/>
                      <a:pt x="343" y="405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2" y="403"/>
                      <a:pt x="342" y="403"/>
                      <a:pt x="342" y="403"/>
                    </a:cubicBezTo>
                    <a:lnTo>
                      <a:pt x="336" y="398"/>
                    </a:lnTo>
                    <a:close/>
                    <a:moveTo>
                      <a:pt x="345" y="389"/>
                    </a:moveTo>
                    <a:cubicBezTo>
                      <a:pt x="343" y="387"/>
                      <a:pt x="343" y="387"/>
                      <a:pt x="343" y="387"/>
                    </a:cubicBezTo>
                    <a:cubicBezTo>
                      <a:pt x="342" y="386"/>
                      <a:pt x="342" y="386"/>
                      <a:pt x="342" y="386"/>
                    </a:cubicBezTo>
                    <a:cubicBezTo>
                      <a:pt x="341" y="385"/>
                      <a:pt x="341" y="385"/>
                      <a:pt x="341" y="385"/>
                    </a:cubicBezTo>
                    <a:cubicBezTo>
                      <a:pt x="336" y="380"/>
                      <a:pt x="336" y="380"/>
                      <a:pt x="336" y="380"/>
                    </a:cubicBezTo>
                    <a:cubicBezTo>
                      <a:pt x="329" y="374"/>
                      <a:pt x="329" y="374"/>
                      <a:pt x="329" y="374"/>
                    </a:cubicBezTo>
                    <a:cubicBezTo>
                      <a:pt x="328" y="372"/>
                      <a:pt x="328" y="372"/>
                      <a:pt x="328" y="372"/>
                    </a:cubicBezTo>
                    <a:cubicBezTo>
                      <a:pt x="328" y="372"/>
                      <a:pt x="329" y="372"/>
                      <a:pt x="329" y="371"/>
                    </a:cubicBezTo>
                    <a:cubicBezTo>
                      <a:pt x="331" y="370"/>
                      <a:pt x="334" y="368"/>
                      <a:pt x="336" y="366"/>
                    </a:cubicBezTo>
                    <a:cubicBezTo>
                      <a:pt x="337" y="366"/>
                      <a:pt x="337" y="366"/>
                      <a:pt x="337" y="366"/>
                    </a:cubicBezTo>
                    <a:cubicBezTo>
                      <a:pt x="342" y="371"/>
                      <a:pt x="342" y="371"/>
                      <a:pt x="342" y="371"/>
                    </a:cubicBezTo>
                    <a:cubicBezTo>
                      <a:pt x="343" y="372"/>
                      <a:pt x="343" y="372"/>
                      <a:pt x="343" y="372"/>
                    </a:cubicBezTo>
                    <a:cubicBezTo>
                      <a:pt x="345" y="374"/>
                      <a:pt x="345" y="374"/>
                      <a:pt x="345" y="374"/>
                    </a:cubicBezTo>
                    <a:cubicBezTo>
                      <a:pt x="350" y="379"/>
                      <a:pt x="350" y="379"/>
                      <a:pt x="350" y="379"/>
                    </a:cubicBezTo>
                    <a:cubicBezTo>
                      <a:pt x="353" y="382"/>
                      <a:pt x="353" y="382"/>
                      <a:pt x="353" y="382"/>
                    </a:cubicBezTo>
                    <a:cubicBezTo>
                      <a:pt x="355" y="384"/>
                      <a:pt x="355" y="384"/>
                      <a:pt x="355" y="384"/>
                    </a:cubicBezTo>
                    <a:cubicBezTo>
                      <a:pt x="363" y="392"/>
                      <a:pt x="363" y="392"/>
                      <a:pt x="363" y="392"/>
                    </a:cubicBezTo>
                    <a:cubicBezTo>
                      <a:pt x="363" y="392"/>
                      <a:pt x="363" y="392"/>
                      <a:pt x="364" y="393"/>
                    </a:cubicBezTo>
                    <a:cubicBezTo>
                      <a:pt x="365" y="395"/>
                      <a:pt x="365" y="397"/>
                      <a:pt x="364" y="399"/>
                    </a:cubicBezTo>
                    <a:cubicBezTo>
                      <a:pt x="362" y="401"/>
                      <a:pt x="358" y="401"/>
                      <a:pt x="355" y="399"/>
                    </a:cubicBezTo>
                    <a:cubicBezTo>
                      <a:pt x="355" y="398"/>
                      <a:pt x="354" y="398"/>
                      <a:pt x="354" y="398"/>
                    </a:cubicBezTo>
                    <a:cubicBezTo>
                      <a:pt x="353" y="397"/>
                      <a:pt x="353" y="397"/>
                      <a:pt x="353" y="397"/>
                    </a:cubicBezTo>
                    <a:lnTo>
                      <a:pt x="345" y="389"/>
                    </a:lnTo>
                    <a:close/>
                    <a:moveTo>
                      <a:pt x="364" y="407"/>
                    </a:moveTo>
                    <a:cubicBezTo>
                      <a:pt x="366" y="405"/>
                      <a:pt x="368" y="403"/>
                      <a:pt x="370" y="402"/>
                    </a:cubicBezTo>
                    <a:cubicBezTo>
                      <a:pt x="372" y="401"/>
                      <a:pt x="372" y="401"/>
                      <a:pt x="372" y="401"/>
                    </a:cubicBezTo>
                    <a:cubicBezTo>
                      <a:pt x="377" y="406"/>
                      <a:pt x="377" y="406"/>
                      <a:pt x="377" y="406"/>
                    </a:cubicBezTo>
                    <a:cubicBezTo>
                      <a:pt x="379" y="408"/>
                      <a:pt x="379" y="408"/>
                      <a:pt x="379" y="408"/>
                    </a:cubicBezTo>
                    <a:cubicBezTo>
                      <a:pt x="383" y="412"/>
                      <a:pt x="383" y="412"/>
                      <a:pt x="383" y="412"/>
                    </a:cubicBezTo>
                    <a:cubicBezTo>
                      <a:pt x="388" y="417"/>
                      <a:pt x="388" y="417"/>
                      <a:pt x="388" y="417"/>
                    </a:cubicBezTo>
                    <a:cubicBezTo>
                      <a:pt x="393" y="422"/>
                      <a:pt x="393" y="422"/>
                      <a:pt x="393" y="422"/>
                    </a:cubicBezTo>
                    <a:cubicBezTo>
                      <a:pt x="395" y="423"/>
                      <a:pt x="395" y="423"/>
                      <a:pt x="395" y="423"/>
                    </a:cubicBezTo>
                    <a:cubicBezTo>
                      <a:pt x="398" y="427"/>
                      <a:pt x="396" y="431"/>
                      <a:pt x="393" y="432"/>
                    </a:cubicBezTo>
                    <a:cubicBezTo>
                      <a:pt x="391" y="432"/>
                      <a:pt x="390" y="432"/>
                      <a:pt x="388" y="431"/>
                    </a:cubicBezTo>
                    <a:cubicBezTo>
                      <a:pt x="388" y="431"/>
                      <a:pt x="387" y="430"/>
                      <a:pt x="387" y="430"/>
                    </a:cubicBezTo>
                    <a:cubicBezTo>
                      <a:pt x="379" y="422"/>
                      <a:pt x="379" y="422"/>
                      <a:pt x="379" y="422"/>
                    </a:cubicBezTo>
                    <a:cubicBezTo>
                      <a:pt x="377" y="420"/>
                      <a:pt x="377" y="420"/>
                      <a:pt x="377" y="420"/>
                    </a:cubicBezTo>
                    <a:cubicBezTo>
                      <a:pt x="375" y="418"/>
                      <a:pt x="375" y="418"/>
                      <a:pt x="375" y="418"/>
                    </a:cubicBezTo>
                    <a:cubicBezTo>
                      <a:pt x="370" y="414"/>
                      <a:pt x="370" y="414"/>
                      <a:pt x="370" y="414"/>
                    </a:cubicBezTo>
                    <a:cubicBezTo>
                      <a:pt x="368" y="412"/>
                      <a:pt x="366" y="409"/>
                      <a:pt x="364" y="407"/>
                    </a:cubicBezTo>
                    <a:cubicBezTo>
                      <a:pt x="363" y="407"/>
                      <a:pt x="363" y="407"/>
                      <a:pt x="363" y="407"/>
                    </a:cubicBezTo>
                    <a:lnTo>
                      <a:pt x="364" y="407"/>
                    </a:lnTo>
                    <a:close/>
                    <a:moveTo>
                      <a:pt x="393" y="413"/>
                    </a:moveTo>
                    <a:cubicBezTo>
                      <a:pt x="388" y="409"/>
                      <a:pt x="388" y="409"/>
                      <a:pt x="388" y="409"/>
                    </a:cubicBezTo>
                    <a:cubicBezTo>
                      <a:pt x="387" y="408"/>
                      <a:pt x="387" y="408"/>
                      <a:pt x="387" y="408"/>
                    </a:cubicBezTo>
                    <a:cubicBezTo>
                      <a:pt x="385" y="405"/>
                      <a:pt x="382" y="402"/>
                      <a:pt x="379" y="399"/>
                    </a:cubicBezTo>
                    <a:cubicBezTo>
                      <a:pt x="377" y="397"/>
                      <a:pt x="377" y="397"/>
                      <a:pt x="377" y="397"/>
                    </a:cubicBezTo>
                    <a:cubicBezTo>
                      <a:pt x="376" y="397"/>
                      <a:pt x="376" y="397"/>
                      <a:pt x="376" y="397"/>
                    </a:cubicBezTo>
                    <a:cubicBezTo>
                      <a:pt x="377" y="396"/>
                      <a:pt x="377" y="396"/>
                      <a:pt x="377" y="396"/>
                    </a:cubicBezTo>
                    <a:cubicBezTo>
                      <a:pt x="378" y="395"/>
                      <a:pt x="378" y="395"/>
                      <a:pt x="379" y="394"/>
                    </a:cubicBezTo>
                    <a:cubicBezTo>
                      <a:pt x="381" y="392"/>
                      <a:pt x="383" y="390"/>
                      <a:pt x="385" y="388"/>
                    </a:cubicBezTo>
                    <a:cubicBezTo>
                      <a:pt x="388" y="392"/>
                      <a:pt x="388" y="392"/>
                      <a:pt x="388" y="392"/>
                    </a:cubicBezTo>
                    <a:cubicBezTo>
                      <a:pt x="393" y="396"/>
                      <a:pt x="393" y="396"/>
                      <a:pt x="393" y="396"/>
                    </a:cubicBezTo>
                    <a:cubicBezTo>
                      <a:pt x="396" y="399"/>
                      <a:pt x="396" y="399"/>
                      <a:pt x="396" y="399"/>
                    </a:cubicBezTo>
                    <a:cubicBezTo>
                      <a:pt x="399" y="403"/>
                      <a:pt x="403" y="407"/>
                      <a:pt x="407" y="411"/>
                    </a:cubicBezTo>
                    <a:cubicBezTo>
                      <a:pt x="407" y="411"/>
                      <a:pt x="407" y="411"/>
                      <a:pt x="407" y="411"/>
                    </a:cubicBezTo>
                    <a:cubicBezTo>
                      <a:pt x="410" y="414"/>
                      <a:pt x="409" y="418"/>
                      <a:pt x="407" y="420"/>
                    </a:cubicBezTo>
                    <a:cubicBezTo>
                      <a:pt x="405" y="422"/>
                      <a:pt x="401" y="422"/>
                      <a:pt x="399" y="419"/>
                    </a:cubicBezTo>
                    <a:lnTo>
                      <a:pt x="393" y="413"/>
                    </a:lnTo>
                    <a:close/>
                    <a:moveTo>
                      <a:pt x="380" y="374"/>
                    </a:moveTo>
                    <a:cubicBezTo>
                      <a:pt x="379" y="374"/>
                      <a:pt x="379" y="374"/>
                      <a:pt x="379" y="374"/>
                    </a:cubicBezTo>
                    <a:cubicBezTo>
                      <a:pt x="377" y="371"/>
                      <a:pt x="377" y="371"/>
                      <a:pt x="377" y="371"/>
                    </a:cubicBezTo>
                    <a:cubicBezTo>
                      <a:pt x="370" y="365"/>
                      <a:pt x="370" y="365"/>
                      <a:pt x="370" y="365"/>
                    </a:cubicBezTo>
                    <a:cubicBezTo>
                      <a:pt x="367" y="361"/>
                      <a:pt x="367" y="361"/>
                      <a:pt x="367" y="361"/>
                    </a:cubicBezTo>
                    <a:cubicBezTo>
                      <a:pt x="364" y="358"/>
                      <a:pt x="364" y="358"/>
                      <a:pt x="364" y="358"/>
                    </a:cubicBezTo>
                    <a:cubicBezTo>
                      <a:pt x="355" y="349"/>
                      <a:pt x="355" y="349"/>
                      <a:pt x="355" y="349"/>
                    </a:cubicBezTo>
                    <a:cubicBezTo>
                      <a:pt x="354" y="348"/>
                      <a:pt x="354" y="348"/>
                      <a:pt x="354" y="348"/>
                    </a:cubicBezTo>
                    <a:cubicBezTo>
                      <a:pt x="355" y="347"/>
                      <a:pt x="355" y="347"/>
                      <a:pt x="355" y="347"/>
                    </a:cubicBezTo>
                    <a:cubicBezTo>
                      <a:pt x="357" y="345"/>
                      <a:pt x="359" y="342"/>
                      <a:pt x="361" y="339"/>
                    </a:cubicBezTo>
                    <a:cubicBezTo>
                      <a:pt x="364" y="342"/>
                      <a:pt x="364" y="342"/>
                      <a:pt x="364" y="342"/>
                    </a:cubicBezTo>
                    <a:cubicBezTo>
                      <a:pt x="366" y="344"/>
                      <a:pt x="368" y="347"/>
                      <a:pt x="370" y="349"/>
                    </a:cubicBezTo>
                    <a:cubicBezTo>
                      <a:pt x="374" y="352"/>
                      <a:pt x="374" y="352"/>
                      <a:pt x="374" y="352"/>
                    </a:cubicBezTo>
                    <a:cubicBezTo>
                      <a:pt x="377" y="356"/>
                      <a:pt x="377" y="356"/>
                      <a:pt x="377" y="356"/>
                    </a:cubicBezTo>
                    <a:cubicBezTo>
                      <a:pt x="379" y="358"/>
                      <a:pt x="379" y="358"/>
                      <a:pt x="379" y="358"/>
                    </a:cubicBezTo>
                    <a:cubicBezTo>
                      <a:pt x="381" y="361"/>
                      <a:pt x="384" y="363"/>
                      <a:pt x="386" y="366"/>
                    </a:cubicBezTo>
                    <a:cubicBezTo>
                      <a:pt x="387" y="367"/>
                      <a:pt x="388" y="369"/>
                      <a:pt x="388" y="370"/>
                    </a:cubicBezTo>
                    <a:cubicBezTo>
                      <a:pt x="388" y="371"/>
                      <a:pt x="388" y="372"/>
                      <a:pt x="388" y="372"/>
                    </a:cubicBezTo>
                    <a:cubicBezTo>
                      <a:pt x="388" y="376"/>
                      <a:pt x="384" y="378"/>
                      <a:pt x="380" y="374"/>
                    </a:cubicBezTo>
                    <a:close/>
                    <a:moveTo>
                      <a:pt x="388" y="362"/>
                    </a:moveTo>
                    <a:cubicBezTo>
                      <a:pt x="379" y="353"/>
                      <a:pt x="379" y="353"/>
                      <a:pt x="379" y="353"/>
                    </a:cubicBezTo>
                    <a:cubicBezTo>
                      <a:pt x="377" y="350"/>
                      <a:pt x="377" y="350"/>
                      <a:pt x="377" y="350"/>
                    </a:cubicBezTo>
                    <a:cubicBezTo>
                      <a:pt x="375" y="349"/>
                      <a:pt x="375" y="349"/>
                      <a:pt x="375" y="349"/>
                    </a:cubicBezTo>
                    <a:cubicBezTo>
                      <a:pt x="370" y="343"/>
                      <a:pt x="370" y="343"/>
                      <a:pt x="370" y="343"/>
                    </a:cubicBezTo>
                    <a:cubicBezTo>
                      <a:pt x="364" y="336"/>
                      <a:pt x="364" y="336"/>
                      <a:pt x="364" y="336"/>
                    </a:cubicBezTo>
                    <a:cubicBezTo>
                      <a:pt x="363" y="336"/>
                      <a:pt x="363" y="336"/>
                      <a:pt x="363" y="336"/>
                    </a:cubicBezTo>
                    <a:cubicBezTo>
                      <a:pt x="364" y="335"/>
                      <a:pt x="364" y="335"/>
                      <a:pt x="364" y="335"/>
                    </a:cubicBezTo>
                    <a:cubicBezTo>
                      <a:pt x="365" y="332"/>
                      <a:pt x="367" y="330"/>
                      <a:pt x="368" y="327"/>
                    </a:cubicBezTo>
                    <a:cubicBezTo>
                      <a:pt x="370" y="330"/>
                      <a:pt x="370" y="330"/>
                      <a:pt x="370" y="330"/>
                    </a:cubicBezTo>
                    <a:cubicBezTo>
                      <a:pt x="377" y="337"/>
                      <a:pt x="377" y="337"/>
                      <a:pt x="377" y="337"/>
                    </a:cubicBezTo>
                    <a:cubicBezTo>
                      <a:pt x="379" y="339"/>
                      <a:pt x="379" y="339"/>
                      <a:pt x="379" y="339"/>
                    </a:cubicBezTo>
                    <a:cubicBezTo>
                      <a:pt x="380" y="341"/>
                      <a:pt x="380" y="341"/>
                      <a:pt x="380" y="341"/>
                    </a:cubicBezTo>
                    <a:cubicBezTo>
                      <a:pt x="383" y="344"/>
                      <a:pt x="386" y="347"/>
                      <a:pt x="388" y="350"/>
                    </a:cubicBezTo>
                    <a:cubicBezTo>
                      <a:pt x="393" y="354"/>
                      <a:pt x="393" y="354"/>
                      <a:pt x="393" y="354"/>
                    </a:cubicBezTo>
                    <a:cubicBezTo>
                      <a:pt x="393" y="355"/>
                      <a:pt x="393" y="355"/>
                      <a:pt x="393" y="355"/>
                    </a:cubicBezTo>
                    <a:cubicBezTo>
                      <a:pt x="396" y="359"/>
                      <a:pt x="395" y="363"/>
                      <a:pt x="393" y="364"/>
                    </a:cubicBezTo>
                    <a:cubicBezTo>
                      <a:pt x="392" y="365"/>
                      <a:pt x="390" y="364"/>
                      <a:pt x="388" y="363"/>
                    </a:cubicBezTo>
                    <a:cubicBezTo>
                      <a:pt x="388" y="363"/>
                      <a:pt x="388" y="362"/>
                      <a:pt x="388" y="362"/>
                    </a:cubicBezTo>
                    <a:close/>
                    <a:moveTo>
                      <a:pt x="394" y="351"/>
                    </a:moveTo>
                    <a:cubicBezTo>
                      <a:pt x="393" y="350"/>
                      <a:pt x="393" y="350"/>
                      <a:pt x="393" y="350"/>
                    </a:cubicBezTo>
                    <a:cubicBezTo>
                      <a:pt x="388" y="345"/>
                      <a:pt x="388" y="345"/>
                      <a:pt x="388" y="345"/>
                    </a:cubicBezTo>
                    <a:cubicBezTo>
                      <a:pt x="381" y="338"/>
                      <a:pt x="381" y="338"/>
                      <a:pt x="381" y="338"/>
                    </a:cubicBezTo>
                    <a:cubicBezTo>
                      <a:pt x="379" y="335"/>
                      <a:pt x="379" y="335"/>
                      <a:pt x="379" y="335"/>
                    </a:cubicBezTo>
                    <a:cubicBezTo>
                      <a:pt x="377" y="333"/>
                      <a:pt x="377" y="333"/>
                      <a:pt x="377" y="333"/>
                    </a:cubicBezTo>
                    <a:cubicBezTo>
                      <a:pt x="375" y="330"/>
                      <a:pt x="373" y="328"/>
                      <a:pt x="370" y="325"/>
                    </a:cubicBezTo>
                    <a:cubicBezTo>
                      <a:pt x="369" y="324"/>
                      <a:pt x="369" y="324"/>
                      <a:pt x="369" y="324"/>
                    </a:cubicBezTo>
                    <a:cubicBezTo>
                      <a:pt x="370" y="323"/>
                      <a:pt x="370" y="323"/>
                      <a:pt x="370" y="322"/>
                    </a:cubicBezTo>
                    <a:cubicBezTo>
                      <a:pt x="371" y="320"/>
                      <a:pt x="372" y="319"/>
                      <a:pt x="373" y="317"/>
                    </a:cubicBezTo>
                    <a:cubicBezTo>
                      <a:pt x="377" y="322"/>
                      <a:pt x="377" y="322"/>
                      <a:pt x="377" y="322"/>
                    </a:cubicBezTo>
                    <a:cubicBezTo>
                      <a:pt x="379" y="324"/>
                      <a:pt x="379" y="324"/>
                      <a:pt x="379" y="324"/>
                    </a:cubicBezTo>
                    <a:cubicBezTo>
                      <a:pt x="385" y="330"/>
                      <a:pt x="385" y="330"/>
                      <a:pt x="385" y="330"/>
                    </a:cubicBezTo>
                    <a:cubicBezTo>
                      <a:pt x="388" y="334"/>
                      <a:pt x="388" y="334"/>
                      <a:pt x="388" y="334"/>
                    </a:cubicBezTo>
                    <a:cubicBezTo>
                      <a:pt x="393" y="339"/>
                      <a:pt x="393" y="339"/>
                      <a:pt x="393" y="339"/>
                    </a:cubicBezTo>
                    <a:cubicBezTo>
                      <a:pt x="397" y="344"/>
                      <a:pt x="397" y="344"/>
                      <a:pt x="397" y="344"/>
                    </a:cubicBezTo>
                    <a:cubicBezTo>
                      <a:pt x="402" y="350"/>
                      <a:pt x="399" y="357"/>
                      <a:pt x="394" y="351"/>
                    </a:cubicBezTo>
                    <a:close/>
                    <a:moveTo>
                      <a:pt x="345" y="263"/>
                    </a:moveTo>
                    <a:cubicBezTo>
                      <a:pt x="345" y="262"/>
                      <a:pt x="346" y="262"/>
                      <a:pt x="346" y="261"/>
                    </a:cubicBezTo>
                    <a:cubicBezTo>
                      <a:pt x="348" y="264"/>
                      <a:pt x="351" y="266"/>
                      <a:pt x="353" y="269"/>
                    </a:cubicBezTo>
                    <a:cubicBezTo>
                      <a:pt x="355" y="271"/>
                      <a:pt x="355" y="271"/>
                      <a:pt x="355" y="271"/>
                    </a:cubicBezTo>
                    <a:cubicBezTo>
                      <a:pt x="358" y="275"/>
                      <a:pt x="358" y="275"/>
                      <a:pt x="358" y="275"/>
                    </a:cubicBezTo>
                    <a:cubicBezTo>
                      <a:pt x="364" y="281"/>
                      <a:pt x="364" y="281"/>
                      <a:pt x="364" y="281"/>
                    </a:cubicBezTo>
                    <a:cubicBezTo>
                      <a:pt x="370" y="289"/>
                      <a:pt x="370" y="289"/>
                      <a:pt x="370" y="289"/>
                    </a:cubicBezTo>
                    <a:cubicBezTo>
                      <a:pt x="371" y="289"/>
                      <a:pt x="371" y="289"/>
                      <a:pt x="371" y="289"/>
                    </a:cubicBezTo>
                    <a:cubicBezTo>
                      <a:pt x="375" y="294"/>
                      <a:pt x="374" y="298"/>
                      <a:pt x="370" y="295"/>
                    </a:cubicBezTo>
                    <a:cubicBezTo>
                      <a:pt x="370" y="295"/>
                      <a:pt x="370" y="294"/>
                      <a:pt x="370" y="294"/>
                    </a:cubicBezTo>
                    <a:cubicBezTo>
                      <a:pt x="364" y="287"/>
                      <a:pt x="364" y="287"/>
                      <a:pt x="364" y="287"/>
                    </a:cubicBezTo>
                    <a:cubicBezTo>
                      <a:pt x="357" y="280"/>
                      <a:pt x="357" y="280"/>
                      <a:pt x="357" y="280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3" y="276"/>
                      <a:pt x="353" y="276"/>
                      <a:pt x="353" y="276"/>
                    </a:cubicBezTo>
                    <a:cubicBezTo>
                      <a:pt x="345" y="266"/>
                      <a:pt x="345" y="266"/>
                      <a:pt x="345" y="266"/>
                    </a:cubicBezTo>
                    <a:cubicBezTo>
                      <a:pt x="344" y="265"/>
                      <a:pt x="344" y="265"/>
                      <a:pt x="344" y="265"/>
                    </a:cubicBezTo>
                    <a:lnTo>
                      <a:pt x="345" y="263"/>
                    </a:lnTo>
                    <a:close/>
                    <a:moveTo>
                      <a:pt x="343" y="270"/>
                    </a:moveTo>
                    <a:cubicBezTo>
                      <a:pt x="343" y="269"/>
                      <a:pt x="343" y="269"/>
                      <a:pt x="343" y="269"/>
                    </a:cubicBezTo>
                    <a:cubicBezTo>
                      <a:pt x="345" y="272"/>
                      <a:pt x="345" y="272"/>
                      <a:pt x="345" y="272"/>
                    </a:cubicBezTo>
                    <a:cubicBezTo>
                      <a:pt x="348" y="275"/>
                      <a:pt x="351" y="278"/>
                      <a:pt x="353" y="281"/>
                    </a:cubicBezTo>
                    <a:cubicBezTo>
                      <a:pt x="355" y="283"/>
                      <a:pt x="355" y="283"/>
                      <a:pt x="355" y="283"/>
                    </a:cubicBezTo>
                    <a:cubicBezTo>
                      <a:pt x="355" y="284"/>
                      <a:pt x="355" y="284"/>
                      <a:pt x="355" y="284"/>
                    </a:cubicBezTo>
                    <a:cubicBezTo>
                      <a:pt x="358" y="287"/>
                      <a:pt x="361" y="290"/>
                      <a:pt x="364" y="293"/>
                    </a:cubicBezTo>
                    <a:cubicBezTo>
                      <a:pt x="368" y="298"/>
                      <a:pt x="368" y="298"/>
                      <a:pt x="368" y="298"/>
                    </a:cubicBezTo>
                    <a:cubicBezTo>
                      <a:pt x="369" y="299"/>
                      <a:pt x="370" y="300"/>
                      <a:pt x="370" y="302"/>
                    </a:cubicBezTo>
                    <a:cubicBezTo>
                      <a:pt x="371" y="303"/>
                      <a:pt x="371" y="304"/>
                      <a:pt x="370" y="305"/>
                    </a:cubicBezTo>
                    <a:cubicBezTo>
                      <a:pt x="370" y="306"/>
                      <a:pt x="368" y="306"/>
                      <a:pt x="366" y="304"/>
                    </a:cubicBezTo>
                    <a:cubicBezTo>
                      <a:pt x="364" y="302"/>
                      <a:pt x="364" y="302"/>
                      <a:pt x="364" y="302"/>
                    </a:cubicBezTo>
                    <a:cubicBezTo>
                      <a:pt x="355" y="292"/>
                      <a:pt x="355" y="292"/>
                      <a:pt x="355" y="292"/>
                    </a:cubicBezTo>
                    <a:cubicBezTo>
                      <a:pt x="353" y="290"/>
                      <a:pt x="353" y="290"/>
                      <a:pt x="353" y="290"/>
                    </a:cubicBezTo>
                    <a:cubicBezTo>
                      <a:pt x="353" y="290"/>
                      <a:pt x="353" y="290"/>
                      <a:pt x="353" y="290"/>
                    </a:cubicBezTo>
                    <a:cubicBezTo>
                      <a:pt x="345" y="281"/>
                      <a:pt x="345" y="281"/>
                      <a:pt x="345" y="281"/>
                    </a:cubicBezTo>
                    <a:cubicBezTo>
                      <a:pt x="343" y="278"/>
                      <a:pt x="343" y="278"/>
                      <a:pt x="343" y="278"/>
                    </a:cubicBezTo>
                    <a:cubicBezTo>
                      <a:pt x="342" y="277"/>
                      <a:pt x="342" y="277"/>
                      <a:pt x="342" y="277"/>
                    </a:cubicBezTo>
                    <a:cubicBezTo>
                      <a:pt x="340" y="275"/>
                      <a:pt x="340" y="275"/>
                      <a:pt x="340" y="275"/>
                    </a:cubicBezTo>
                    <a:cubicBezTo>
                      <a:pt x="342" y="272"/>
                      <a:pt x="342" y="272"/>
                      <a:pt x="342" y="272"/>
                    </a:cubicBezTo>
                    <a:lnTo>
                      <a:pt x="343" y="270"/>
                    </a:lnTo>
                    <a:close/>
                    <a:moveTo>
                      <a:pt x="312" y="221"/>
                    </a:moveTo>
                    <a:cubicBezTo>
                      <a:pt x="319" y="229"/>
                      <a:pt x="319" y="229"/>
                      <a:pt x="319" y="229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5" y="236"/>
                      <a:pt x="325" y="236"/>
                      <a:pt x="325" y="236"/>
                    </a:cubicBezTo>
                    <a:cubicBezTo>
                      <a:pt x="329" y="241"/>
                      <a:pt x="329" y="241"/>
                      <a:pt x="329" y="241"/>
                    </a:cubicBezTo>
                    <a:cubicBezTo>
                      <a:pt x="331" y="243"/>
                      <a:pt x="334" y="246"/>
                      <a:pt x="336" y="249"/>
                    </a:cubicBezTo>
                    <a:cubicBezTo>
                      <a:pt x="338" y="251"/>
                      <a:pt x="338" y="251"/>
                      <a:pt x="338" y="251"/>
                    </a:cubicBezTo>
                    <a:cubicBezTo>
                      <a:pt x="342" y="256"/>
                      <a:pt x="341" y="261"/>
                      <a:pt x="336" y="255"/>
                    </a:cubicBezTo>
                    <a:cubicBezTo>
                      <a:pt x="336" y="255"/>
                      <a:pt x="336" y="255"/>
                      <a:pt x="336" y="255"/>
                    </a:cubicBezTo>
                    <a:cubicBezTo>
                      <a:pt x="329" y="247"/>
                      <a:pt x="329" y="247"/>
                      <a:pt x="329" y="247"/>
                    </a:cubicBezTo>
                    <a:cubicBezTo>
                      <a:pt x="325" y="243"/>
                      <a:pt x="325" y="243"/>
                      <a:pt x="325" y="243"/>
                    </a:cubicBezTo>
                    <a:cubicBezTo>
                      <a:pt x="323" y="240"/>
                      <a:pt x="323" y="240"/>
                      <a:pt x="323" y="240"/>
                    </a:cubicBezTo>
                    <a:cubicBezTo>
                      <a:pt x="319" y="236"/>
                      <a:pt x="319" y="236"/>
                      <a:pt x="319" y="236"/>
                    </a:cubicBezTo>
                    <a:cubicBezTo>
                      <a:pt x="310" y="225"/>
                      <a:pt x="310" y="225"/>
                      <a:pt x="310" y="225"/>
                    </a:cubicBezTo>
                    <a:cubicBezTo>
                      <a:pt x="310" y="224"/>
                      <a:pt x="311" y="222"/>
                      <a:pt x="312" y="221"/>
                    </a:cubicBezTo>
                    <a:close/>
                    <a:moveTo>
                      <a:pt x="306" y="233"/>
                    </a:moveTo>
                    <a:cubicBezTo>
                      <a:pt x="306" y="232"/>
                      <a:pt x="306" y="232"/>
                      <a:pt x="306" y="232"/>
                    </a:cubicBezTo>
                    <a:cubicBezTo>
                      <a:pt x="307" y="231"/>
                      <a:pt x="307" y="230"/>
                      <a:pt x="308" y="229"/>
                    </a:cubicBezTo>
                    <a:cubicBezTo>
                      <a:pt x="309" y="230"/>
                      <a:pt x="309" y="230"/>
                      <a:pt x="309" y="230"/>
                    </a:cubicBezTo>
                    <a:cubicBezTo>
                      <a:pt x="312" y="234"/>
                      <a:pt x="316" y="238"/>
                      <a:pt x="319" y="242"/>
                    </a:cubicBezTo>
                    <a:cubicBezTo>
                      <a:pt x="321" y="244"/>
                      <a:pt x="321" y="244"/>
                      <a:pt x="321" y="244"/>
                    </a:cubicBezTo>
                    <a:cubicBezTo>
                      <a:pt x="325" y="248"/>
                      <a:pt x="325" y="248"/>
                      <a:pt x="325" y="248"/>
                    </a:cubicBezTo>
                    <a:cubicBezTo>
                      <a:pt x="329" y="253"/>
                      <a:pt x="329" y="253"/>
                      <a:pt x="329" y="253"/>
                    </a:cubicBezTo>
                    <a:cubicBezTo>
                      <a:pt x="334" y="259"/>
                      <a:pt x="334" y="259"/>
                      <a:pt x="334" y="259"/>
                    </a:cubicBezTo>
                    <a:cubicBezTo>
                      <a:pt x="335" y="260"/>
                      <a:pt x="336" y="261"/>
                      <a:pt x="336" y="261"/>
                    </a:cubicBezTo>
                    <a:cubicBezTo>
                      <a:pt x="337" y="264"/>
                      <a:pt x="337" y="266"/>
                      <a:pt x="336" y="267"/>
                    </a:cubicBezTo>
                    <a:cubicBezTo>
                      <a:pt x="335" y="268"/>
                      <a:pt x="333" y="267"/>
                      <a:pt x="332" y="265"/>
                    </a:cubicBezTo>
                    <a:cubicBezTo>
                      <a:pt x="329" y="262"/>
                      <a:pt x="329" y="262"/>
                      <a:pt x="329" y="262"/>
                    </a:cubicBezTo>
                    <a:cubicBezTo>
                      <a:pt x="325" y="258"/>
                      <a:pt x="325" y="258"/>
                      <a:pt x="325" y="258"/>
                    </a:cubicBezTo>
                    <a:cubicBezTo>
                      <a:pt x="319" y="251"/>
                      <a:pt x="319" y="251"/>
                      <a:pt x="319" y="251"/>
                    </a:cubicBezTo>
                    <a:cubicBezTo>
                      <a:pt x="318" y="250"/>
                      <a:pt x="318" y="250"/>
                      <a:pt x="318" y="250"/>
                    </a:cubicBezTo>
                    <a:cubicBezTo>
                      <a:pt x="309" y="240"/>
                      <a:pt x="309" y="240"/>
                      <a:pt x="309" y="240"/>
                    </a:cubicBezTo>
                    <a:cubicBezTo>
                      <a:pt x="306" y="237"/>
                      <a:pt x="306" y="237"/>
                      <a:pt x="306" y="237"/>
                    </a:cubicBezTo>
                    <a:cubicBezTo>
                      <a:pt x="306" y="236"/>
                      <a:pt x="306" y="236"/>
                      <a:pt x="306" y="236"/>
                    </a:cubicBezTo>
                    <a:cubicBezTo>
                      <a:pt x="305" y="235"/>
                      <a:pt x="305" y="235"/>
                      <a:pt x="305" y="235"/>
                    </a:cubicBezTo>
                    <a:lnTo>
                      <a:pt x="306" y="233"/>
                    </a:lnTo>
                    <a:close/>
                    <a:moveTo>
                      <a:pt x="306" y="241"/>
                    </a:moveTo>
                    <a:cubicBezTo>
                      <a:pt x="306" y="242"/>
                      <a:pt x="306" y="242"/>
                      <a:pt x="306" y="242"/>
                    </a:cubicBezTo>
                    <a:cubicBezTo>
                      <a:pt x="309" y="245"/>
                      <a:pt x="309" y="245"/>
                      <a:pt x="309" y="245"/>
                    </a:cubicBezTo>
                    <a:cubicBezTo>
                      <a:pt x="311" y="248"/>
                      <a:pt x="314" y="250"/>
                      <a:pt x="316" y="253"/>
                    </a:cubicBezTo>
                    <a:cubicBezTo>
                      <a:pt x="319" y="256"/>
                      <a:pt x="319" y="256"/>
                      <a:pt x="319" y="256"/>
                    </a:cubicBezTo>
                    <a:cubicBezTo>
                      <a:pt x="325" y="263"/>
                      <a:pt x="325" y="263"/>
                      <a:pt x="325" y="263"/>
                    </a:cubicBezTo>
                    <a:cubicBezTo>
                      <a:pt x="329" y="267"/>
                      <a:pt x="329" y="267"/>
                      <a:pt x="329" y="267"/>
                    </a:cubicBezTo>
                    <a:cubicBezTo>
                      <a:pt x="330" y="268"/>
                      <a:pt x="330" y="268"/>
                      <a:pt x="330" y="268"/>
                    </a:cubicBezTo>
                    <a:cubicBezTo>
                      <a:pt x="334" y="273"/>
                      <a:pt x="332" y="278"/>
                      <a:pt x="329" y="278"/>
                    </a:cubicBezTo>
                    <a:cubicBezTo>
                      <a:pt x="328" y="278"/>
                      <a:pt x="327" y="277"/>
                      <a:pt x="326" y="275"/>
                    </a:cubicBezTo>
                    <a:cubicBezTo>
                      <a:pt x="325" y="275"/>
                      <a:pt x="325" y="275"/>
                      <a:pt x="325" y="275"/>
                    </a:cubicBezTo>
                    <a:cubicBezTo>
                      <a:pt x="319" y="268"/>
                      <a:pt x="319" y="268"/>
                      <a:pt x="319" y="268"/>
                    </a:cubicBezTo>
                    <a:cubicBezTo>
                      <a:pt x="312" y="261"/>
                      <a:pt x="312" y="261"/>
                      <a:pt x="312" y="261"/>
                    </a:cubicBezTo>
                    <a:cubicBezTo>
                      <a:pt x="309" y="257"/>
                      <a:pt x="309" y="257"/>
                      <a:pt x="309" y="257"/>
                    </a:cubicBezTo>
                    <a:cubicBezTo>
                      <a:pt x="306" y="254"/>
                      <a:pt x="306" y="254"/>
                      <a:pt x="306" y="254"/>
                    </a:cubicBezTo>
                    <a:cubicBezTo>
                      <a:pt x="306" y="253"/>
                      <a:pt x="306" y="253"/>
                      <a:pt x="306" y="253"/>
                    </a:cubicBezTo>
                    <a:cubicBezTo>
                      <a:pt x="303" y="251"/>
                      <a:pt x="301" y="249"/>
                      <a:pt x="299" y="246"/>
                    </a:cubicBezTo>
                    <a:cubicBezTo>
                      <a:pt x="298" y="246"/>
                      <a:pt x="298" y="246"/>
                      <a:pt x="298" y="246"/>
                    </a:cubicBezTo>
                    <a:cubicBezTo>
                      <a:pt x="299" y="245"/>
                      <a:pt x="299" y="245"/>
                      <a:pt x="299" y="245"/>
                    </a:cubicBezTo>
                    <a:cubicBezTo>
                      <a:pt x="300" y="243"/>
                      <a:pt x="302" y="241"/>
                      <a:pt x="303" y="238"/>
                    </a:cubicBezTo>
                    <a:lnTo>
                      <a:pt x="306" y="241"/>
                    </a:lnTo>
                    <a:close/>
                    <a:moveTo>
                      <a:pt x="273" y="176"/>
                    </a:moveTo>
                    <a:cubicBezTo>
                      <a:pt x="282" y="186"/>
                      <a:pt x="282" y="186"/>
                      <a:pt x="282" y="186"/>
                    </a:cubicBezTo>
                    <a:cubicBezTo>
                      <a:pt x="287" y="192"/>
                      <a:pt x="287" y="192"/>
                      <a:pt x="287" y="192"/>
                    </a:cubicBezTo>
                    <a:cubicBezTo>
                      <a:pt x="287" y="192"/>
                      <a:pt x="287" y="192"/>
                      <a:pt x="287" y="192"/>
                    </a:cubicBezTo>
                    <a:cubicBezTo>
                      <a:pt x="292" y="197"/>
                      <a:pt x="292" y="197"/>
                      <a:pt x="292" y="197"/>
                    </a:cubicBezTo>
                    <a:cubicBezTo>
                      <a:pt x="294" y="200"/>
                      <a:pt x="296" y="203"/>
                      <a:pt x="299" y="206"/>
                    </a:cubicBezTo>
                    <a:cubicBezTo>
                      <a:pt x="300" y="207"/>
                      <a:pt x="300" y="207"/>
                      <a:pt x="300" y="207"/>
                    </a:cubicBezTo>
                    <a:cubicBezTo>
                      <a:pt x="305" y="212"/>
                      <a:pt x="303" y="217"/>
                      <a:pt x="299" y="213"/>
                    </a:cubicBezTo>
                    <a:cubicBezTo>
                      <a:pt x="299" y="212"/>
                      <a:pt x="298" y="212"/>
                      <a:pt x="298" y="212"/>
                    </a:cubicBezTo>
                    <a:cubicBezTo>
                      <a:pt x="292" y="204"/>
                      <a:pt x="292" y="204"/>
                      <a:pt x="292" y="204"/>
                    </a:cubicBezTo>
                    <a:cubicBezTo>
                      <a:pt x="287" y="199"/>
                      <a:pt x="287" y="199"/>
                      <a:pt x="287" y="199"/>
                    </a:cubicBezTo>
                    <a:cubicBezTo>
                      <a:pt x="284" y="196"/>
                      <a:pt x="284" y="196"/>
                      <a:pt x="284" y="196"/>
                    </a:cubicBezTo>
                    <a:cubicBezTo>
                      <a:pt x="282" y="193"/>
                      <a:pt x="282" y="193"/>
                      <a:pt x="282" y="193"/>
                    </a:cubicBezTo>
                    <a:cubicBezTo>
                      <a:pt x="271" y="180"/>
                      <a:pt x="271" y="180"/>
                      <a:pt x="271" y="180"/>
                    </a:cubicBezTo>
                    <a:cubicBezTo>
                      <a:pt x="271" y="179"/>
                      <a:pt x="272" y="178"/>
                      <a:pt x="273" y="176"/>
                    </a:cubicBezTo>
                    <a:close/>
                    <a:moveTo>
                      <a:pt x="266" y="188"/>
                    </a:move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69" y="184"/>
                      <a:pt x="269" y="184"/>
                      <a:pt x="269" y="184"/>
                    </a:cubicBezTo>
                    <a:cubicBezTo>
                      <a:pt x="273" y="189"/>
                      <a:pt x="277" y="194"/>
                      <a:pt x="282" y="199"/>
                    </a:cubicBezTo>
                    <a:cubicBezTo>
                      <a:pt x="282" y="200"/>
                      <a:pt x="282" y="200"/>
                      <a:pt x="282" y="200"/>
                    </a:cubicBezTo>
                    <a:cubicBezTo>
                      <a:pt x="287" y="205"/>
                      <a:pt x="287" y="205"/>
                      <a:pt x="287" y="205"/>
                    </a:cubicBezTo>
                    <a:cubicBezTo>
                      <a:pt x="292" y="210"/>
                      <a:pt x="292" y="210"/>
                      <a:pt x="292" y="210"/>
                    </a:cubicBezTo>
                    <a:cubicBezTo>
                      <a:pt x="296" y="216"/>
                      <a:pt x="296" y="216"/>
                      <a:pt x="296" y="216"/>
                    </a:cubicBezTo>
                    <a:cubicBezTo>
                      <a:pt x="298" y="217"/>
                      <a:pt x="298" y="219"/>
                      <a:pt x="299" y="220"/>
                    </a:cubicBezTo>
                    <a:cubicBezTo>
                      <a:pt x="299" y="221"/>
                      <a:pt x="299" y="222"/>
                      <a:pt x="299" y="223"/>
                    </a:cubicBezTo>
                    <a:cubicBezTo>
                      <a:pt x="298" y="225"/>
                      <a:pt x="296" y="225"/>
                      <a:pt x="293" y="222"/>
                    </a:cubicBezTo>
                    <a:cubicBezTo>
                      <a:pt x="292" y="220"/>
                      <a:pt x="292" y="220"/>
                      <a:pt x="292" y="220"/>
                    </a:cubicBezTo>
                    <a:cubicBezTo>
                      <a:pt x="287" y="215"/>
                      <a:pt x="287" y="215"/>
                      <a:pt x="287" y="215"/>
                    </a:cubicBezTo>
                    <a:cubicBezTo>
                      <a:pt x="282" y="209"/>
                      <a:pt x="282" y="209"/>
                      <a:pt x="282" y="209"/>
                    </a:cubicBez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75" y="202"/>
                      <a:pt x="272" y="198"/>
                      <a:pt x="268" y="194"/>
                    </a:cubicBezTo>
                    <a:cubicBezTo>
                      <a:pt x="266" y="192"/>
                      <a:pt x="266" y="192"/>
                      <a:pt x="266" y="192"/>
                    </a:cubicBezTo>
                    <a:cubicBezTo>
                      <a:pt x="265" y="190"/>
                      <a:pt x="265" y="190"/>
                      <a:pt x="265" y="190"/>
                    </a:cubicBezTo>
                    <a:lnTo>
                      <a:pt x="266" y="188"/>
                    </a:lnTo>
                    <a:close/>
                    <a:moveTo>
                      <a:pt x="232" y="129"/>
                    </a:move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40" y="138"/>
                      <a:pt x="240" y="138"/>
                      <a:pt x="240" y="138"/>
                    </a:cubicBezTo>
                    <a:cubicBezTo>
                      <a:pt x="246" y="145"/>
                      <a:pt x="246" y="145"/>
                      <a:pt x="246" y="145"/>
                    </a:cubicBezTo>
                    <a:cubicBezTo>
                      <a:pt x="249" y="148"/>
                      <a:pt x="251" y="151"/>
                      <a:pt x="254" y="154"/>
                    </a:cubicBezTo>
                    <a:cubicBezTo>
                      <a:pt x="257" y="157"/>
                      <a:pt x="257" y="157"/>
                      <a:pt x="257" y="157"/>
                    </a:cubicBezTo>
                    <a:cubicBezTo>
                      <a:pt x="260" y="162"/>
                      <a:pt x="260" y="162"/>
                      <a:pt x="260" y="162"/>
                    </a:cubicBezTo>
                    <a:cubicBezTo>
                      <a:pt x="261" y="162"/>
                      <a:pt x="261" y="162"/>
                      <a:pt x="261" y="163"/>
                    </a:cubicBezTo>
                    <a:cubicBezTo>
                      <a:pt x="264" y="166"/>
                      <a:pt x="264" y="170"/>
                      <a:pt x="261" y="169"/>
                    </a:cubicBezTo>
                    <a:cubicBezTo>
                      <a:pt x="260" y="168"/>
                      <a:pt x="259" y="168"/>
                      <a:pt x="258" y="166"/>
                    </a:cubicBezTo>
                    <a:cubicBezTo>
                      <a:pt x="257" y="165"/>
                      <a:pt x="257" y="165"/>
                      <a:pt x="257" y="165"/>
                    </a:cubicBezTo>
                    <a:cubicBezTo>
                      <a:pt x="254" y="161"/>
                      <a:pt x="254" y="161"/>
                      <a:pt x="254" y="161"/>
                    </a:cubicBezTo>
                    <a:cubicBezTo>
                      <a:pt x="250" y="157"/>
                      <a:pt x="247" y="153"/>
                      <a:pt x="244" y="149"/>
                    </a:cubicBezTo>
                    <a:cubicBezTo>
                      <a:pt x="240" y="145"/>
                      <a:pt x="240" y="145"/>
                      <a:pt x="240" y="145"/>
                    </a:cubicBezTo>
                    <a:cubicBezTo>
                      <a:pt x="232" y="137"/>
                      <a:pt x="232" y="137"/>
                      <a:pt x="232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0" y="131"/>
                      <a:pt x="231" y="130"/>
                      <a:pt x="232" y="129"/>
                    </a:cubicBezTo>
                    <a:close/>
                    <a:moveTo>
                      <a:pt x="224" y="138"/>
                    </a:moveTo>
                    <a:cubicBezTo>
                      <a:pt x="226" y="136"/>
                      <a:pt x="226" y="136"/>
                      <a:pt x="226" y="136"/>
                    </a:cubicBezTo>
                    <a:cubicBezTo>
                      <a:pt x="228" y="139"/>
                      <a:pt x="228" y="139"/>
                      <a:pt x="228" y="139"/>
                    </a:cubicBezTo>
                    <a:cubicBezTo>
                      <a:pt x="232" y="143"/>
                      <a:pt x="232" y="143"/>
                      <a:pt x="232" y="143"/>
                    </a:cubicBezTo>
                    <a:cubicBezTo>
                      <a:pt x="240" y="152"/>
                      <a:pt x="240" y="152"/>
                      <a:pt x="240" y="152"/>
                    </a:cubicBezTo>
                    <a:cubicBezTo>
                      <a:pt x="241" y="153"/>
                      <a:pt x="241" y="153"/>
                      <a:pt x="241" y="153"/>
                    </a:cubicBezTo>
                    <a:cubicBezTo>
                      <a:pt x="245" y="158"/>
                      <a:pt x="249" y="162"/>
                      <a:pt x="254" y="167"/>
                    </a:cubicBezTo>
                    <a:cubicBezTo>
                      <a:pt x="256" y="170"/>
                      <a:pt x="256" y="170"/>
                      <a:pt x="256" y="170"/>
                    </a:cubicBezTo>
                    <a:cubicBezTo>
                      <a:pt x="256" y="170"/>
                      <a:pt x="257" y="171"/>
                      <a:pt x="257" y="171"/>
                    </a:cubicBezTo>
                    <a:cubicBezTo>
                      <a:pt x="259" y="175"/>
                      <a:pt x="259" y="178"/>
                      <a:pt x="257" y="179"/>
                    </a:cubicBezTo>
                    <a:cubicBezTo>
                      <a:pt x="256" y="179"/>
                      <a:pt x="255" y="178"/>
                      <a:pt x="254" y="177"/>
                    </a:cubicBezTo>
                    <a:cubicBezTo>
                      <a:pt x="253" y="177"/>
                      <a:pt x="253" y="176"/>
                      <a:pt x="252" y="176"/>
                    </a:cubicBezTo>
                    <a:cubicBezTo>
                      <a:pt x="248" y="171"/>
                      <a:pt x="244" y="167"/>
                      <a:pt x="240" y="162"/>
                    </a:cubicBezTo>
                    <a:cubicBezTo>
                      <a:pt x="236" y="158"/>
                      <a:pt x="236" y="158"/>
                      <a:pt x="236" y="158"/>
                    </a:cubicBezTo>
                    <a:cubicBezTo>
                      <a:pt x="232" y="154"/>
                      <a:pt x="232" y="154"/>
                      <a:pt x="232" y="154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1" y="141"/>
                      <a:pt x="221" y="141"/>
                      <a:pt x="221" y="141"/>
                    </a:cubicBezTo>
                    <a:lnTo>
                      <a:pt x="224" y="138"/>
                    </a:lnTo>
                    <a:close/>
                    <a:moveTo>
                      <a:pt x="224" y="150"/>
                    </a:move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32" y="159"/>
                      <a:pt x="232" y="159"/>
                      <a:pt x="232" y="159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3" y="172"/>
                      <a:pt x="247" y="175"/>
                      <a:pt x="250" y="179"/>
                    </a:cubicBezTo>
                    <a:cubicBezTo>
                      <a:pt x="257" y="187"/>
                      <a:pt x="252" y="194"/>
                      <a:pt x="245" y="187"/>
                    </a:cubicBezTo>
                    <a:cubicBezTo>
                      <a:pt x="240" y="181"/>
                      <a:pt x="240" y="181"/>
                      <a:pt x="240" y="181"/>
                    </a:cubicBezTo>
                    <a:cubicBezTo>
                      <a:pt x="232" y="173"/>
                      <a:pt x="232" y="173"/>
                      <a:pt x="232" y="173"/>
                    </a:cubicBezTo>
                    <a:cubicBezTo>
                      <a:pt x="228" y="169"/>
                      <a:pt x="228" y="169"/>
                      <a:pt x="228" y="169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4" y="163"/>
                      <a:pt x="224" y="163"/>
                      <a:pt x="224" y="163"/>
                    </a:cubicBezTo>
                    <a:cubicBezTo>
                      <a:pt x="220" y="159"/>
                      <a:pt x="216" y="155"/>
                      <a:pt x="212" y="150"/>
                    </a:cubicBezTo>
                    <a:cubicBezTo>
                      <a:pt x="212" y="150"/>
                      <a:pt x="212" y="150"/>
                      <a:pt x="212" y="150"/>
                    </a:cubicBezTo>
                    <a:cubicBezTo>
                      <a:pt x="212" y="150"/>
                      <a:pt x="212" y="150"/>
                      <a:pt x="212" y="150"/>
                    </a:cubicBezTo>
                    <a:cubicBezTo>
                      <a:pt x="218" y="144"/>
                      <a:pt x="218" y="144"/>
                      <a:pt x="218" y="144"/>
                    </a:cubicBezTo>
                    <a:lnTo>
                      <a:pt x="224" y="150"/>
                    </a:lnTo>
                    <a:close/>
                    <a:moveTo>
                      <a:pt x="149" y="46"/>
                    </a:moveTo>
                    <a:cubicBezTo>
                      <a:pt x="153" y="49"/>
                      <a:pt x="153" y="49"/>
                      <a:pt x="153" y="49"/>
                    </a:cubicBezTo>
                    <a:cubicBezTo>
                      <a:pt x="157" y="54"/>
                      <a:pt x="157" y="54"/>
                      <a:pt x="157" y="54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7" y="95"/>
                      <a:pt x="197" y="95"/>
                      <a:pt x="197" y="95"/>
                    </a:cubicBezTo>
                    <a:cubicBezTo>
                      <a:pt x="203" y="101"/>
                      <a:pt x="203" y="101"/>
                      <a:pt x="203" y="101"/>
                    </a:cubicBezTo>
                    <a:cubicBezTo>
                      <a:pt x="205" y="103"/>
                      <a:pt x="205" y="103"/>
                      <a:pt x="205" y="103"/>
                    </a:cubicBezTo>
                    <a:cubicBezTo>
                      <a:pt x="209" y="107"/>
                      <a:pt x="211" y="110"/>
                      <a:pt x="212" y="113"/>
                    </a:cubicBezTo>
                    <a:cubicBezTo>
                      <a:pt x="213" y="116"/>
                      <a:pt x="213" y="119"/>
                      <a:pt x="212" y="121"/>
                    </a:cubicBezTo>
                    <a:cubicBezTo>
                      <a:pt x="210" y="124"/>
                      <a:pt x="207" y="125"/>
                      <a:pt x="203" y="125"/>
                    </a:cubicBezTo>
                    <a:cubicBezTo>
                      <a:pt x="201" y="124"/>
                      <a:pt x="199" y="124"/>
                      <a:pt x="197" y="122"/>
                    </a:cubicBezTo>
                    <a:cubicBezTo>
                      <a:pt x="195" y="121"/>
                      <a:pt x="193" y="119"/>
                      <a:pt x="191" y="117"/>
                    </a:cubicBezTo>
                    <a:cubicBezTo>
                      <a:pt x="190" y="117"/>
                      <a:pt x="190" y="117"/>
                      <a:pt x="190" y="117"/>
                    </a:cubicBezTo>
                    <a:cubicBezTo>
                      <a:pt x="174" y="101"/>
                      <a:pt x="174" y="101"/>
                      <a:pt x="174" y="101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57" y="83"/>
                      <a:pt x="157" y="83"/>
                      <a:pt x="157" y="83"/>
                    </a:cubicBezTo>
                    <a:cubicBezTo>
                      <a:pt x="153" y="78"/>
                      <a:pt x="153" y="78"/>
                      <a:pt x="153" y="78"/>
                    </a:cubicBezTo>
                    <a:cubicBezTo>
                      <a:pt x="136" y="62"/>
                      <a:pt x="136" y="62"/>
                      <a:pt x="136" y="62"/>
                    </a:cubicBezTo>
                    <a:lnTo>
                      <a:pt x="149" y="46"/>
                    </a:lnTo>
                    <a:close/>
                    <a:moveTo>
                      <a:pt x="129" y="70"/>
                    </a:moveTo>
                    <a:cubicBezTo>
                      <a:pt x="131" y="67"/>
                      <a:pt x="131" y="67"/>
                      <a:pt x="131" y="67"/>
                    </a:cubicBezTo>
                    <a:cubicBezTo>
                      <a:pt x="153" y="88"/>
                      <a:pt x="153" y="88"/>
                      <a:pt x="153" y="88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62" y="98"/>
                      <a:pt x="162" y="98"/>
                      <a:pt x="162" y="98"/>
                    </a:cubicBezTo>
                    <a:cubicBezTo>
                      <a:pt x="174" y="111"/>
                      <a:pt x="174" y="111"/>
                      <a:pt x="174" y="111"/>
                    </a:cubicBezTo>
                    <a:cubicBezTo>
                      <a:pt x="186" y="122"/>
                      <a:pt x="186" y="122"/>
                      <a:pt x="186" y="122"/>
                    </a:cubicBezTo>
                    <a:cubicBezTo>
                      <a:pt x="188" y="124"/>
                      <a:pt x="189" y="126"/>
                      <a:pt x="190" y="128"/>
                    </a:cubicBezTo>
                    <a:cubicBezTo>
                      <a:pt x="193" y="133"/>
                      <a:pt x="193" y="139"/>
                      <a:pt x="190" y="143"/>
                    </a:cubicBezTo>
                    <a:cubicBezTo>
                      <a:pt x="187" y="147"/>
                      <a:pt x="181" y="149"/>
                      <a:pt x="174" y="147"/>
                    </a:cubicBezTo>
                    <a:cubicBezTo>
                      <a:pt x="172" y="146"/>
                      <a:pt x="169" y="144"/>
                      <a:pt x="166" y="142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14" y="88"/>
                      <a:pt x="114" y="88"/>
                      <a:pt x="114" y="88"/>
                    </a:cubicBezTo>
                    <a:lnTo>
                      <a:pt x="129" y="70"/>
                    </a:lnTo>
                    <a:close/>
                    <a:moveTo>
                      <a:pt x="101" y="103"/>
                    </a:moveTo>
                    <a:cubicBezTo>
                      <a:pt x="109" y="94"/>
                      <a:pt x="109" y="94"/>
                      <a:pt x="109" y="9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53" y="138"/>
                      <a:pt x="153" y="138"/>
                      <a:pt x="153" y="138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163" y="149"/>
                      <a:pt x="163" y="149"/>
                      <a:pt x="163" y="149"/>
                    </a:cubicBezTo>
                    <a:cubicBezTo>
                      <a:pt x="173" y="159"/>
                      <a:pt x="170" y="170"/>
                      <a:pt x="162" y="175"/>
                    </a:cubicBezTo>
                    <a:cubicBezTo>
                      <a:pt x="161" y="176"/>
                      <a:pt x="159" y="176"/>
                      <a:pt x="157" y="177"/>
                    </a:cubicBezTo>
                    <a:cubicBezTo>
                      <a:pt x="156" y="177"/>
                      <a:pt x="154" y="178"/>
                      <a:pt x="153" y="178"/>
                    </a:cubicBezTo>
                    <a:cubicBezTo>
                      <a:pt x="148" y="178"/>
                      <a:pt x="144" y="176"/>
                      <a:pt x="140" y="172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88" y="120"/>
                      <a:pt x="88" y="120"/>
                      <a:pt x="88" y="120"/>
                    </a:cubicBezTo>
                    <a:lnTo>
                      <a:pt x="101" y="103"/>
                    </a:lnTo>
                    <a:close/>
                    <a:moveTo>
                      <a:pt x="82" y="127"/>
                    </a:moveTo>
                    <a:cubicBezTo>
                      <a:pt x="84" y="125"/>
                      <a:pt x="84" y="125"/>
                      <a:pt x="84" y="125"/>
                    </a:cubicBezTo>
                    <a:cubicBezTo>
                      <a:pt x="101" y="143"/>
                      <a:pt x="101" y="143"/>
                      <a:pt x="101" y="143"/>
                    </a:cubicBezTo>
                    <a:cubicBezTo>
                      <a:pt x="129" y="171"/>
                      <a:pt x="129" y="171"/>
                      <a:pt x="129" y="171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43" y="186"/>
                      <a:pt x="138" y="199"/>
                      <a:pt x="129" y="200"/>
                    </a:cubicBezTo>
                    <a:cubicBezTo>
                      <a:pt x="124" y="201"/>
                      <a:pt x="118" y="200"/>
                      <a:pt x="113" y="194"/>
                    </a:cubicBezTo>
                    <a:cubicBezTo>
                      <a:pt x="101" y="183"/>
                      <a:pt x="101" y="183"/>
                      <a:pt x="101" y="183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66" y="146"/>
                      <a:pt x="66" y="146"/>
                      <a:pt x="66" y="146"/>
                    </a:cubicBezTo>
                    <a:lnTo>
                      <a:pt x="82" y="127"/>
                    </a:lnTo>
                    <a:close/>
                    <a:moveTo>
                      <a:pt x="101" y="219"/>
                    </a:moveTo>
                    <a:cubicBezTo>
                      <a:pt x="99" y="218"/>
                      <a:pt x="96" y="216"/>
                      <a:pt x="93" y="213"/>
                    </a:cubicBezTo>
                    <a:cubicBezTo>
                      <a:pt x="82" y="201"/>
                      <a:pt x="82" y="201"/>
                      <a:pt x="82" y="201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61" y="152"/>
                      <a:pt x="61" y="152"/>
                      <a:pt x="61" y="152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01" y="193"/>
                      <a:pt x="101" y="193"/>
                      <a:pt x="101" y="193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21" y="212"/>
                      <a:pt x="114" y="225"/>
                      <a:pt x="101" y="219"/>
                    </a:cubicBezTo>
                    <a:close/>
                    <a:moveTo>
                      <a:pt x="157" y="272"/>
                    </a:moveTo>
                    <a:cubicBezTo>
                      <a:pt x="156" y="272"/>
                      <a:pt x="154" y="271"/>
                      <a:pt x="153" y="269"/>
                    </a:cubicBezTo>
                    <a:cubicBezTo>
                      <a:pt x="152" y="269"/>
                      <a:pt x="152" y="269"/>
                      <a:pt x="152" y="269"/>
                    </a:cubicBezTo>
                    <a:cubicBezTo>
                      <a:pt x="146" y="264"/>
                      <a:pt x="141" y="259"/>
                      <a:pt x="136" y="254"/>
                    </a:cubicBezTo>
                    <a:cubicBezTo>
                      <a:pt x="129" y="248"/>
                      <a:pt x="129" y="248"/>
                      <a:pt x="129" y="248"/>
                    </a:cubicBezTo>
                    <a:cubicBezTo>
                      <a:pt x="120" y="240"/>
                      <a:pt x="120" y="240"/>
                      <a:pt x="120" y="240"/>
                    </a:cubicBezTo>
                    <a:cubicBezTo>
                      <a:pt x="121" y="239"/>
                      <a:pt x="122" y="238"/>
                      <a:pt x="123" y="237"/>
                    </a:cubicBezTo>
                    <a:cubicBezTo>
                      <a:pt x="129" y="241"/>
                      <a:pt x="129" y="241"/>
                      <a:pt x="129" y="241"/>
                    </a:cubicBezTo>
                    <a:cubicBezTo>
                      <a:pt x="132" y="245"/>
                      <a:pt x="136" y="248"/>
                      <a:pt x="140" y="252"/>
                    </a:cubicBezTo>
                    <a:cubicBezTo>
                      <a:pt x="144" y="255"/>
                      <a:pt x="148" y="259"/>
                      <a:pt x="153" y="263"/>
                    </a:cubicBezTo>
                    <a:cubicBezTo>
                      <a:pt x="157" y="267"/>
                      <a:pt x="157" y="267"/>
                      <a:pt x="157" y="267"/>
                    </a:cubicBezTo>
                    <a:cubicBezTo>
                      <a:pt x="157" y="267"/>
                      <a:pt x="157" y="267"/>
                      <a:pt x="157" y="267"/>
                    </a:cubicBezTo>
                    <a:cubicBezTo>
                      <a:pt x="160" y="270"/>
                      <a:pt x="159" y="272"/>
                      <a:pt x="157" y="272"/>
                    </a:cubicBezTo>
                    <a:close/>
                    <a:moveTo>
                      <a:pt x="162" y="265"/>
                    </a:moveTo>
                    <a:cubicBezTo>
                      <a:pt x="161" y="265"/>
                      <a:pt x="160" y="264"/>
                      <a:pt x="160" y="264"/>
                    </a:cubicBezTo>
                    <a:cubicBezTo>
                      <a:pt x="157" y="262"/>
                      <a:pt x="157" y="262"/>
                      <a:pt x="157" y="262"/>
                    </a:cubicBezTo>
                    <a:cubicBezTo>
                      <a:pt x="153" y="257"/>
                      <a:pt x="153" y="257"/>
                      <a:pt x="153" y="257"/>
                    </a:cubicBezTo>
                    <a:cubicBezTo>
                      <a:pt x="149" y="254"/>
                      <a:pt x="146" y="251"/>
                      <a:pt x="143" y="249"/>
                    </a:cubicBezTo>
                    <a:cubicBezTo>
                      <a:pt x="138" y="244"/>
                      <a:pt x="133" y="240"/>
                      <a:pt x="129" y="236"/>
                    </a:cubicBez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29" y="231"/>
                      <a:pt x="129" y="231"/>
                      <a:pt x="129" y="231"/>
                    </a:cubicBezTo>
                    <a:cubicBezTo>
                      <a:pt x="132" y="229"/>
                      <a:pt x="132" y="229"/>
                      <a:pt x="132" y="229"/>
                    </a:cubicBezTo>
                    <a:cubicBezTo>
                      <a:pt x="137" y="234"/>
                      <a:pt x="143" y="239"/>
                      <a:pt x="149" y="244"/>
                    </a:cubicBezTo>
                    <a:cubicBezTo>
                      <a:pt x="153" y="248"/>
                      <a:pt x="153" y="248"/>
                      <a:pt x="153" y="248"/>
                    </a:cubicBezTo>
                    <a:cubicBezTo>
                      <a:pt x="157" y="252"/>
                      <a:pt x="157" y="252"/>
                      <a:pt x="157" y="252"/>
                    </a:cubicBezTo>
                    <a:cubicBezTo>
                      <a:pt x="162" y="257"/>
                      <a:pt x="162" y="257"/>
                      <a:pt x="162" y="257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1" y="265"/>
                      <a:pt x="167" y="268"/>
                      <a:pt x="162" y="265"/>
                    </a:cubicBezTo>
                    <a:close/>
                    <a:moveTo>
                      <a:pt x="203" y="312"/>
                    </a:moveTo>
                    <a:cubicBezTo>
                      <a:pt x="202" y="312"/>
                      <a:pt x="200" y="312"/>
                      <a:pt x="197" y="309"/>
                    </a:cubicBezTo>
                    <a:cubicBezTo>
                      <a:pt x="197" y="309"/>
                      <a:pt x="197" y="309"/>
                      <a:pt x="197" y="309"/>
                    </a:cubicBezTo>
                    <a:cubicBezTo>
                      <a:pt x="190" y="303"/>
                      <a:pt x="190" y="303"/>
                      <a:pt x="190" y="303"/>
                    </a:cubicBezTo>
                    <a:cubicBezTo>
                      <a:pt x="187" y="300"/>
                      <a:pt x="184" y="298"/>
                      <a:pt x="181" y="295"/>
                    </a:cubicBezTo>
                    <a:cubicBezTo>
                      <a:pt x="174" y="289"/>
                      <a:pt x="174" y="289"/>
                      <a:pt x="174" y="289"/>
                    </a:cubicBezTo>
                    <a:cubicBezTo>
                      <a:pt x="166" y="281"/>
                      <a:pt x="166" y="281"/>
                      <a:pt x="166" y="281"/>
                    </a:cubicBezTo>
                    <a:cubicBezTo>
                      <a:pt x="167" y="281"/>
                      <a:pt x="169" y="280"/>
                      <a:pt x="170" y="279"/>
                    </a:cubicBezTo>
                    <a:cubicBezTo>
                      <a:pt x="174" y="283"/>
                      <a:pt x="174" y="283"/>
                      <a:pt x="174" y="283"/>
                    </a:cubicBezTo>
                    <a:cubicBezTo>
                      <a:pt x="186" y="293"/>
                      <a:pt x="186" y="293"/>
                      <a:pt x="186" y="293"/>
                    </a:cubicBezTo>
                    <a:cubicBezTo>
                      <a:pt x="190" y="297"/>
                      <a:pt x="190" y="297"/>
                      <a:pt x="190" y="297"/>
                    </a:cubicBezTo>
                    <a:cubicBezTo>
                      <a:pt x="197" y="303"/>
                      <a:pt x="197" y="303"/>
                      <a:pt x="197" y="303"/>
                    </a:cubicBezTo>
                    <a:cubicBezTo>
                      <a:pt x="201" y="307"/>
                      <a:pt x="201" y="307"/>
                      <a:pt x="201" y="307"/>
                    </a:cubicBezTo>
                    <a:cubicBezTo>
                      <a:pt x="202" y="308"/>
                      <a:pt x="203" y="309"/>
                      <a:pt x="203" y="310"/>
                    </a:cubicBezTo>
                    <a:cubicBezTo>
                      <a:pt x="204" y="311"/>
                      <a:pt x="204" y="311"/>
                      <a:pt x="203" y="312"/>
                    </a:cubicBezTo>
                    <a:close/>
                    <a:moveTo>
                      <a:pt x="203" y="304"/>
                    </a:moveTo>
                    <a:cubicBezTo>
                      <a:pt x="197" y="298"/>
                      <a:pt x="197" y="298"/>
                      <a:pt x="197" y="298"/>
                    </a:cubicBezTo>
                    <a:cubicBezTo>
                      <a:pt x="195" y="296"/>
                      <a:pt x="192" y="294"/>
                      <a:pt x="190" y="291"/>
                    </a:cubicBezTo>
                    <a:cubicBezTo>
                      <a:pt x="190" y="291"/>
                      <a:pt x="190" y="291"/>
                      <a:pt x="190" y="291"/>
                    </a:cubicBezTo>
                    <a:cubicBezTo>
                      <a:pt x="185" y="287"/>
                      <a:pt x="179" y="282"/>
                      <a:pt x="174" y="277"/>
                    </a:cubicBezTo>
                    <a:cubicBezTo>
                      <a:pt x="174" y="277"/>
                      <a:pt x="174" y="277"/>
                      <a:pt x="174" y="277"/>
                    </a:cubicBezTo>
                    <a:cubicBezTo>
                      <a:pt x="174" y="277"/>
                      <a:pt x="174" y="277"/>
                      <a:pt x="174" y="277"/>
                    </a:cubicBezTo>
                    <a:cubicBezTo>
                      <a:pt x="176" y="276"/>
                      <a:pt x="178" y="274"/>
                      <a:pt x="180" y="273"/>
                    </a:cubicBezTo>
                    <a:cubicBezTo>
                      <a:pt x="183" y="276"/>
                      <a:pt x="187" y="279"/>
                      <a:pt x="190" y="282"/>
                    </a:cubicBezTo>
                    <a:cubicBezTo>
                      <a:pt x="196" y="288"/>
                      <a:pt x="196" y="288"/>
                      <a:pt x="196" y="288"/>
                    </a:cubicBezTo>
                    <a:cubicBezTo>
                      <a:pt x="197" y="289"/>
                      <a:pt x="197" y="289"/>
                      <a:pt x="197" y="289"/>
                    </a:cubicBezTo>
                    <a:cubicBezTo>
                      <a:pt x="203" y="295"/>
                      <a:pt x="203" y="295"/>
                      <a:pt x="203" y="295"/>
                    </a:cubicBezTo>
                    <a:cubicBezTo>
                      <a:pt x="211" y="302"/>
                      <a:pt x="211" y="302"/>
                      <a:pt x="211" y="302"/>
                    </a:cubicBezTo>
                    <a:cubicBezTo>
                      <a:pt x="212" y="303"/>
                      <a:pt x="212" y="303"/>
                      <a:pt x="212" y="303"/>
                    </a:cubicBezTo>
                    <a:cubicBezTo>
                      <a:pt x="215" y="306"/>
                      <a:pt x="214" y="308"/>
                      <a:pt x="212" y="308"/>
                    </a:cubicBezTo>
                    <a:cubicBezTo>
                      <a:pt x="210" y="308"/>
                      <a:pt x="208" y="308"/>
                      <a:pt x="205" y="306"/>
                    </a:cubicBezTo>
                    <a:lnTo>
                      <a:pt x="203" y="304"/>
                    </a:lnTo>
                    <a:close/>
                    <a:moveTo>
                      <a:pt x="240" y="348"/>
                    </a:moveTo>
                    <a:cubicBezTo>
                      <a:pt x="239" y="347"/>
                      <a:pt x="239" y="347"/>
                      <a:pt x="239" y="347"/>
                    </a:cubicBezTo>
                    <a:cubicBezTo>
                      <a:pt x="232" y="341"/>
                      <a:pt x="232" y="341"/>
                      <a:pt x="232" y="341"/>
                    </a:cubicBezTo>
                    <a:cubicBezTo>
                      <a:pt x="228" y="337"/>
                      <a:pt x="228" y="337"/>
                      <a:pt x="228" y="337"/>
                    </a:cubicBezTo>
                    <a:cubicBezTo>
                      <a:pt x="225" y="334"/>
                      <a:pt x="225" y="334"/>
                      <a:pt x="225" y="334"/>
                    </a:cubicBezTo>
                    <a:cubicBezTo>
                      <a:pt x="224" y="333"/>
                      <a:pt x="224" y="333"/>
                      <a:pt x="224" y="333"/>
                    </a:cubicBezTo>
                    <a:cubicBezTo>
                      <a:pt x="220" y="330"/>
                      <a:pt x="216" y="326"/>
                      <a:pt x="212" y="323"/>
                    </a:cubicBezTo>
                    <a:cubicBezTo>
                      <a:pt x="210" y="321"/>
                      <a:pt x="210" y="321"/>
                      <a:pt x="210" y="321"/>
                    </a:cubicBezTo>
                    <a:cubicBezTo>
                      <a:pt x="210" y="320"/>
                      <a:pt x="211" y="320"/>
                      <a:pt x="212" y="320"/>
                    </a:cubicBezTo>
                    <a:cubicBezTo>
                      <a:pt x="214" y="319"/>
                      <a:pt x="214" y="319"/>
                      <a:pt x="214" y="319"/>
                    </a:cubicBezTo>
                    <a:cubicBezTo>
                      <a:pt x="224" y="327"/>
                      <a:pt x="224" y="327"/>
                      <a:pt x="224" y="327"/>
                    </a:cubicBezTo>
                    <a:cubicBezTo>
                      <a:pt x="228" y="332"/>
                      <a:pt x="228" y="332"/>
                      <a:pt x="228" y="332"/>
                    </a:cubicBezTo>
                    <a:cubicBezTo>
                      <a:pt x="229" y="332"/>
                      <a:pt x="229" y="332"/>
                      <a:pt x="229" y="332"/>
                    </a:cubicBezTo>
                    <a:cubicBezTo>
                      <a:pt x="232" y="335"/>
                      <a:pt x="232" y="335"/>
                      <a:pt x="232" y="335"/>
                    </a:cubicBezTo>
                    <a:cubicBezTo>
                      <a:pt x="240" y="342"/>
                      <a:pt x="240" y="342"/>
                      <a:pt x="240" y="342"/>
                    </a:cubicBezTo>
                    <a:cubicBezTo>
                      <a:pt x="244" y="346"/>
                      <a:pt x="244" y="346"/>
                      <a:pt x="244" y="346"/>
                    </a:cubicBezTo>
                    <a:cubicBezTo>
                      <a:pt x="250" y="351"/>
                      <a:pt x="245" y="352"/>
                      <a:pt x="240" y="348"/>
                    </a:cubicBezTo>
                    <a:close/>
                    <a:moveTo>
                      <a:pt x="240" y="337"/>
                    </a:moveTo>
                    <a:cubicBezTo>
                      <a:pt x="233" y="331"/>
                      <a:pt x="233" y="331"/>
                      <a:pt x="233" y="331"/>
                    </a:cubicBezTo>
                    <a:cubicBezTo>
                      <a:pt x="232" y="330"/>
                      <a:pt x="232" y="330"/>
                      <a:pt x="232" y="330"/>
                    </a:cubicBezTo>
                    <a:cubicBezTo>
                      <a:pt x="228" y="326"/>
                      <a:pt x="228" y="326"/>
                      <a:pt x="228" y="326"/>
                    </a:cubicBezTo>
                    <a:cubicBezTo>
                      <a:pt x="224" y="322"/>
                      <a:pt x="224" y="322"/>
                      <a:pt x="224" y="322"/>
                    </a:cubicBezTo>
                    <a:cubicBezTo>
                      <a:pt x="218" y="317"/>
                      <a:pt x="218" y="317"/>
                      <a:pt x="218" y="317"/>
                    </a:cubicBezTo>
                    <a:cubicBezTo>
                      <a:pt x="220" y="316"/>
                      <a:pt x="222" y="315"/>
                      <a:pt x="224" y="314"/>
                    </a:cubicBezTo>
                    <a:cubicBezTo>
                      <a:pt x="224" y="314"/>
                      <a:pt x="224" y="314"/>
                      <a:pt x="224" y="314"/>
                    </a:cubicBezTo>
                    <a:cubicBezTo>
                      <a:pt x="228" y="318"/>
                      <a:pt x="228" y="318"/>
                      <a:pt x="228" y="318"/>
                    </a:cubicBezTo>
                    <a:cubicBezTo>
                      <a:pt x="232" y="321"/>
                      <a:pt x="232" y="321"/>
                      <a:pt x="232" y="321"/>
                    </a:cubicBezTo>
                    <a:cubicBezTo>
                      <a:pt x="235" y="324"/>
                      <a:pt x="237" y="326"/>
                      <a:pt x="239" y="328"/>
                    </a:cubicBezTo>
                    <a:cubicBezTo>
                      <a:pt x="240" y="328"/>
                      <a:pt x="240" y="328"/>
                      <a:pt x="240" y="328"/>
                    </a:cubicBezTo>
                    <a:cubicBezTo>
                      <a:pt x="244" y="332"/>
                      <a:pt x="249" y="337"/>
                      <a:pt x="254" y="341"/>
                    </a:cubicBezTo>
                    <a:cubicBezTo>
                      <a:pt x="254" y="342"/>
                      <a:pt x="254" y="342"/>
                      <a:pt x="254" y="342"/>
                    </a:cubicBezTo>
                    <a:cubicBezTo>
                      <a:pt x="258" y="345"/>
                      <a:pt x="257" y="347"/>
                      <a:pt x="254" y="347"/>
                    </a:cubicBezTo>
                    <a:cubicBezTo>
                      <a:pt x="252" y="347"/>
                      <a:pt x="250" y="346"/>
                      <a:pt x="248" y="344"/>
                    </a:cubicBezTo>
                    <a:cubicBezTo>
                      <a:pt x="245" y="342"/>
                      <a:pt x="243" y="339"/>
                      <a:pt x="240" y="337"/>
                    </a:cubicBezTo>
                    <a:close/>
                    <a:moveTo>
                      <a:pt x="282" y="384"/>
                    </a:moveTo>
                    <a:cubicBezTo>
                      <a:pt x="281" y="383"/>
                      <a:pt x="279" y="383"/>
                      <a:pt x="278" y="381"/>
                    </a:cubicBezTo>
                    <a:cubicBezTo>
                      <a:pt x="275" y="379"/>
                      <a:pt x="272" y="376"/>
                      <a:pt x="268" y="373"/>
                    </a:cubicBezTo>
                    <a:cubicBezTo>
                      <a:pt x="266" y="371"/>
                      <a:pt x="266" y="371"/>
                      <a:pt x="266" y="371"/>
                    </a:cubicBezTo>
                    <a:cubicBezTo>
                      <a:pt x="264" y="369"/>
                      <a:pt x="264" y="369"/>
                      <a:pt x="264" y="369"/>
                    </a:cubicBezTo>
                    <a:cubicBezTo>
                      <a:pt x="261" y="366"/>
                      <a:pt x="261" y="366"/>
                      <a:pt x="261" y="366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4" y="360"/>
                      <a:pt x="254" y="360"/>
                      <a:pt x="254" y="360"/>
                    </a:cubicBezTo>
                    <a:cubicBezTo>
                      <a:pt x="249" y="356"/>
                      <a:pt x="249" y="356"/>
                      <a:pt x="249" y="356"/>
                    </a:cubicBezTo>
                    <a:cubicBezTo>
                      <a:pt x="251" y="355"/>
                      <a:pt x="252" y="355"/>
                      <a:pt x="254" y="355"/>
                    </a:cubicBezTo>
                    <a:cubicBezTo>
                      <a:pt x="254" y="354"/>
                      <a:pt x="254" y="354"/>
                      <a:pt x="254" y="354"/>
                    </a:cubicBezTo>
                    <a:cubicBezTo>
                      <a:pt x="257" y="357"/>
                      <a:pt x="257" y="357"/>
                      <a:pt x="257" y="357"/>
                    </a:cubicBezTo>
                    <a:cubicBezTo>
                      <a:pt x="261" y="361"/>
                      <a:pt x="261" y="361"/>
                      <a:pt x="261" y="361"/>
                    </a:cubicBezTo>
                    <a:cubicBezTo>
                      <a:pt x="266" y="365"/>
                      <a:pt x="266" y="365"/>
                      <a:pt x="266" y="365"/>
                    </a:cubicBezTo>
                    <a:cubicBezTo>
                      <a:pt x="268" y="367"/>
                      <a:pt x="268" y="367"/>
                      <a:pt x="268" y="367"/>
                    </a:cubicBezTo>
                    <a:cubicBezTo>
                      <a:pt x="269" y="367"/>
                      <a:pt x="269" y="367"/>
                      <a:pt x="269" y="367"/>
                    </a:cubicBezTo>
                    <a:cubicBezTo>
                      <a:pt x="273" y="371"/>
                      <a:pt x="277" y="375"/>
                      <a:pt x="282" y="379"/>
                    </a:cubicBezTo>
                    <a:cubicBezTo>
                      <a:pt x="283" y="381"/>
                      <a:pt x="283" y="381"/>
                      <a:pt x="283" y="381"/>
                    </a:cubicBezTo>
                    <a:cubicBezTo>
                      <a:pt x="287" y="384"/>
                      <a:pt x="285" y="385"/>
                      <a:pt x="282" y="384"/>
                    </a:cubicBezTo>
                    <a:close/>
                    <a:moveTo>
                      <a:pt x="287" y="379"/>
                    </a:moveTo>
                    <a:cubicBezTo>
                      <a:pt x="282" y="375"/>
                      <a:pt x="282" y="375"/>
                      <a:pt x="282" y="375"/>
                    </a:cubicBezTo>
                    <a:cubicBezTo>
                      <a:pt x="279" y="372"/>
                      <a:pt x="276" y="369"/>
                      <a:pt x="273" y="366"/>
                    </a:cubicBezTo>
                    <a:cubicBezTo>
                      <a:pt x="268" y="362"/>
                      <a:pt x="268" y="362"/>
                      <a:pt x="268" y="362"/>
                    </a:cubicBezTo>
                    <a:cubicBezTo>
                      <a:pt x="266" y="360"/>
                      <a:pt x="266" y="360"/>
                      <a:pt x="266" y="360"/>
                    </a:cubicBezTo>
                    <a:cubicBezTo>
                      <a:pt x="261" y="356"/>
                      <a:pt x="261" y="356"/>
                      <a:pt x="261" y="356"/>
                    </a:cubicBezTo>
                    <a:cubicBezTo>
                      <a:pt x="258" y="353"/>
                      <a:pt x="258" y="353"/>
                      <a:pt x="258" y="353"/>
                    </a:cubicBezTo>
                    <a:cubicBezTo>
                      <a:pt x="261" y="352"/>
                      <a:pt x="261" y="352"/>
                      <a:pt x="261" y="352"/>
                    </a:cubicBezTo>
                    <a:cubicBezTo>
                      <a:pt x="262" y="351"/>
                      <a:pt x="263" y="351"/>
                      <a:pt x="264" y="351"/>
                    </a:cubicBezTo>
                    <a:cubicBezTo>
                      <a:pt x="266" y="352"/>
                      <a:pt x="266" y="352"/>
                      <a:pt x="266" y="352"/>
                    </a:cubicBezTo>
                    <a:cubicBezTo>
                      <a:pt x="268" y="354"/>
                      <a:pt x="268" y="354"/>
                      <a:pt x="268" y="354"/>
                    </a:cubicBezTo>
                    <a:cubicBezTo>
                      <a:pt x="272" y="357"/>
                      <a:pt x="275" y="361"/>
                      <a:pt x="279" y="364"/>
                    </a:cubicBezTo>
                    <a:cubicBezTo>
                      <a:pt x="282" y="367"/>
                      <a:pt x="282" y="367"/>
                      <a:pt x="282" y="367"/>
                    </a:cubicBezTo>
                    <a:cubicBezTo>
                      <a:pt x="287" y="371"/>
                      <a:pt x="287" y="371"/>
                      <a:pt x="287" y="371"/>
                    </a:cubicBezTo>
                    <a:cubicBezTo>
                      <a:pt x="292" y="376"/>
                      <a:pt x="292" y="376"/>
                      <a:pt x="292" y="376"/>
                    </a:cubicBezTo>
                    <a:cubicBezTo>
                      <a:pt x="293" y="377"/>
                      <a:pt x="293" y="377"/>
                      <a:pt x="293" y="377"/>
                    </a:cubicBezTo>
                    <a:cubicBezTo>
                      <a:pt x="297" y="381"/>
                      <a:pt x="295" y="383"/>
                      <a:pt x="292" y="382"/>
                    </a:cubicBezTo>
                    <a:cubicBezTo>
                      <a:pt x="290" y="382"/>
                      <a:pt x="289" y="381"/>
                      <a:pt x="287" y="379"/>
                    </a:cubicBezTo>
                    <a:close/>
                    <a:moveTo>
                      <a:pt x="319" y="416"/>
                    </a:moveTo>
                    <a:cubicBezTo>
                      <a:pt x="318" y="416"/>
                      <a:pt x="316" y="415"/>
                      <a:pt x="315" y="414"/>
                    </a:cubicBezTo>
                    <a:cubicBezTo>
                      <a:pt x="309" y="409"/>
                      <a:pt x="309" y="409"/>
                      <a:pt x="309" y="409"/>
                    </a:cubicBezTo>
                    <a:cubicBezTo>
                      <a:pt x="306" y="406"/>
                      <a:pt x="306" y="406"/>
                      <a:pt x="306" y="406"/>
                    </a:cubicBezTo>
                    <a:cubicBezTo>
                      <a:pt x="306" y="406"/>
                      <a:pt x="306" y="406"/>
                      <a:pt x="306" y="406"/>
                    </a:cubicBezTo>
                    <a:cubicBezTo>
                      <a:pt x="301" y="402"/>
                      <a:pt x="301" y="402"/>
                      <a:pt x="301" y="402"/>
                    </a:cubicBezTo>
                    <a:cubicBezTo>
                      <a:pt x="299" y="400"/>
                      <a:pt x="299" y="400"/>
                      <a:pt x="299" y="400"/>
                    </a:cubicBezTo>
                    <a:cubicBezTo>
                      <a:pt x="292" y="393"/>
                      <a:pt x="292" y="393"/>
                      <a:pt x="292" y="393"/>
                    </a:cubicBezTo>
                    <a:cubicBezTo>
                      <a:pt x="287" y="389"/>
                      <a:pt x="287" y="389"/>
                      <a:pt x="287" y="389"/>
                    </a:cubicBezTo>
                    <a:cubicBezTo>
                      <a:pt x="289" y="389"/>
                      <a:pt x="290" y="389"/>
                      <a:pt x="292" y="388"/>
                    </a:cubicBezTo>
                    <a:cubicBezTo>
                      <a:pt x="292" y="388"/>
                      <a:pt x="292" y="388"/>
                      <a:pt x="292" y="388"/>
                    </a:cubicBezTo>
                    <a:cubicBezTo>
                      <a:pt x="299" y="394"/>
                      <a:pt x="299" y="394"/>
                      <a:pt x="299" y="394"/>
                    </a:cubicBezTo>
                    <a:cubicBezTo>
                      <a:pt x="306" y="400"/>
                      <a:pt x="306" y="400"/>
                      <a:pt x="306" y="400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06" y="401"/>
                      <a:pt x="306" y="401"/>
                      <a:pt x="306" y="401"/>
                    </a:cubicBez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19" y="413"/>
                      <a:pt x="319" y="413"/>
                      <a:pt x="319" y="413"/>
                    </a:cubicBezTo>
                    <a:cubicBezTo>
                      <a:pt x="320" y="413"/>
                      <a:pt x="320" y="413"/>
                      <a:pt x="320" y="413"/>
                    </a:cubicBezTo>
                    <a:cubicBezTo>
                      <a:pt x="323" y="416"/>
                      <a:pt x="322" y="417"/>
                      <a:pt x="319" y="416"/>
                    </a:cubicBezTo>
                    <a:close/>
                    <a:moveTo>
                      <a:pt x="353" y="447"/>
                    </a:moveTo>
                    <a:cubicBezTo>
                      <a:pt x="352" y="447"/>
                      <a:pt x="350" y="446"/>
                      <a:pt x="348" y="444"/>
                    </a:cubicBezTo>
                    <a:cubicBezTo>
                      <a:pt x="345" y="441"/>
                      <a:pt x="345" y="441"/>
                      <a:pt x="345" y="441"/>
                    </a:cubicBezTo>
                    <a:cubicBezTo>
                      <a:pt x="343" y="439"/>
                      <a:pt x="343" y="439"/>
                      <a:pt x="343" y="439"/>
                    </a:cubicBezTo>
                    <a:cubicBezTo>
                      <a:pt x="342" y="438"/>
                      <a:pt x="342" y="438"/>
                      <a:pt x="342" y="438"/>
                    </a:cubicBezTo>
                    <a:cubicBezTo>
                      <a:pt x="336" y="433"/>
                      <a:pt x="336" y="433"/>
                      <a:pt x="336" y="433"/>
                    </a:cubicBezTo>
                    <a:cubicBezTo>
                      <a:pt x="335" y="433"/>
                      <a:pt x="335" y="433"/>
                      <a:pt x="335" y="433"/>
                    </a:cubicBezTo>
                    <a:cubicBezTo>
                      <a:pt x="329" y="427"/>
                      <a:pt x="329" y="427"/>
                      <a:pt x="329" y="427"/>
                    </a:cubicBezTo>
                    <a:cubicBezTo>
                      <a:pt x="325" y="423"/>
                      <a:pt x="325" y="423"/>
                      <a:pt x="325" y="423"/>
                    </a:cubicBezTo>
                    <a:cubicBezTo>
                      <a:pt x="323" y="421"/>
                      <a:pt x="323" y="421"/>
                      <a:pt x="323" y="421"/>
                    </a:cubicBezTo>
                    <a:cubicBezTo>
                      <a:pt x="324" y="421"/>
                      <a:pt x="324" y="421"/>
                      <a:pt x="325" y="421"/>
                    </a:cubicBezTo>
                    <a:cubicBezTo>
                      <a:pt x="326" y="421"/>
                      <a:pt x="327" y="421"/>
                      <a:pt x="328" y="421"/>
                    </a:cubicBezTo>
                    <a:cubicBezTo>
                      <a:pt x="329" y="422"/>
                      <a:pt x="329" y="422"/>
                      <a:pt x="329" y="422"/>
                    </a:cubicBezTo>
                    <a:cubicBezTo>
                      <a:pt x="336" y="428"/>
                      <a:pt x="336" y="428"/>
                      <a:pt x="336" y="428"/>
                    </a:cubicBezTo>
                    <a:cubicBezTo>
                      <a:pt x="340" y="432"/>
                      <a:pt x="340" y="432"/>
                      <a:pt x="340" y="432"/>
                    </a:cubicBezTo>
                    <a:cubicBezTo>
                      <a:pt x="342" y="433"/>
                      <a:pt x="342" y="433"/>
                      <a:pt x="342" y="433"/>
                    </a:cubicBezTo>
                    <a:cubicBezTo>
                      <a:pt x="343" y="434"/>
                      <a:pt x="343" y="434"/>
                      <a:pt x="343" y="434"/>
                    </a:cubicBezTo>
                    <a:cubicBezTo>
                      <a:pt x="345" y="436"/>
                      <a:pt x="345" y="436"/>
                      <a:pt x="345" y="436"/>
                    </a:cubicBezTo>
                    <a:cubicBezTo>
                      <a:pt x="353" y="443"/>
                      <a:pt x="353" y="443"/>
                      <a:pt x="353" y="443"/>
                    </a:cubicBezTo>
                    <a:cubicBezTo>
                      <a:pt x="353" y="444"/>
                      <a:pt x="353" y="444"/>
                      <a:pt x="353" y="444"/>
                    </a:cubicBezTo>
                    <a:cubicBezTo>
                      <a:pt x="356" y="446"/>
                      <a:pt x="355" y="447"/>
                      <a:pt x="353" y="447"/>
                    </a:cubicBezTo>
                    <a:close/>
                    <a:moveTo>
                      <a:pt x="364" y="444"/>
                    </a:moveTo>
                    <a:cubicBezTo>
                      <a:pt x="363" y="445"/>
                      <a:pt x="359" y="445"/>
                      <a:pt x="357" y="442"/>
                    </a:cubicBezTo>
                    <a:cubicBezTo>
                      <a:pt x="355" y="441"/>
                      <a:pt x="355" y="441"/>
                      <a:pt x="355" y="441"/>
                    </a:cubicBezTo>
                    <a:cubicBezTo>
                      <a:pt x="353" y="439"/>
                      <a:pt x="353" y="439"/>
                      <a:pt x="353" y="439"/>
                    </a:cubicBezTo>
                    <a:cubicBezTo>
                      <a:pt x="351" y="437"/>
                      <a:pt x="348" y="434"/>
                      <a:pt x="345" y="432"/>
                    </a:cubicBezTo>
                    <a:cubicBezTo>
                      <a:pt x="344" y="431"/>
                      <a:pt x="344" y="431"/>
                      <a:pt x="344" y="431"/>
                    </a:cubicBezTo>
                    <a:cubicBezTo>
                      <a:pt x="343" y="430"/>
                      <a:pt x="343" y="430"/>
                      <a:pt x="343" y="430"/>
                    </a:cubicBezTo>
                    <a:cubicBezTo>
                      <a:pt x="342" y="429"/>
                      <a:pt x="342" y="429"/>
                      <a:pt x="342" y="429"/>
                    </a:cubicBezTo>
                    <a:cubicBezTo>
                      <a:pt x="336" y="424"/>
                      <a:pt x="336" y="424"/>
                      <a:pt x="336" y="424"/>
                    </a:cubicBezTo>
                    <a:cubicBezTo>
                      <a:pt x="332" y="420"/>
                      <a:pt x="332" y="420"/>
                      <a:pt x="332" y="420"/>
                    </a:cubicBezTo>
                    <a:cubicBezTo>
                      <a:pt x="333" y="419"/>
                      <a:pt x="335" y="419"/>
                      <a:pt x="336" y="419"/>
                    </a:cubicBezTo>
                    <a:cubicBezTo>
                      <a:pt x="337" y="418"/>
                      <a:pt x="337" y="418"/>
                      <a:pt x="338" y="418"/>
                    </a:cubicBezTo>
                    <a:cubicBezTo>
                      <a:pt x="342" y="421"/>
                      <a:pt x="342" y="421"/>
                      <a:pt x="342" y="421"/>
                    </a:cubicBezTo>
                    <a:cubicBezTo>
                      <a:pt x="343" y="422"/>
                      <a:pt x="343" y="422"/>
                      <a:pt x="343" y="422"/>
                    </a:cubicBezTo>
                    <a:cubicBezTo>
                      <a:pt x="345" y="425"/>
                      <a:pt x="345" y="425"/>
                      <a:pt x="345" y="425"/>
                    </a:cubicBezTo>
                    <a:cubicBezTo>
                      <a:pt x="350" y="429"/>
                      <a:pt x="350" y="429"/>
                      <a:pt x="350" y="429"/>
                    </a:cubicBezTo>
                    <a:cubicBezTo>
                      <a:pt x="353" y="432"/>
                      <a:pt x="353" y="432"/>
                      <a:pt x="353" y="432"/>
                    </a:cubicBezTo>
                    <a:cubicBezTo>
                      <a:pt x="355" y="434"/>
                      <a:pt x="355" y="434"/>
                      <a:pt x="355" y="434"/>
                    </a:cubicBezTo>
                    <a:cubicBezTo>
                      <a:pt x="357" y="436"/>
                      <a:pt x="360" y="438"/>
                      <a:pt x="362" y="440"/>
                    </a:cubicBezTo>
                    <a:cubicBezTo>
                      <a:pt x="363" y="441"/>
                      <a:pt x="363" y="441"/>
                      <a:pt x="364" y="442"/>
                    </a:cubicBezTo>
                    <a:cubicBezTo>
                      <a:pt x="364" y="443"/>
                      <a:pt x="364" y="444"/>
                      <a:pt x="364" y="444"/>
                    </a:cubicBezTo>
                    <a:close/>
                    <a:moveTo>
                      <a:pt x="370" y="442"/>
                    </a:moveTo>
                    <a:cubicBezTo>
                      <a:pt x="369" y="442"/>
                      <a:pt x="367" y="441"/>
                      <a:pt x="366" y="440"/>
                    </a:cubicBezTo>
                    <a:cubicBezTo>
                      <a:pt x="364" y="438"/>
                      <a:pt x="364" y="438"/>
                      <a:pt x="364" y="438"/>
                    </a:cubicBezTo>
                    <a:cubicBezTo>
                      <a:pt x="361" y="435"/>
                      <a:pt x="358" y="432"/>
                      <a:pt x="355" y="430"/>
                    </a:cubicBezTo>
                    <a:cubicBezTo>
                      <a:pt x="354" y="428"/>
                      <a:pt x="354" y="428"/>
                      <a:pt x="354" y="428"/>
                    </a:cubicBezTo>
                    <a:cubicBezTo>
                      <a:pt x="353" y="428"/>
                      <a:pt x="353" y="428"/>
                      <a:pt x="353" y="428"/>
                    </a:cubicBezTo>
                    <a:cubicBezTo>
                      <a:pt x="345" y="421"/>
                      <a:pt x="345" y="421"/>
                      <a:pt x="345" y="421"/>
                    </a:cubicBezTo>
                    <a:cubicBezTo>
                      <a:pt x="343" y="418"/>
                      <a:pt x="343" y="418"/>
                      <a:pt x="343" y="418"/>
                    </a:cubicBezTo>
                    <a:cubicBezTo>
                      <a:pt x="342" y="417"/>
                      <a:pt x="342" y="417"/>
                      <a:pt x="342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2" y="417"/>
                      <a:pt x="342" y="417"/>
                      <a:pt x="342" y="417"/>
                    </a:cubicBezTo>
                    <a:cubicBezTo>
                      <a:pt x="342" y="417"/>
                      <a:pt x="342" y="417"/>
                      <a:pt x="343" y="417"/>
                    </a:cubicBezTo>
                    <a:cubicBezTo>
                      <a:pt x="344" y="417"/>
                      <a:pt x="344" y="416"/>
                      <a:pt x="345" y="416"/>
                    </a:cubicBezTo>
                    <a:cubicBezTo>
                      <a:pt x="346" y="415"/>
                      <a:pt x="348" y="415"/>
                      <a:pt x="349" y="414"/>
                    </a:cubicBezTo>
                    <a:cubicBezTo>
                      <a:pt x="353" y="419"/>
                      <a:pt x="353" y="419"/>
                      <a:pt x="353" y="419"/>
                    </a:cubicBezTo>
                    <a:cubicBezTo>
                      <a:pt x="355" y="420"/>
                      <a:pt x="355" y="420"/>
                      <a:pt x="355" y="420"/>
                    </a:cubicBezTo>
                    <a:cubicBezTo>
                      <a:pt x="361" y="425"/>
                      <a:pt x="361" y="425"/>
                      <a:pt x="361" y="425"/>
                    </a:cubicBezTo>
                    <a:cubicBezTo>
                      <a:pt x="364" y="428"/>
                      <a:pt x="364" y="428"/>
                      <a:pt x="364" y="428"/>
                    </a:cubicBezTo>
                    <a:cubicBezTo>
                      <a:pt x="370" y="435"/>
                      <a:pt x="370" y="435"/>
                      <a:pt x="370" y="435"/>
                    </a:cubicBezTo>
                    <a:cubicBezTo>
                      <a:pt x="372" y="436"/>
                      <a:pt x="372" y="436"/>
                      <a:pt x="372" y="436"/>
                    </a:cubicBezTo>
                    <a:cubicBezTo>
                      <a:pt x="376" y="440"/>
                      <a:pt x="374" y="442"/>
                      <a:pt x="370" y="442"/>
                    </a:cubicBezTo>
                    <a:close/>
                    <a:moveTo>
                      <a:pt x="379" y="451"/>
                    </a:moveTo>
                    <a:cubicBezTo>
                      <a:pt x="378" y="451"/>
                      <a:pt x="378" y="451"/>
                      <a:pt x="377" y="450"/>
                    </a:cubicBezTo>
                    <a:cubicBezTo>
                      <a:pt x="376" y="450"/>
                      <a:pt x="375" y="449"/>
                      <a:pt x="374" y="448"/>
                    </a:cubicBezTo>
                    <a:cubicBezTo>
                      <a:pt x="375" y="448"/>
                      <a:pt x="376" y="448"/>
                      <a:pt x="377" y="447"/>
                    </a:cubicBezTo>
                    <a:cubicBezTo>
                      <a:pt x="378" y="447"/>
                      <a:pt x="378" y="447"/>
                      <a:pt x="379" y="447"/>
                    </a:cubicBezTo>
                    <a:cubicBezTo>
                      <a:pt x="380" y="446"/>
                      <a:pt x="382" y="446"/>
                      <a:pt x="383" y="445"/>
                    </a:cubicBezTo>
                    <a:cubicBezTo>
                      <a:pt x="385" y="449"/>
                      <a:pt x="383" y="451"/>
                      <a:pt x="379" y="451"/>
                    </a:cubicBezTo>
                    <a:close/>
                    <a:moveTo>
                      <a:pt x="379" y="437"/>
                    </a:moveTo>
                    <a:cubicBezTo>
                      <a:pt x="378" y="437"/>
                      <a:pt x="378" y="437"/>
                      <a:pt x="377" y="437"/>
                    </a:cubicBezTo>
                    <a:cubicBezTo>
                      <a:pt x="376" y="436"/>
                      <a:pt x="376" y="436"/>
                      <a:pt x="375" y="436"/>
                    </a:cubicBezTo>
                    <a:cubicBezTo>
                      <a:pt x="370" y="431"/>
                      <a:pt x="370" y="431"/>
                      <a:pt x="370" y="431"/>
                    </a:cubicBezTo>
                    <a:cubicBezTo>
                      <a:pt x="364" y="424"/>
                      <a:pt x="364" y="424"/>
                      <a:pt x="364" y="424"/>
                    </a:cubicBezTo>
                    <a:cubicBezTo>
                      <a:pt x="364" y="424"/>
                      <a:pt x="364" y="424"/>
                      <a:pt x="364" y="424"/>
                    </a:cubicBezTo>
                    <a:cubicBezTo>
                      <a:pt x="355" y="416"/>
                      <a:pt x="355" y="416"/>
                      <a:pt x="355" y="416"/>
                    </a:cubicBezTo>
                    <a:cubicBezTo>
                      <a:pt x="353" y="415"/>
                      <a:pt x="353" y="415"/>
                      <a:pt x="353" y="415"/>
                    </a:cubicBezTo>
                    <a:cubicBezTo>
                      <a:pt x="352" y="413"/>
                      <a:pt x="352" y="413"/>
                      <a:pt x="352" y="413"/>
                    </a:cubicBezTo>
                    <a:cubicBezTo>
                      <a:pt x="353" y="412"/>
                      <a:pt x="353" y="412"/>
                      <a:pt x="353" y="412"/>
                    </a:cubicBezTo>
                    <a:cubicBezTo>
                      <a:pt x="355" y="412"/>
                      <a:pt x="355" y="412"/>
                      <a:pt x="355" y="412"/>
                    </a:cubicBezTo>
                    <a:cubicBezTo>
                      <a:pt x="357" y="411"/>
                      <a:pt x="358" y="410"/>
                      <a:pt x="360" y="409"/>
                    </a:cubicBezTo>
                    <a:cubicBezTo>
                      <a:pt x="364" y="412"/>
                      <a:pt x="364" y="412"/>
                      <a:pt x="364" y="412"/>
                    </a:cubicBezTo>
                    <a:cubicBezTo>
                      <a:pt x="370" y="419"/>
                      <a:pt x="370" y="419"/>
                      <a:pt x="370" y="419"/>
                    </a:cubicBezTo>
                    <a:cubicBezTo>
                      <a:pt x="371" y="420"/>
                      <a:pt x="371" y="420"/>
                      <a:pt x="371" y="420"/>
                    </a:cubicBezTo>
                    <a:cubicBezTo>
                      <a:pt x="377" y="425"/>
                      <a:pt x="377" y="425"/>
                      <a:pt x="377" y="425"/>
                    </a:cubicBezTo>
                    <a:cubicBezTo>
                      <a:pt x="379" y="427"/>
                      <a:pt x="379" y="427"/>
                      <a:pt x="379" y="427"/>
                    </a:cubicBezTo>
                    <a:cubicBezTo>
                      <a:pt x="383" y="431"/>
                      <a:pt x="383" y="431"/>
                      <a:pt x="383" y="431"/>
                    </a:cubicBezTo>
                    <a:cubicBezTo>
                      <a:pt x="387" y="435"/>
                      <a:pt x="383" y="438"/>
                      <a:pt x="379" y="437"/>
                    </a:cubicBezTo>
                    <a:close/>
                    <a:moveTo>
                      <a:pt x="396" y="457"/>
                    </a:moveTo>
                    <a:cubicBezTo>
                      <a:pt x="393" y="454"/>
                      <a:pt x="393" y="454"/>
                      <a:pt x="393" y="454"/>
                    </a:cubicBezTo>
                    <a:cubicBezTo>
                      <a:pt x="390" y="452"/>
                      <a:pt x="390" y="452"/>
                      <a:pt x="390" y="452"/>
                    </a:cubicBezTo>
                    <a:cubicBezTo>
                      <a:pt x="388" y="449"/>
                      <a:pt x="388" y="449"/>
                      <a:pt x="388" y="449"/>
                    </a:cubicBezTo>
                    <a:cubicBezTo>
                      <a:pt x="385" y="446"/>
                      <a:pt x="385" y="446"/>
                      <a:pt x="385" y="446"/>
                    </a:cubicBezTo>
                    <a:cubicBezTo>
                      <a:pt x="386" y="446"/>
                      <a:pt x="387" y="445"/>
                      <a:pt x="388" y="445"/>
                    </a:cubicBezTo>
                    <a:cubicBezTo>
                      <a:pt x="389" y="445"/>
                      <a:pt x="389" y="445"/>
                      <a:pt x="389" y="445"/>
                    </a:cubicBezTo>
                    <a:cubicBezTo>
                      <a:pt x="390" y="446"/>
                      <a:pt x="392" y="447"/>
                      <a:pt x="393" y="448"/>
                    </a:cubicBezTo>
                    <a:cubicBezTo>
                      <a:pt x="394" y="450"/>
                      <a:pt x="394" y="450"/>
                      <a:pt x="394" y="450"/>
                    </a:cubicBezTo>
                    <a:cubicBezTo>
                      <a:pt x="396" y="451"/>
                      <a:pt x="398" y="453"/>
                      <a:pt x="399" y="455"/>
                    </a:cubicBezTo>
                    <a:cubicBezTo>
                      <a:pt x="402" y="458"/>
                      <a:pt x="398" y="459"/>
                      <a:pt x="396" y="457"/>
                    </a:cubicBezTo>
                    <a:close/>
                    <a:moveTo>
                      <a:pt x="407" y="441"/>
                    </a:moveTo>
                    <a:cubicBezTo>
                      <a:pt x="406" y="441"/>
                      <a:pt x="404" y="440"/>
                      <a:pt x="403" y="439"/>
                    </a:cubicBezTo>
                    <a:cubicBezTo>
                      <a:pt x="400" y="435"/>
                      <a:pt x="400" y="435"/>
                      <a:pt x="400" y="435"/>
                    </a:cubicBezTo>
                    <a:cubicBezTo>
                      <a:pt x="402" y="433"/>
                      <a:pt x="404" y="432"/>
                      <a:pt x="407" y="430"/>
                    </a:cubicBezTo>
                    <a:cubicBezTo>
                      <a:pt x="407" y="429"/>
                      <a:pt x="408" y="428"/>
                      <a:pt x="409" y="428"/>
                    </a:cubicBezTo>
                    <a:cubicBezTo>
                      <a:pt x="412" y="431"/>
                      <a:pt x="412" y="431"/>
                      <a:pt x="412" y="431"/>
                    </a:cubicBezTo>
                    <a:cubicBezTo>
                      <a:pt x="416" y="435"/>
                      <a:pt x="412" y="442"/>
                      <a:pt x="407" y="441"/>
                    </a:cubicBezTo>
                    <a:close/>
                    <a:moveTo>
                      <a:pt x="417" y="408"/>
                    </a:moveTo>
                    <a:cubicBezTo>
                      <a:pt x="415" y="409"/>
                      <a:pt x="413" y="409"/>
                      <a:pt x="411" y="407"/>
                    </a:cubicBezTo>
                    <a:cubicBezTo>
                      <a:pt x="407" y="402"/>
                      <a:pt x="407" y="402"/>
                      <a:pt x="407" y="402"/>
                    </a:cubicBezTo>
                    <a:cubicBezTo>
                      <a:pt x="404" y="400"/>
                      <a:pt x="402" y="397"/>
                      <a:pt x="400" y="395"/>
                    </a:cubicBezTo>
                    <a:cubicBezTo>
                      <a:pt x="397" y="393"/>
                      <a:pt x="395" y="390"/>
                      <a:pt x="393" y="388"/>
                    </a:cubicBezTo>
                    <a:cubicBezTo>
                      <a:pt x="388" y="383"/>
                      <a:pt x="388" y="383"/>
                      <a:pt x="388" y="383"/>
                    </a:cubicBezTo>
                    <a:cubicBezTo>
                      <a:pt x="388" y="383"/>
                      <a:pt x="388" y="383"/>
                      <a:pt x="388" y="383"/>
                    </a:cubicBezTo>
                    <a:cubicBezTo>
                      <a:pt x="388" y="383"/>
                      <a:pt x="388" y="383"/>
                      <a:pt x="388" y="383"/>
                    </a:cubicBezTo>
                    <a:cubicBezTo>
                      <a:pt x="390" y="381"/>
                      <a:pt x="391" y="379"/>
                      <a:pt x="393" y="377"/>
                    </a:cubicBezTo>
                    <a:cubicBezTo>
                      <a:pt x="394" y="374"/>
                      <a:pt x="394" y="374"/>
                      <a:pt x="394" y="374"/>
                    </a:cubicBezTo>
                    <a:cubicBezTo>
                      <a:pt x="398" y="379"/>
                      <a:pt x="402" y="383"/>
                      <a:pt x="406" y="387"/>
                    </a:cubicBezTo>
                    <a:cubicBezTo>
                      <a:pt x="407" y="388"/>
                      <a:pt x="407" y="388"/>
                      <a:pt x="407" y="388"/>
                    </a:cubicBezTo>
                    <a:cubicBezTo>
                      <a:pt x="410" y="391"/>
                      <a:pt x="413" y="395"/>
                      <a:pt x="417" y="398"/>
                    </a:cubicBezTo>
                    <a:cubicBezTo>
                      <a:pt x="417" y="399"/>
                      <a:pt x="417" y="399"/>
                      <a:pt x="417" y="399"/>
                    </a:cubicBezTo>
                    <a:cubicBezTo>
                      <a:pt x="420" y="402"/>
                      <a:pt x="419" y="407"/>
                      <a:pt x="417" y="408"/>
                    </a:cubicBezTo>
                    <a:close/>
                    <a:moveTo>
                      <a:pt x="418" y="395"/>
                    </a:moveTo>
                    <a:cubicBezTo>
                      <a:pt x="417" y="393"/>
                      <a:pt x="417" y="393"/>
                      <a:pt x="417" y="393"/>
                    </a:cubicBezTo>
                    <a:cubicBezTo>
                      <a:pt x="407" y="383"/>
                      <a:pt x="407" y="383"/>
                      <a:pt x="407" y="383"/>
                    </a:cubicBezTo>
                    <a:cubicBezTo>
                      <a:pt x="407" y="382"/>
                      <a:pt x="407" y="382"/>
                      <a:pt x="407" y="382"/>
                    </a:cubicBezTo>
                    <a:cubicBezTo>
                      <a:pt x="396" y="371"/>
                      <a:pt x="396" y="371"/>
                      <a:pt x="396" y="371"/>
                    </a:cubicBezTo>
                    <a:cubicBezTo>
                      <a:pt x="398" y="368"/>
                      <a:pt x="399" y="366"/>
                      <a:pt x="401" y="363"/>
                    </a:cubicBezTo>
                    <a:cubicBezTo>
                      <a:pt x="407" y="369"/>
                      <a:pt x="407" y="369"/>
                      <a:pt x="407" y="369"/>
                    </a:cubicBezTo>
                    <a:cubicBezTo>
                      <a:pt x="412" y="375"/>
                      <a:pt x="412" y="375"/>
                      <a:pt x="412" y="375"/>
                    </a:cubicBezTo>
                    <a:cubicBezTo>
                      <a:pt x="417" y="381"/>
                      <a:pt x="417" y="381"/>
                      <a:pt x="417" y="381"/>
                    </a:cubicBezTo>
                    <a:cubicBezTo>
                      <a:pt x="423" y="387"/>
                      <a:pt x="423" y="387"/>
                      <a:pt x="423" y="387"/>
                    </a:cubicBezTo>
                    <a:cubicBezTo>
                      <a:pt x="428" y="393"/>
                      <a:pt x="423" y="400"/>
                      <a:pt x="418" y="395"/>
                    </a:cubicBezTo>
                    <a:close/>
                    <a:moveTo>
                      <a:pt x="431" y="432"/>
                    </a:moveTo>
                    <a:cubicBezTo>
                      <a:pt x="431" y="432"/>
                      <a:pt x="431" y="431"/>
                      <a:pt x="431" y="431"/>
                    </a:cubicBezTo>
                    <a:cubicBezTo>
                      <a:pt x="429" y="430"/>
                      <a:pt x="428" y="428"/>
                      <a:pt x="426" y="427"/>
                    </a:cubicBezTo>
                    <a:cubicBezTo>
                      <a:pt x="425" y="425"/>
                      <a:pt x="423" y="424"/>
                      <a:pt x="422" y="422"/>
                    </a:cubicBezTo>
                    <a:cubicBezTo>
                      <a:pt x="423" y="421"/>
                      <a:pt x="424" y="419"/>
                      <a:pt x="426" y="418"/>
                    </a:cubicBezTo>
                    <a:cubicBezTo>
                      <a:pt x="427" y="420"/>
                      <a:pt x="429" y="421"/>
                      <a:pt x="430" y="423"/>
                    </a:cubicBezTo>
                    <a:cubicBezTo>
                      <a:pt x="431" y="424"/>
                      <a:pt x="431" y="424"/>
                      <a:pt x="431" y="424"/>
                    </a:cubicBezTo>
                    <a:cubicBezTo>
                      <a:pt x="434" y="427"/>
                      <a:pt x="434" y="427"/>
                      <a:pt x="434" y="427"/>
                    </a:cubicBezTo>
                    <a:cubicBezTo>
                      <a:pt x="436" y="429"/>
                      <a:pt x="434" y="433"/>
                      <a:pt x="431" y="432"/>
                    </a:cubicBezTo>
                    <a:close/>
                    <a:moveTo>
                      <a:pt x="431" y="408"/>
                    </a:moveTo>
                    <a:cubicBezTo>
                      <a:pt x="430" y="408"/>
                      <a:pt x="429" y="407"/>
                      <a:pt x="428" y="406"/>
                    </a:cubicBezTo>
                    <a:cubicBezTo>
                      <a:pt x="427" y="405"/>
                      <a:pt x="427" y="405"/>
                      <a:pt x="427" y="405"/>
                    </a:cubicBezTo>
                    <a:cubicBezTo>
                      <a:pt x="428" y="402"/>
                      <a:pt x="430" y="398"/>
                      <a:pt x="431" y="395"/>
                    </a:cubicBezTo>
                    <a:cubicBezTo>
                      <a:pt x="432" y="395"/>
                      <a:pt x="432" y="394"/>
                      <a:pt x="432" y="394"/>
                    </a:cubicBezTo>
                    <a:cubicBezTo>
                      <a:pt x="434" y="396"/>
                      <a:pt x="434" y="396"/>
                      <a:pt x="434" y="396"/>
                    </a:cubicBezTo>
                    <a:cubicBezTo>
                      <a:pt x="439" y="400"/>
                      <a:pt x="436" y="408"/>
                      <a:pt x="431" y="4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5627567" y="5324519"/>
                <a:ext cx="1334736" cy="888629"/>
              </a:xfrm>
              <a:custGeom>
                <a:avLst/>
                <a:gdLst>
                  <a:gd name="T0" fmla="*/ 337 w 583"/>
                  <a:gd name="T1" fmla="*/ 20 h 388"/>
                  <a:gd name="T2" fmla="*/ 150 w 583"/>
                  <a:gd name="T3" fmla="*/ 35 h 388"/>
                  <a:gd name="T4" fmla="*/ 57 w 583"/>
                  <a:gd name="T5" fmla="*/ 42 h 388"/>
                  <a:gd name="T6" fmla="*/ 9 w 583"/>
                  <a:gd name="T7" fmla="*/ 67 h 388"/>
                  <a:gd name="T8" fmla="*/ 48 w 583"/>
                  <a:gd name="T9" fmla="*/ 221 h 388"/>
                  <a:gd name="T10" fmla="*/ 61 w 583"/>
                  <a:gd name="T11" fmla="*/ 237 h 388"/>
                  <a:gd name="T12" fmla="*/ 79 w 583"/>
                  <a:gd name="T13" fmla="*/ 240 h 388"/>
                  <a:gd name="T14" fmla="*/ 96 w 583"/>
                  <a:gd name="T15" fmla="*/ 244 h 388"/>
                  <a:gd name="T16" fmla="*/ 121 w 583"/>
                  <a:gd name="T17" fmla="*/ 254 h 388"/>
                  <a:gd name="T18" fmla="*/ 150 w 583"/>
                  <a:gd name="T19" fmla="*/ 263 h 388"/>
                  <a:gd name="T20" fmla="*/ 175 w 583"/>
                  <a:gd name="T21" fmla="*/ 271 h 388"/>
                  <a:gd name="T22" fmla="*/ 203 w 583"/>
                  <a:gd name="T23" fmla="*/ 279 h 388"/>
                  <a:gd name="T24" fmla="*/ 231 w 583"/>
                  <a:gd name="T25" fmla="*/ 288 h 388"/>
                  <a:gd name="T26" fmla="*/ 260 w 583"/>
                  <a:gd name="T27" fmla="*/ 297 h 388"/>
                  <a:gd name="T28" fmla="*/ 285 w 583"/>
                  <a:gd name="T29" fmla="*/ 306 h 388"/>
                  <a:gd name="T30" fmla="*/ 324 w 583"/>
                  <a:gd name="T31" fmla="*/ 316 h 388"/>
                  <a:gd name="T32" fmla="*/ 349 w 583"/>
                  <a:gd name="T33" fmla="*/ 326 h 388"/>
                  <a:gd name="T34" fmla="*/ 371 w 583"/>
                  <a:gd name="T35" fmla="*/ 333 h 388"/>
                  <a:gd name="T36" fmla="*/ 403 w 583"/>
                  <a:gd name="T37" fmla="*/ 344 h 388"/>
                  <a:gd name="T38" fmla="*/ 445 w 583"/>
                  <a:gd name="T39" fmla="*/ 371 h 388"/>
                  <a:gd name="T40" fmla="*/ 468 w 583"/>
                  <a:gd name="T41" fmla="*/ 378 h 388"/>
                  <a:gd name="T42" fmla="*/ 507 w 583"/>
                  <a:gd name="T43" fmla="*/ 372 h 388"/>
                  <a:gd name="T44" fmla="*/ 549 w 583"/>
                  <a:gd name="T45" fmla="*/ 330 h 388"/>
                  <a:gd name="T46" fmla="*/ 530 w 583"/>
                  <a:gd name="T47" fmla="*/ 49 h 388"/>
                  <a:gd name="T48" fmla="*/ 555 w 583"/>
                  <a:gd name="T49" fmla="*/ 48 h 388"/>
                  <a:gd name="T50" fmla="*/ 582 w 583"/>
                  <a:gd name="T51" fmla="*/ 0 h 388"/>
                  <a:gd name="T52" fmla="*/ 42 w 583"/>
                  <a:gd name="T53" fmla="*/ 66 h 388"/>
                  <a:gd name="T54" fmla="*/ 109 w 583"/>
                  <a:gd name="T55" fmla="*/ 228 h 388"/>
                  <a:gd name="T56" fmla="*/ 73 w 583"/>
                  <a:gd name="T57" fmla="*/ 77 h 388"/>
                  <a:gd name="T58" fmla="*/ 109 w 583"/>
                  <a:gd name="T59" fmla="*/ 214 h 388"/>
                  <a:gd name="T60" fmla="*/ 143 w 583"/>
                  <a:gd name="T61" fmla="*/ 228 h 388"/>
                  <a:gd name="T62" fmla="*/ 109 w 583"/>
                  <a:gd name="T63" fmla="*/ 63 h 388"/>
                  <a:gd name="T64" fmla="*/ 150 w 583"/>
                  <a:gd name="T65" fmla="*/ 238 h 388"/>
                  <a:gd name="T66" fmla="*/ 150 w 583"/>
                  <a:gd name="T67" fmla="*/ 72 h 388"/>
                  <a:gd name="T68" fmla="*/ 196 w 583"/>
                  <a:gd name="T69" fmla="*/ 250 h 388"/>
                  <a:gd name="T70" fmla="*/ 222 w 583"/>
                  <a:gd name="T71" fmla="*/ 244 h 388"/>
                  <a:gd name="T72" fmla="*/ 225 w 583"/>
                  <a:gd name="T73" fmla="*/ 175 h 388"/>
                  <a:gd name="T74" fmla="*/ 235 w 583"/>
                  <a:gd name="T75" fmla="*/ 260 h 388"/>
                  <a:gd name="T76" fmla="*/ 296 w 583"/>
                  <a:gd name="T77" fmla="*/ 140 h 388"/>
                  <a:gd name="T78" fmla="*/ 296 w 583"/>
                  <a:gd name="T79" fmla="*/ 129 h 388"/>
                  <a:gd name="T80" fmla="*/ 285 w 583"/>
                  <a:gd name="T81" fmla="*/ 56 h 388"/>
                  <a:gd name="T82" fmla="*/ 280 w 583"/>
                  <a:gd name="T83" fmla="*/ 56 h 388"/>
                  <a:gd name="T84" fmla="*/ 285 w 583"/>
                  <a:gd name="T85" fmla="*/ 262 h 388"/>
                  <a:gd name="T86" fmla="*/ 296 w 583"/>
                  <a:gd name="T87" fmla="*/ 181 h 388"/>
                  <a:gd name="T88" fmla="*/ 368 w 583"/>
                  <a:gd name="T89" fmla="*/ 53 h 388"/>
                  <a:gd name="T90" fmla="*/ 363 w 583"/>
                  <a:gd name="T91" fmla="*/ 148 h 388"/>
                  <a:gd name="T92" fmla="*/ 336 w 583"/>
                  <a:gd name="T93" fmla="*/ 54 h 388"/>
                  <a:gd name="T94" fmla="*/ 337 w 583"/>
                  <a:gd name="T95" fmla="*/ 147 h 388"/>
                  <a:gd name="T96" fmla="*/ 340 w 583"/>
                  <a:gd name="T97" fmla="*/ 178 h 388"/>
                  <a:gd name="T98" fmla="*/ 393 w 583"/>
                  <a:gd name="T99" fmla="*/ 301 h 388"/>
                  <a:gd name="T100" fmla="*/ 468 w 583"/>
                  <a:gd name="T101" fmla="*/ 167 h 388"/>
                  <a:gd name="T102" fmla="*/ 414 w 583"/>
                  <a:gd name="T103" fmla="*/ 51 h 388"/>
                  <a:gd name="T104" fmla="*/ 426 w 583"/>
                  <a:gd name="T105" fmla="*/ 163 h 388"/>
                  <a:gd name="T106" fmla="*/ 443 w 583"/>
                  <a:gd name="T107" fmla="*/ 314 h 388"/>
                  <a:gd name="T108" fmla="*/ 424 w 583"/>
                  <a:gd name="T109" fmla="*/ 183 h 388"/>
                  <a:gd name="T110" fmla="*/ 483 w 583"/>
                  <a:gd name="T111" fmla="*/ 19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3" h="388">
                    <a:moveTo>
                      <a:pt x="582" y="0"/>
                    </a:moveTo>
                    <a:cubicBezTo>
                      <a:pt x="468" y="9"/>
                      <a:pt x="468" y="9"/>
                      <a:pt x="468" y="9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368" y="17"/>
                      <a:pt x="368" y="17"/>
                      <a:pt x="368" y="17"/>
                    </a:cubicBezTo>
                    <a:cubicBezTo>
                      <a:pt x="337" y="20"/>
                      <a:pt x="337" y="20"/>
                      <a:pt x="337" y="20"/>
                    </a:cubicBezTo>
                    <a:cubicBezTo>
                      <a:pt x="296" y="23"/>
                      <a:pt x="296" y="23"/>
                      <a:pt x="296" y="23"/>
                    </a:cubicBezTo>
                    <a:cubicBezTo>
                      <a:pt x="285" y="24"/>
                      <a:pt x="285" y="24"/>
                      <a:pt x="285" y="24"/>
                    </a:cubicBezTo>
                    <a:cubicBezTo>
                      <a:pt x="225" y="29"/>
                      <a:pt x="225" y="29"/>
                      <a:pt x="225" y="29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47" y="207"/>
                      <a:pt x="47" y="207"/>
                      <a:pt x="47" y="207"/>
                    </a:cubicBezTo>
                    <a:cubicBezTo>
                      <a:pt x="47" y="212"/>
                      <a:pt x="47" y="212"/>
                      <a:pt x="47" y="212"/>
                    </a:cubicBezTo>
                    <a:cubicBezTo>
                      <a:pt x="47" y="217"/>
                      <a:pt x="47" y="217"/>
                      <a:pt x="47" y="217"/>
                    </a:cubicBezTo>
                    <a:cubicBezTo>
                      <a:pt x="48" y="221"/>
                      <a:pt x="48" y="221"/>
                      <a:pt x="48" y="221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56" y="221"/>
                      <a:pt x="56" y="223"/>
                      <a:pt x="57" y="224"/>
                    </a:cubicBezTo>
                    <a:cubicBezTo>
                      <a:pt x="57" y="224"/>
                      <a:pt x="58" y="224"/>
                      <a:pt x="58" y="224"/>
                    </a:cubicBezTo>
                    <a:cubicBezTo>
                      <a:pt x="60" y="225"/>
                      <a:pt x="61" y="231"/>
                      <a:pt x="61" y="231"/>
                    </a:cubicBezTo>
                    <a:cubicBezTo>
                      <a:pt x="61" y="237"/>
                      <a:pt x="61" y="237"/>
                      <a:pt x="61" y="237"/>
                    </a:cubicBezTo>
                    <a:cubicBezTo>
                      <a:pt x="61" y="237"/>
                      <a:pt x="63" y="239"/>
                      <a:pt x="65" y="238"/>
                    </a:cubicBezTo>
                    <a:cubicBezTo>
                      <a:pt x="67" y="237"/>
                      <a:pt x="70" y="239"/>
                      <a:pt x="70" y="239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75" y="241"/>
                      <a:pt x="77" y="241"/>
                      <a:pt x="79" y="240"/>
                    </a:cubicBezTo>
                    <a:cubicBezTo>
                      <a:pt x="81" y="240"/>
                      <a:pt x="81" y="242"/>
                      <a:pt x="81" y="242"/>
                    </a:cubicBezTo>
                    <a:cubicBezTo>
                      <a:pt x="90" y="245"/>
                      <a:pt x="90" y="245"/>
                      <a:pt x="90" y="245"/>
                    </a:cubicBezTo>
                    <a:cubicBezTo>
                      <a:pt x="92" y="243"/>
                      <a:pt x="92" y="243"/>
                      <a:pt x="92" y="243"/>
                    </a:cubicBezTo>
                    <a:cubicBezTo>
                      <a:pt x="94" y="241"/>
                      <a:pt x="94" y="241"/>
                      <a:pt x="94" y="241"/>
                    </a:cubicBezTo>
                    <a:cubicBezTo>
                      <a:pt x="96" y="244"/>
                      <a:pt x="96" y="244"/>
                      <a:pt x="96" y="244"/>
                    </a:cubicBezTo>
                    <a:cubicBezTo>
                      <a:pt x="96" y="244"/>
                      <a:pt x="102" y="247"/>
                      <a:pt x="104" y="247"/>
                    </a:cubicBezTo>
                    <a:cubicBezTo>
                      <a:pt x="106" y="246"/>
                      <a:pt x="108" y="248"/>
                      <a:pt x="108" y="248"/>
                    </a:cubicBezTo>
                    <a:cubicBezTo>
                      <a:pt x="108" y="248"/>
                      <a:pt x="109" y="249"/>
                      <a:pt x="109" y="249"/>
                    </a:cubicBezTo>
                    <a:cubicBezTo>
                      <a:pt x="111" y="250"/>
                      <a:pt x="115" y="252"/>
                      <a:pt x="117" y="251"/>
                    </a:cubicBezTo>
                    <a:cubicBezTo>
                      <a:pt x="120" y="250"/>
                      <a:pt x="121" y="254"/>
                      <a:pt x="121" y="254"/>
                    </a:cubicBezTo>
                    <a:cubicBezTo>
                      <a:pt x="129" y="256"/>
                      <a:pt x="129" y="256"/>
                      <a:pt x="129" y="256"/>
                    </a:cubicBezTo>
                    <a:cubicBezTo>
                      <a:pt x="134" y="258"/>
                      <a:pt x="134" y="258"/>
                      <a:pt x="134" y="258"/>
                    </a:cubicBezTo>
                    <a:cubicBezTo>
                      <a:pt x="134" y="258"/>
                      <a:pt x="137" y="258"/>
                      <a:pt x="140" y="257"/>
                    </a:cubicBezTo>
                    <a:cubicBezTo>
                      <a:pt x="144" y="257"/>
                      <a:pt x="147" y="262"/>
                      <a:pt x="147" y="262"/>
                    </a:cubicBezTo>
                    <a:cubicBezTo>
                      <a:pt x="150" y="263"/>
                      <a:pt x="150" y="263"/>
                      <a:pt x="150" y="263"/>
                    </a:cubicBezTo>
                    <a:cubicBezTo>
                      <a:pt x="160" y="266"/>
                      <a:pt x="160" y="266"/>
                      <a:pt x="160" y="266"/>
                    </a:cubicBezTo>
                    <a:cubicBezTo>
                      <a:pt x="160" y="266"/>
                      <a:pt x="163" y="266"/>
                      <a:pt x="167" y="265"/>
                    </a:cubicBezTo>
                    <a:cubicBezTo>
                      <a:pt x="170" y="264"/>
                      <a:pt x="171" y="269"/>
                      <a:pt x="171" y="269"/>
                    </a:cubicBezTo>
                    <a:cubicBezTo>
                      <a:pt x="172" y="270"/>
                      <a:pt x="172" y="270"/>
                      <a:pt x="172" y="270"/>
                    </a:cubicBezTo>
                    <a:cubicBezTo>
                      <a:pt x="175" y="271"/>
                      <a:pt x="175" y="271"/>
                      <a:pt x="175" y="271"/>
                    </a:cubicBezTo>
                    <a:cubicBezTo>
                      <a:pt x="175" y="271"/>
                      <a:pt x="178" y="271"/>
                      <a:pt x="180" y="271"/>
                    </a:cubicBezTo>
                    <a:cubicBezTo>
                      <a:pt x="183" y="270"/>
                      <a:pt x="184" y="274"/>
                      <a:pt x="184" y="274"/>
                    </a:cubicBezTo>
                    <a:cubicBezTo>
                      <a:pt x="184" y="274"/>
                      <a:pt x="188" y="275"/>
                      <a:pt x="192" y="276"/>
                    </a:cubicBezTo>
                    <a:cubicBezTo>
                      <a:pt x="195" y="277"/>
                      <a:pt x="199" y="279"/>
                      <a:pt x="199" y="279"/>
                    </a:cubicBezTo>
                    <a:cubicBezTo>
                      <a:pt x="199" y="279"/>
                      <a:pt x="200" y="280"/>
                      <a:pt x="203" y="279"/>
                    </a:cubicBezTo>
                    <a:cubicBezTo>
                      <a:pt x="205" y="278"/>
                      <a:pt x="206" y="281"/>
                      <a:pt x="206" y="281"/>
                    </a:cubicBezTo>
                    <a:cubicBezTo>
                      <a:pt x="217" y="285"/>
                      <a:pt x="217" y="285"/>
                      <a:pt x="217" y="285"/>
                    </a:cubicBezTo>
                    <a:cubicBezTo>
                      <a:pt x="220" y="284"/>
                      <a:pt x="220" y="284"/>
                      <a:pt x="220" y="284"/>
                    </a:cubicBezTo>
                    <a:cubicBezTo>
                      <a:pt x="225" y="286"/>
                      <a:pt x="225" y="286"/>
                      <a:pt x="225" y="286"/>
                    </a:cubicBezTo>
                    <a:cubicBezTo>
                      <a:pt x="231" y="288"/>
                      <a:pt x="231" y="288"/>
                      <a:pt x="231" y="288"/>
                    </a:cubicBezTo>
                    <a:cubicBezTo>
                      <a:pt x="231" y="288"/>
                      <a:pt x="233" y="288"/>
                      <a:pt x="235" y="287"/>
                    </a:cubicBezTo>
                    <a:cubicBezTo>
                      <a:pt x="238" y="285"/>
                      <a:pt x="239" y="291"/>
                      <a:pt x="239" y="291"/>
                    </a:cubicBezTo>
                    <a:cubicBezTo>
                      <a:pt x="249" y="296"/>
                      <a:pt x="249" y="296"/>
                      <a:pt x="249" y="296"/>
                    </a:cubicBezTo>
                    <a:cubicBezTo>
                      <a:pt x="255" y="295"/>
                      <a:pt x="255" y="295"/>
                      <a:pt x="255" y="295"/>
                    </a:cubicBezTo>
                    <a:cubicBezTo>
                      <a:pt x="255" y="295"/>
                      <a:pt x="258" y="297"/>
                      <a:pt x="260" y="297"/>
                    </a:cubicBezTo>
                    <a:cubicBezTo>
                      <a:pt x="261" y="296"/>
                      <a:pt x="269" y="301"/>
                      <a:pt x="269" y="301"/>
                    </a:cubicBezTo>
                    <a:cubicBezTo>
                      <a:pt x="269" y="301"/>
                      <a:pt x="270" y="301"/>
                      <a:pt x="271" y="301"/>
                    </a:cubicBezTo>
                    <a:cubicBezTo>
                      <a:pt x="272" y="300"/>
                      <a:pt x="275" y="304"/>
                      <a:pt x="275" y="304"/>
                    </a:cubicBezTo>
                    <a:cubicBezTo>
                      <a:pt x="284" y="306"/>
                      <a:pt x="284" y="306"/>
                      <a:pt x="284" y="306"/>
                    </a:cubicBezTo>
                    <a:cubicBezTo>
                      <a:pt x="284" y="306"/>
                      <a:pt x="285" y="306"/>
                      <a:pt x="285" y="306"/>
                    </a:cubicBezTo>
                    <a:cubicBezTo>
                      <a:pt x="286" y="306"/>
                      <a:pt x="287" y="306"/>
                      <a:pt x="289" y="305"/>
                    </a:cubicBezTo>
                    <a:cubicBezTo>
                      <a:pt x="293" y="304"/>
                      <a:pt x="295" y="308"/>
                      <a:pt x="296" y="310"/>
                    </a:cubicBezTo>
                    <a:cubicBezTo>
                      <a:pt x="296" y="310"/>
                      <a:pt x="296" y="310"/>
                      <a:pt x="296" y="310"/>
                    </a:cubicBezTo>
                    <a:cubicBezTo>
                      <a:pt x="317" y="317"/>
                      <a:pt x="317" y="317"/>
                      <a:pt x="317" y="317"/>
                    </a:cubicBezTo>
                    <a:cubicBezTo>
                      <a:pt x="324" y="316"/>
                      <a:pt x="324" y="316"/>
                      <a:pt x="324" y="316"/>
                    </a:cubicBezTo>
                    <a:cubicBezTo>
                      <a:pt x="334" y="320"/>
                      <a:pt x="334" y="320"/>
                      <a:pt x="334" y="320"/>
                    </a:cubicBezTo>
                    <a:cubicBezTo>
                      <a:pt x="337" y="320"/>
                      <a:pt x="337" y="320"/>
                      <a:pt x="337" y="320"/>
                    </a:cubicBezTo>
                    <a:cubicBezTo>
                      <a:pt x="340" y="320"/>
                      <a:pt x="340" y="320"/>
                      <a:pt x="340" y="320"/>
                    </a:cubicBezTo>
                    <a:cubicBezTo>
                      <a:pt x="341" y="322"/>
                      <a:pt x="341" y="322"/>
                      <a:pt x="341" y="322"/>
                    </a:cubicBezTo>
                    <a:cubicBezTo>
                      <a:pt x="349" y="326"/>
                      <a:pt x="349" y="326"/>
                      <a:pt x="349" y="326"/>
                    </a:cubicBezTo>
                    <a:cubicBezTo>
                      <a:pt x="349" y="326"/>
                      <a:pt x="352" y="327"/>
                      <a:pt x="355" y="327"/>
                    </a:cubicBezTo>
                    <a:cubicBezTo>
                      <a:pt x="359" y="326"/>
                      <a:pt x="359" y="329"/>
                      <a:pt x="359" y="329"/>
                    </a:cubicBezTo>
                    <a:cubicBezTo>
                      <a:pt x="368" y="333"/>
                      <a:pt x="368" y="333"/>
                      <a:pt x="368" y="333"/>
                    </a:cubicBezTo>
                    <a:cubicBezTo>
                      <a:pt x="368" y="334"/>
                      <a:pt x="368" y="334"/>
                      <a:pt x="368" y="334"/>
                    </a:cubicBezTo>
                    <a:cubicBezTo>
                      <a:pt x="368" y="334"/>
                      <a:pt x="369" y="334"/>
                      <a:pt x="371" y="333"/>
                    </a:cubicBezTo>
                    <a:cubicBezTo>
                      <a:pt x="373" y="332"/>
                      <a:pt x="375" y="336"/>
                      <a:pt x="375" y="336"/>
                    </a:cubicBezTo>
                    <a:cubicBezTo>
                      <a:pt x="387" y="341"/>
                      <a:pt x="387" y="341"/>
                      <a:pt x="387" y="341"/>
                    </a:cubicBezTo>
                    <a:cubicBezTo>
                      <a:pt x="397" y="340"/>
                      <a:pt x="397" y="340"/>
                      <a:pt x="397" y="340"/>
                    </a:cubicBezTo>
                    <a:cubicBezTo>
                      <a:pt x="403" y="341"/>
                      <a:pt x="403" y="341"/>
                      <a:pt x="403" y="341"/>
                    </a:cubicBezTo>
                    <a:cubicBezTo>
                      <a:pt x="403" y="344"/>
                      <a:pt x="403" y="344"/>
                      <a:pt x="403" y="344"/>
                    </a:cubicBezTo>
                    <a:cubicBezTo>
                      <a:pt x="417" y="362"/>
                      <a:pt x="417" y="362"/>
                      <a:pt x="417" y="362"/>
                    </a:cubicBezTo>
                    <a:cubicBezTo>
                      <a:pt x="426" y="365"/>
                      <a:pt x="426" y="365"/>
                      <a:pt x="426" y="365"/>
                    </a:cubicBezTo>
                    <a:cubicBezTo>
                      <a:pt x="440" y="370"/>
                      <a:pt x="440" y="370"/>
                      <a:pt x="440" y="370"/>
                    </a:cubicBezTo>
                    <a:cubicBezTo>
                      <a:pt x="442" y="369"/>
                      <a:pt x="442" y="369"/>
                      <a:pt x="442" y="369"/>
                    </a:cubicBezTo>
                    <a:cubicBezTo>
                      <a:pt x="445" y="371"/>
                      <a:pt x="445" y="371"/>
                      <a:pt x="445" y="371"/>
                    </a:cubicBezTo>
                    <a:cubicBezTo>
                      <a:pt x="451" y="373"/>
                      <a:pt x="451" y="373"/>
                      <a:pt x="451" y="373"/>
                    </a:cubicBezTo>
                    <a:cubicBezTo>
                      <a:pt x="454" y="373"/>
                      <a:pt x="454" y="373"/>
                      <a:pt x="454" y="373"/>
                    </a:cubicBezTo>
                    <a:cubicBezTo>
                      <a:pt x="460" y="376"/>
                      <a:pt x="460" y="376"/>
                      <a:pt x="460" y="376"/>
                    </a:cubicBezTo>
                    <a:cubicBezTo>
                      <a:pt x="460" y="376"/>
                      <a:pt x="463" y="375"/>
                      <a:pt x="465" y="377"/>
                    </a:cubicBezTo>
                    <a:cubicBezTo>
                      <a:pt x="465" y="377"/>
                      <a:pt x="466" y="378"/>
                      <a:pt x="468" y="378"/>
                    </a:cubicBezTo>
                    <a:cubicBezTo>
                      <a:pt x="472" y="380"/>
                      <a:pt x="478" y="381"/>
                      <a:pt x="481" y="382"/>
                    </a:cubicBezTo>
                    <a:cubicBezTo>
                      <a:pt x="485" y="384"/>
                      <a:pt x="486" y="382"/>
                      <a:pt x="490" y="385"/>
                    </a:cubicBezTo>
                    <a:cubicBezTo>
                      <a:pt x="494" y="388"/>
                      <a:pt x="499" y="388"/>
                      <a:pt x="499" y="388"/>
                    </a:cubicBezTo>
                    <a:cubicBezTo>
                      <a:pt x="506" y="384"/>
                      <a:pt x="506" y="384"/>
                      <a:pt x="506" y="384"/>
                    </a:cubicBezTo>
                    <a:cubicBezTo>
                      <a:pt x="507" y="372"/>
                      <a:pt x="507" y="372"/>
                      <a:pt x="507" y="372"/>
                    </a:cubicBezTo>
                    <a:cubicBezTo>
                      <a:pt x="515" y="371"/>
                      <a:pt x="515" y="371"/>
                      <a:pt x="515" y="371"/>
                    </a:cubicBezTo>
                    <a:cubicBezTo>
                      <a:pt x="525" y="360"/>
                      <a:pt x="525" y="360"/>
                      <a:pt x="525" y="360"/>
                    </a:cubicBezTo>
                    <a:cubicBezTo>
                      <a:pt x="525" y="358"/>
                      <a:pt x="525" y="358"/>
                      <a:pt x="525" y="358"/>
                    </a:cubicBezTo>
                    <a:cubicBezTo>
                      <a:pt x="549" y="338"/>
                      <a:pt x="549" y="338"/>
                      <a:pt x="549" y="338"/>
                    </a:cubicBezTo>
                    <a:cubicBezTo>
                      <a:pt x="549" y="330"/>
                      <a:pt x="549" y="330"/>
                      <a:pt x="549" y="330"/>
                    </a:cubicBezTo>
                    <a:cubicBezTo>
                      <a:pt x="536" y="326"/>
                      <a:pt x="536" y="326"/>
                      <a:pt x="536" y="326"/>
                    </a:cubicBezTo>
                    <a:cubicBezTo>
                      <a:pt x="532" y="322"/>
                      <a:pt x="532" y="322"/>
                      <a:pt x="532" y="322"/>
                    </a:cubicBezTo>
                    <a:cubicBezTo>
                      <a:pt x="531" y="320"/>
                      <a:pt x="531" y="320"/>
                      <a:pt x="531" y="320"/>
                    </a:cubicBezTo>
                    <a:cubicBezTo>
                      <a:pt x="532" y="316"/>
                      <a:pt x="532" y="316"/>
                      <a:pt x="532" y="316"/>
                    </a:cubicBezTo>
                    <a:cubicBezTo>
                      <a:pt x="530" y="49"/>
                      <a:pt x="530" y="49"/>
                      <a:pt x="530" y="49"/>
                    </a:cubicBezTo>
                    <a:cubicBezTo>
                      <a:pt x="530" y="44"/>
                      <a:pt x="530" y="44"/>
                      <a:pt x="530" y="44"/>
                    </a:cubicBezTo>
                    <a:cubicBezTo>
                      <a:pt x="535" y="43"/>
                      <a:pt x="535" y="43"/>
                      <a:pt x="535" y="43"/>
                    </a:cubicBezTo>
                    <a:cubicBezTo>
                      <a:pt x="544" y="35"/>
                      <a:pt x="544" y="35"/>
                      <a:pt x="544" y="35"/>
                    </a:cubicBezTo>
                    <a:cubicBezTo>
                      <a:pt x="544" y="35"/>
                      <a:pt x="543" y="49"/>
                      <a:pt x="547" y="49"/>
                    </a:cubicBezTo>
                    <a:cubicBezTo>
                      <a:pt x="551" y="48"/>
                      <a:pt x="552" y="47"/>
                      <a:pt x="555" y="48"/>
                    </a:cubicBezTo>
                    <a:cubicBezTo>
                      <a:pt x="558" y="49"/>
                      <a:pt x="560" y="47"/>
                      <a:pt x="562" y="47"/>
                    </a:cubicBezTo>
                    <a:cubicBezTo>
                      <a:pt x="565" y="48"/>
                      <a:pt x="574" y="46"/>
                      <a:pt x="574" y="46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83" y="13"/>
                      <a:pt x="583" y="13"/>
                      <a:pt x="583" y="13"/>
                    </a:cubicBezTo>
                    <a:lnTo>
                      <a:pt x="582" y="0"/>
                    </a:lnTo>
                    <a:close/>
                    <a:moveTo>
                      <a:pt x="73" y="209"/>
                    </a:moveTo>
                    <a:cubicBezTo>
                      <a:pt x="65" y="204"/>
                      <a:pt x="65" y="204"/>
                      <a:pt x="65" y="204"/>
                    </a:cubicBezTo>
                    <a:cubicBezTo>
                      <a:pt x="57" y="163"/>
                      <a:pt x="57" y="163"/>
                      <a:pt x="57" y="163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73" y="201"/>
                      <a:pt x="73" y="201"/>
                      <a:pt x="73" y="201"/>
                    </a:cubicBezTo>
                    <a:cubicBezTo>
                      <a:pt x="75" y="211"/>
                      <a:pt x="75" y="211"/>
                      <a:pt x="75" y="211"/>
                    </a:cubicBezTo>
                    <a:lnTo>
                      <a:pt x="73" y="209"/>
                    </a:lnTo>
                    <a:close/>
                    <a:moveTo>
                      <a:pt x="109" y="228"/>
                    </a:moveTo>
                    <a:cubicBezTo>
                      <a:pt x="107" y="227"/>
                      <a:pt x="107" y="227"/>
                      <a:pt x="107" y="227"/>
                    </a:cubicBezTo>
                    <a:cubicBezTo>
                      <a:pt x="107" y="220"/>
                      <a:pt x="107" y="220"/>
                      <a:pt x="107" y="220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92" y="133"/>
                      <a:pt x="92" y="133"/>
                      <a:pt x="92" y="133"/>
                    </a:cubicBezTo>
                    <a:cubicBezTo>
                      <a:pt x="109" y="214"/>
                      <a:pt x="109" y="214"/>
                      <a:pt x="109" y="214"/>
                    </a:cubicBezTo>
                    <a:cubicBezTo>
                      <a:pt x="112" y="228"/>
                      <a:pt x="112" y="228"/>
                      <a:pt x="112" y="228"/>
                    </a:cubicBezTo>
                    <a:lnTo>
                      <a:pt x="109" y="228"/>
                    </a:lnTo>
                    <a:close/>
                    <a:moveTo>
                      <a:pt x="150" y="238"/>
                    </a:moveTo>
                    <a:cubicBezTo>
                      <a:pt x="144" y="236"/>
                      <a:pt x="144" y="236"/>
                      <a:pt x="144" y="236"/>
                    </a:cubicBezTo>
                    <a:cubicBezTo>
                      <a:pt x="143" y="228"/>
                      <a:pt x="143" y="228"/>
                      <a:pt x="143" y="228"/>
                    </a:cubicBezTo>
                    <a:cubicBezTo>
                      <a:pt x="133" y="222"/>
                      <a:pt x="133" y="222"/>
                      <a:pt x="133" y="222"/>
                    </a:cubicBezTo>
                    <a:cubicBezTo>
                      <a:pt x="129" y="199"/>
                      <a:pt x="129" y="199"/>
                      <a:pt x="129" y="199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50" y="231"/>
                      <a:pt x="150" y="231"/>
                      <a:pt x="150" y="231"/>
                    </a:cubicBezTo>
                    <a:cubicBezTo>
                      <a:pt x="152" y="238"/>
                      <a:pt x="152" y="238"/>
                      <a:pt x="152" y="238"/>
                    </a:cubicBezTo>
                    <a:lnTo>
                      <a:pt x="150" y="238"/>
                    </a:lnTo>
                    <a:close/>
                    <a:moveTo>
                      <a:pt x="187" y="248"/>
                    </a:moveTo>
                    <a:cubicBezTo>
                      <a:pt x="186" y="240"/>
                      <a:pt x="186" y="240"/>
                      <a:pt x="186" y="240"/>
                    </a:cubicBezTo>
                    <a:cubicBezTo>
                      <a:pt x="174" y="232"/>
                      <a:pt x="174" y="232"/>
                      <a:pt x="174" y="232"/>
                    </a:cubicBezTo>
                    <a:cubicBezTo>
                      <a:pt x="172" y="222"/>
                      <a:pt x="172" y="222"/>
                      <a:pt x="172" y="222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96" y="250"/>
                      <a:pt x="196" y="250"/>
                      <a:pt x="196" y="250"/>
                    </a:cubicBezTo>
                    <a:lnTo>
                      <a:pt x="187" y="248"/>
                    </a:lnTo>
                    <a:close/>
                    <a:moveTo>
                      <a:pt x="235" y="260"/>
                    </a:moveTo>
                    <a:cubicBezTo>
                      <a:pt x="235" y="251"/>
                      <a:pt x="235" y="251"/>
                      <a:pt x="235" y="251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22" y="244"/>
                      <a:pt x="222" y="244"/>
                      <a:pt x="222" y="244"/>
                    </a:cubicBezTo>
                    <a:cubicBezTo>
                      <a:pt x="199" y="59"/>
                      <a:pt x="199" y="59"/>
                      <a:pt x="199" y="59"/>
                    </a:cubicBezTo>
                    <a:cubicBezTo>
                      <a:pt x="209" y="59"/>
                      <a:pt x="209" y="59"/>
                      <a:pt x="209" y="59"/>
                    </a:cubicBezTo>
                    <a:cubicBezTo>
                      <a:pt x="225" y="149"/>
                      <a:pt x="225" y="149"/>
                      <a:pt x="225" y="149"/>
                    </a:cubicBezTo>
                    <a:cubicBezTo>
                      <a:pt x="229" y="171"/>
                      <a:pt x="229" y="171"/>
                      <a:pt x="229" y="171"/>
                    </a:cubicBez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1" y="180"/>
                      <a:pt x="221" y="180"/>
                      <a:pt x="221" y="180"/>
                    </a:cubicBezTo>
                    <a:cubicBezTo>
                      <a:pt x="225" y="181"/>
                      <a:pt x="225" y="181"/>
                      <a:pt x="225" y="181"/>
                    </a:cubicBezTo>
                    <a:cubicBezTo>
                      <a:pt x="239" y="184"/>
                      <a:pt x="239" y="184"/>
                      <a:pt x="239" y="184"/>
                    </a:cubicBezTo>
                    <a:cubicBezTo>
                      <a:pt x="251" y="264"/>
                      <a:pt x="251" y="264"/>
                      <a:pt x="251" y="264"/>
                    </a:cubicBezTo>
                    <a:lnTo>
                      <a:pt x="235" y="260"/>
                    </a:lnTo>
                    <a:close/>
                    <a:moveTo>
                      <a:pt x="300" y="163"/>
                    </a:moveTo>
                    <a:cubicBezTo>
                      <a:pt x="296" y="164"/>
                      <a:pt x="296" y="164"/>
                      <a:pt x="296" y="164"/>
                    </a:cubicBezTo>
                    <a:cubicBezTo>
                      <a:pt x="293" y="164"/>
                      <a:pt x="293" y="164"/>
                      <a:pt x="293" y="164"/>
                    </a:cubicBezTo>
                    <a:cubicBezTo>
                      <a:pt x="291" y="141"/>
                      <a:pt x="291" y="141"/>
                      <a:pt x="291" y="141"/>
                    </a:cubicBezTo>
                    <a:cubicBezTo>
                      <a:pt x="296" y="140"/>
                      <a:pt x="296" y="140"/>
                      <a:pt x="296" y="140"/>
                    </a:cubicBezTo>
                    <a:cubicBezTo>
                      <a:pt x="297" y="140"/>
                      <a:pt x="297" y="140"/>
                      <a:pt x="297" y="140"/>
                    </a:cubicBezTo>
                    <a:lnTo>
                      <a:pt x="300" y="163"/>
                    </a:lnTo>
                    <a:close/>
                    <a:moveTo>
                      <a:pt x="296" y="127"/>
                    </a:moveTo>
                    <a:cubicBezTo>
                      <a:pt x="296" y="129"/>
                      <a:pt x="296" y="129"/>
                      <a:pt x="296" y="129"/>
                    </a:cubicBezTo>
                    <a:cubicBezTo>
                      <a:pt x="296" y="129"/>
                      <a:pt x="296" y="129"/>
                      <a:pt x="296" y="129"/>
                    </a:cubicBezTo>
                    <a:cubicBezTo>
                      <a:pt x="289" y="128"/>
                      <a:pt x="289" y="128"/>
                      <a:pt x="289" y="128"/>
                    </a:cubicBezTo>
                    <a:cubicBezTo>
                      <a:pt x="286" y="103"/>
                      <a:pt x="286" y="103"/>
                      <a:pt x="286" y="103"/>
                    </a:cubicBezTo>
                    <a:cubicBezTo>
                      <a:pt x="292" y="102"/>
                      <a:pt x="292" y="102"/>
                      <a:pt x="292" y="102"/>
                    </a:cubicBezTo>
                    <a:lnTo>
                      <a:pt x="296" y="127"/>
                    </a:lnTo>
                    <a:close/>
                    <a:moveTo>
                      <a:pt x="285" y="56"/>
                    </a:moveTo>
                    <a:cubicBezTo>
                      <a:pt x="286" y="56"/>
                      <a:pt x="286" y="56"/>
                      <a:pt x="286" y="56"/>
                    </a:cubicBezTo>
                    <a:cubicBezTo>
                      <a:pt x="291" y="91"/>
                      <a:pt x="291" y="91"/>
                      <a:pt x="291" y="91"/>
                    </a:cubicBezTo>
                    <a:cubicBezTo>
                      <a:pt x="285" y="90"/>
                      <a:pt x="285" y="90"/>
                      <a:pt x="285" y="90"/>
                    </a:cubicBezTo>
                    <a:cubicBezTo>
                      <a:pt x="284" y="90"/>
                      <a:pt x="284" y="90"/>
                      <a:pt x="284" y="90"/>
                    </a:cubicBezTo>
                    <a:cubicBezTo>
                      <a:pt x="280" y="56"/>
                      <a:pt x="280" y="56"/>
                      <a:pt x="280" y="56"/>
                    </a:cubicBezTo>
                    <a:lnTo>
                      <a:pt x="285" y="56"/>
                    </a:lnTo>
                    <a:close/>
                    <a:moveTo>
                      <a:pt x="296" y="276"/>
                    </a:moveTo>
                    <a:cubicBezTo>
                      <a:pt x="293" y="275"/>
                      <a:pt x="293" y="275"/>
                      <a:pt x="293" y="275"/>
                    </a:cubicBezTo>
                    <a:cubicBezTo>
                      <a:pt x="293" y="267"/>
                      <a:pt x="293" y="267"/>
                      <a:pt x="293" y="267"/>
                    </a:cubicBezTo>
                    <a:cubicBezTo>
                      <a:pt x="285" y="262"/>
                      <a:pt x="285" y="262"/>
                      <a:pt x="285" y="262"/>
                    </a:cubicBezTo>
                    <a:cubicBezTo>
                      <a:pt x="279" y="258"/>
                      <a:pt x="279" y="258"/>
                      <a:pt x="279" y="258"/>
                    </a:cubicBezTo>
                    <a:cubicBezTo>
                      <a:pt x="272" y="189"/>
                      <a:pt x="272" y="189"/>
                      <a:pt x="272" y="189"/>
                    </a:cubicBezTo>
                    <a:cubicBezTo>
                      <a:pt x="285" y="182"/>
                      <a:pt x="285" y="182"/>
                      <a:pt x="285" y="182"/>
                    </a:cubicBezTo>
                    <a:cubicBezTo>
                      <a:pt x="286" y="182"/>
                      <a:pt x="286" y="182"/>
                      <a:pt x="286" y="182"/>
                    </a:cubicBezTo>
                    <a:cubicBezTo>
                      <a:pt x="296" y="181"/>
                      <a:pt x="296" y="181"/>
                      <a:pt x="296" y="181"/>
                    </a:cubicBezTo>
                    <a:cubicBezTo>
                      <a:pt x="301" y="180"/>
                      <a:pt x="301" y="180"/>
                      <a:pt x="301" y="180"/>
                    </a:cubicBezTo>
                    <a:cubicBezTo>
                      <a:pt x="303" y="180"/>
                      <a:pt x="303" y="180"/>
                      <a:pt x="303" y="180"/>
                    </a:cubicBezTo>
                    <a:cubicBezTo>
                      <a:pt x="317" y="281"/>
                      <a:pt x="317" y="281"/>
                      <a:pt x="317" y="281"/>
                    </a:cubicBezTo>
                    <a:lnTo>
                      <a:pt x="296" y="276"/>
                    </a:lnTo>
                    <a:close/>
                    <a:moveTo>
                      <a:pt x="368" y="53"/>
                    </a:moveTo>
                    <a:cubicBezTo>
                      <a:pt x="370" y="53"/>
                      <a:pt x="370" y="53"/>
                      <a:pt x="370" y="53"/>
                    </a:cubicBezTo>
                    <a:cubicBezTo>
                      <a:pt x="380" y="158"/>
                      <a:pt x="380" y="158"/>
                      <a:pt x="380" y="158"/>
                    </a:cubicBezTo>
                    <a:cubicBezTo>
                      <a:pt x="369" y="157"/>
                      <a:pt x="369" y="157"/>
                      <a:pt x="369" y="157"/>
                    </a:cubicBezTo>
                    <a:cubicBezTo>
                      <a:pt x="368" y="155"/>
                      <a:pt x="368" y="155"/>
                      <a:pt x="368" y="155"/>
                    </a:cubicBezTo>
                    <a:cubicBezTo>
                      <a:pt x="363" y="148"/>
                      <a:pt x="363" y="148"/>
                      <a:pt x="363" y="148"/>
                    </a:cubicBezTo>
                    <a:cubicBezTo>
                      <a:pt x="356" y="53"/>
                      <a:pt x="356" y="53"/>
                      <a:pt x="356" y="53"/>
                    </a:cubicBezTo>
                    <a:lnTo>
                      <a:pt x="368" y="53"/>
                    </a:lnTo>
                    <a:close/>
                    <a:moveTo>
                      <a:pt x="337" y="147"/>
                    </a:moveTo>
                    <a:cubicBezTo>
                      <a:pt x="330" y="54"/>
                      <a:pt x="330" y="54"/>
                      <a:pt x="330" y="54"/>
                    </a:cubicBezTo>
                    <a:cubicBezTo>
                      <a:pt x="336" y="54"/>
                      <a:pt x="336" y="54"/>
                      <a:pt x="336" y="54"/>
                    </a:cubicBezTo>
                    <a:cubicBezTo>
                      <a:pt x="337" y="73"/>
                      <a:pt x="337" y="73"/>
                      <a:pt x="337" y="73"/>
                    </a:cubicBezTo>
                    <a:cubicBezTo>
                      <a:pt x="345" y="149"/>
                      <a:pt x="345" y="149"/>
                      <a:pt x="345" y="149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38" y="154"/>
                      <a:pt x="338" y="154"/>
                      <a:pt x="338" y="154"/>
                    </a:cubicBezTo>
                    <a:lnTo>
                      <a:pt x="337" y="147"/>
                    </a:lnTo>
                    <a:close/>
                    <a:moveTo>
                      <a:pt x="368" y="295"/>
                    </a:moveTo>
                    <a:cubicBezTo>
                      <a:pt x="359" y="292"/>
                      <a:pt x="359" y="292"/>
                      <a:pt x="359" y="292"/>
                    </a:cubicBezTo>
                    <a:cubicBezTo>
                      <a:pt x="359" y="286"/>
                      <a:pt x="359" y="286"/>
                      <a:pt x="359" y="286"/>
                    </a:cubicBezTo>
                    <a:cubicBezTo>
                      <a:pt x="348" y="275"/>
                      <a:pt x="348" y="275"/>
                      <a:pt x="348" y="275"/>
                    </a:cubicBezTo>
                    <a:cubicBezTo>
                      <a:pt x="340" y="178"/>
                      <a:pt x="340" y="178"/>
                      <a:pt x="340" y="178"/>
                    </a:cubicBezTo>
                    <a:cubicBezTo>
                      <a:pt x="345" y="177"/>
                      <a:pt x="349" y="177"/>
                      <a:pt x="350" y="177"/>
                    </a:cubicBezTo>
                    <a:cubicBezTo>
                      <a:pt x="356" y="176"/>
                      <a:pt x="362" y="175"/>
                      <a:pt x="362" y="175"/>
                    </a:cubicBezTo>
                    <a:cubicBezTo>
                      <a:pt x="368" y="176"/>
                      <a:pt x="368" y="176"/>
                      <a:pt x="368" y="176"/>
                    </a:cubicBezTo>
                    <a:cubicBezTo>
                      <a:pt x="381" y="177"/>
                      <a:pt x="381" y="177"/>
                      <a:pt x="381" y="177"/>
                    </a:cubicBezTo>
                    <a:cubicBezTo>
                      <a:pt x="393" y="301"/>
                      <a:pt x="393" y="301"/>
                      <a:pt x="393" y="301"/>
                    </a:cubicBezTo>
                    <a:lnTo>
                      <a:pt x="368" y="295"/>
                    </a:lnTo>
                    <a:close/>
                    <a:moveTo>
                      <a:pt x="468" y="49"/>
                    </a:moveTo>
                    <a:cubicBezTo>
                      <a:pt x="474" y="48"/>
                      <a:pt x="474" y="48"/>
                      <a:pt x="474" y="48"/>
                    </a:cubicBezTo>
                    <a:cubicBezTo>
                      <a:pt x="482" y="169"/>
                      <a:pt x="482" y="169"/>
                      <a:pt x="482" y="169"/>
                    </a:cubicBezTo>
                    <a:cubicBezTo>
                      <a:pt x="468" y="167"/>
                      <a:pt x="468" y="167"/>
                      <a:pt x="468" y="167"/>
                    </a:cubicBezTo>
                    <a:cubicBezTo>
                      <a:pt x="459" y="166"/>
                      <a:pt x="459" y="166"/>
                      <a:pt x="459" y="166"/>
                    </a:cubicBezTo>
                    <a:cubicBezTo>
                      <a:pt x="454" y="157"/>
                      <a:pt x="454" y="157"/>
                      <a:pt x="454" y="157"/>
                    </a:cubicBezTo>
                    <a:cubicBezTo>
                      <a:pt x="454" y="49"/>
                      <a:pt x="454" y="49"/>
                      <a:pt x="454" y="49"/>
                    </a:cubicBezTo>
                    <a:lnTo>
                      <a:pt x="468" y="49"/>
                    </a:lnTo>
                    <a:close/>
                    <a:moveTo>
                      <a:pt x="414" y="51"/>
                    </a:moveTo>
                    <a:cubicBezTo>
                      <a:pt x="426" y="50"/>
                      <a:pt x="426" y="50"/>
                      <a:pt x="426" y="50"/>
                    </a:cubicBezTo>
                    <a:cubicBezTo>
                      <a:pt x="427" y="50"/>
                      <a:pt x="427" y="50"/>
                      <a:pt x="427" y="50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3" y="164"/>
                      <a:pt x="433" y="164"/>
                      <a:pt x="433" y="164"/>
                    </a:cubicBezTo>
                    <a:cubicBezTo>
                      <a:pt x="426" y="163"/>
                      <a:pt x="426" y="163"/>
                      <a:pt x="426" y="163"/>
                    </a:cubicBezTo>
                    <a:cubicBezTo>
                      <a:pt x="420" y="162"/>
                      <a:pt x="420" y="162"/>
                      <a:pt x="420" y="162"/>
                    </a:cubicBezTo>
                    <a:lnTo>
                      <a:pt x="414" y="51"/>
                    </a:lnTo>
                    <a:close/>
                    <a:moveTo>
                      <a:pt x="486" y="325"/>
                    </a:moveTo>
                    <a:cubicBezTo>
                      <a:pt x="468" y="320"/>
                      <a:pt x="468" y="320"/>
                      <a:pt x="468" y="320"/>
                    </a:cubicBezTo>
                    <a:cubicBezTo>
                      <a:pt x="443" y="314"/>
                      <a:pt x="443" y="314"/>
                      <a:pt x="443" y="314"/>
                    </a:cubicBezTo>
                    <a:cubicBezTo>
                      <a:pt x="443" y="307"/>
                      <a:pt x="443" y="307"/>
                      <a:pt x="443" y="307"/>
                    </a:cubicBezTo>
                    <a:cubicBezTo>
                      <a:pt x="428" y="302"/>
                      <a:pt x="428" y="302"/>
                      <a:pt x="428" y="302"/>
                    </a:cubicBezTo>
                    <a:cubicBezTo>
                      <a:pt x="426" y="267"/>
                      <a:pt x="426" y="267"/>
                      <a:pt x="426" y="267"/>
                    </a:cubicBezTo>
                    <a:cubicBezTo>
                      <a:pt x="421" y="183"/>
                      <a:pt x="421" y="183"/>
                      <a:pt x="421" y="183"/>
                    </a:cubicBezTo>
                    <a:cubicBezTo>
                      <a:pt x="424" y="183"/>
                      <a:pt x="424" y="183"/>
                      <a:pt x="424" y="183"/>
                    </a:cubicBezTo>
                    <a:cubicBezTo>
                      <a:pt x="424" y="183"/>
                      <a:pt x="425" y="183"/>
                      <a:pt x="426" y="183"/>
                    </a:cubicBezTo>
                    <a:cubicBezTo>
                      <a:pt x="428" y="183"/>
                      <a:pt x="431" y="184"/>
                      <a:pt x="436" y="183"/>
                    </a:cubicBezTo>
                    <a:cubicBezTo>
                      <a:pt x="443" y="183"/>
                      <a:pt x="449" y="185"/>
                      <a:pt x="449" y="185"/>
                    </a:cubicBezTo>
                    <a:cubicBezTo>
                      <a:pt x="468" y="188"/>
                      <a:pt x="468" y="188"/>
                      <a:pt x="468" y="188"/>
                    </a:cubicBezTo>
                    <a:cubicBezTo>
                      <a:pt x="483" y="191"/>
                      <a:pt x="483" y="191"/>
                      <a:pt x="483" y="191"/>
                    </a:cubicBezTo>
                    <a:cubicBezTo>
                      <a:pt x="492" y="321"/>
                      <a:pt x="492" y="321"/>
                      <a:pt x="492" y="321"/>
                    </a:cubicBezTo>
                    <a:lnTo>
                      <a:pt x="486" y="32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8" name="Freeform 49"/>
              <p:cNvSpPr>
                <a:spLocks noEditPoints="1"/>
              </p:cNvSpPr>
              <p:nvPr/>
            </p:nvSpPr>
            <p:spPr bwMode="auto">
              <a:xfrm>
                <a:off x="2823908" y="4061785"/>
                <a:ext cx="1924168" cy="1171700"/>
              </a:xfrm>
              <a:custGeom>
                <a:avLst/>
                <a:gdLst>
                  <a:gd name="T0" fmla="*/ 840 w 840"/>
                  <a:gd name="T1" fmla="*/ 117 h 511"/>
                  <a:gd name="T2" fmla="*/ 775 w 840"/>
                  <a:gd name="T3" fmla="*/ 0 h 511"/>
                  <a:gd name="T4" fmla="*/ 246 w 840"/>
                  <a:gd name="T5" fmla="*/ 292 h 511"/>
                  <a:gd name="T6" fmla="*/ 244 w 840"/>
                  <a:gd name="T7" fmla="*/ 288 h 511"/>
                  <a:gd name="T8" fmla="*/ 241 w 840"/>
                  <a:gd name="T9" fmla="*/ 289 h 511"/>
                  <a:gd name="T10" fmla="*/ 201 w 840"/>
                  <a:gd name="T11" fmla="*/ 312 h 511"/>
                  <a:gd name="T12" fmla="*/ 162 w 840"/>
                  <a:gd name="T13" fmla="*/ 334 h 511"/>
                  <a:gd name="T14" fmla="*/ 162 w 840"/>
                  <a:gd name="T15" fmla="*/ 348 h 511"/>
                  <a:gd name="T16" fmla="*/ 138 w 840"/>
                  <a:gd name="T17" fmla="*/ 362 h 511"/>
                  <a:gd name="T18" fmla="*/ 112 w 840"/>
                  <a:gd name="T19" fmla="*/ 409 h 511"/>
                  <a:gd name="T20" fmla="*/ 84 w 840"/>
                  <a:gd name="T21" fmla="*/ 424 h 511"/>
                  <a:gd name="T22" fmla="*/ 65 w 840"/>
                  <a:gd name="T23" fmla="*/ 449 h 511"/>
                  <a:gd name="T24" fmla="*/ 16 w 840"/>
                  <a:gd name="T25" fmla="*/ 497 h 511"/>
                  <a:gd name="T26" fmla="*/ 15 w 840"/>
                  <a:gd name="T27" fmla="*/ 497 h 511"/>
                  <a:gd name="T28" fmla="*/ 9 w 840"/>
                  <a:gd name="T29" fmla="*/ 503 h 511"/>
                  <a:gd name="T30" fmla="*/ 4 w 840"/>
                  <a:gd name="T31" fmla="*/ 503 h 511"/>
                  <a:gd name="T32" fmla="*/ 1 w 840"/>
                  <a:gd name="T33" fmla="*/ 509 h 511"/>
                  <a:gd name="T34" fmla="*/ 8 w 840"/>
                  <a:gd name="T35" fmla="*/ 510 h 511"/>
                  <a:gd name="T36" fmla="*/ 11 w 840"/>
                  <a:gd name="T37" fmla="*/ 506 h 511"/>
                  <a:gd name="T38" fmla="*/ 19 w 840"/>
                  <a:gd name="T39" fmla="*/ 504 h 511"/>
                  <a:gd name="T40" fmla="*/ 20 w 840"/>
                  <a:gd name="T41" fmla="*/ 503 h 511"/>
                  <a:gd name="T42" fmla="*/ 83 w 840"/>
                  <a:gd name="T43" fmla="*/ 487 h 511"/>
                  <a:gd name="T44" fmla="*/ 115 w 840"/>
                  <a:gd name="T45" fmla="*/ 478 h 511"/>
                  <a:gd name="T46" fmla="*/ 142 w 840"/>
                  <a:gd name="T47" fmla="*/ 463 h 511"/>
                  <a:gd name="T48" fmla="*/ 196 w 840"/>
                  <a:gd name="T49" fmla="*/ 465 h 511"/>
                  <a:gd name="T50" fmla="*/ 201 w 840"/>
                  <a:gd name="T51" fmla="*/ 462 h 511"/>
                  <a:gd name="T52" fmla="*/ 222 w 840"/>
                  <a:gd name="T53" fmla="*/ 451 h 511"/>
                  <a:gd name="T54" fmla="*/ 232 w 840"/>
                  <a:gd name="T55" fmla="*/ 460 h 511"/>
                  <a:gd name="T56" fmla="*/ 241 w 840"/>
                  <a:gd name="T57" fmla="*/ 455 h 511"/>
                  <a:gd name="T58" fmla="*/ 314 w 840"/>
                  <a:gd name="T59" fmla="*/ 414 h 511"/>
                  <a:gd name="T60" fmla="*/ 311 w 840"/>
                  <a:gd name="T61" fmla="*/ 409 h 511"/>
                  <a:gd name="T62" fmla="*/ 840 w 840"/>
                  <a:gd name="T63" fmla="*/ 117 h 511"/>
                  <a:gd name="T64" fmla="*/ 201 w 840"/>
                  <a:gd name="T65" fmla="*/ 367 h 511"/>
                  <a:gd name="T66" fmla="*/ 180 w 840"/>
                  <a:gd name="T67" fmla="*/ 364 h 511"/>
                  <a:gd name="T68" fmla="*/ 194 w 840"/>
                  <a:gd name="T69" fmla="*/ 334 h 511"/>
                  <a:gd name="T70" fmla="*/ 201 w 840"/>
                  <a:gd name="T71" fmla="*/ 330 h 511"/>
                  <a:gd name="T72" fmla="*/ 223 w 840"/>
                  <a:gd name="T73" fmla="*/ 333 h 511"/>
                  <a:gd name="T74" fmla="*/ 209 w 840"/>
                  <a:gd name="T75" fmla="*/ 362 h 511"/>
                  <a:gd name="T76" fmla="*/ 201 w 840"/>
                  <a:gd name="T77" fmla="*/ 367 h 511"/>
                  <a:gd name="T78" fmla="*/ 252 w 840"/>
                  <a:gd name="T79" fmla="*/ 436 h 511"/>
                  <a:gd name="T80" fmla="*/ 241 w 840"/>
                  <a:gd name="T81" fmla="*/ 438 h 511"/>
                  <a:gd name="T82" fmla="*/ 216 w 840"/>
                  <a:gd name="T83" fmla="*/ 427 h 511"/>
                  <a:gd name="T84" fmla="*/ 230 w 840"/>
                  <a:gd name="T85" fmla="*/ 396 h 511"/>
                  <a:gd name="T86" fmla="*/ 241 w 840"/>
                  <a:gd name="T87" fmla="*/ 393 h 511"/>
                  <a:gd name="T88" fmla="*/ 266 w 840"/>
                  <a:gd name="T89" fmla="*/ 405 h 511"/>
                  <a:gd name="T90" fmla="*/ 252 w 840"/>
                  <a:gd name="T91" fmla="*/ 436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40" h="511">
                    <a:moveTo>
                      <a:pt x="840" y="117"/>
                    </a:moveTo>
                    <a:cubicBezTo>
                      <a:pt x="775" y="0"/>
                      <a:pt x="775" y="0"/>
                      <a:pt x="775" y="0"/>
                    </a:cubicBezTo>
                    <a:cubicBezTo>
                      <a:pt x="246" y="292"/>
                      <a:pt x="246" y="292"/>
                      <a:pt x="246" y="292"/>
                    </a:cubicBezTo>
                    <a:cubicBezTo>
                      <a:pt x="244" y="288"/>
                      <a:pt x="244" y="288"/>
                      <a:pt x="244" y="288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01" y="312"/>
                      <a:pt x="201" y="312"/>
                      <a:pt x="201" y="312"/>
                    </a:cubicBezTo>
                    <a:cubicBezTo>
                      <a:pt x="162" y="334"/>
                      <a:pt x="162" y="334"/>
                      <a:pt x="162" y="334"/>
                    </a:cubicBezTo>
                    <a:cubicBezTo>
                      <a:pt x="162" y="348"/>
                      <a:pt x="162" y="348"/>
                      <a:pt x="162" y="348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27" y="387"/>
                      <a:pt x="126" y="384"/>
                      <a:pt x="112" y="409"/>
                    </a:cubicBezTo>
                    <a:cubicBezTo>
                      <a:pt x="84" y="424"/>
                      <a:pt x="84" y="424"/>
                      <a:pt x="84" y="424"/>
                    </a:cubicBezTo>
                    <a:cubicBezTo>
                      <a:pt x="79" y="409"/>
                      <a:pt x="72" y="435"/>
                      <a:pt x="65" y="449"/>
                    </a:cubicBezTo>
                    <a:cubicBezTo>
                      <a:pt x="58" y="464"/>
                      <a:pt x="34" y="487"/>
                      <a:pt x="16" y="497"/>
                    </a:cubicBezTo>
                    <a:cubicBezTo>
                      <a:pt x="15" y="497"/>
                      <a:pt x="15" y="497"/>
                      <a:pt x="15" y="497"/>
                    </a:cubicBezTo>
                    <a:cubicBezTo>
                      <a:pt x="12" y="499"/>
                      <a:pt x="10" y="501"/>
                      <a:pt x="9" y="503"/>
                    </a:cubicBezTo>
                    <a:cubicBezTo>
                      <a:pt x="8" y="502"/>
                      <a:pt x="6" y="502"/>
                      <a:pt x="4" y="503"/>
                    </a:cubicBezTo>
                    <a:cubicBezTo>
                      <a:pt x="1" y="505"/>
                      <a:pt x="0" y="508"/>
                      <a:pt x="1" y="509"/>
                    </a:cubicBezTo>
                    <a:cubicBezTo>
                      <a:pt x="2" y="511"/>
                      <a:pt x="5" y="511"/>
                      <a:pt x="8" y="510"/>
                    </a:cubicBezTo>
                    <a:cubicBezTo>
                      <a:pt x="10" y="509"/>
                      <a:pt x="11" y="507"/>
                      <a:pt x="11" y="506"/>
                    </a:cubicBezTo>
                    <a:cubicBezTo>
                      <a:pt x="13" y="506"/>
                      <a:pt x="16" y="505"/>
                      <a:pt x="19" y="504"/>
                    </a:cubicBezTo>
                    <a:cubicBezTo>
                      <a:pt x="19" y="503"/>
                      <a:pt x="20" y="503"/>
                      <a:pt x="20" y="503"/>
                    </a:cubicBezTo>
                    <a:cubicBezTo>
                      <a:pt x="38" y="493"/>
                      <a:pt x="53" y="490"/>
                      <a:pt x="83" y="487"/>
                    </a:cubicBezTo>
                    <a:cubicBezTo>
                      <a:pt x="114" y="484"/>
                      <a:pt x="125" y="491"/>
                      <a:pt x="115" y="478"/>
                    </a:cubicBezTo>
                    <a:cubicBezTo>
                      <a:pt x="142" y="463"/>
                      <a:pt x="142" y="463"/>
                      <a:pt x="142" y="463"/>
                    </a:cubicBezTo>
                    <a:cubicBezTo>
                      <a:pt x="171" y="464"/>
                      <a:pt x="169" y="461"/>
                      <a:pt x="196" y="465"/>
                    </a:cubicBezTo>
                    <a:cubicBezTo>
                      <a:pt x="201" y="462"/>
                      <a:pt x="201" y="462"/>
                      <a:pt x="201" y="462"/>
                    </a:cubicBezTo>
                    <a:cubicBezTo>
                      <a:pt x="222" y="451"/>
                      <a:pt x="222" y="451"/>
                      <a:pt x="222" y="451"/>
                    </a:cubicBezTo>
                    <a:cubicBezTo>
                      <a:pt x="232" y="460"/>
                      <a:pt x="232" y="460"/>
                      <a:pt x="232" y="460"/>
                    </a:cubicBezTo>
                    <a:cubicBezTo>
                      <a:pt x="241" y="455"/>
                      <a:pt x="241" y="455"/>
                      <a:pt x="241" y="455"/>
                    </a:cubicBezTo>
                    <a:cubicBezTo>
                      <a:pt x="314" y="414"/>
                      <a:pt x="314" y="414"/>
                      <a:pt x="314" y="414"/>
                    </a:cubicBezTo>
                    <a:cubicBezTo>
                      <a:pt x="311" y="409"/>
                      <a:pt x="311" y="409"/>
                      <a:pt x="311" y="409"/>
                    </a:cubicBezTo>
                    <a:lnTo>
                      <a:pt x="840" y="117"/>
                    </a:lnTo>
                    <a:close/>
                    <a:moveTo>
                      <a:pt x="201" y="367"/>
                    </a:moveTo>
                    <a:cubicBezTo>
                      <a:pt x="192" y="371"/>
                      <a:pt x="183" y="370"/>
                      <a:pt x="180" y="364"/>
                    </a:cubicBezTo>
                    <a:cubicBezTo>
                      <a:pt x="176" y="356"/>
                      <a:pt x="182" y="343"/>
                      <a:pt x="194" y="334"/>
                    </a:cubicBezTo>
                    <a:cubicBezTo>
                      <a:pt x="196" y="332"/>
                      <a:pt x="199" y="331"/>
                      <a:pt x="201" y="330"/>
                    </a:cubicBezTo>
                    <a:cubicBezTo>
                      <a:pt x="211" y="326"/>
                      <a:pt x="220" y="327"/>
                      <a:pt x="223" y="333"/>
                    </a:cubicBezTo>
                    <a:cubicBezTo>
                      <a:pt x="227" y="341"/>
                      <a:pt x="221" y="354"/>
                      <a:pt x="209" y="362"/>
                    </a:cubicBezTo>
                    <a:cubicBezTo>
                      <a:pt x="207" y="364"/>
                      <a:pt x="204" y="366"/>
                      <a:pt x="201" y="367"/>
                    </a:cubicBezTo>
                    <a:close/>
                    <a:moveTo>
                      <a:pt x="252" y="436"/>
                    </a:moveTo>
                    <a:cubicBezTo>
                      <a:pt x="248" y="437"/>
                      <a:pt x="245" y="438"/>
                      <a:pt x="241" y="438"/>
                    </a:cubicBezTo>
                    <a:cubicBezTo>
                      <a:pt x="231" y="439"/>
                      <a:pt x="221" y="435"/>
                      <a:pt x="216" y="427"/>
                    </a:cubicBezTo>
                    <a:cubicBezTo>
                      <a:pt x="210" y="416"/>
                      <a:pt x="216" y="402"/>
                      <a:pt x="230" y="396"/>
                    </a:cubicBezTo>
                    <a:cubicBezTo>
                      <a:pt x="233" y="394"/>
                      <a:pt x="237" y="393"/>
                      <a:pt x="241" y="393"/>
                    </a:cubicBezTo>
                    <a:cubicBezTo>
                      <a:pt x="251" y="393"/>
                      <a:pt x="261" y="397"/>
                      <a:pt x="266" y="405"/>
                    </a:cubicBezTo>
                    <a:cubicBezTo>
                      <a:pt x="272" y="416"/>
                      <a:pt x="266" y="430"/>
                      <a:pt x="252" y="4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6" name="Freeform 47"/>
              <p:cNvSpPr>
                <a:spLocks/>
              </p:cNvSpPr>
              <p:nvPr/>
            </p:nvSpPr>
            <p:spPr bwMode="auto">
              <a:xfrm>
                <a:off x="4380881" y="4370435"/>
                <a:ext cx="756051" cy="743511"/>
              </a:xfrm>
              <a:custGeom>
                <a:avLst/>
                <a:gdLst>
                  <a:gd name="T0" fmla="*/ 330 w 330"/>
                  <a:gd name="T1" fmla="*/ 317 h 324"/>
                  <a:gd name="T2" fmla="*/ 10 w 330"/>
                  <a:gd name="T3" fmla="*/ 0 h 324"/>
                  <a:gd name="T4" fmla="*/ 4 w 330"/>
                  <a:gd name="T5" fmla="*/ 17 h 324"/>
                  <a:gd name="T6" fmla="*/ 13 w 330"/>
                  <a:gd name="T7" fmla="*/ 27 h 324"/>
                  <a:gd name="T8" fmla="*/ 6 w 330"/>
                  <a:gd name="T9" fmla="*/ 44 h 324"/>
                  <a:gd name="T10" fmla="*/ 15 w 330"/>
                  <a:gd name="T11" fmla="*/ 53 h 324"/>
                  <a:gd name="T12" fmla="*/ 8 w 330"/>
                  <a:gd name="T13" fmla="*/ 71 h 324"/>
                  <a:gd name="T14" fmla="*/ 17 w 330"/>
                  <a:gd name="T15" fmla="*/ 79 h 324"/>
                  <a:gd name="T16" fmla="*/ 17 w 330"/>
                  <a:gd name="T17" fmla="*/ 88 h 324"/>
                  <a:gd name="T18" fmla="*/ 12 w 330"/>
                  <a:gd name="T19" fmla="*/ 99 h 324"/>
                  <a:gd name="T20" fmla="*/ 17 w 330"/>
                  <a:gd name="T21" fmla="*/ 104 h 324"/>
                  <a:gd name="T22" fmla="*/ 17 w 330"/>
                  <a:gd name="T23" fmla="*/ 121 h 324"/>
                  <a:gd name="T24" fmla="*/ 15 w 330"/>
                  <a:gd name="T25" fmla="*/ 127 h 324"/>
                  <a:gd name="T26" fmla="*/ 18 w 330"/>
                  <a:gd name="T27" fmla="*/ 129 h 324"/>
                  <a:gd name="T28" fmla="*/ 18 w 330"/>
                  <a:gd name="T29" fmla="*/ 151 h 324"/>
                  <a:gd name="T30" fmla="*/ 17 w 330"/>
                  <a:gd name="T31" fmla="*/ 153 h 324"/>
                  <a:gd name="T32" fmla="*/ 18 w 330"/>
                  <a:gd name="T33" fmla="*/ 154 h 324"/>
                  <a:gd name="T34" fmla="*/ 18 w 330"/>
                  <a:gd name="T35" fmla="*/ 178 h 324"/>
                  <a:gd name="T36" fmla="*/ 18 w 330"/>
                  <a:gd name="T37" fmla="*/ 179 h 324"/>
                  <a:gd name="T38" fmla="*/ 18 w 330"/>
                  <a:gd name="T39" fmla="*/ 179 h 324"/>
                  <a:gd name="T40" fmla="*/ 19 w 330"/>
                  <a:gd name="T41" fmla="*/ 202 h 324"/>
                  <a:gd name="T42" fmla="*/ 24 w 330"/>
                  <a:gd name="T43" fmla="*/ 211 h 324"/>
                  <a:gd name="T44" fmla="*/ 0 w 330"/>
                  <a:gd name="T45" fmla="*/ 235 h 324"/>
                  <a:gd name="T46" fmla="*/ 18 w 330"/>
                  <a:gd name="T47" fmla="*/ 273 h 324"/>
                  <a:gd name="T48" fmla="*/ 76 w 330"/>
                  <a:gd name="T49" fmla="*/ 310 h 324"/>
                  <a:gd name="T50" fmla="*/ 98 w 330"/>
                  <a:gd name="T51" fmla="*/ 288 h 324"/>
                  <a:gd name="T52" fmla="*/ 124 w 330"/>
                  <a:gd name="T53" fmla="*/ 308 h 324"/>
                  <a:gd name="T54" fmla="*/ 142 w 330"/>
                  <a:gd name="T55" fmla="*/ 301 h 324"/>
                  <a:gd name="T56" fmla="*/ 151 w 330"/>
                  <a:gd name="T57" fmla="*/ 311 h 324"/>
                  <a:gd name="T58" fmla="*/ 168 w 330"/>
                  <a:gd name="T59" fmla="*/ 304 h 324"/>
                  <a:gd name="T60" fmla="*/ 177 w 330"/>
                  <a:gd name="T61" fmla="*/ 312 h 324"/>
                  <a:gd name="T62" fmla="*/ 194 w 330"/>
                  <a:gd name="T63" fmla="*/ 305 h 324"/>
                  <a:gd name="T64" fmla="*/ 203 w 330"/>
                  <a:gd name="T65" fmla="*/ 314 h 324"/>
                  <a:gd name="T66" fmla="*/ 221 w 330"/>
                  <a:gd name="T67" fmla="*/ 307 h 324"/>
                  <a:gd name="T68" fmla="*/ 230 w 330"/>
                  <a:gd name="T69" fmla="*/ 316 h 324"/>
                  <a:gd name="T70" fmla="*/ 248 w 330"/>
                  <a:gd name="T71" fmla="*/ 309 h 324"/>
                  <a:gd name="T72" fmla="*/ 259 w 330"/>
                  <a:gd name="T73" fmla="*/ 320 h 324"/>
                  <a:gd name="T74" fmla="*/ 276 w 330"/>
                  <a:gd name="T75" fmla="*/ 313 h 324"/>
                  <a:gd name="T76" fmla="*/ 285 w 330"/>
                  <a:gd name="T77" fmla="*/ 322 h 324"/>
                  <a:gd name="T78" fmla="*/ 303 w 330"/>
                  <a:gd name="T79" fmla="*/ 315 h 324"/>
                  <a:gd name="T80" fmla="*/ 312 w 330"/>
                  <a:gd name="T81" fmla="*/ 324 h 324"/>
                  <a:gd name="T82" fmla="*/ 330 w 330"/>
                  <a:gd name="T83" fmla="*/ 31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0" h="324">
                    <a:moveTo>
                      <a:pt x="330" y="317"/>
                    </a:moveTo>
                    <a:cubicBezTo>
                      <a:pt x="223" y="212"/>
                      <a:pt x="117" y="106"/>
                      <a:pt x="10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8" y="154"/>
                      <a:pt x="18" y="154"/>
                      <a:pt x="18" y="154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24" y="211"/>
                      <a:pt x="24" y="211"/>
                      <a:pt x="24" y="211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76" y="310"/>
                      <a:pt x="76" y="310"/>
                      <a:pt x="76" y="310"/>
                    </a:cubicBezTo>
                    <a:cubicBezTo>
                      <a:pt x="98" y="288"/>
                      <a:pt x="98" y="288"/>
                      <a:pt x="98" y="288"/>
                    </a:cubicBezTo>
                    <a:cubicBezTo>
                      <a:pt x="124" y="308"/>
                      <a:pt x="124" y="308"/>
                      <a:pt x="124" y="308"/>
                    </a:cubicBezTo>
                    <a:cubicBezTo>
                      <a:pt x="142" y="301"/>
                      <a:pt x="142" y="301"/>
                      <a:pt x="142" y="301"/>
                    </a:cubicBezTo>
                    <a:cubicBezTo>
                      <a:pt x="151" y="311"/>
                      <a:pt x="151" y="311"/>
                      <a:pt x="151" y="311"/>
                    </a:cubicBezTo>
                    <a:cubicBezTo>
                      <a:pt x="168" y="304"/>
                      <a:pt x="168" y="304"/>
                      <a:pt x="168" y="304"/>
                    </a:cubicBezTo>
                    <a:cubicBezTo>
                      <a:pt x="177" y="312"/>
                      <a:pt x="177" y="312"/>
                      <a:pt x="177" y="312"/>
                    </a:cubicBezTo>
                    <a:cubicBezTo>
                      <a:pt x="194" y="305"/>
                      <a:pt x="194" y="305"/>
                      <a:pt x="194" y="305"/>
                    </a:cubicBezTo>
                    <a:cubicBezTo>
                      <a:pt x="203" y="314"/>
                      <a:pt x="203" y="314"/>
                      <a:pt x="203" y="314"/>
                    </a:cubicBezTo>
                    <a:cubicBezTo>
                      <a:pt x="221" y="307"/>
                      <a:pt x="221" y="307"/>
                      <a:pt x="221" y="307"/>
                    </a:cubicBezTo>
                    <a:cubicBezTo>
                      <a:pt x="230" y="316"/>
                      <a:pt x="230" y="316"/>
                      <a:pt x="230" y="316"/>
                    </a:cubicBezTo>
                    <a:cubicBezTo>
                      <a:pt x="248" y="309"/>
                      <a:pt x="248" y="309"/>
                      <a:pt x="248" y="309"/>
                    </a:cubicBezTo>
                    <a:cubicBezTo>
                      <a:pt x="259" y="320"/>
                      <a:pt x="259" y="320"/>
                      <a:pt x="259" y="320"/>
                    </a:cubicBezTo>
                    <a:cubicBezTo>
                      <a:pt x="276" y="313"/>
                      <a:pt x="276" y="313"/>
                      <a:pt x="276" y="313"/>
                    </a:cubicBezTo>
                    <a:cubicBezTo>
                      <a:pt x="285" y="322"/>
                      <a:pt x="285" y="322"/>
                      <a:pt x="285" y="322"/>
                    </a:cubicBezTo>
                    <a:cubicBezTo>
                      <a:pt x="303" y="315"/>
                      <a:pt x="303" y="315"/>
                      <a:pt x="303" y="315"/>
                    </a:cubicBezTo>
                    <a:cubicBezTo>
                      <a:pt x="312" y="324"/>
                      <a:pt x="312" y="324"/>
                      <a:pt x="312" y="324"/>
                    </a:cubicBezTo>
                    <a:lnTo>
                      <a:pt x="330" y="31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53"/>
              <p:cNvSpPr>
                <a:spLocks noEditPoints="1"/>
              </p:cNvSpPr>
              <p:nvPr/>
            </p:nvSpPr>
            <p:spPr bwMode="auto">
              <a:xfrm>
                <a:off x="4848405" y="5099115"/>
                <a:ext cx="791883" cy="772176"/>
              </a:xfrm>
              <a:custGeom>
                <a:avLst/>
                <a:gdLst>
                  <a:gd name="T0" fmla="*/ 346 w 346"/>
                  <a:gd name="T1" fmla="*/ 120 h 337"/>
                  <a:gd name="T2" fmla="*/ 180 w 346"/>
                  <a:gd name="T3" fmla="*/ 45 h 337"/>
                  <a:gd name="T4" fmla="*/ 81 w 346"/>
                  <a:gd name="T5" fmla="*/ 0 h 337"/>
                  <a:gd name="T6" fmla="*/ 40 w 346"/>
                  <a:gd name="T7" fmla="*/ 118 h 337"/>
                  <a:gd name="T8" fmla="*/ 35 w 346"/>
                  <a:gd name="T9" fmla="*/ 119 h 337"/>
                  <a:gd name="T10" fmla="*/ 37 w 346"/>
                  <a:gd name="T11" fmla="*/ 128 h 337"/>
                  <a:gd name="T12" fmla="*/ 16 w 346"/>
                  <a:gd name="T13" fmla="*/ 187 h 337"/>
                  <a:gd name="T14" fmla="*/ 9 w 346"/>
                  <a:gd name="T15" fmla="*/ 185 h 337"/>
                  <a:gd name="T16" fmla="*/ 2 w 346"/>
                  <a:gd name="T17" fmla="*/ 197 h 337"/>
                  <a:gd name="T18" fmla="*/ 0 w 346"/>
                  <a:gd name="T19" fmla="*/ 296 h 337"/>
                  <a:gd name="T20" fmla="*/ 180 w 346"/>
                  <a:gd name="T21" fmla="*/ 329 h 337"/>
                  <a:gd name="T22" fmla="*/ 226 w 346"/>
                  <a:gd name="T23" fmla="*/ 337 h 337"/>
                  <a:gd name="T24" fmla="*/ 229 w 346"/>
                  <a:gd name="T25" fmla="*/ 332 h 337"/>
                  <a:gd name="T26" fmla="*/ 237 w 346"/>
                  <a:gd name="T27" fmla="*/ 333 h 337"/>
                  <a:gd name="T28" fmla="*/ 233 w 346"/>
                  <a:gd name="T29" fmla="*/ 325 h 337"/>
                  <a:gd name="T30" fmla="*/ 241 w 346"/>
                  <a:gd name="T31" fmla="*/ 310 h 337"/>
                  <a:gd name="T32" fmla="*/ 258 w 346"/>
                  <a:gd name="T33" fmla="*/ 313 h 337"/>
                  <a:gd name="T34" fmla="*/ 259 w 346"/>
                  <a:gd name="T35" fmla="*/ 301 h 337"/>
                  <a:gd name="T36" fmla="*/ 250 w 346"/>
                  <a:gd name="T37" fmla="*/ 294 h 337"/>
                  <a:gd name="T38" fmla="*/ 255 w 346"/>
                  <a:gd name="T39" fmla="*/ 284 h 337"/>
                  <a:gd name="T40" fmla="*/ 260 w 346"/>
                  <a:gd name="T41" fmla="*/ 285 h 337"/>
                  <a:gd name="T42" fmla="*/ 257 w 346"/>
                  <a:gd name="T43" fmla="*/ 281 h 337"/>
                  <a:gd name="T44" fmla="*/ 283 w 346"/>
                  <a:gd name="T45" fmla="*/ 235 h 337"/>
                  <a:gd name="T46" fmla="*/ 288 w 346"/>
                  <a:gd name="T47" fmla="*/ 236 h 337"/>
                  <a:gd name="T48" fmla="*/ 286 w 346"/>
                  <a:gd name="T49" fmla="*/ 229 h 337"/>
                  <a:gd name="T50" fmla="*/ 346 w 346"/>
                  <a:gd name="T51" fmla="*/ 120 h 337"/>
                  <a:gd name="T52" fmla="*/ 181 w 346"/>
                  <a:gd name="T53" fmla="*/ 163 h 337"/>
                  <a:gd name="T54" fmla="*/ 180 w 346"/>
                  <a:gd name="T55" fmla="*/ 163 h 337"/>
                  <a:gd name="T56" fmla="*/ 176 w 346"/>
                  <a:gd name="T57" fmla="*/ 164 h 337"/>
                  <a:gd name="T58" fmla="*/ 174 w 346"/>
                  <a:gd name="T59" fmla="*/ 166 h 337"/>
                  <a:gd name="T60" fmla="*/ 177 w 346"/>
                  <a:gd name="T61" fmla="*/ 170 h 337"/>
                  <a:gd name="T62" fmla="*/ 145 w 346"/>
                  <a:gd name="T63" fmla="*/ 191 h 337"/>
                  <a:gd name="T64" fmla="*/ 146 w 346"/>
                  <a:gd name="T65" fmla="*/ 189 h 337"/>
                  <a:gd name="T66" fmla="*/ 143 w 346"/>
                  <a:gd name="T67" fmla="*/ 183 h 337"/>
                  <a:gd name="T68" fmla="*/ 180 w 346"/>
                  <a:gd name="T69" fmla="*/ 98 h 337"/>
                  <a:gd name="T70" fmla="*/ 191 w 346"/>
                  <a:gd name="T71" fmla="*/ 72 h 337"/>
                  <a:gd name="T72" fmla="*/ 217 w 346"/>
                  <a:gd name="T73" fmla="*/ 83 h 337"/>
                  <a:gd name="T74" fmla="*/ 181 w 346"/>
                  <a:gd name="T75" fmla="*/ 16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6" h="337">
                    <a:moveTo>
                      <a:pt x="346" y="120"/>
                    </a:moveTo>
                    <a:cubicBezTo>
                      <a:pt x="180" y="45"/>
                      <a:pt x="180" y="45"/>
                      <a:pt x="180" y="45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40" y="118"/>
                      <a:pt x="40" y="118"/>
                      <a:pt x="40" y="118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2" y="197"/>
                      <a:pt x="2" y="197"/>
                      <a:pt x="2" y="197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180" y="329"/>
                      <a:pt x="180" y="329"/>
                      <a:pt x="180" y="329"/>
                    </a:cubicBezTo>
                    <a:cubicBezTo>
                      <a:pt x="226" y="337"/>
                      <a:pt x="226" y="337"/>
                      <a:pt x="226" y="337"/>
                    </a:cubicBezTo>
                    <a:cubicBezTo>
                      <a:pt x="229" y="332"/>
                      <a:pt x="229" y="332"/>
                      <a:pt x="229" y="332"/>
                    </a:cubicBezTo>
                    <a:cubicBezTo>
                      <a:pt x="237" y="333"/>
                      <a:pt x="237" y="333"/>
                      <a:pt x="237" y="333"/>
                    </a:cubicBezTo>
                    <a:cubicBezTo>
                      <a:pt x="233" y="325"/>
                      <a:pt x="233" y="325"/>
                      <a:pt x="233" y="325"/>
                    </a:cubicBezTo>
                    <a:cubicBezTo>
                      <a:pt x="241" y="310"/>
                      <a:pt x="241" y="310"/>
                      <a:pt x="241" y="310"/>
                    </a:cubicBezTo>
                    <a:cubicBezTo>
                      <a:pt x="258" y="313"/>
                      <a:pt x="258" y="313"/>
                      <a:pt x="258" y="313"/>
                    </a:cubicBezTo>
                    <a:cubicBezTo>
                      <a:pt x="259" y="301"/>
                      <a:pt x="259" y="301"/>
                      <a:pt x="259" y="301"/>
                    </a:cubicBezTo>
                    <a:cubicBezTo>
                      <a:pt x="250" y="294"/>
                      <a:pt x="250" y="294"/>
                      <a:pt x="250" y="294"/>
                    </a:cubicBezTo>
                    <a:cubicBezTo>
                      <a:pt x="255" y="284"/>
                      <a:pt x="255" y="284"/>
                      <a:pt x="255" y="284"/>
                    </a:cubicBezTo>
                    <a:cubicBezTo>
                      <a:pt x="260" y="285"/>
                      <a:pt x="260" y="285"/>
                      <a:pt x="260" y="285"/>
                    </a:cubicBezTo>
                    <a:cubicBezTo>
                      <a:pt x="257" y="281"/>
                      <a:pt x="257" y="281"/>
                      <a:pt x="257" y="281"/>
                    </a:cubicBezTo>
                    <a:cubicBezTo>
                      <a:pt x="283" y="235"/>
                      <a:pt x="283" y="235"/>
                      <a:pt x="283" y="235"/>
                    </a:cubicBezTo>
                    <a:cubicBezTo>
                      <a:pt x="288" y="236"/>
                      <a:pt x="288" y="236"/>
                      <a:pt x="288" y="236"/>
                    </a:cubicBezTo>
                    <a:cubicBezTo>
                      <a:pt x="286" y="229"/>
                      <a:pt x="286" y="229"/>
                      <a:pt x="286" y="229"/>
                    </a:cubicBezTo>
                    <a:lnTo>
                      <a:pt x="346" y="120"/>
                    </a:lnTo>
                    <a:close/>
                    <a:moveTo>
                      <a:pt x="181" y="163"/>
                    </a:moveTo>
                    <a:cubicBezTo>
                      <a:pt x="180" y="163"/>
                      <a:pt x="180" y="163"/>
                      <a:pt x="180" y="163"/>
                    </a:cubicBezTo>
                    <a:cubicBezTo>
                      <a:pt x="176" y="164"/>
                      <a:pt x="176" y="164"/>
                      <a:pt x="176" y="164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7" y="170"/>
                      <a:pt x="177" y="170"/>
                      <a:pt x="177" y="170"/>
                    </a:cubicBezTo>
                    <a:cubicBezTo>
                      <a:pt x="168" y="185"/>
                      <a:pt x="154" y="190"/>
                      <a:pt x="145" y="191"/>
                    </a:cubicBezTo>
                    <a:cubicBezTo>
                      <a:pt x="146" y="189"/>
                      <a:pt x="146" y="189"/>
                      <a:pt x="146" y="189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80" y="98"/>
                      <a:pt x="180" y="98"/>
                      <a:pt x="180" y="98"/>
                    </a:cubicBezTo>
                    <a:cubicBezTo>
                      <a:pt x="191" y="72"/>
                      <a:pt x="191" y="72"/>
                      <a:pt x="191" y="72"/>
                    </a:cubicBezTo>
                    <a:cubicBezTo>
                      <a:pt x="217" y="83"/>
                      <a:pt x="217" y="83"/>
                      <a:pt x="217" y="83"/>
                    </a:cubicBezTo>
                    <a:lnTo>
                      <a:pt x="181" y="1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54"/>
              <p:cNvSpPr>
                <a:spLocks/>
              </p:cNvSpPr>
              <p:nvPr/>
            </p:nvSpPr>
            <p:spPr bwMode="auto">
              <a:xfrm>
                <a:off x="3026359" y="2593155"/>
                <a:ext cx="1232614" cy="874296"/>
              </a:xfrm>
              <a:custGeom>
                <a:avLst/>
                <a:gdLst>
                  <a:gd name="T0" fmla="*/ 510 w 538"/>
                  <a:gd name="T1" fmla="*/ 348 h 382"/>
                  <a:gd name="T2" fmla="*/ 481 w 538"/>
                  <a:gd name="T3" fmla="*/ 333 h 382"/>
                  <a:gd name="T4" fmla="*/ 363 w 538"/>
                  <a:gd name="T5" fmla="*/ 297 h 382"/>
                  <a:gd name="T6" fmla="*/ 349 w 538"/>
                  <a:gd name="T7" fmla="*/ 278 h 382"/>
                  <a:gd name="T8" fmla="*/ 218 w 538"/>
                  <a:gd name="T9" fmla="*/ 251 h 382"/>
                  <a:gd name="T10" fmla="*/ 180 w 538"/>
                  <a:gd name="T11" fmla="*/ 249 h 382"/>
                  <a:gd name="T12" fmla="*/ 169 w 538"/>
                  <a:gd name="T13" fmla="*/ 251 h 382"/>
                  <a:gd name="T14" fmla="*/ 129 w 538"/>
                  <a:gd name="T15" fmla="*/ 249 h 382"/>
                  <a:gd name="T16" fmla="*/ 99 w 538"/>
                  <a:gd name="T17" fmla="*/ 281 h 382"/>
                  <a:gd name="T18" fmla="*/ 61 w 538"/>
                  <a:gd name="T19" fmla="*/ 329 h 382"/>
                  <a:gd name="T20" fmla="*/ 49 w 538"/>
                  <a:gd name="T21" fmla="*/ 373 h 382"/>
                  <a:gd name="T22" fmla="*/ 45 w 538"/>
                  <a:gd name="T23" fmla="*/ 379 h 382"/>
                  <a:gd name="T24" fmla="*/ 40 w 538"/>
                  <a:gd name="T25" fmla="*/ 380 h 382"/>
                  <a:gd name="T26" fmla="*/ 38 w 538"/>
                  <a:gd name="T27" fmla="*/ 375 h 382"/>
                  <a:gd name="T28" fmla="*/ 40 w 538"/>
                  <a:gd name="T29" fmla="*/ 361 h 382"/>
                  <a:gd name="T30" fmla="*/ 37 w 538"/>
                  <a:gd name="T31" fmla="*/ 355 h 382"/>
                  <a:gd name="T32" fmla="*/ 43 w 538"/>
                  <a:gd name="T33" fmla="*/ 337 h 382"/>
                  <a:gd name="T34" fmla="*/ 48 w 538"/>
                  <a:gd name="T35" fmla="*/ 330 h 382"/>
                  <a:gd name="T36" fmla="*/ 51 w 538"/>
                  <a:gd name="T37" fmla="*/ 313 h 382"/>
                  <a:gd name="T38" fmla="*/ 55 w 538"/>
                  <a:gd name="T39" fmla="*/ 274 h 382"/>
                  <a:gd name="T40" fmla="*/ 53 w 538"/>
                  <a:gd name="T41" fmla="*/ 250 h 382"/>
                  <a:gd name="T42" fmla="*/ 54 w 538"/>
                  <a:gd name="T43" fmla="*/ 224 h 382"/>
                  <a:gd name="T44" fmla="*/ 55 w 538"/>
                  <a:gd name="T45" fmla="*/ 213 h 382"/>
                  <a:gd name="T46" fmla="*/ 55 w 538"/>
                  <a:gd name="T47" fmla="*/ 205 h 382"/>
                  <a:gd name="T48" fmla="*/ 2 w 538"/>
                  <a:gd name="T49" fmla="*/ 177 h 382"/>
                  <a:gd name="T50" fmla="*/ 49 w 538"/>
                  <a:gd name="T51" fmla="*/ 165 h 382"/>
                  <a:gd name="T52" fmla="*/ 73 w 538"/>
                  <a:gd name="T53" fmla="*/ 133 h 382"/>
                  <a:gd name="T54" fmla="*/ 84 w 538"/>
                  <a:gd name="T55" fmla="*/ 91 h 382"/>
                  <a:gd name="T56" fmla="*/ 86 w 538"/>
                  <a:gd name="T57" fmla="*/ 51 h 382"/>
                  <a:gd name="T58" fmla="*/ 82 w 538"/>
                  <a:gd name="T59" fmla="*/ 35 h 382"/>
                  <a:gd name="T60" fmla="*/ 84 w 538"/>
                  <a:gd name="T61" fmla="*/ 16 h 382"/>
                  <a:gd name="T62" fmla="*/ 86 w 538"/>
                  <a:gd name="T63" fmla="*/ 5 h 382"/>
                  <a:gd name="T64" fmla="*/ 90 w 538"/>
                  <a:gd name="T65" fmla="*/ 0 h 382"/>
                  <a:gd name="T66" fmla="*/ 95 w 538"/>
                  <a:gd name="T67" fmla="*/ 3 h 382"/>
                  <a:gd name="T68" fmla="*/ 97 w 538"/>
                  <a:gd name="T69" fmla="*/ 11 h 382"/>
                  <a:gd name="T70" fmla="*/ 101 w 538"/>
                  <a:gd name="T71" fmla="*/ 53 h 382"/>
                  <a:gd name="T72" fmla="*/ 128 w 538"/>
                  <a:gd name="T73" fmla="*/ 74 h 382"/>
                  <a:gd name="T74" fmla="*/ 130 w 538"/>
                  <a:gd name="T75" fmla="*/ 146 h 382"/>
                  <a:gd name="T76" fmla="*/ 233 w 538"/>
                  <a:gd name="T77" fmla="*/ 153 h 382"/>
                  <a:gd name="T78" fmla="*/ 277 w 538"/>
                  <a:gd name="T79" fmla="*/ 161 h 382"/>
                  <a:gd name="T80" fmla="*/ 319 w 538"/>
                  <a:gd name="T81" fmla="*/ 170 h 382"/>
                  <a:gd name="T82" fmla="*/ 371 w 538"/>
                  <a:gd name="T83" fmla="*/ 152 h 382"/>
                  <a:gd name="T84" fmla="*/ 385 w 538"/>
                  <a:gd name="T85" fmla="*/ 145 h 382"/>
                  <a:gd name="T86" fmla="*/ 506 w 538"/>
                  <a:gd name="T87" fmla="*/ 142 h 382"/>
                  <a:gd name="T88" fmla="*/ 525 w 538"/>
                  <a:gd name="T89" fmla="*/ 23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8" h="382">
                    <a:moveTo>
                      <a:pt x="525" y="238"/>
                    </a:moveTo>
                    <a:cubicBezTo>
                      <a:pt x="510" y="348"/>
                      <a:pt x="510" y="348"/>
                      <a:pt x="510" y="348"/>
                    </a:cubicBezTo>
                    <a:cubicBezTo>
                      <a:pt x="480" y="341"/>
                      <a:pt x="480" y="341"/>
                      <a:pt x="480" y="341"/>
                    </a:cubicBezTo>
                    <a:cubicBezTo>
                      <a:pt x="481" y="333"/>
                      <a:pt x="481" y="333"/>
                      <a:pt x="481" y="333"/>
                    </a:cubicBezTo>
                    <a:cubicBezTo>
                      <a:pt x="364" y="307"/>
                      <a:pt x="364" y="307"/>
                      <a:pt x="364" y="30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52" y="296"/>
                      <a:pt x="352" y="296"/>
                      <a:pt x="352" y="296"/>
                    </a:cubicBezTo>
                    <a:cubicBezTo>
                      <a:pt x="349" y="278"/>
                      <a:pt x="349" y="278"/>
                      <a:pt x="349" y="278"/>
                    </a:cubicBezTo>
                    <a:cubicBezTo>
                      <a:pt x="338" y="275"/>
                      <a:pt x="307" y="267"/>
                      <a:pt x="292" y="264"/>
                    </a:cubicBezTo>
                    <a:cubicBezTo>
                      <a:pt x="273" y="260"/>
                      <a:pt x="218" y="251"/>
                      <a:pt x="218" y="251"/>
                    </a:cubicBezTo>
                    <a:cubicBezTo>
                      <a:pt x="218" y="251"/>
                      <a:pt x="213" y="255"/>
                      <a:pt x="206" y="253"/>
                    </a:cubicBezTo>
                    <a:cubicBezTo>
                      <a:pt x="198" y="252"/>
                      <a:pt x="180" y="249"/>
                      <a:pt x="180" y="249"/>
                    </a:cubicBezTo>
                    <a:cubicBezTo>
                      <a:pt x="180" y="249"/>
                      <a:pt x="179" y="252"/>
                      <a:pt x="175" y="252"/>
                    </a:cubicBezTo>
                    <a:cubicBezTo>
                      <a:pt x="171" y="251"/>
                      <a:pt x="169" y="251"/>
                      <a:pt x="169" y="251"/>
                    </a:cubicBezTo>
                    <a:cubicBezTo>
                      <a:pt x="169" y="251"/>
                      <a:pt x="169" y="256"/>
                      <a:pt x="164" y="256"/>
                    </a:cubicBezTo>
                    <a:cubicBezTo>
                      <a:pt x="160" y="255"/>
                      <a:pt x="139" y="252"/>
                      <a:pt x="129" y="249"/>
                    </a:cubicBezTo>
                    <a:cubicBezTo>
                      <a:pt x="119" y="246"/>
                      <a:pt x="116" y="247"/>
                      <a:pt x="116" y="247"/>
                    </a:cubicBezTo>
                    <a:cubicBezTo>
                      <a:pt x="116" y="247"/>
                      <a:pt x="100" y="272"/>
                      <a:pt x="99" y="281"/>
                    </a:cubicBezTo>
                    <a:cubicBezTo>
                      <a:pt x="98" y="290"/>
                      <a:pt x="98" y="308"/>
                      <a:pt x="92" y="314"/>
                    </a:cubicBezTo>
                    <a:cubicBezTo>
                      <a:pt x="86" y="319"/>
                      <a:pt x="63" y="327"/>
                      <a:pt x="61" y="329"/>
                    </a:cubicBezTo>
                    <a:cubicBezTo>
                      <a:pt x="60" y="331"/>
                      <a:pt x="59" y="343"/>
                      <a:pt x="57" y="350"/>
                    </a:cubicBezTo>
                    <a:cubicBezTo>
                      <a:pt x="56" y="357"/>
                      <a:pt x="50" y="370"/>
                      <a:pt x="49" y="373"/>
                    </a:cubicBezTo>
                    <a:cubicBezTo>
                      <a:pt x="48" y="375"/>
                      <a:pt x="47" y="375"/>
                      <a:pt x="47" y="375"/>
                    </a:cubicBezTo>
                    <a:cubicBezTo>
                      <a:pt x="47" y="375"/>
                      <a:pt x="47" y="377"/>
                      <a:pt x="45" y="379"/>
                    </a:cubicBezTo>
                    <a:cubicBezTo>
                      <a:pt x="44" y="380"/>
                      <a:pt x="44" y="379"/>
                      <a:pt x="44" y="379"/>
                    </a:cubicBezTo>
                    <a:cubicBezTo>
                      <a:pt x="44" y="379"/>
                      <a:pt x="41" y="382"/>
                      <a:pt x="40" y="380"/>
                    </a:cubicBezTo>
                    <a:cubicBezTo>
                      <a:pt x="38" y="379"/>
                      <a:pt x="39" y="377"/>
                      <a:pt x="39" y="377"/>
                    </a:cubicBezTo>
                    <a:cubicBezTo>
                      <a:pt x="39" y="377"/>
                      <a:pt x="38" y="377"/>
                      <a:pt x="38" y="375"/>
                    </a:cubicBezTo>
                    <a:cubicBezTo>
                      <a:pt x="38" y="372"/>
                      <a:pt x="39" y="369"/>
                      <a:pt x="40" y="367"/>
                    </a:cubicBezTo>
                    <a:cubicBezTo>
                      <a:pt x="40" y="364"/>
                      <a:pt x="40" y="361"/>
                      <a:pt x="40" y="361"/>
                    </a:cubicBezTo>
                    <a:cubicBezTo>
                      <a:pt x="40" y="361"/>
                      <a:pt x="37" y="364"/>
                      <a:pt x="36" y="363"/>
                    </a:cubicBezTo>
                    <a:cubicBezTo>
                      <a:pt x="34" y="362"/>
                      <a:pt x="36" y="358"/>
                      <a:pt x="37" y="355"/>
                    </a:cubicBezTo>
                    <a:cubicBezTo>
                      <a:pt x="37" y="352"/>
                      <a:pt x="37" y="347"/>
                      <a:pt x="38" y="345"/>
                    </a:cubicBezTo>
                    <a:cubicBezTo>
                      <a:pt x="39" y="344"/>
                      <a:pt x="41" y="339"/>
                      <a:pt x="43" y="337"/>
                    </a:cubicBezTo>
                    <a:cubicBezTo>
                      <a:pt x="45" y="336"/>
                      <a:pt x="47" y="335"/>
                      <a:pt x="47" y="333"/>
                    </a:cubicBezTo>
                    <a:cubicBezTo>
                      <a:pt x="48" y="331"/>
                      <a:pt x="48" y="330"/>
                      <a:pt x="48" y="330"/>
                    </a:cubicBezTo>
                    <a:cubicBezTo>
                      <a:pt x="48" y="330"/>
                      <a:pt x="46" y="331"/>
                      <a:pt x="47" y="328"/>
                    </a:cubicBezTo>
                    <a:cubicBezTo>
                      <a:pt x="48" y="325"/>
                      <a:pt x="50" y="319"/>
                      <a:pt x="51" y="313"/>
                    </a:cubicBezTo>
                    <a:cubicBezTo>
                      <a:pt x="52" y="307"/>
                      <a:pt x="52" y="297"/>
                      <a:pt x="53" y="289"/>
                    </a:cubicBezTo>
                    <a:cubicBezTo>
                      <a:pt x="54" y="281"/>
                      <a:pt x="55" y="274"/>
                      <a:pt x="55" y="274"/>
                    </a:cubicBezTo>
                    <a:cubicBezTo>
                      <a:pt x="55" y="274"/>
                      <a:pt x="54" y="267"/>
                      <a:pt x="53" y="265"/>
                    </a:cubicBezTo>
                    <a:cubicBezTo>
                      <a:pt x="52" y="263"/>
                      <a:pt x="53" y="256"/>
                      <a:pt x="53" y="250"/>
                    </a:cubicBezTo>
                    <a:cubicBezTo>
                      <a:pt x="54" y="244"/>
                      <a:pt x="53" y="234"/>
                      <a:pt x="53" y="230"/>
                    </a:cubicBezTo>
                    <a:cubicBezTo>
                      <a:pt x="54" y="225"/>
                      <a:pt x="54" y="224"/>
                      <a:pt x="54" y="224"/>
                    </a:cubicBezTo>
                    <a:cubicBezTo>
                      <a:pt x="54" y="224"/>
                      <a:pt x="55" y="220"/>
                      <a:pt x="54" y="217"/>
                    </a:cubicBezTo>
                    <a:cubicBezTo>
                      <a:pt x="53" y="214"/>
                      <a:pt x="55" y="213"/>
                      <a:pt x="55" y="213"/>
                    </a:cubicBezTo>
                    <a:cubicBezTo>
                      <a:pt x="55" y="213"/>
                      <a:pt x="54" y="208"/>
                      <a:pt x="54" y="207"/>
                    </a:cubicBezTo>
                    <a:cubicBezTo>
                      <a:pt x="53" y="206"/>
                      <a:pt x="55" y="205"/>
                      <a:pt x="55" y="205"/>
                    </a:cubicBezTo>
                    <a:cubicBezTo>
                      <a:pt x="55" y="205"/>
                      <a:pt x="43" y="201"/>
                      <a:pt x="32" y="199"/>
                    </a:cubicBezTo>
                    <a:cubicBezTo>
                      <a:pt x="21" y="197"/>
                      <a:pt x="0" y="194"/>
                      <a:pt x="2" y="177"/>
                    </a:cubicBezTo>
                    <a:cubicBezTo>
                      <a:pt x="3" y="168"/>
                      <a:pt x="9" y="164"/>
                      <a:pt x="17" y="164"/>
                    </a:cubicBezTo>
                    <a:cubicBezTo>
                      <a:pt x="25" y="164"/>
                      <a:pt x="44" y="165"/>
                      <a:pt x="49" y="165"/>
                    </a:cubicBezTo>
                    <a:cubicBezTo>
                      <a:pt x="53" y="166"/>
                      <a:pt x="61" y="167"/>
                      <a:pt x="61" y="167"/>
                    </a:cubicBezTo>
                    <a:cubicBezTo>
                      <a:pt x="61" y="167"/>
                      <a:pt x="67" y="148"/>
                      <a:pt x="73" y="133"/>
                    </a:cubicBezTo>
                    <a:cubicBezTo>
                      <a:pt x="80" y="118"/>
                      <a:pt x="84" y="111"/>
                      <a:pt x="85" y="106"/>
                    </a:cubicBezTo>
                    <a:cubicBezTo>
                      <a:pt x="85" y="102"/>
                      <a:pt x="83" y="103"/>
                      <a:pt x="84" y="91"/>
                    </a:cubicBezTo>
                    <a:cubicBezTo>
                      <a:pt x="86" y="80"/>
                      <a:pt x="89" y="75"/>
                      <a:pt x="88" y="65"/>
                    </a:cubicBezTo>
                    <a:cubicBezTo>
                      <a:pt x="87" y="55"/>
                      <a:pt x="84" y="51"/>
                      <a:pt x="86" y="51"/>
                    </a:cubicBezTo>
                    <a:cubicBezTo>
                      <a:pt x="88" y="52"/>
                      <a:pt x="88" y="50"/>
                      <a:pt x="87" y="47"/>
                    </a:cubicBezTo>
                    <a:cubicBezTo>
                      <a:pt x="86" y="45"/>
                      <a:pt x="82" y="40"/>
                      <a:pt x="82" y="35"/>
                    </a:cubicBezTo>
                    <a:cubicBezTo>
                      <a:pt x="83" y="30"/>
                      <a:pt x="82" y="24"/>
                      <a:pt x="82" y="20"/>
                    </a:cubicBezTo>
                    <a:cubicBezTo>
                      <a:pt x="82" y="16"/>
                      <a:pt x="83" y="14"/>
                      <a:pt x="84" y="16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8"/>
                      <a:pt x="86" y="5"/>
                    </a:cubicBezTo>
                    <a:cubicBezTo>
                      <a:pt x="86" y="3"/>
                      <a:pt x="88" y="3"/>
                      <a:pt x="88" y="3"/>
                    </a:cubicBezTo>
                    <a:cubicBezTo>
                      <a:pt x="88" y="3"/>
                      <a:pt x="88" y="0"/>
                      <a:pt x="90" y="0"/>
                    </a:cubicBezTo>
                    <a:cubicBezTo>
                      <a:pt x="93" y="0"/>
                      <a:pt x="93" y="2"/>
                      <a:pt x="93" y="2"/>
                    </a:cubicBezTo>
                    <a:cubicBezTo>
                      <a:pt x="93" y="2"/>
                      <a:pt x="95" y="2"/>
                      <a:pt x="95" y="3"/>
                    </a:cubicBezTo>
                    <a:cubicBezTo>
                      <a:pt x="96" y="4"/>
                      <a:pt x="96" y="7"/>
                      <a:pt x="96" y="7"/>
                    </a:cubicBezTo>
                    <a:cubicBezTo>
                      <a:pt x="96" y="7"/>
                      <a:pt x="97" y="8"/>
                      <a:pt x="97" y="11"/>
                    </a:cubicBezTo>
                    <a:cubicBezTo>
                      <a:pt x="98" y="14"/>
                      <a:pt x="102" y="33"/>
                      <a:pt x="101" y="39"/>
                    </a:cubicBezTo>
                    <a:cubicBezTo>
                      <a:pt x="100" y="45"/>
                      <a:pt x="99" y="51"/>
                      <a:pt x="101" y="53"/>
                    </a:cubicBezTo>
                    <a:cubicBezTo>
                      <a:pt x="103" y="55"/>
                      <a:pt x="109" y="55"/>
                      <a:pt x="115" y="59"/>
                    </a:cubicBezTo>
                    <a:cubicBezTo>
                      <a:pt x="120" y="63"/>
                      <a:pt x="128" y="70"/>
                      <a:pt x="128" y="74"/>
                    </a:cubicBezTo>
                    <a:cubicBezTo>
                      <a:pt x="127" y="79"/>
                      <a:pt x="126" y="111"/>
                      <a:pt x="128" y="123"/>
                    </a:cubicBezTo>
                    <a:cubicBezTo>
                      <a:pt x="129" y="134"/>
                      <a:pt x="130" y="146"/>
                      <a:pt x="130" y="146"/>
                    </a:cubicBezTo>
                    <a:cubicBezTo>
                      <a:pt x="130" y="146"/>
                      <a:pt x="162" y="148"/>
                      <a:pt x="180" y="149"/>
                    </a:cubicBezTo>
                    <a:cubicBezTo>
                      <a:pt x="197" y="150"/>
                      <a:pt x="230" y="153"/>
                      <a:pt x="233" y="153"/>
                    </a:cubicBezTo>
                    <a:cubicBezTo>
                      <a:pt x="236" y="154"/>
                      <a:pt x="240" y="158"/>
                      <a:pt x="245" y="159"/>
                    </a:cubicBezTo>
                    <a:cubicBezTo>
                      <a:pt x="250" y="159"/>
                      <a:pt x="274" y="161"/>
                      <a:pt x="277" y="161"/>
                    </a:cubicBezTo>
                    <a:cubicBezTo>
                      <a:pt x="281" y="161"/>
                      <a:pt x="284" y="166"/>
                      <a:pt x="284" y="166"/>
                    </a:cubicBezTo>
                    <a:cubicBezTo>
                      <a:pt x="284" y="166"/>
                      <a:pt x="309" y="168"/>
                      <a:pt x="319" y="170"/>
                    </a:cubicBezTo>
                    <a:cubicBezTo>
                      <a:pt x="327" y="171"/>
                      <a:pt x="353" y="171"/>
                      <a:pt x="363" y="171"/>
                    </a:cubicBezTo>
                    <a:cubicBezTo>
                      <a:pt x="371" y="152"/>
                      <a:pt x="371" y="152"/>
                      <a:pt x="371" y="152"/>
                    </a:cubicBezTo>
                    <a:cubicBezTo>
                      <a:pt x="382" y="153"/>
                      <a:pt x="382" y="153"/>
                      <a:pt x="382" y="153"/>
                    </a:cubicBezTo>
                    <a:cubicBezTo>
                      <a:pt x="385" y="145"/>
                      <a:pt x="385" y="145"/>
                      <a:pt x="385" y="145"/>
                    </a:cubicBezTo>
                    <a:cubicBezTo>
                      <a:pt x="505" y="150"/>
                      <a:pt x="505" y="150"/>
                      <a:pt x="505" y="150"/>
                    </a:cubicBezTo>
                    <a:cubicBezTo>
                      <a:pt x="506" y="142"/>
                      <a:pt x="506" y="142"/>
                      <a:pt x="506" y="142"/>
                    </a:cubicBezTo>
                    <a:cubicBezTo>
                      <a:pt x="538" y="144"/>
                      <a:pt x="538" y="144"/>
                      <a:pt x="538" y="144"/>
                    </a:cubicBezTo>
                    <a:lnTo>
                      <a:pt x="525" y="2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3759299" y="579020"/>
                <a:ext cx="1495979" cy="1479854"/>
              </a:xfrm>
              <a:custGeom>
                <a:avLst/>
                <a:gdLst>
                  <a:gd name="T0" fmla="*/ 619 w 653"/>
                  <a:gd name="T1" fmla="*/ 455 h 646"/>
                  <a:gd name="T2" fmla="*/ 550 w 653"/>
                  <a:gd name="T3" fmla="*/ 434 h 646"/>
                  <a:gd name="T4" fmla="*/ 498 w 653"/>
                  <a:gd name="T5" fmla="*/ 365 h 646"/>
                  <a:gd name="T6" fmla="*/ 443 w 653"/>
                  <a:gd name="T7" fmla="*/ 248 h 646"/>
                  <a:gd name="T8" fmla="*/ 401 w 653"/>
                  <a:gd name="T9" fmla="*/ 177 h 646"/>
                  <a:gd name="T10" fmla="*/ 367 w 653"/>
                  <a:gd name="T11" fmla="*/ 138 h 646"/>
                  <a:gd name="T12" fmla="*/ 327 w 653"/>
                  <a:gd name="T13" fmla="*/ 148 h 646"/>
                  <a:gd name="T14" fmla="*/ 271 w 653"/>
                  <a:gd name="T15" fmla="*/ 136 h 646"/>
                  <a:gd name="T16" fmla="*/ 269 w 653"/>
                  <a:gd name="T17" fmla="*/ 130 h 646"/>
                  <a:gd name="T18" fmla="*/ 244 w 653"/>
                  <a:gd name="T19" fmla="*/ 107 h 646"/>
                  <a:gd name="T20" fmla="*/ 258 w 653"/>
                  <a:gd name="T21" fmla="*/ 66 h 646"/>
                  <a:gd name="T22" fmla="*/ 212 w 653"/>
                  <a:gd name="T23" fmla="*/ 86 h 646"/>
                  <a:gd name="T24" fmla="*/ 189 w 653"/>
                  <a:gd name="T25" fmla="*/ 59 h 646"/>
                  <a:gd name="T26" fmla="*/ 185 w 653"/>
                  <a:gd name="T27" fmla="*/ 94 h 646"/>
                  <a:gd name="T28" fmla="*/ 171 w 653"/>
                  <a:gd name="T29" fmla="*/ 95 h 646"/>
                  <a:gd name="T30" fmla="*/ 133 w 653"/>
                  <a:gd name="T31" fmla="*/ 116 h 646"/>
                  <a:gd name="T32" fmla="*/ 171 w 653"/>
                  <a:gd name="T33" fmla="*/ 128 h 646"/>
                  <a:gd name="T34" fmla="*/ 97 w 653"/>
                  <a:gd name="T35" fmla="*/ 100 h 646"/>
                  <a:gd name="T36" fmla="*/ 52 w 653"/>
                  <a:gd name="T37" fmla="*/ 68 h 646"/>
                  <a:gd name="T38" fmla="*/ 55 w 653"/>
                  <a:gd name="T39" fmla="*/ 43 h 646"/>
                  <a:gd name="T40" fmla="*/ 44 w 653"/>
                  <a:gd name="T41" fmla="*/ 31 h 646"/>
                  <a:gd name="T42" fmla="*/ 29 w 653"/>
                  <a:gd name="T43" fmla="*/ 36 h 646"/>
                  <a:gd name="T44" fmla="*/ 28 w 653"/>
                  <a:gd name="T45" fmla="*/ 7 h 646"/>
                  <a:gd name="T46" fmla="*/ 8 w 653"/>
                  <a:gd name="T47" fmla="*/ 11 h 646"/>
                  <a:gd name="T48" fmla="*/ 17 w 653"/>
                  <a:gd name="T49" fmla="*/ 47 h 646"/>
                  <a:gd name="T50" fmla="*/ 8 w 653"/>
                  <a:gd name="T51" fmla="*/ 59 h 646"/>
                  <a:gd name="T52" fmla="*/ 11 w 653"/>
                  <a:gd name="T53" fmla="*/ 66 h 646"/>
                  <a:gd name="T54" fmla="*/ 27 w 653"/>
                  <a:gd name="T55" fmla="*/ 76 h 646"/>
                  <a:gd name="T56" fmla="*/ 38 w 653"/>
                  <a:gd name="T57" fmla="*/ 88 h 646"/>
                  <a:gd name="T58" fmla="*/ 50 w 653"/>
                  <a:gd name="T59" fmla="*/ 101 h 646"/>
                  <a:gd name="T60" fmla="*/ 66 w 653"/>
                  <a:gd name="T61" fmla="*/ 119 h 646"/>
                  <a:gd name="T62" fmla="*/ 86 w 653"/>
                  <a:gd name="T63" fmla="*/ 122 h 646"/>
                  <a:gd name="T64" fmla="*/ 160 w 653"/>
                  <a:gd name="T65" fmla="*/ 188 h 646"/>
                  <a:gd name="T66" fmla="*/ 184 w 653"/>
                  <a:gd name="T67" fmla="*/ 228 h 646"/>
                  <a:gd name="T68" fmla="*/ 212 w 653"/>
                  <a:gd name="T69" fmla="*/ 238 h 646"/>
                  <a:gd name="T70" fmla="*/ 267 w 653"/>
                  <a:gd name="T71" fmla="*/ 327 h 646"/>
                  <a:gd name="T72" fmla="*/ 317 w 653"/>
                  <a:gd name="T73" fmla="*/ 384 h 646"/>
                  <a:gd name="T74" fmla="*/ 371 w 653"/>
                  <a:gd name="T75" fmla="*/ 444 h 646"/>
                  <a:gd name="T76" fmla="*/ 443 w 653"/>
                  <a:gd name="T77" fmla="*/ 538 h 646"/>
                  <a:gd name="T78" fmla="*/ 422 w 653"/>
                  <a:gd name="T79" fmla="*/ 610 h 646"/>
                  <a:gd name="T80" fmla="*/ 653 w 653"/>
                  <a:gd name="T81" fmla="*/ 495 h 646"/>
                  <a:gd name="T82" fmla="*/ 156 w 653"/>
                  <a:gd name="T83" fmla="*/ 144 h 646"/>
                  <a:gd name="T84" fmla="*/ 185 w 653"/>
                  <a:gd name="T85" fmla="*/ 132 h 646"/>
                  <a:gd name="T86" fmla="*/ 171 w 653"/>
                  <a:gd name="T87" fmla="*/ 148 h 646"/>
                  <a:gd name="T88" fmla="*/ 184 w 653"/>
                  <a:gd name="T89" fmla="*/ 156 h 646"/>
                  <a:gd name="T90" fmla="*/ 189 w 653"/>
                  <a:gd name="T91" fmla="*/ 137 h 646"/>
                  <a:gd name="T92" fmla="*/ 205 w 653"/>
                  <a:gd name="T93" fmla="*/ 145 h 646"/>
                  <a:gd name="T94" fmla="*/ 198 w 653"/>
                  <a:gd name="T95" fmla="*/ 164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3" h="646">
                    <a:moveTo>
                      <a:pt x="643" y="482"/>
                    </a:moveTo>
                    <a:cubicBezTo>
                      <a:pt x="642" y="468"/>
                      <a:pt x="642" y="468"/>
                      <a:pt x="642" y="468"/>
                    </a:cubicBezTo>
                    <a:cubicBezTo>
                      <a:pt x="629" y="471"/>
                      <a:pt x="629" y="471"/>
                      <a:pt x="629" y="471"/>
                    </a:cubicBezTo>
                    <a:cubicBezTo>
                      <a:pt x="619" y="455"/>
                      <a:pt x="619" y="455"/>
                      <a:pt x="619" y="455"/>
                    </a:cubicBezTo>
                    <a:cubicBezTo>
                      <a:pt x="588" y="467"/>
                      <a:pt x="588" y="467"/>
                      <a:pt x="588" y="467"/>
                    </a:cubicBezTo>
                    <a:cubicBezTo>
                      <a:pt x="587" y="466"/>
                      <a:pt x="586" y="466"/>
                      <a:pt x="584" y="465"/>
                    </a:cubicBezTo>
                    <a:cubicBezTo>
                      <a:pt x="569" y="457"/>
                      <a:pt x="553" y="443"/>
                      <a:pt x="553" y="443"/>
                    </a:cubicBezTo>
                    <a:cubicBezTo>
                      <a:pt x="553" y="443"/>
                      <a:pt x="558" y="444"/>
                      <a:pt x="550" y="434"/>
                    </a:cubicBezTo>
                    <a:cubicBezTo>
                      <a:pt x="541" y="424"/>
                      <a:pt x="530" y="414"/>
                      <a:pt x="525" y="408"/>
                    </a:cubicBezTo>
                    <a:cubicBezTo>
                      <a:pt x="521" y="402"/>
                      <a:pt x="516" y="394"/>
                      <a:pt x="516" y="394"/>
                    </a:cubicBezTo>
                    <a:cubicBezTo>
                      <a:pt x="516" y="394"/>
                      <a:pt x="519" y="388"/>
                      <a:pt x="514" y="383"/>
                    </a:cubicBezTo>
                    <a:cubicBezTo>
                      <a:pt x="509" y="378"/>
                      <a:pt x="498" y="365"/>
                      <a:pt x="498" y="365"/>
                    </a:cubicBezTo>
                    <a:cubicBezTo>
                      <a:pt x="498" y="365"/>
                      <a:pt x="501" y="364"/>
                      <a:pt x="494" y="357"/>
                    </a:cubicBezTo>
                    <a:cubicBezTo>
                      <a:pt x="488" y="349"/>
                      <a:pt x="421" y="270"/>
                      <a:pt x="421" y="270"/>
                    </a:cubicBezTo>
                    <a:cubicBezTo>
                      <a:pt x="421" y="270"/>
                      <a:pt x="426" y="268"/>
                      <a:pt x="430" y="268"/>
                    </a:cubicBezTo>
                    <a:cubicBezTo>
                      <a:pt x="434" y="268"/>
                      <a:pt x="444" y="260"/>
                      <a:pt x="443" y="248"/>
                    </a:cubicBezTo>
                    <a:cubicBezTo>
                      <a:pt x="441" y="235"/>
                      <a:pt x="438" y="226"/>
                      <a:pt x="435" y="222"/>
                    </a:cubicBezTo>
                    <a:cubicBezTo>
                      <a:pt x="432" y="217"/>
                      <a:pt x="431" y="207"/>
                      <a:pt x="427" y="202"/>
                    </a:cubicBezTo>
                    <a:cubicBezTo>
                      <a:pt x="424" y="198"/>
                      <a:pt x="418" y="187"/>
                      <a:pt x="413" y="186"/>
                    </a:cubicBezTo>
                    <a:cubicBezTo>
                      <a:pt x="407" y="184"/>
                      <a:pt x="405" y="179"/>
                      <a:pt x="401" y="177"/>
                    </a:cubicBezTo>
                    <a:cubicBezTo>
                      <a:pt x="398" y="174"/>
                      <a:pt x="398" y="173"/>
                      <a:pt x="395" y="172"/>
                    </a:cubicBezTo>
                    <a:cubicBezTo>
                      <a:pt x="393" y="171"/>
                      <a:pt x="389" y="170"/>
                      <a:pt x="389" y="170"/>
                    </a:cubicBezTo>
                    <a:cubicBezTo>
                      <a:pt x="383" y="145"/>
                      <a:pt x="383" y="145"/>
                      <a:pt x="383" y="145"/>
                    </a:cubicBezTo>
                    <a:cubicBezTo>
                      <a:pt x="367" y="138"/>
                      <a:pt x="367" y="138"/>
                      <a:pt x="367" y="138"/>
                    </a:cubicBezTo>
                    <a:cubicBezTo>
                      <a:pt x="358" y="142"/>
                      <a:pt x="358" y="142"/>
                      <a:pt x="358" y="142"/>
                    </a:cubicBezTo>
                    <a:cubicBezTo>
                      <a:pt x="362" y="162"/>
                      <a:pt x="362" y="162"/>
                      <a:pt x="362" y="162"/>
                    </a:cubicBezTo>
                    <a:cubicBezTo>
                      <a:pt x="362" y="162"/>
                      <a:pt x="358" y="162"/>
                      <a:pt x="356" y="162"/>
                    </a:cubicBezTo>
                    <a:cubicBezTo>
                      <a:pt x="354" y="162"/>
                      <a:pt x="333" y="152"/>
                      <a:pt x="327" y="148"/>
                    </a:cubicBezTo>
                    <a:cubicBezTo>
                      <a:pt x="320" y="145"/>
                      <a:pt x="314" y="143"/>
                      <a:pt x="309" y="141"/>
                    </a:cubicBezTo>
                    <a:cubicBezTo>
                      <a:pt x="303" y="140"/>
                      <a:pt x="302" y="140"/>
                      <a:pt x="298" y="141"/>
                    </a:cubicBezTo>
                    <a:cubicBezTo>
                      <a:pt x="294" y="141"/>
                      <a:pt x="297" y="137"/>
                      <a:pt x="290" y="139"/>
                    </a:cubicBezTo>
                    <a:cubicBezTo>
                      <a:pt x="283" y="140"/>
                      <a:pt x="276" y="140"/>
                      <a:pt x="271" y="136"/>
                    </a:cubicBezTo>
                    <a:cubicBezTo>
                      <a:pt x="268" y="135"/>
                      <a:pt x="268" y="134"/>
                      <a:pt x="267" y="134"/>
                    </a:cubicBezTo>
                    <a:cubicBezTo>
                      <a:pt x="267" y="134"/>
                      <a:pt x="267" y="134"/>
                      <a:pt x="267" y="134"/>
                    </a:cubicBezTo>
                    <a:cubicBezTo>
                      <a:pt x="267" y="134"/>
                      <a:pt x="267" y="134"/>
                      <a:pt x="267" y="134"/>
                    </a:cubicBezTo>
                    <a:cubicBezTo>
                      <a:pt x="268" y="134"/>
                      <a:pt x="270" y="133"/>
                      <a:pt x="269" y="130"/>
                    </a:cubicBezTo>
                    <a:cubicBezTo>
                      <a:pt x="268" y="127"/>
                      <a:pt x="261" y="124"/>
                      <a:pt x="261" y="124"/>
                    </a:cubicBezTo>
                    <a:cubicBezTo>
                      <a:pt x="261" y="124"/>
                      <a:pt x="259" y="117"/>
                      <a:pt x="256" y="114"/>
                    </a:cubicBezTo>
                    <a:cubicBezTo>
                      <a:pt x="252" y="111"/>
                      <a:pt x="248" y="111"/>
                      <a:pt x="248" y="111"/>
                    </a:cubicBezTo>
                    <a:cubicBezTo>
                      <a:pt x="244" y="107"/>
                      <a:pt x="244" y="107"/>
                      <a:pt x="244" y="107"/>
                    </a:cubicBezTo>
                    <a:cubicBezTo>
                      <a:pt x="244" y="107"/>
                      <a:pt x="246" y="108"/>
                      <a:pt x="246" y="105"/>
                    </a:cubicBezTo>
                    <a:cubicBezTo>
                      <a:pt x="246" y="101"/>
                      <a:pt x="244" y="100"/>
                      <a:pt x="239" y="96"/>
                    </a:cubicBezTo>
                    <a:cubicBezTo>
                      <a:pt x="238" y="95"/>
                      <a:pt x="237" y="94"/>
                      <a:pt x="235" y="93"/>
                    </a:cubicBezTo>
                    <a:cubicBezTo>
                      <a:pt x="258" y="66"/>
                      <a:pt x="258" y="66"/>
                      <a:pt x="258" y="66"/>
                    </a:cubicBezTo>
                    <a:cubicBezTo>
                      <a:pt x="227" y="89"/>
                      <a:pt x="227" y="89"/>
                      <a:pt x="227" y="89"/>
                    </a:cubicBezTo>
                    <a:cubicBezTo>
                      <a:pt x="225" y="89"/>
                      <a:pt x="223" y="88"/>
                      <a:pt x="220" y="87"/>
                    </a:cubicBezTo>
                    <a:cubicBezTo>
                      <a:pt x="229" y="57"/>
                      <a:pt x="229" y="57"/>
                      <a:pt x="229" y="57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1" y="86"/>
                      <a:pt x="209" y="86"/>
                      <a:pt x="208" y="86"/>
                    </a:cubicBezTo>
                    <a:cubicBezTo>
                      <a:pt x="206" y="86"/>
                      <a:pt x="204" y="87"/>
                      <a:pt x="202" y="87"/>
                    </a:cubicBezTo>
                    <a:cubicBezTo>
                      <a:pt x="192" y="67"/>
                      <a:pt x="192" y="67"/>
                      <a:pt x="192" y="67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94" y="90"/>
                      <a:pt x="194" y="90"/>
                      <a:pt x="194" y="90"/>
                    </a:cubicBezTo>
                    <a:cubicBezTo>
                      <a:pt x="193" y="90"/>
                      <a:pt x="193" y="90"/>
                      <a:pt x="192" y="90"/>
                    </a:cubicBezTo>
                    <a:cubicBezTo>
                      <a:pt x="190" y="92"/>
                      <a:pt x="188" y="93"/>
                      <a:pt x="185" y="94"/>
                    </a:cubicBezTo>
                    <a:cubicBezTo>
                      <a:pt x="180" y="92"/>
                      <a:pt x="180" y="92"/>
                      <a:pt x="180" y="92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46" y="80"/>
                      <a:pt x="146" y="80"/>
                      <a:pt x="146" y="80"/>
                    </a:cubicBezTo>
                    <a:cubicBezTo>
                      <a:pt x="171" y="95"/>
                      <a:pt x="171" y="95"/>
                      <a:pt x="171" y="95"/>
                    </a:cubicBezTo>
                    <a:cubicBezTo>
                      <a:pt x="179" y="100"/>
                      <a:pt x="179" y="100"/>
                      <a:pt x="179" y="100"/>
                    </a:cubicBezTo>
                    <a:cubicBezTo>
                      <a:pt x="177" y="102"/>
                      <a:pt x="175" y="105"/>
                      <a:pt x="174" y="109"/>
                    </a:cubicBezTo>
                    <a:cubicBezTo>
                      <a:pt x="171" y="109"/>
                      <a:pt x="171" y="109"/>
                      <a:pt x="171" y="109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71" y="115"/>
                      <a:pt x="171" y="115"/>
                      <a:pt x="171" y="11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9"/>
                      <a:pt x="175" y="121"/>
                      <a:pt x="176" y="123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55" y="143"/>
                      <a:pt x="155" y="143"/>
                      <a:pt x="155" y="143"/>
                    </a:cubicBezTo>
                    <a:cubicBezTo>
                      <a:pt x="155" y="143"/>
                      <a:pt x="155" y="143"/>
                      <a:pt x="155" y="142"/>
                    </a:cubicBezTo>
                    <a:cubicBezTo>
                      <a:pt x="151" y="138"/>
                      <a:pt x="134" y="124"/>
                      <a:pt x="119" y="116"/>
                    </a:cubicBezTo>
                    <a:cubicBezTo>
                      <a:pt x="104" y="107"/>
                      <a:pt x="106" y="108"/>
                      <a:pt x="97" y="100"/>
                    </a:cubicBezTo>
                    <a:cubicBezTo>
                      <a:pt x="87" y="93"/>
                      <a:pt x="86" y="90"/>
                      <a:pt x="80" y="86"/>
                    </a:cubicBezTo>
                    <a:cubicBezTo>
                      <a:pt x="74" y="81"/>
                      <a:pt x="68" y="78"/>
                      <a:pt x="63" y="76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4" y="65"/>
                      <a:pt x="53" y="63"/>
                    </a:cubicBezTo>
                    <a:cubicBezTo>
                      <a:pt x="53" y="62"/>
                      <a:pt x="50" y="62"/>
                      <a:pt x="50" y="62"/>
                    </a:cubicBezTo>
                    <a:cubicBezTo>
                      <a:pt x="50" y="62"/>
                      <a:pt x="59" y="52"/>
                      <a:pt x="57" y="50"/>
                    </a:cubicBezTo>
                    <a:cubicBezTo>
                      <a:pt x="56" y="49"/>
                      <a:pt x="59" y="45"/>
                      <a:pt x="55" y="43"/>
                    </a:cubicBezTo>
                    <a:cubicBezTo>
                      <a:pt x="52" y="42"/>
                      <a:pt x="49" y="41"/>
                      <a:pt x="48" y="38"/>
                    </a:cubicBezTo>
                    <a:cubicBezTo>
                      <a:pt x="48" y="36"/>
                      <a:pt x="49" y="32"/>
                      <a:pt x="49" y="32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38"/>
                      <a:pt x="30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5"/>
                      <a:pt x="27" y="34"/>
                      <a:pt x="28" y="33"/>
                    </a:cubicBezTo>
                    <a:cubicBezTo>
                      <a:pt x="28" y="32"/>
                      <a:pt x="28" y="30"/>
                      <a:pt x="27" y="26"/>
                    </a:cubicBezTo>
                    <a:cubicBezTo>
                      <a:pt x="27" y="22"/>
                      <a:pt x="30" y="10"/>
                      <a:pt x="28" y="7"/>
                    </a:cubicBezTo>
                    <a:cubicBezTo>
                      <a:pt x="26" y="4"/>
                      <a:pt x="26" y="2"/>
                      <a:pt x="24" y="1"/>
                    </a:cubicBezTo>
                    <a:cubicBezTo>
                      <a:pt x="22" y="0"/>
                      <a:pt x="23" y="6"/>
                      <a:pt x="22" y="10"/>
                    </a:cubicBezTo>
                    <a:cubicBezTo>
                      <a:pt x="20" y="14"/>
                      <a:pt x="17" y="13"/>
                      <a:pt x="16" y="16"/>
                    </a:cubicBezTo>
                    <a:cubicBezTo>
                      <a:pt x="14" y="19"/>
                      <a:pt x="12" y="10"/>
                      <a:pt x="8" y="11"/>
                    </a:cubicBezTo>
                    <a:cubicBezTo>
                      <a:pt x="4" y="11"/>
                      <a:pt x="4" y="17"/>
                      <a:pt x="4" y="21"/>
                    </a:cubicBezTo>
                    <a:cubicBezTo>
                      <a:pt x="3" y="26"/>
                      <a:pt x="0" y="25"/>
                      <a:pt x="0" y="32"/>
                    </a:cubicBezTo>
                    <a:cubicBezTo>
                      <a:pt x="0" y="39"/>
                      <a:pt x="7" y="43"/>
                      <a:pt x="12" y="44"/>
                    </a:cubicBezTo>
                    <a:cubicBezTo>
                      <a:pt x="14" y="45"/>
                      <a:pt x="16" y="46"/>
                      <a:pt x="17" y="47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9" y="64"/>
                      <a:pt x="11" y="66"/>
                    </a:cubicBezTo>
                    <a:cubicBezTo>
                      <a:pt x="11" y="68"/>
                      <a:pt x="13" y="72"/>
                      <a:pt x="13" y="74"/>
                    </a:cubicBezTo>
                    <a:cubicBezTo>
                      <a:pt x="13" y="75"/>
                      <a:pt x="13" y="77"/>
                      <a:pt x="15" y="77"/>
                    </a:cubicBezTo>
                    <a:cubicBezTo>
                      <a:pt x="17" y="77"/>
                      <a:pt x="20" y="78"/>
                      <a:pt x="23" y="77"/>
                    </a:cubicBezTo>
                    <a:cubicBezTo>
                      <a:pt x="24" y="77"/>
                      <a:pt x="26" y="77"/>
                      <a:pt x="27" y="76"/>
                    </a:cubicBezTo>
                    <a:cubicBezTo>
                      <a:pt x="26" y="78"/>
                      <a:pt x="30" y="79"/>
                      <a:pt x="34" y="79"/>
                    </a:cubicBezTo>
                    <a:cubicBezTo>
                      <a:pt x="35" y="79"/>
                      <a:pt x="37" y="81"/>
                      <a:pt x="37" y="81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37" y="85"/>
                      <a:pt x="38" y="88"/>
                    </a:cubicBezTo>
                    <a:cubicBezTo>
                      <a:pt x="39" y="90"/>
                      <a:pt x="43" y="91"/>
                      <a:pt x="43" y="91"/>
                    </a:cubicBezTo>
                    <a:cubicBezTo>
                      <a:pt x="43" y="91"/>
                      <a:pt x="41" y="92"/>
                      <a:pt x="43" y="94"/>
                    </a:cubicBezTo>
                    <a:cubicBezTo>
                      <a:pt x="45" y="97"/>
                      <a:pt x="48" y="96"/>
                      <a:pt x="48" y="96"/>
                    </a:cubicBezTo>
                    <a:cubicBezTo>
                      <a:pt x="48" y="96"/>
                      <a:pt x="46" y="99"/>
                      <a:pt x="50" y="101"/>
                    </a:cubicBezTo>
                    <a:cubicBezTo>
                      <a:pt x="53" y="103"/>
                      <a:pt x="56" y="102"/>
                      <a:pt x="56" y="102"/>
                    </a:cubicBezTo>
                    <a:cubicBezTo>
                      <a:pt x="56" y="102"/>
                      <a:pt x="62" y="108"/>
                      <a:pt x="63" y="111"/>
                    </a:cubicBezTo>
                    <a:cubicBezTo>
                      <a:pt x="63" y="114"/>
                      <a:pt x="65" y="116"/>
                      <a:pt x="65" y="116"/>
                    </a:cubicBezTo>
                    <a:cubicBezTo>
                      <a:pt x="65" y="116"/>
                      <a:pt x="64" y="118"/>
                      <a:pt x="66" y="119"/>
                    </a:cubicBezTo>
                    <a:cubicBezTo>
                      <a:pt x="69" y="120"/>
                      <a:pt x="70" y="119"/>
                      <a:pt x="73" y="123"/>
                    </a:cubicBezTo>
                    <a:cubicBezTo>
                      <a:pt x="75" y="126"/>
                      <a:pt x="76" y="126"/>
                      <a:pt x="76" y="126"/>
                    </a:cubicBezTo>
                    <a:cubicBezTo>
                      <a:pt x="76" y="126"/>
                      <a:pt x="82" y="129"/>
                      <a:pt x="84" y="128"/>
                    </a:cubicBezTo>
                    <a:cubicBezTo>
                      <a:pt x="86" y="127"/>
                      <a:pt x="86" y="123"/>
                      <a:pt x="86" y="122"/>
                    </a:cubicBezTo>
                    <a:cubicBezTo>
                      <a:pt x="85" y="121"/>
                      <a:pt x="92" y="129"/>
                      <a:pt x="97" y="134"/>
                    </a:cubicBezTo>
                    <a:cubicBezTo>
                      <a:pt x="102" y="138"/>
                      <a:pt x="118" y="155"/>
                      <a:pt x="129" y="162"/>
                    </a:cubicBezTo>
                    <a:cubicBezTo>
                      <a:pt x="140" y="169"/>
                      <a:pt x="145" y="173"/>
                      <a:pt x="150" y="177"/>
                    </a:cubicBezTo>
                    <a:cubicBezTo>
                      <a:pt x="155" y="181"/>
                      <a:pt x="160" y="184"/>
                      <a:pt x="160" y="188"/>
                    </a:cubicBezTo>
                    <a:cubicBezTo>
                      <a:pt x="161" y="192"/>
                      <a:pt x="164" y="207"/>
                      <a:pt x="171" y="216"/>
                    </a:cubicBezTo>
                    <a:cubicBezTo>
                      <a:pt x="171" y="216"/>
                      <a:pt x="171" y="216"/>
                      <a:pt x="171" y="216"/>
                    </a:cubicBezTo>
                    <a:cubicBezTo>
                      <a:pt x="175" y="222"/>
                      <a:pt x="177" y="227"/>
                      <a:pt x="180" y="228"/>
                    </a:cubicBezTo>
                    <a:cubicBezTo>
                      <a:pt x="181" y="229"/>
                      <a:pt x="182" y="229"/>
                      <a:pt x="184" y="228"/>
                    </a:cubicBezTo>
                    <a:cubicBezTo>
                      <a:pt x="188" y="225"/>
                      <a:pt x="190" y="226"/>
                      <a:pt x="191" y="225"/>
                    </a:cubicBezTo>
                    <a:cubicBezTo>
                      <a:pt x="191" y="224"/>
                      <a:pt x="192" y="225"/>
                      <a:pt x="192" y="225"/>
                    </a:cubicBezTo>
                    <a:cubicBezTo>
                      <a:pt x="194" y="227"/>
                      <a:pt x="196" y="231"/>
                      <a:pt x="200" y="231"/>
                    </a:cubicBezTo>
                    <a:cubicBezTo>
                      <a:pt x="205" y="232"/>
                      <a:pt x="205" y="230"/>
                      <a:pt x="212" y="238"/>
                    </a:cubicBezTo>
                    <a:cubicBezTo>
                      <a:pt x="220" y="246"/>
                      <a:pt x="220" y="247"/>
                      <a:pt x="228" y="252"/>
                    </a:cubicBezTo>
                    <a:cubicBezTo>
                      <a:pt x="235" y="257"/>
                      <a:pt x="237" y="258"/>
                      <a:pt x="237" y="258"/>
                    </a:cubicBezTo>
                    <a:cubicBezTo>
                      <a:pt x="237" y="258"/>
                      <a:pt x="237" y="276"/>
                      <a:pt x="244" y="294"/>
                    </a:cubicBezTo>
                    <a:cubicBezTo>
                      <a:pt x="251" y="312"/>
                      <a:pt x="262" y="325"/>
                      <a:pt x="267" y="327"/>
                    </a:cubicBezTo>
                    <a:cubicBezTo>
                      <a:pt x="271" y="329"/>
                      <a:pt x="275" y="330"/>
                      <a:pt x="275" y="330"/>
                    </a:cubicBezTo>
                    <a:cubicBezTo>
                      <a:pt x="275" y="330"/>
                      <a:pt x="281" y="346"/>
                      <a:pt x="290" y="356"/>
                    </a:cubicBezTo>
                    <a:cubicBezTo>
                      <a:pt x="298" y="366"/>
                      <a:pt x="304" y="373"/>
                      <a:pt x="309" y="377"/>
                    </a:cubicBezTo>
                    <a:cubicBezTo>
                      <a:pt x="314" y="382"/>
                      <a:pt x="317" y="384"/>
                      <a:pt x="317" y="384"/>
                    </a:cubicBezTo>
                    <a:cubicBezTo>
                      <a:pt x="317" y="384"/>
                      <a:pt x="321" y="388"/>
                      <a:pt x="324" y="391"/>
                    </a:cubicBezTo>
                    <a:cubicBezTo>
                      <a:pt x="328" y="394"/>
                      <a:pt x="331" y="398"/>
                      <a:pt x="331" y="398"/>
                    </a:cubicBezTo>
                    <a:cubicBezTo>
                      <a:pt x="331" y="398"/>
                      <a:pt x="348" y="421"/>
                      <a:pt x="355" y="428"/>
                    </a:cubicBezTo>
                    <a:cubicBezTo>
                      <a:pt x="363" y="435"/>
                      <a:pt x="366" y="439"/>
                      <a:pt x="371" y="444"/>
                    </a:cubicBezTo>
                    <a:cubicBezTo>
                      <a:pt x="376" y="448"/>
                      <a:pt x="383" y="454"/>
                      <a:pt x="391" y="459"/>
                    </a:cubicBezTo>
                    <a:cubicBezTo>
                      <a:pt x="398" y="465"/>
                      <a:pt x="407" y="471"/>
                      <a:pt x="407" y="471"/>
                    </a:cubicBezTo>
                    <a:cubicBezTo>
                      <a:pt x="407" y="471"/>
                      <a:pt x="410" y="475"/>
                      <a:pt x="417" y="485"/>
                    </a:cubicBezTo>
                    <a:cubicBezTo>
                      <a:pt x="424" y="496"/>
                      <a:pt x="443" y="528"/>
                      <a:pt x="443" y="538"/>
                    </a:cubicBezTo>
                    <a:cubicBezTo>
                      <a:pt x="444" y="549"/>
                      <a:pt x="438" y="560"/>
                      <a:pt x="436" y="569"/>
                    </a:cubicBezTo>
                    <a:cubicBezTo>
                      <a:pt x="436" y="570"/>
                      <a:pt x="436" y="571"/>
                      <a:pt x="436" y="572"/>
                    </a:cubicBezTo>
                    <a:cubicBezTo>
                      <a:pt x="411" y="593"/>
                      <a:pt x="411" y="593"/>
                      <a:pt x="411" y="593"/>
                    </a:cubicBezTo>
                    <a:cubicBezTo>
                      <a:pt x="422" y="610"/>
                      <a:pt x="422" y="610"/>
                      <a:pt x="422" y="610"/>
                    </a:cubicBezTo>
                    <a:cubicBezTo>
                      <a:pt x="418" y="623"/>
                      <a:pt x="418" y="623"/>
                      <a:pt x="418" y="623"/>
                    </a:cubicBezTo>
                    <a:cubicBezTo>
                      <a:pt x="429" y="628"/>
                      <a:pt x="429" y="628"/>
                      <a:pt x="429" y="628"/>
                    </a:cubicBezTo>
                    <a:cubicBezTo>
                      <a:pt x="443" y="646"/>
                      <a:pt x="443" y="646"/>
                      <a:pt x="443" y="646"/>
                    </a:cubicBezTo>
                    <a:cubicBezTo>
                      <a:pt x="653" y="495"/>
                      <a:pt x="653" y="495"/>
                      <a:pt x="653" y="495"/>
                    </a:cubicBezTo>
                    <a:lnTo>
                      <a:pt x="643" y="482"/>
                    </a:lnTo>
                    <a:close/>
                    <a:moveTo>
                      <a:pt x="171" y="148"/>
                    </a:moveTo>
                    <a:cubicBezTo>
                      <a:pt x="168" y="146"/>
                      <a:pt x="165" y="145"/>
                      <a:pt x="164" y="146"/>
                    </a:cubicBezTo>
                    <a:cubicBezTo>
                      <a:pt x="162" y="147"/>
                      <a:pt x="159" y="147"/>
                      <a:pt x="156" y="144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9" y="129"/>
                      <a:pt x="179" y="129"/>
                      <a:pt x="179" y="129"/>
                    </a:cubicBezTo>
                    <a:cubicBezTo>
                      <a:pt x="179" y="129"/>
                      <a:pt x="180" y="129"/>
                      <a:pt x="180" y="129"/>
                    </a:cubicBezTo>
                    <a:cubicBezTo>
                      <a:pt x="182" y="132"/>
                      <a:pt x="185" y="132"/>
                      <a:pt x="185" y="132"/>
                    </a:cubicBezTo>
                    <a:cubicBezTo>
                      <a:pt x="185" y="132"/>
                      <a:pt x="185" y="132"/>
                      <a:pt x="185" y="132"/>
                    </a:cubicBezTo>
                    <a:cubicBezTo>
                      <a:pt x="180" y="140"/>
                      <a:pt x="180" y="140"/>
                      <a:pt x="180" y="140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2" y="149"/>
                      <a:pt x="171" y="148"/>
                      <a:pt x="171" y="148"/>
                    </a:cubicBezTo>
                    <a:close/>
                    <a:moveTo>
                      <a:pt x="198" y="164"/>
                    </a:moveTo>
                    <a:cubicBezTo>
                      <a:pt x="195" y="164"/>
                      <a:pt x="194" y="164"/>
                      <a:pt x="192" y="163"/>
                    </a:cubicBezTo>
                    <a:cubicBezTo>
                      <a:pt x="192" y="162"/>
                      <a:pt x="192" y="162"/>
                      <a:pt x="191" y="162"/>
                    </a:cubicBezTo>
                    <a:cubicBezTo>
                      <a:pt x="188" y="160"/>
                      <a:pt x="188" y="157"/>
                      <a:pt x="184" y="156"/>
                    </a:cubicBezTo>
                    <a:cubicBezTo>
                      <a:pt x="183" y="155"/>
                      <a:pt x="181" y="154"/>
                      <a:pt x="180" y="153"/>
                    </a:cubicBezTo>
                    <a:cubicBezTo>
                      <a:pt x="178" y="152"/>
                      <a:pt x="177" y="150"/>
                      <a:pt x="174" y="149"/>
                    </a:cubicBezTo>
                    <a:cubicBezTo>
                      <a:pt x="180" y="145"/>
                      <a:pt x="180" y="145"/>
                      <a:pt x="180" y="145"/>
                    </a:cubicBezTo>
                    <a:cubicBezTo>
                      <a:pt x="189" y="137"/>
                      <a:pt x="189" y="137"/>
                      <a:pt x="189" y="137"/>
                    </a:cubicBezTo>
                    <a:cubicBezTo>
                      <a:pt x="190" y="138"/>
                      <a:pt x="191" y="139"/>
                      <a:pt x="192" y="141"/>
                    </a:cubicBezTo>
                    <a:cubicBezTo>
                      <a:pt x="194" y="142"/>
                      <a:pt x="195" y="144"/>
                      <a:pt x="196" y="145"/>
                    </a:cubicBezTo>
                    <a:cubicBezTo>
                      <a:pt x="199" y="148"/>
                      <a:pt x="201" y="149"/>
                      <a:pt x="203" y="148"/>
                    </a:cubicBezTo>
                    <a:cubicBezTo>
                      <a:pt x="204" y="147"/>
                      <a:pt x="205" y="145"/>
                      <a:pt x="205" y="145"/>
                    </a:cubicBezTo>
                    <a:cubicBezTo>
                      <a:pt x="207" y="147"/>
                      <a:pt x="207" y="147"/>
                      <a:pt x="207" y="147"/>
                    </a:cubicBezTo>
                    <a:cubicBezTo>
                      <a:pt x="207" y="147"/>
                      <a:pt x="208" y="152"/>
                      <a:pt x="209" y="156"/>
                    </a:cubicBezTo>
                    <a:cubicBezTo>
                      <a:pt x="209" y="159"/>
                      <a:pt x="211" y="163"/>
                      <a:pt x="211" y="163"/>
                    </a:cubicBezTo>
                    <a:cubicBezTo>
                      <a:pt x="211" y="163"/>
                      <a:pt x="202" y="165"/>
                      <a:pt x="198" y="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Freeform 36"/>
              <p:cNvSpPr>
                <a:spLocks noEditPoints="1"/>
              </p:cNvSpPr>
              <p:nvPr/>
            </p:nvSpPr>
            <p:spPr bwMode="auto">
              <a:xfrm>
                <a:off x="5040106" y="423064"/>
                <a:ext cx="1488812" cy="1288154"/>
              </a:xfrm>
              <a:custGeom>
                <a:avLst/>
                <a:gdLst>
                  <a:gd name="T0" fmla="*/ 586 w 650"/>
                  <a:gd name="T1" fmla="*/ 38 h 562"/>
                  <a:gd name="T2" fmla="*/ 555 w 650"/>
                  <a:gd name="T3" fmla="*/ 36 h 562"/>
                  <a:gd name="T4" fmla="*/ 561 w 650"/>
                  <a:gd name="T5" fmla="*/ 133 h 562"/>
                  <a:gd name="T6" fmla="*/ 578 w 650"/>
                  <a:gd name="T7" fmla="*/ 253 h 562"/>
                  <a:gd name="T8" fmla="*/ 484 w 650"/>
                  <a:gd name="T9" fmla="*/ 168 h 562"/>
                  <a:gd name="T10" fmla="*/ 472 w 650"/>
                  <a:gd name="T11" fmla="*/ 138 h 562"/>
                  <a:gd name="T12" fmla="*/ 472 w 650"/>
                  <a:gd name="T13" fmla="*/ 202 h 562"/>
                  <a:gd name="T14" fmla="*/ 477 w 650"/>
                  <a:gd name="T15" fmla="*/ 251 h 562"/>
                  <a:gd name="T16" fmla="*/ 447 w 650"/>
                  <a:gd name="T17" fmla="*/ 143 h 562"/>
                  <a:gd name="T18" fmla="*/ 446 w 650"/>
                  <a:gd name="T19" fmla="*/ 141 h 562"/>
                  <a:gd name="T20" fmla="*/ 443 w 650"/>
                  <a:gd name="T21" fmla="*/ 166 h 562"/>
                  <a:gd name="T22" fmla="*/ 437 w 650"/>
                  <a:gd name="T23" fmla="*/ 127 h 562"/>
                  <a:gd name="T24" fmla="*/ 437 w 650"/>
                  <a:gd name="T25" fmla="*/ 130 h 562"/>
                  <a:gd name="T26" fmla="*/ 427 w 650"/>
                  <a:gd name="T27" fmla="*/ 153 h 562"/>
                  <a:gd name="T28" fmla="*/ 425 w 650"/>
                  <a:gd name="T29" fmla="*/ 149 h 562"/>
                  <a:gd name="T30" fmla="*/ 425 w 650"/>
                  <a:gd name="T31" fmla="*/ 157 h 562"/>
                  <a:gd name="T32" fmla="*/ 415 w 650"/>
                  <a:gd name="T33" fmla="*/ 140 h 562"/>
                  <a:gd name="T34" fmla="*/ 414 w 650"/>
                  <a:gd name="T35" fmla="*/ 140 h 562"/>
                  <a:gd name="T36" fmla="*/ 382 w 650"/>
                  <a:gd name="T37" fmla="*/ 119 h 562"/>
                  <a:gd name="T38" fmla="*/ 315 w 650"/>
                  <a:gd name="T39" fmla="*/ 50 h 562"/>
                  <a:gd name="T40" fmla="*/ 288 w 650"/>
                  <a:gd name="T41" fmla="*/ 19 h 562"/>
                  <a:gd name="T42" fmla="*/ 286 w 650"/>
                  <a:gd name="T43" fmla="*/ 9 h 562"/>
                  <a:gd name="T44" fmla="*/ 285 w 650"/>
                  <a:gd name="T45" fmla="*/ 3 h 562"/>
                  <a:gd name="T46" fmla="*/ 285 w 650"/>
                  <a:gd name="T47" fmla="*/ 6 h 562"/>
                  <a:gd name="T48" fmla="*/ 285 w 650"/>
                  <a:gd name="T49" fmla="*/ 12 h 562"/>
                  <a:gd name="T50" fmla="*/ 287 w 650"/>
                  <a:gd name="T51" fmla="*/ 30 h 562"/>
                  <a:gd name="T52" fmla="*/ 265 w 650"/>
                  <a:gd name="T53" fmla="*/ 63 h 562"/>
                  <a:gd name="T54" fmla="*/ 201 w 650"/>
                  <a:gd name="T55" fmla="*/ 162 h 562"/>
                  <a:gd name="T56" fmla="*/ 191 w 650"/>
                  <a:gd name="T57" fmla="*/ 167 h 562"/>
                  <a:gd name="T58" fmla="*/ 190 w 650"/>
                  <a:gd name="T59" fmla="*/ 173 h 562"/>
                  <a:gd name="T60" fmla="*/ 185 w 650"/>
                  <a:gd name="T61" fmla="*/ 183 h 562"/>
                  <a:gd name="T62" fmla="*/ 184 w 650"/>
                  <a:gd name="T63" fmla="*/ 181 h 562"/>
                  <a:gd name="T64" fmla="*/ 184 w 650"/>
                  <a:gd name="T65" fmla="*/ 191 h 562"/>
                  <a:gd name="T66" fmla="*/ 167 w 650"/>
                  <a:gd name="T67" fmla="*/ 163 h 562"/>
                  <a:gd name="T68" fmla="*/ 167 w 650"/>
                  <a:gd name="T69" fmla="*/ 164 h 562"/>
                  <a:gd name="T70" fmla="*/ 165 w 650"/>
                  <a:gd name="T71" fmla="*/ 183 h 562"/>
                  <a:gd name="T72" fmla="*/ 161 w 650"/>
                  <a:gd name="T73" fmla="*/ 177 h 562"/>
                  <a:gd name="T74" fmla="*/ 161 w 650"/>
                  <a:gd name="T75" fmla="*/ 187 h 562"/>
                  <a:gd name="T76" fmla="*/ 156 w 650"/>
                  <a:gd name="T77" fmla="*/ 249 h 562"/>
                  <a:gd name="T78" fmla="*/ 138 w 650"/>
                  <a:gd name="T79" fmla="*/ 184 h 562"/>
                  <a:gd name="T80" fmla="*/ 128 w 650"/>
                  <a:gd name="T81" fmla="*/ 209 h 562"/>
                  <a:gd name="T82" fmla="*/ 140 w 650"/>
                  <a:gd name="T83" fmla="*/ 295 h 562"/>
                  <a:gd name="T84" fmla="*/ 50 w 650"/>
                  <a:gd name="T85" fmla="*/ 202 h 562"/>
                  <a:gd name="T86" fmla="*/ 29 w 650"/>
                  <a:gd name="T87" fmla="*/ 104 h 562"/>
                  <a:gd name="T88" fmla="*/ 5 w 650"/>
                  <a:gd name="T89" fmla="*/ 118 h 562"/>
                  <a:gd name="T90" fmla="*/ 23 w 650"/>
                  <a:gd name="T91" fmla="*/ 264 h 562"/>
                  <a:gd name="T92" fmla="*/ 140 w 650"/>
                  <a:gd name="T93" fmla="*/ 551 h 562"/>
                  <a:gd name="T94" fmla="*/ 470 w 650"/>
                  <a:gd name="T95" fmla="*/ 508 h 562"/>
                  <a:gd name="T96" fmla="*/ 10 w 650"/>
                  <a:gd name="T97" fmla="*/ 117 h 562"/>
                  <a:gd name="T98" fmla="*/ 24 w 650"/>
                  <a:gd name="T99" fmla="*/ 128 h 562"/>
                  <a:gd name="T100" fmla="*/ 30 w 650"/>
                  <a:gd name="T101" fmla="*/ 128 h 562"/>
                  <a:gd name="T102" fmla="*/ 135 w 650"/>
                  <a:gd name="T103" fmla="*/ 196 h 562"/>
                  <a:gd name="T104" fmla="*/ 143 w 650"/>
                  <a:gd name="T105" fmla="*/ 196 h 562"/>
                  <a:gd name="T106" fmla="*/ 195 w 650"/>
                  <a:gd name="T107" fmla="*/ 173 h 562"/>
                  <a:gd name="T108" fmla="*/ 217 w 650"/>
                  <a:gd name="T109" fmla="*/ 174 h 562"/>
                  <a:gd name="T110" fmla="*/ 240 w 650"/>
                  <a:gd name="T111" fmla="*/ 178 h 562"/>
                  <a:gd name="T112" fmla="*/ 377 w 650"/>
                  <a:gd name="T113" fmla="*/ 153 h 562"/>
                  <a:gd name="T114" fmla="*/ 400 w 650"/>
                  <a:gd name="T115" fmla="*/ 157 h 562"/>
                  <a:gd name="T116" fmla="*/ 411 w 650"/>
                  <a:gd name="T117" fmla="*/ 165 h 562"/>
                  <a:gd name="T118" fmla="*/ 470 w 650"/>
                  <a:gd name="T119" fmla="*/ 153 h 562"/>
                  <a:gd name="T120" fmla="*/ 480 w 650"/>
                  <a:gd name="T121" fmla="*/ 154 h 562"/>
                  <a:gd name="T122" fmla="*/ 565 w 650"/>
                  <a:gd name="T123" fmla="*/ 58 h 562"/>
                  <a:gd name="T124" fmla="*/ 576 w 650"/>
                  <a:gd name="T125" fmla="*/ 5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0" h="562">
                    <a:moveTo>
                      <a:pt x="620" y="253"/>
                    </a:moveTo>
                    <a:cubicBezTo>
                      <a:pt x="612" y="254"/>
                      <a:pt x="612" y="254"/>
                      <a:pt x="612" y="254"/>
                    </a:cubicBezTo>
                    <a:cubicBezTo>
                      <a:pt x="604" y="201"/>
                      <a:pt x="604" y="201"/>
                      <a:pt x="604" y="201"/>
                    </a:cubicBezTo>
                    <a:cubicBezTo>
                      <a:pt x="609" y="196"/>
                      <a:pt x="609" y="196"/>
                      <a:pt x="609" y="196"/>
                    </a:cubicBezTo>
                    <a:cubicBezTo>
                      <a:pt x="608" y="192"/>
                      <a:pt x="608" y="192"/>
                      <a:pt x="608" y="192"/>
                    </a:cubicBezTo>
                    <a:cubicBezTo>
                      <a:pt x="608" y="190"/>
                      <a:pt x="606" y="189"/>
                      <a:pt x="602" y="188"/>
                    </a:cubicBezTo>
                    <a:cubicBezTo>
                      <a:pt x="594" y="139"/>
                      <a:pt x="594" y="139"/>
                      <a:pt x="594" y="139"/>
                    </a:cubicBezTo>
                    <a:cubicBezTo>
                      <a:pt x="598" y="134"/>
                      <a:pt x="598" y="134"/>
                      <a:pt x="598" y="134"/>
                    </a:cubicBezTo>
                    <a:cubicBezTo>
                      <a:pt x="598" y="130"/>
                      <a:pt x="598" y="130"/>
                      <a:pt x="598" y="130"/>
                    </a:cubicBezTo>
                    <a:cubicBezTo>
                      <a:pt x="598" y="129"/>
                      <a:pt x="595" y="127"/>
                      <a:pt x="592" y="127"/>
                    </a:cubicBezTo>
                    <a:cubicBezTo>
                      <a:pt x="583" y="70"/>
                      <a:pt x="583" y="70"/>
                      <a:pt x="583" y="70"/>
                    </a:cubicBezTo>
                    <a:cubicBezTo>
                      <a:pt x="588" y="65"/>
                      <a:pt x="588" y="65"/>
                      <a:pt x="588" y="65"/>
                    </a:cubicBezTo>
                    <a:cubicBezTo>
                      <a:pt x="588" y="61"/>
                      <a:pt x="588" y="61"/>
                      <a:pt x="588" y="61"/>
                    </a:cubicBezTo>
                    <a:cubicBezTo>
                      <a:pt x="588" y="59"/>
                      <a:pt x="585" y="58"/>
                      <a:pt x="581" y="57"/>
                    </a:cubicBezTo>
                    <a:cubicBezTo>
                      <a:pt x="579" y="43"/>
                      <a:pt x="579" y="43"/>
                      <a:pt x="579" y="43"/>
                    </a:cubicBezTo>
                    <a:cubicBezTo>
                      <a:pt x="582" y="43"/>
                      <a:pt x="582" y="43"/>
                      <a:pt x="582" y="43"/>
                    </a:cubicBezTo>
                    <a:cubicBezTo>
                      <a:pt x="586" y="38"/>
                      <a:pt x="586" y="38"/>
                      <a:pt x="586" y="38"/>
                    </a:cubicBezTo>
                    <a:cubicBezTo>
                      <a:pt x="579" y="36"/>
                      <a:pt x="579" y="36"/>
                      <a:pt x="579" y="36"/>
                    </a:cubicBezTo>
                    <a:cubicBezTo>
                      <a:pt x="579" y="33"/>
                      <a:pt x="579" y="33"/>
                      <a:pt x="579" y="33"/>
                    </a:cubicBezTo>
                    <a:cubicBezTo>
                      <a:pt x="578" y="33"/>
                      <a:pt x="578" y="33"/>
                      <a:pt x="578" y="33"/>
                    </a:cubicBezTo>
                    <a:cubicBezTo>
                      <a:pt x="577" y="33"/>
                      <a:pt x="577" y="33"/>
                      <a:pt x="577" y="33"/>
                    </a:cubicBezTo>
                    <a:cubicBezTo>
                      <a:pt x="577" y="32"/>
                      <a:pt x="577" y="31"/>
                      <a:pt x="576" y="30"/>
                    </a:cubicBezTo>
                    <a:cubicBezTo>
                      <a:pt x="576" y="29"/>
                      <a:pt x="574" y="27"/>
                      <a:pt x="573" y="26"/>
                    </a:cubicBezTo>
                    <a:cubicBezTo>
                      <a:pt x="572" y="25"/>
                      <a:pt x="571" y="25"/>
                      <a:pt x="569" y="24"/>
                    </a:cubicBezTo>
                    <a:cubicBezTo>
                      <a:pt x="569" y="24"/>
                      <a:pt x="568" y="23"/>
                      <a:pt x="566" y="23"/>
                    </a:cubicBezTo>
                    <a:cubicBezTo>
                      <a:pt x="566" y="23"/>
                      <a:pt x="566" y="23"/>
                      <a:pt x="566" y="23"/>
                    </a:cubicBezTo>
                    <a:cubicBezTo>
                      <a:pt x="566" y="22"/>
                      <a:pt x="565" y="22"/>
                      <a:pt x="565" y="22"/>
                    </a:cubicBezTo>
                    <a:cubicBezTo>
                      <a:pt x="565" y="22"/>
                      <a:pt x="565" y="22"/>
                      <a:pt x="565" y="22"/>
                    </a:cubicBezTo>
                    <a:cubicBezTo>
                      <a:pt x="564" y="22"/>
                      <a:pt x="564" y="23"/>
                      <a:pt x="564" y="23"/>
                    </a:cubicBezTo>
                    <a:cubicBezTo>
                      <a:pt x="564" y="23"/>
                      <a:pt x="564" y="23"/>
                      <a:pt x="564" y="23"/>
                    </a:cubicBezTo>
                    <a:cubicBezTo>
                      <a:pt x="562" y="24"/>
                      <a:pt x="561" y="25"/>
                      <a:pt x="561" y="26"/>
                    </a:cubicBezTo>
                    <a:cubicBezTo>
                      <a:pt x="561" y="26"/>
                      <a:pt x="561" y="26"/>
                      <a:pt x="561" y="26"/>
                    </a:cubicBezTo>
                    <a:cubicBezTo>
                      <a:pt x="560" y="26"/>
                      <a:pt x="560" y="26"/>
                      <a:pt x="559" y="27"/>
                    </a:cubicBezTo>
                    <a:cubicBezTo>
                      <a:pt x="557" y="29"/>
                      <a:pt x="555" y="32"/>
                      <a:pt x="555" y="36"/>
                    </a:cubicBezTo>
                    <a:cubicBezTo>
                      <a:pt x="554" y="37"/>
                      <a:pt x="554" y="37"/>
                      <a:pt x="554" y="37"/>
                    </a:cubicBezTo>
                    <a:cubicBezTo>
                      <a:pt x="555" y="39"/>
                      <a:pt x="555" y="39"/>
                      <a:pt x="555" y="39"/>
                    </a:cubicBezTo>
                    <a:cubicBezTo>
                      <a:pt x="549" y="43"/>
                      <a:pt x="549" y="43"/>
                      <a:pt x="549" y="43"/>
                    </a:cubicBezTo>
                    <a:cubicBezTo>
                      <a:pt x="554" y="46"/>
                      <a:pt x="554" y="46"/>
                      <a:pt x="554" y="46"/>
                    </a:cubicBezTo>
                    <a:cubicBezTo>
                      <a:pt x="556" y="46"/>
                      <a:pt x="556" y="46"/>
                      <a:pt x="556" y="46"/>
                    </a:cubicBezTo>
                    <a:cubicBezTo>
                      <a:pt x="558" y="60"/>
                      <a:pt x="558" y="60"/>
                      <a:pt x="558" y="60"/>
                    </a:cubicBezTo>
                    <a:cubicBezTo>
                      <a:pt x="555" y="62"/>
                      <a:pt x="553" y="63"/>
                      <a:pt x="552" y="65"/>
                    </a:cubicBezTo>
                    <a:cubicBezTo>
                      <a:pt x="552" y="65"/>
                      <a:pt x="552" y="65"/>
                      <a:pt x="552" y="65"/>
                    </a:cubicBezTo>
                    <a:cubicBezTo>
                      <a:pt x="552" y="65"/>
                      <a:pt x="552" y="66"/>
                      <a:pt x="552" y="66"/>
                    </a:cubicBezTo>
                    <a:cubicBezTo>
                      <a:pt x="553" y="69"/>
                      <a:pt x="553" y="69"/>
                      <a:pt x="553" y="69"/>
                    </a:cubicBezTo>
                    <a:cubicBezTo>
                      <a:pt x="559" y="73"/>
                      <a:pt x="559" y="73"/>
                      <a:pt x="559" y="73"/>
                    </a:cubicBezTo>
                    <a:cubicBezTo>
                      <a:pt x="559" y="75"/>
                      <a:pt x="559" y="75"/>
                      <a:pt x="559" y="75"/>
                    </a:cubicBezTo>
                    <a:cubicBezTo>
                      <a:pt x="561" y="89"/>
                      <a:pt x="561" y="89"/>
                      <a:pt x="561" y="89"/>
                    </a:cubicBezTo>
                    <a:cubicBezTo>
                      <a:pt x="565" y="125"/>
                      <a:pt x="565" y="125"/>
                      <a:pt x="565" y="125"/>
                    </a:cubicBezTo>
                    <a:cubicBezTo>
                      <a:pt x="565" y="130"/>
                      <a:pt x="565" y="130"/>
                      <a:pt x="565" y="130"/>
                    </a:cubicBezTo>
                    <a:cubicBezTo>
                      <a:pt x="565" y="130"/>
                      <a:pt x="565" y="130"/>
                      <a:pt x="565" y="130"/>
                    </a:cubicBezTo>
                    <a:cubicBezTo>
                      <a:pt x="563" y="131"/>
                      <a:pt x="562" y="132"/>
                      <a:pt x="561" y="133"/>
                    </a:cubicBezTo>
                    <a:cubicBezTo>
                      <a:pt x="561" y="134"/>
                      <a:pt x="561" y="134"/>
                      <a:pt x="560" y="135"/>
                    </a:cubicBezTo>
                    <a:cubicBezTo>
                      <a:pt x="560" y="135"/>
                      <a:pt x="560" y="135"/>
                      <a:pt x="560" y="135"/>
                    </a:cubicBezTo>
                    <a:cubicBezTo>
                      <a:pt x="560" y="135"/>
                      <a:pt x="560" y="135"/>
                      <a:pt x="560" y="135"/>
                    </a:cubicBezTo>
                    <a:cubicBezTo>
                      <a:pt x="561" y="139"/>
                      <a:pt x="561" y="139"/>
                      <a:pt x="561" y="139"/>
                    </a:cubicBezTo>
                    <a:cubicBezTo>
                      <a:pt x="561" y="139"/>
                      <a:pt x="561" y="139"/>
                      <a:pt x="561" y="139"/>
                    </a:cubicBezTo>
                    <a:cubicBezTo>
                      <a:pt x="565" y="141"/>
                      <a:pt x="565" y="141"/>
                      <a:pt x="565" y="141"/>
                    </a:cubicBezTo>
                    <a:cubicBezTo>
                      <a:pt x="566" y="142"/>
                      <a:pt x="566" y="142"/>
                      <a:pt x="566" y="142"/>
                    </a:cubicBezTo>
                    <a:cubicBezTo>
                      <a:pt x="572" y="192"/>
                      <a:pt x="572" y="192"/>
                      <a:pt x="572" y="192"/>
                    </a:cubicBezTo>
                    <a:cubicBezTo>
                      <a:pt x="568" y="193"/>
                      <a:pt x="566" y="195"/>
                      <a:pt x="566" y="197"/>
                    </a:cubicBezTo>
                    <a:cubicBezTo>
                      <a:pt x="566" y="197"/>
                      <a:pt x="566" y="197"/>
                      <a:pt x="566" y="197"/>
                    </a:cubicBezTo>
                    <a:cubicBezTo>
                      <a:pt x="566" y="197"/>
                      <a:pt x="566" y="197"/>
                      <a:pt x="566" y="197"/>
                    </a:cubicBezTo>
                    <a:cubicBezTo>
                      <a:pt x="566" y="197"/>
                      <a:pt x="566" y="197"/>
                      <a:pt x="566" y="197"/>
                    </a:cubicBezTo>
                    <a:cubicBezTo>
                      <a:pt x="567" y="201"/>
                      <a:pt x="567" y="201"/>
                      <a:pt x="567" y="201"/>
                    </a:cubicBezTo>
                    <a:cubicBezTo>
                      <a:pt x="573" y="204"/>
                      <a:pt x="573" y="204"/>
                      <a:pt x="573" y="204"/>
                    </a:cubicBezTo>
                    <a:cubicBezTo>
                      <a:pt x="573" y="205"/>
                      <a:pt x="573" y="205"/>
                      <a:pt x="573" y="205"/>
                    </a:cubicBezTo>
                    <a:cubicBezTo>
                      <a:pt x="576" y="239"/>
                      <a:pt x="576" y="239"/>
                      <a:pt x="576" y="239"/>
                    </a:cubicBezTo>
                    <a:cubicBezTo>
                      <a:pt x="578" y="253"/>
                      <a:pt x="578" y="253"/>
                      <a:pt x="578" y="253"/>
                    </a:cubicBezTo>
                    <a:cubicBezTo>
                      <a:pt x="579" y="258"/>
                      <a:pt x="579" y="258"/>
                      <a:pt x="579" y="258"/>
                    </a:cubicBezTo>
                    <a:cubicBezTo>
                      <a:pt x="578" y="259"/>
                      <a:pt x="578" y="259"/>
                      <a:pt x="578" y="259"/>
                    </a:cubicBezTo>
                    <a:cubicBezTo>
                      <a:pt x="576" y="259"/>
                      <a:pt x="576" y="259"/>
                      <a:pt x="576" y="259"/>
                    </a:cubicBezTo>
                    <a:cubicBezTo>
                      <a:pt x="573" y="259"/>
                      <a:pt x="573" y="259"/>
                      <a:pt x="573" y="259"/>
                    </a:cubicBezTo>
                    <a:cubicBezTo>
                      <a:pt x="565" y="260"/>
                      <a:pt x="565" y="260"/>
                      <a:pt x="565" y="260"/>
                    </a:cubicBezTo>
                    <a:cubicBezTo>
                      <a:pt x="561" y="261"/>
                      <a:pt x="561" y="261"/>
                      <a:pt x="561" y="261"/>
                    </a:cubicBezTo>
                    <a:cubicBezTo>
                      <a:pt x="559" y="261"/>
                      <a:pt x="559" y="261"/>
                      <a:pt x="559" y="261"/>
                    </a:cubicBezTo>
                    <a:cubicBezTo>
                      <a:pt x="500" y="269"/>
                      <a:pt x="500" y="269"/>
                      <a:pt x="500" y="269"/>
                    </a:cubicBezTo>
                    <a:cubicBezTo>
                      <a:pt x="496" y="248"/>
                      <a:pt x="496" y="248"/>
                      <a:pt x="496" y="248"/>
                    </a:cubicBezTo>
                    <a:cubicBezTo>
                      <a:pt x="500" y="245"/>
                      <a:pt x="500" y="245"/>
                      <a:pt x="500" y="245"/>
                    </a:cubicBezTo>
                    <a:cubicBezTo>
                      <a:pt x="499" y="243"/>
                      <a:pt x="499" y="243"/>
                      <a:pt x="499" y="243"/>
                    </a:cubicBezTo>
                    <a:cubicBezTo>
                      <a:pt x="499" y="242"/>
                      <a:pt x="498" y="241"/>
                      <a:pt x="495" y="241"/>
                    </a:cubicBezTo>
                    <a:cubicBezTo>
                      <a:pt x="490" y="210"/>
                      <a:pt x="490" y="210"/>
                      <a:pt x="490" y="210"/>
                    </a:cubicBezTo>
                    <a:cubicBezTo>
                      <a:pt x="493" y="207"/>
                      <a:pt x="493" y="207"/>
                      <a:pt x="493" y="207"/>
                    </a:cubicBezTo>
                    <a:cubicBezTo>
                      <a:pt x="493" y="205"/>
                      <a:pt x="493" y="205"/>
                      <a:pt x="493" y="205"/>
                    </a:cubicBezTo>
                    <a:cubicBezTo>
                      <a:pt x="493" y="204"/>
                      <a:pt x="491" y="203"/>
                      <a:pt x="489" y="203"/>
                    </a:cubicBezTo>
                    <a:cubicBezTo>
                      <a:pt x="484" y="168"/>
                      <a:pt x="484" y="168"/>
                      <a:pt x="484" y="168"/>
                    </a:cubicBezTo>
                    <a:cubicBezTo>
                      <a:pt x="487" y="165"/>
                      <a:pt x="487" y="165"/>
                      <a:pt x="487" y="165"/>
                    </a:cubicBezTo>
                    <a:cubicBezTo>
                      <a:pt x="487" y="163"/>
                      <a:pt x="487" y="163"/>
                      <a:pt x="487" y="163"/>
                    </a:cubicBezTo>
                    <a:cubicBezTo>
                      <a:pt x="486" y="161"/>
                      <a:pt x="485" y="160"/>
                      <a:pt x="482" y="160"/>
                    </a:cubicBezTo>
                    <a:cubicBezTo>
                      <a:pt x="481" y="152"/>
                      <a:pt x="481" y="152"/>
                      <a:pt x="481" y="152"/>
                    </a:cubicBezTo>
                    <a:cubicBezTo>
                      <a:pt x="483" y="151"/>
                      <a:pt x="483" y="151"/>
                      <a:pt x="483" y="151"/>
                    </a:cubicBezTo>
                    <a:cubicBezTo>
                      <a:pt x="485" y="148"/>
                      <a:pt x="485" y="148"/>
                      <a:pt x="485" y="148"/>
                    </a:cubicBezTo>
                    <a:cubicBezTo>
                      <a:pt x="481" y="147"/>
                      <a:pt x="481" y="147"/>
                      <a:pt x="481" y="147"/>
                    </a:cubicBezTo>
                    <a:cubicBezTo>
                      <a:pt x="481" y="145"/>
                      <a:pt x="481" y="145"/>
                      <a:pt x="481" y="145"/>
                    </a:cubicBezTo>
                    <a:cubicBezTo>
                      <a:pt x="480" y="145"/>
                      <a:pt x="480" y="145"/>
                      <a:pt x="480" y="145"/>
                    </a:cubicBezTo>
                    <a:cubicBezTo>
                      <a:pt x="480" y="145"/>
                      <a:pt x="480" y="145"/>
                      <a:pt x="480" y="145"/>
                    </a:cubicBezTo>
                    <a:cubicBezTo>
                      <a:pt x="480" y="145"/>
                      <a:pt x="480" y="144"/>
                      <a:pt x="480" y="144"/>
                    </a:cubicBezTo>
                    <a:cubicBezTo>
                      <a:pt x="479" y="142"/>
                      <a:pt x="478" y="142"/>
                      <a:pt x="477" y="141"/>
                    </a:cubicBezTo>
                    <a:cubicBezTo>
                      <a:pt x="477" y="140"/>
                      <a:pt x="476" y="140"/>
                      <a:pt x="475" y="140"/>
                    </a:cubicBezTo>
                    <a:cubicBezTo>
                      <a:pt x="475" y="139"/>
                      <a:pt x="474" y="139"/>
                      <a:pt x="473" y="139"/>
                    </a:cubicBezTo>
                    <a:cubicBezTo>
                      <a:pt x="473" y="139"/>
                      <a:pt x="473" y="139"/>
                      <a:pt x="473" y="139"/>
                    </a:cubicBezTo>
                    <a:cubicBezTo>
                      <a:pt x="473" y="139"/>
                      <a:pt x="473" y="138"/>
                      <a:pt x="472" y="138"/>
                    </a:cubicBezTo>
                    <a:cubicBezTo>
                      <a:pt x="472" y="138"/>
                      <a:pt x="472" y="138"/>
                      <a:pt x="472" y="138"/>
                    </a:cubicBezTo>
                    <a:cubicBezTo>
                      <a:pt x="472" y="139"/>
                      <a:pt x="472" y="139"/>
                      <a:pt x="472" y="139"/>
                    </a:cubicBezTo>
                    <a:cubicBezTo>
                      <a:pt x="472" y="139"/>
                      <a:pt x="472" y="139"/>
                      <a:pt x="472" y="139"/>
                    </a:cubicBezTo>
                    <a:cubicBezTo>
                      <a:pt x="471" y="140"/>
                      <a:pt x="470" y="140"/>
                      <a:pt x="470" y="141"/>
                    </a:cubicBezTo>
                    <a:cubicBezTo>
                      <a:pt x="470" y="141"/>
                      <a:pt x="470" y="141"/>
                      <a:pt x="470" y="141"/>
                    </a:cubicBezTo>
                    <a:cubicBezTo>
                      <a:pt x="468" y="142"/>
                      <a:pt x="466" y="144"/>
                      <a:pt x="467" y="147"/>
                    </a:cubicBezTo>
                    <a:cubicBezTo>
                      <a:pt x="466" y="147"/>
                      <a:pt x="466" y="147"/>
                      <a:pt x="466" y="147"/>
                    </a:cubicBezTo>
                    <a:cubicBezTo>
                      <a:pt x="466" y="149"/>
                      <a:pt x="466" y="149"/>
                      <a:pt x="466" y="149"/>
                    </a:cubicBezTo>
                    <a:cubicBezTo>
                      <a:pt x="462" y="151"/>
                      <a:pt x="462" y="151"/>
                      <a:pt x="462" y="151"/>
                    </a:cubicBezTo>
                    <a:cubicBezTo>
                      <a:pt x="466" y="153"/>
                      <a:pt x="466" y="153"/>
                      <a:pt x="466" y="153"/>
                    </a:cubicBezTo>
                    <a:cubicBezTo>
                      <a:pt x="467" y="153"/>
                      <a:pt x="467" y="153"/>
                      <a:pt x="467" y="153"/>
                    </a:cubicBezTo>
                    <a:cubicBezTo>
                      <a:pt x="468" y="162"/>
                      <a:pt x="468" y="162"/>
                      <a:pt x="468" y="162"/>
                    </a:cubicBezTo>
                    <a:cubicBezTo>
                      <a:pt x="466" y="163"/>
                      <a:pt x="465" y="164"/>
                      <a:pt x="465" y="165"/>
                    </a:cubicBezTo>
                    <a:cubicBezTo>
                      <a:pt x="465" y="165"/>
                      <a:pt x="465" y="165"/>
                      <a:pt x="465" y="165"/>
                    </a:cubicBezTo>
                    <a:cubicBezTo>
                      <a:pt x="465" y="168"/>
                      <a:pt x="465" y="168"/>
                      <a:pt x="465" y="168"/>
                    </a:cubicBezTo>
                    <a:cubicBezTo>
                      <a:pt x="469" y="170"/>
                      <a:pt x="469" y="170"/>
                      <a:pt x="469" y="170"/>
                    </a:cubicBezTo>
                    <a:cubicBezTo>
                      <a:pt x="470" y="180"/>
                      <a:pt x="470" y="180"/>
                      <a:pt x="470" y="180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73" y="205"/>
                      <a:pt x="473" y="205"/>
                      <a:pt x="473" y="205"/>
                    </a:cubicBezTo>
                    <a:cubicBezTo>
                      <a:pt x="472" y="205"/>
                      <a:pt x="472" y="205"/>
                      <a:pt x="472" y="205"/>
                    </a:cubicBezTo>
                    <a:cubicBezTo>
                      <a:pt x="471" y="206"/>
                      <a:pt x="470" y="206"/>
                      <a:pt x="470" y="207"/>
                    </a:cubicBezTo>
                    <a:cubicBezTo>
                      <a:pt x="470" y="207"/>
                      <a:pt x="470" y="208"/>
                      <a:pt x="470" y="208"/>
                    </a:cubicBezTo>
                    <a:cubicBezTo>
                      <a:pt x="470" y="208"/>
                      <a:pt x="470" y="208"/>
                      <a:pt x="470" y="208"/>
                    </a:cubicBezTo>
                    <a:cubicBezTo>
                      <a:pt x="470" y="208"/>
                      <a:pt x="470" y="208"/>
                      <a:pt x="470" y="208"/>
                    </a:cubicBezTo>
                    <a:cubicBezTo>
                      <a:pt x="470" y="210"/>
                      <a:pt x="470" y="210"/>
                      <a:pt x="470" y="210"/>
                    </a:cubicBezTo>
                    <a:cubicBezTo>
                      <a:pt x="470" y="210"/>
                      <a:pt x="470" y="210"/>
                      <a:pt x="470" y="210"/>
                    </a:cubicBezTo>
                    <a:cubicBezTo>
                      <a:pt x="472" y="212"/>
                      <a:pt x="472" y="212"/>
                      <a:pt x="472" y="212"/>
                    </a:cubicBezTo>
                    <a:cubicBezTo>
                      <a:pt x="473" y="212"/>
                      <a:pt x="473" y="212"/>
                      <a:pt x="473" y="212"/>
                    </a:cubicBezTo>
                    <a:cubicBezTo>
                      <a:pt x="477" y="243"/>
                      <a:pt x="477" y="243"/>
                      <a:pt x="477" y="243"/>
                    </a:cubicBezTo>
                    <a:cubicBezTo>
                      <a:pt x="475" y="244"/>
                      <a:pt x="473" y="245"/>
                      <a:pt x="473" y="246"/>
                    </a:cubicBezTo>
                    <a:cubicBezTo>
                      <a:pt x="473" y="246"/>
                      <a:pt x="473" y="246"/>
                      <a:pt x="473" y="246"/>
                    </a:cubicBezTo>
                    <a:cubicBezTo>
                      <a:pt x="473" y="246"/>
                      <a:pt x="473" y="246"/>
                      <a:pt x="473" y="246"/>
                    </a:cubicBezTo>
                    <a:cubicBezTo>
                      <a:pt x="473" y="246"/>
                      <a:pt x="473" y="246"/>
                      <a:pt x="473" y="246"/>
                    </a:cubicBezTo>
                    <a:cubicBezTo>
                      <a:pt x="473" y="249"/>
                      <a:pt x="473" y="249"/>
                      <a:pt x="473" y="249"/>
                    </a:cubicBezTo>
                    <a:cubicBezTo>
                      <a:pt x="477" y="251"/>
                      <a:pt x="477" y="251"/>
                      <a:pt x="477" y="251"/>
                    </a:cubicBezTo>
                    <a:cubicBezTo>
                      <a:pt x="477" y="251"/>
                      <a:pt x="477" y="251"/>
                      <a:pt x="477" y="251"/>
                    </a:cubicBezTo>
                    <a:cubicBezTo>
                      <a:pt x="480" y="271"/>
                      <a:pt x="480" y="271"/>
                      <a:pt x="480" y="271"/>
                    </a:cubicBezTo>
                    <a:cubicBezTo>
                      <a:pt x="477" y="272"/>
                      <a:pt x="477" y="272"/>
                      <a:pt x="477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0" y="273"/>
                      <a:pt x="470" y="273"/>
                      <a:pt x="470" y="273"/>
                    </a:cubicBezTo>
                    <a:cubicBezTo>
                      <a:pt x="465" y="273"/>
                      <a:pt x="465" y="273"/>
                      <a:pt x="465" y="273"/>
                    </a:cubicBezTo>
                    <a:cubicBezTo>
                      <a:pt x="452" y="167"/>
                      <a:pt x="452" y="167"/>
                      <a:pt x="452" y="167"/>
                    </a:cubicBezTo>
                    <a:cubicBezTo>
                      <a:pt x="452" y="167"/>
                      <a:pt x="452" y="167"/>
                      <a:pt x="452" y="167"/>
                    </a:cubicBezTo>
                    <a:cubicBezTo>
                      <a:pt x="449" y="151"/>
                      <a:pt x="449" y="151"/>
                      <a:pt x="449" y="151"/>
                    </a:cubicBezTo>
                    <a:cubicBezTo>
                      <a:pt x="450" y="150"/>
                      <a:pt x="450" y="150"/>
                      <a:pt x="450" y="150"/>
                    </a:cubicBezTo>
                    <a:cubicBezTo>
                      <a:pt x="450" y="150"/>
                      <a:pt x="449" y="150"/>
                      <a:pt x="449" y="149"/>
                    </a:cubicBezTo>
                    <a:cubicBezTo>
                      <a:pt x="449" y="149"/>
                      <a:pt x="449" y="149"/>
                      <a:pt x="449" y="148"/>
                    </a:cubicBezTo>
                    <a:cubicBezTo>
                      <a:pt x="449" y="146"/>
                      <a:pt x="451" y="147"/>
                      <a:pt x="451" y="146"/>
                    </a:cubicBezTo>
                    <a:cubicBezTo>
                      <a:pt x="451" y="146"/>
                      <a:pt x="450" y="146"/>
                      <a:pt x="449" y="146"/>
                    </a:cubicBezTo>
                    <a:cubicBezTo>
                      <a:pt x="449" y="146"/>
                      <a:pt x="449" y="146"/>
                      <a:pt x="449" y="145"/>
                    </a:cubicBezTo>
                    <a:cubicBezTo>
                      <a:pt x="449" y="145"/>
                      <a:pt x="448" y="144"/>
                      <a:pt x="447" y="144"/>
                    </a:cubicBezTo>
                    <a:cubicBezTo>
                      <a:pt x="447" y="144"/>
                      <a:pt x="447" y="143"/>
                      <a:pt x="447" y="143"/>
                    </a:cubicBezTo>
                    <a:cubicBezTo>
                      <a:pt x="447" y="143"/>
                      <a:pt x="447" y="143"/>
                      <a:pt x="447" y="143"/>
                    </a:cubicBezTo>
                    <a:cubicBezTo>
                      <a:pt x="447" y="143"/>
                      <a:pt x="447" y="143"/>
                      <a:pt x="447" y="143"/>
                    </a:cubicBezTo>
                    <a:cubicBezTo>
                      <a:pt x="447" y="143"/>
                      <a:pt x="448" y="142"/>
                      <a:pt x="447" y="142"/>
                    </a:cubicBezTo>
                    <a:cubicBezTo>
                      <a:pt x="447" y="142"/>
                      <a:pt x="447" y="142"/>
                      <a:pt x="447" y="142"/>
                    </a:cubicBezTo>
                    <a:cubicBezTo>
                      <a:pt x="447" y="142"/>
                      <a:pt x="447" y="142"/>
                      <a:pt x="447" y="142"/>
                    </a:cubicBezTo>
                    <a:cubicBezTo>
                      <a:pt x="447" y="142"/>
                      <a:pt x="447" y="141"/>
                      <a:pt x="447" y="141"/>
                    </a:cubicBezTo>
                    <a:cubicBezTo>
                      <a:pt x="447" y="141"/>
                      <a:pt x="447" y="141"/>
                      <a:pt x="447" y="141"/>
                    </a:cubicBezTo>
                    <a:cubicBezTo>
                      <a:pt x="447" y="141"/>
                      <a:pt x="447" y="141"/>
                      <a:pt x="447" y="141"/>
                    </a:cubicBezTo>
                    <a:cubicBezTo>
                      <a:pt x="447" y="141"/>
                      <a:pt x="447" y="141"/>
                      <a:pt x="447" y="140"/>
                    </a:cubicBezTo>
                    <a:cubicBezTo>
                      <a:pt x="447" y="140"/>
                      <a:pt x="447" y="140"/>
                      <a:pt x="447" y="140"/>
                    </a:cubicBezTo>
                    <a:cubicBezTo>
                      <a:pt x="447" y="140"/>
                      <a:pt x="447" y="140"/>
                      <a:pt x="447" y="140"/>
                    </a:cubicBezTo>
                    <a:cubicBezTo>
                      <a:pt x="447" y="140"/>
                      <a:pt x="446" y="138"/>
                      <a:pt x="446" y="138"/>
                    </a:cubicBezTo>
                    <a:cubicBezTo>
                      <a:pt x="446" y="138"/>
                      <a:pt x="446" y="140"/>
                      <a:pt x="446" y="140"/>
                    </a:cubicBezTo>
                    <a:cubicBezTo>
                      <a:pt x="446" y="140"/>
                      <a:pt x="446" y="140"/>
                      <a:pt x="446" y="140"/>
                    </a:cubicBezTo>
                    <a:cubicBezTo>
                      <a:pt x="446" y="140"/>
                      <a:pt x="446" y="140"/>
                      <a:pt x="446" y="140"/>
                    </a:cubicBezTo>
                    <a:cubicBezTo>
                      <a:pt x="446" y="141"/>
                      <a:pt x="446" y="141"/>
                      <a:pt x="446" y="141"/>
                    </a:cubicBezTo>
                    <a:cubicBezTo>
                      <a:pt x="446" y="141"/>
                      <a:pt x="446" y="141"/>
                      <a:pt x="446" y="141"/>
                    </a:cubicBezTo>
                    <a:cubicBezTo>
                      <a:pt x="446" y="141"/>
                      <a:pt x="446" y="141"/>
                      <a:pt x="446" y="141"/>
                    </a:cubicBezTo>
                    <a:cubicBezTo>
                      <a:pt x="446" y="142"/>
                      <a:pt x="446" y="142"/>
                      <a:pt x="446" y="142"/>
                    </a:cubicBezTo>
                    <a:cubicBezTo>
                      <a:pt x="446" y="142"/>
                      <a:pt x="446" y="142"/>
                      <a:pt x="446" y="142"/>
                    </a:cubicBezTo>
                    <a:cubicBezTo>
                      <a:pt x="446" y="142"/>
                      <a:pt x="446" y="142"/>
                      <a:pt x="446" y="142"/>
                    </a:cubicBezTo>
                    <a:cubicBezTo>
                      <a:pt x="446" y="143"/>
                      <a:pt x="446" y="143"/>
                      <a:pt x="447" y="143"/>
                    </a:cubicBezTo>
                    <a:cubicBezTo>
                      <a:pt x="447" y="143"/>
                      <a:pt x="446" y="143"/>
                      <a:pt x="447" y="143"/>
                    </a:cubicBezTo>
                    <a:cubicBezTo>
                      <a:pt x="447" y="143"/>
                      <a:pt x="447" y="143"/>
                      <a:pt x="447" y="143"/>
                    </a:cubicBezTo>
                    <a:cubicBezTo>
                      <a:pt x="447" y="144"/>
                      <a:pt x="447" y="144"/>
                      <a:pt x="447" y="144"/>
                    </a:cubicBezTo>
                    <a:cubicBezTo>
                      <a:pt x="446" y="144"/>
                      <a:pt x="445" y="145"/>
                      <a:pt x="445" y="146"/>
                    </a:cubicBezTo>
                    <a:cubicBezTo>
                      <a:pt x="445" y="146"/>
                      <a:pt x="445" y="146"/>
                      <a:pt x="445" y="146"/>
                    </a:cubicBezTo>
                    <a:cubicBezTo>
                      <a:pt x="444" y="146"/>
                      <a:pt x="444" y="147"/>
                      <a:pt x="444" y="147"/>
                    </a:cubicBezTo>
                    <a:cubicBezTo>
                      <a:pt x="444" y="148"/>
                      <a:pt x="445" y="146"/>
                      <a:pt x="446" y="149"/>
                    </a:cubicBezTo>
                    <a:cubicBezTo>
                      <a:pt x="446" y="149"/>
                      <a:pt x="446" y="150"/>
                      <a:pt x="446" y="150"/>
                    </a:cubicBezTo>
                    <a:cubicBezTo>
                      <a:pt x="446" y="150"/>
                      <a:pt x="446" y="150"/>
                      <a:pt x="446" y="150"/>
                    </a:cubicBezTo>
                    <a:cubicBezTo>
                      <a:pt x="446" y="151"/>
                      <a:pt x="446" y="151"/>
                      <a:pt x="446" y="151"/>
                    </a:cubicBezTo>
                    <a:cubicBezTo>
                      <a:pt x="448" y="166"/>
                      <a:pt x="448" y="166"/>
                      <a:pt x="448" y="166"/>
                    </a:cubicBezTo>
                    <a:cubicBezTo>
                      <a:pt x="443" y="166"/>
                      <a:pt x="443" y="166"/>
                      <a:pt x="443" y="166"/>
                    </a:cubicBezTo>
                    <a:cubicBezTo>
                      <a:pt x="440" y="137"/>
                      <a:pt x="440" y="137"/>
                      <a:pt x="440" y="137"/>
                    </a:cubicBezTo>
                    <a:cubicBezTo>
                      <a:pt x="440" y="137"/>
                      <a:pt x="440" y="136"/>
                      <a:pt x="440" y="136"/>
                    </a:cubicBezTo>
                    <a:cubicBezTo>
                      <a:pt x="440" y="136"/>
                      <a:pt x="440" y="136"/>
                      <a:pt x="439" y="136"/>
                    </a:cubicBezTo>
                    <a:cubicBezTo>
                      <a:pt x="440" y="135"/>
                      <a:pt x="440" y="135"/>
                      <a:pt x="440" y="135"/>
                    </a:cubicBezTo>
                    <a:cubicBezTo>
                      <a:pt x="440" y="132"/>
                      <a:pt x="441" y="133"/>
                      <a:pt x="441" y="132"/>
                    </a:cubicBezTo>
                    <a:cubicBezTo>
                      <a:pt x="441" y="132"/>
                      <a:pt x="440" y="132"/>
                      <a:pt x="440" y="132"/>
                    </a:cubicBezTo>
                    <a:cubicBezTo>
                      <a:pt x="440" y="132"/>
                      <a:pt x="440" y="132"/>
                      <a:pt x="439" y="132"/>
                    </a:cubicBezTo>
                    <a:cubicBezTo>
                      <a:pt x="439" y="131"/>
                      <a:pt x="439" y="130"/>
                      <a:pt x="438" y="130"/>
                    </a:cubicBezTo>
                    <a:cubicBezTo>
                      <a:pt x="438" y="130"/>
                      <a:pt x="438" y="130"/>
                      <a:pt x="437" y="130"/>
                    </a:cubicBezTo>
                    <a:cubicBezTo>
                      <a:pt x="438" y="130"/>
                      <a:pt x="438" y="129"/>
                      <a:pt x="438" y="129"/>
                    </a:cubicBezTo>
                    <a:cubicBezTo>
                      <a:pt x="438" y="129"/>
                      <a:pt x="437" y="129"/>
                      <a:pt x="437" y="129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8" y="128"/>
                      <a:pt x="438" y="128"/>
                      <a:pt x="437" y="128"/>
                    </a:cubicBezTo>
                    <a:cubicBezTo>
                      <a:pt x="437" y="128"/>
                      <a:pt x="437" y="128"/>
                      <a:pt x="437" y="128"/>
                    </a:cubicBezTo>
                    <a:cubicBezTo>
                      <a:pt x="437" y="128"/>
                      <a:pt x="437" y="128"/>
                      <a:pt x="437" y="128"/>
                    </a:cubicBezTo>
                    <a:cubicBezTo>
                      <a:pt x="437" y="128"/>
                      <a:pt x="437" y="127"/>
                      <a:pt x="437" y="127"/>
                    </a:cubicBezTo>
                    <a:cubicBezTo>
                      <a:pt x="437" y="127"/>
                      <a:pt x="437" y="127"/>
                      <a:pt x="437" y="127"/>
                    </a:cubicBezTo>
                    <a:cubicBezTo>
                      <a:pt x="437" y="127"/>
                      <a:pt x="437" y="127"/>
                      <a:pt x="437" y="127"/>
                    </a:cubicBezTo>
                    <a:cubicBezTo>
                      <a:pt x="437" y="127"/>
                      <a:pt x="437" y="127"/>
                      <a:pt x="437" y="126"/>
                    </a:cubicBezTo>
                    <a:cubicBezTo>
                      <a:pt x="437" y="126"/>
                      <a:pt x="437" y="126"/>
                      <a:pt x="437" y="126"/>
                    </a:cubicBezTo>
                    <a:cubicBezTo>
                      <a:pt x="437" y="126"/>
                      <a:pt x="437" y="124"/>
                      <a:pt x="437" y="124"/>
                    </a:cubicBezTo>
                    <a:cubicBezTo>
                      <a:pt x="436" y="124"/>
                      <a:pt x="436" y="126"/>
                      <a:pt x="436" y="126"/>
                    </a:cubicBezTo>
                    <a:cubicBezTo>
                      <a:pt x="436" y="126"/>
                      <a:pt x="436" y="126"/>
                      <a:pt x="437" y="127"/>
                    </a:cubicBezTo>
                    <a:cubicBezTo>
                      <a:pt x="436" y="127"/>
                      <a:pt x="436" y="127"/>
                      <a:pt x="436" y="127"/>
                    </a:cubicBezTo>
                    <a:cubicBezTo>
                      <a:pt x="436" y="127"/>
                      <a:pt x="437" y="127"/>
                      <a:pt x="437" y="127"/>
                    </a:cubicBezTo>
                    <a:cubicBezTo>
                      <a:pt x="436" y="127"/>
                      <a:pt x="436" y="127"/>
                      <a:pt x="436" y="127"/>
                    </a:cubicBezTo>
                    <a:cubicBezTo>
                      <a:pt x="436" y="128"/>
                      <a:pt x="436" y="128"/>
                      <a:pt x="437" y="128"/>
                    </a:cubicBezTo>
                    <a:cubicBezTo>
                      <a:pt x="437" y="128"/>
                      <a:pt x="437" y="128"/>
                      <a:pt x="437" y="128"/>
                    </a:cubicBezTo>
                    <a:cubicBezTo>
                      <a:pt x="437" y="128"/>
                      <a:pt x="437" y="128"/>
                      <a:pt x="437" y="128"/>
                    </a:cubicBezTo>
                    <a:cubicBezTo>
                      <a:pt x="437" y="128"/>
                      <a:pt x="436" y="129"/>
                      <a:pt x="436" y="129"/>
                    </a:cubicBezTo>
                    <a:cubicBezTo>
                      <a:pt x="436" y="129"/>
                      <a:pt x="437" y="129"/>
                      <a:pt x="437" y="129"/>
                    </a:cubicBezTo>
                    <a:cubicBezTo>
                      <a:pt x="437" y="129"/>
                      <a:pt x="437" y="129"/>
                      <a:pt x="437" y="129"/>
                    </a:cubicBezTo>
                    <a:cubicBezTo>
                      <a:pt x="437" y="130"/>
                      <a:pt x="437" y="130"/>
                      <a:pt x="437" y="130"/>
                    </a:cubicBezTo>
                    <a:cubicBezTo>
                      <a:pt x="437" y="130"/>
                      <a:pt x="437" y="130"/>
                      <a:pt x="437" y="130"/>
                    </a:cubicBezTo>
                    <a:cubicBezTo>
                      <a:pt x="436" y="130"/>
                      <a:pt x="435" y="131"/>
                      <a:pt x="436" y="132"/>
                    </a:cubicBezTo>
                    <a:cubicBezTo>
                      <a:pt x="436" y="132"/>
                      <a:pt x="436" y="132"/>
                      <a:pt x="436" y="132"/>
                    </a:cubicBezTo>
                    <a:cubicBezTo>
                      <a:pt x="435" y="133"/>
                      <a:pt x="434" y="133"/>
                      <a:pt x="434" y="133"/>
                    </a:cubicBezTo>
                    <a:cubicBezTo>
                      <a:pt x="434" y="134"/>
                      <a:pt x="435" y="133"/>
                      <a:pt x="436" y="135"/>
                    </a:cubicBezTo>
                    <a:cubicBezTo>
                      <a:pt x="436" y="136"/>
                      <a:pt x="436" y="136"/>
                      <a:pt x="437" y="136"/>
                    </a:cubicBezTo>
                    <a:cubicBezTo>
                      <a:pt x="436" y="136"/>
                      <a:pt x="436" y="137"/>
                      <a:pt x="436" y="137"/>
                    </a:cubicBezTo>
                    <a:cubicBezTo>
                      <a:pt x="436" y="137"/>
                      <a:pt x="436" y="137"/>
                      <a:pt x="437" y="137"/>
                    </a:cubicBezTo>
                    <a:cubicBezTo>
                      <a:pt x="438" y="151"/>
                      <a:pt x="438" y="151"/>
                      <a:pt x="438" y="151"/>
                    </a:cubicBezTo>
                    <a:cubicBezTo>
                      <a:pt x="433" y="152"/>
                      <a:pt x="433" y="152"/>
                      <a:pt x="433" y="152"/>
                    </a:cubicBezTo>
                    <a:cubicBezTo>
                      <a:pt x="432" y="152"/>
                      <a:pt x="432" y="152"/>
                      <a:pt x="432" y="152"/>
                    </a:cubicBezTo>
                    <a:cubicBezTo>
                      <a:pt x="428" y="159"/>
                      <a:pt x="428" y="159"/>
                      <a:pt x="428" y="159"/>
                    </a:cubicBezTo>
                    <a:cubicBezTo>
                      <a:pt x="427" y="157"/>
                      <a:pt x="427" y="157"/>
                      <a:pt x="427" y="157"/>
                    </a:cubicBezTo>
                    <a:cubicBezTo>
                      <a:pt x="427" y="156"/>
                      <a:pt x="427" y="156"/>
                      <a:pt x="427" y="156"/>
                    </a:cubicBezTo>
                    <a:cubicBezTo>
                      <a:pt x="427" y="156"/>
                      <a:pt x="427" y="156"/>
                      <a:pt x="427" y="156"/>
                    </a:cubicBezTo>
                    <a:cubicBezTo>
                      <a:pt x="427" y="156"/>
                      <a:pt x="427" y="155"/>
                      <a:pt x="427" y="155"/>
                    </a:cubicBezTo>
                    <a:cubicBezTo>
                      <a:pt x="427" y="153"/>
                      <a:pt x="428" y="154"/>
                      <a:pt x="428" y="153"/>
                    </a:cubicBezTo>
                    <a:cubicBezTo>
                      <a:pt x="428" y="153"/>
                      <a:pt x="428" y="153"/>
                      <a:pt x="427" y="153"/>
                    </a:cubicBezTo>
                    <a:cubicBezTo>
                      <a:pt x="427" y="153"/>
                      <a:pt x="427" y="153"/>
                      <a:pt x="427" y="153"/>
                    </a:cubicBezTo>
                    <a:cubicBezTo>
                      <a:pt x="427" y="152"/>
                      <a:pt x="426" y="151"/>
                      <a:pt x="426" y="151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26" y="151"/>
                      <a:pt x="426" y="151"/>
                      <a:pt x="425" y="151"/>
                    </a:cubicBezTo>
                    <a:cubicBezTo>
                      <a:pt x="426" y="151"/>
                      <a:pt x="426" y="150"/>
                      <a:pt x="426" y="150"/>
                    </a:cubicBezTo>
                    <a:cubicBezTo>
                      <a:pt x="426" y="150"/>
                      <a:pt x="426" y="150"/>
                      <a:pt x="425" y="150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5" y="150"/>
                      <a:pt x="426" y="149"/>
                      <a:pt x="426" y="149"/>
                    </a:cubicBezTo>
                    <a:cubicBezTo>
                      <a:pt x="426" y="149"/>
                      <a:pt x="425" y="149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48"/>
                      <a:pt x="425" y="147"/>
                      <a:pt x="425" y="147"/>
                    </a:cubicBezTo>
                    <a:cubicBezTo>
                      <a:pt x="425" y="147"/>
                      <a:pt x="425" y="148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49"/>
                      <a:pt x="425" y="149"/>
                      <a:pt x="425" y="149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5" y="151"/>
                      <a:pt x="425" y="151"/>
                      <a:pt x="425" y="151"/>
                    </a:cubicBezTo>
                    <a:cubicBezTo>
                      <a:pt x="425" y="151"/>
                      <a:pt x="425" y="151"/>
                      <a:pt x="425" y="151"/>
                    </a:cubicBezTo>
                    <a:cubicBezTo>
                      <a:pt x="425" y="151"/>
                      <a:pt x="425" y="151"/>
                      <a:pt x="425" y="151"/>
                    </a:cubicBezTo>
                    <a:cubicBezTo>
                      <a:pt x="425" y="151"/>
                      <a:pt x="425" y="151"/>
                      <a:pt x="425" y="151"/>
                    </a:cubicBezTo>
                    <a:cubicBezTo>
                      <a:pt x="424" y="152"/>
                      <a:pt x="424" y="152"/>
                      <a:pt x="424" y="153"/>
                    </a:cubicBezTo>
                    <a:cubicBezTo>
                      <a:pt x="424" y="153"/>
                      <a:pt x="424" y="153"/>
                      <a:pt x="424" y="153"/>
                    </a:cubicBezTo>
                    <a:cubicBezTo>
                      <a:pt x="423" y="153"/>
                      <a:pt x="423" y="154"/>
                      <a:pt x="423" y="154"/>
                    </a:cubicBezTo>
                    <a:cubicBezTo>
                      <a:pt x="423" y="155"/>
                      <a:pt x="424" y="153"/>
                      <a:pt x="424" y="155"/>
                    </a:cubicBezTo>
                    <a:cubicBezTo>
                      <a:pt x="425" y="156"/>
                      <a:pt x="425" y="156"/>
                      <a:pt x="425" y="156"/>
                    </a:cubicBezTo>
                    <a:cubicBezTo>
                      <a:pt x="425" y="156"/>
                      <a:pt x="425" y="156"/>
                      <a:pt x="425" y="157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6" y="162"/>
                      <a:pt x="426" y="162"/>
                      <a:pt x="426" y="162"/>
                    </a:cubicBezTo>
                    <a:cubicBezTo>
                      <a:pt x="424" y="165"/>
                      <a:pt x="424" y="165"/>
                      <a:pt x="424" y="165"/>
                    </a:cubicBezTo>
                    <a:cubicBezTo>
                      <a:pt x="420" y="164"/>
                      <a:pt x="420" y="164"/>
                      <a:pt x="420" y="164"/>
                    </a:cubicBezTo>
                    <a:cubicBezTo>
                      <a:pt x="418" y="148"/>
                      <a:pt x="418" y="148"/>
                      <a:pt x="418" y="148"/>
                    </a:cubicBezTo>
                    <a:cubicBezTo>
                      <a:pt x="418" y="148"/>
                      <a:pt x="418" y="148"/>
                      <a:pt x="418" y="148"/>
                    </a:cubicBezTo>
                    <a:cubicBezTo>
                      <a:pt x="418" y="147"/>
                      <a:pt x="418" y="147"/>
                      <a:pt x="417" y="147"/>
                    </a:cubicBezTo>
                    <a:cubicBezTo>
                      <a:pt x="418" y="147"/>
                      <a:pt x="418" y="146"/>
                      <a:pt x="418" y="146"/>
                    </a:cubicBezTo>
                    <a:cubicBezTo>
                      <a:pt x="418" y="143"/>
                      <a:pt x="419" y="145"/>
                      <a:pt x="419" y="144"/>
                    </a:cubicBezTo>
                    <a:cubicBezTo>
                      <a:pt x="419" y="143"/>
                      <a:pt x="418" y="143"/>
                      <a:pt x="418" y="143"/>
                    </a:cubicBezTo>
                    <a:cubicBezTo>
                      <a:pt x="418" y="143"/>
                      <a:pt x="418" y="143"/>
                      <a:pt x="418" y="143"/>
                    </a:cubicBezTo>
                    <a:cubicBezTo>
                      <a:pt x="417" y="142"/>
                      <a:pt x="417" y="141"/>
                      <a:pt x="416" y="141"/>
                    </a:cubicBezTo>
                    <a:cubicBezTo>
                      <a:pt x="416" y="141"/>
                      <a:pt x="416" y="141"/>
                      <a:pt x="415" y="141"/>
                    </a:cubicBezTo>
                    <a:cubicBezTo>
                      <a:pt x="416" y="141"/>
                      <a:pt x="416" y="141"/>
                      <a:pt x="416" y="141"/>
                    </a:cubicBezTo>
                    <a:cubicBezTo>
                      <a:pt x="416" y="140"/>
                      <a:pt x="415" y="140"/>
                      <a:pt x="415" y="140"/>
                    </a:cubicBezTo>
                    <a:cubicBezTo>
                      <a:pt x="416" y="140"/>
                      <a:pt x="416" y="140"/>
                      <a:pt x="416" y="140"/>
                    </a:cubicBezTo>
                    <a:cubicBezTo>
                      <a:pt x="416" y="140"/>
                      <a:pt x="416" y="140"/>
                      <a:pt x="415" y="140"/>
                    </a:cubicBezTo>
                    <a:cubicBezTo>
                      <a:pt x="415" y="139"/>
                      <a:pt x="415" y="139"/>
                      <a:pt x="415" y="139"/>
                    </a:cubicBezTo>
                    <a:cubicBezTo>
                      <a:pt x="415" y="139"/>
                      <a:pt x="415" y="139"/>
                      <a:pt x="415" y="139"/>
                    </a:cubicBezTo>
                    <a:cubicBezTo>
                      <a:pt x="415" y="139"/>
                      <a:pt x="415" y="139"/>
                      <a:pt x="415" y="139"/>
                    </a:cubicBezTo>
                    <a:cubicBezTo>
                      <a:pt x="415" y="138"/>
                      <a:pt x="415" y="138"/>
                      <a:pt x="415" y="138"/>
                    </a:cubicBezTo>
                    <a:cubicBezTo>
                      <a:pt x="415" y="138"/>
                      <a:pt x="415" y="138"/>
                      <a:pt x="415" y="138"/>
                    </a:cubicBezTo>
                    <a:cubicBezTo>
                      <a:pt x="415" y="138"/>
                      <a:pt x="415" y="138"/>
                      <a:pt x="415" y="138"/>
                    </a:cubicBezTo>
                    <a:cubicBezTo>
                      <a:pt x="415" y="138"/>
                      <a:pt x="415" y="138"/>
                      <a:pt x="415" y="138"/>
                    </a:cubicBezTo>
                    <a:cubicBezTo>
                      <a:pt x="415" y="137"/>
                      <a:pt x="415" y="136"/>
                      <a:pt x="415" y="136"/>
                    </a:cubicBezTo>
                    <a:cubicBezTo>
                      <a:pt x="414" y="136"/>
                      <a:pt x="414" y="137"/>
                      <a:pt x="414" y="138"/>
                    </a:cubicBezTo>
                    <a:cubicBezTo>
                      <a:pt x="414" y="138"/>
                      <a:pt x="414" y="138"/>
                      <a:pt x="415" y="138"/>
                    </a:cubicBezTo>
                    <a:cubicBezTo>
                      <a:pt x="415" y="138"/>
                      <a:pt x="414" y="138"/>
                      <a:pt x="414" y="138"/>
                    </a:cubicBezTo>
                    <a:cubicBezTo>
                      <a:pt x="415" y="138"/>
                      <a:pt x="415" y="138"/>
                      <a:pt x="415" y="138"/>
                    </a:cubicBezTo>
                    <a:cubicBezTo>
                      <a:pt x="414" y="138"/>
                      <a:pt x="414" y="139"/>
                      <a:pt x="414" y="139"/>
                    </a:cubicBezTo>
                    <a:cubicBezTo>
                      <a:pt x="414" y="139"/>
                      <a:pt x="415" y="139"/>
                      <a:pt x="415" y="139"/>
                    </a:cubicBezTo>
                    <a:cubicBezTo>
                      <a:pt x="415" y="139"/>
                      <a:pt x="415" y="139"/>
                      <a:pt x="415" y="139"/>
                    </a:cubicBezTo>
                    <a:cubicBezTo>
                      <a:pt x="415" y="139"/>
                      <a:pt x="415" y="140"/>
                      <a:pt x="415" y="140"/>
                    </a:cubicBezTo>
                    <a:cubicBezTo>
                      <a:pt x="415" y="140"/>
                      <a:pt x="414" y="140"/>
                      <a:pt x="414" y="140"/>
                    </a:cubicBezTo>
                    <a:cubicBezTo>
                      <a:pt x="414" y="140"/>
                      <a:pt x="415" y="140"/>
                      <a:pt x="415" y="140"/>
                    </a:cubicBezTo>
                    <a:cubicBezTo>
                      <a:pt x="415" y="140"/>
                      <a:pt x="415" y="141"/>
                      <a:pt x="415" y="141"/>
                    </a:cubicBezTo>
                    <a:cubicBezTo>
                      <a:pt x="415" y="141"/>
                      <a:pt x="415" y="141"/>
                      <a:pt x="415" y="141"/>
                    </a:cubicBezTo>
                    <a:cubicBezTo>
                      <a:pt x="415" y="141"/>
                      <a:pt x="415" y="141"/>
                      <a:pt x="415" y="141"/>
                    </a:cubicBezTo>
                    <a:cubicBezTo>
                      <a:pt x="414" y="142"/>
                      <a:pt x="413" y="143"/>
                      <a:pt x="414" y="144"/>
                    </a:cubicBezTo>
                    <a:cubicBezTo>
                      <a:pt x="414" y="144"/>
                      <a:pt x="414" y="144"/>
                      <a:pt x="414" y="144"/>
                    </a:cubicBezTo>
                    <a:cubicBezTo>
                      <a:pt x="413" y="144"/>
                      <a:pt x="413" y="144"/>
                      <a:pt x="413" y="144"/>
                    </a:cubicBezTo>
                    <a:cubicBezTo>
                      <a:pt x="413" y="144"/>
                      <a:pt x="413" y="144"/>
                      <a:pt x="413" y="144"/>
                    </a:cubicBezTo>
                    <a:cubicBezTo>
                      <a:pt x="411" y="143"/>
                      <a:pt x="411" y="143"/>
                      <a:pt x="411" y="143"/>
                    </a:cubicBezTo>
                    <a:cubicBezTo>
                      <a:pt x="405" y="141"/>
                      <a:pt x="405" y="141"/>
                      <a:pt x="405" y="141"/>
                    </a:cubicBezTo>
                    <a:cubicBezTo>
                      <a:pt x="404" y="136"/>
                      <a:pt x="404" y="136"/>
                      <a:pt x="404" y="136"/>
                    </a:cubicBezTo>
                    <a:cubicBezTo>
                      <a:pt x="402" y="135"/>
                      <a:pt x="402" y="135"/>
                      <a:pt x="402" y="135"/>
                    </a:cubicBezTo>
                    <a:cubicBezTo>
                      <a:pt x="402" y="135"/>
                      <a:pt x="402" y="135"/>
                      <a:pt x="402" y="135"/>
                    </a:cubicBezTo>
                    <a:cubicBezTo>
                      <a:pt x="401" y="130"/>
                      <a:pt x="397" y="126"/>
                      <a:pt x="393" y="124"/>
                    </a:cubicBezTo>
                    <a:cubicBezTo>
                      <a:pt x="391" y="123"/>
                      <a:pt x="390" y="122"/>
                      <a:pt x="388" y="122"/>
                    </a:cubicBezTo>
                    <a:cubicBezTo>
                      <a:pt x="387" y="120"/>
                      <a:pt x="385" y="120"/>
                      <a:pt x="382" y="120"/>
                    </a:cubicBezTo>
                    <a:cubicBezTo>
                      <a:pt x="382" y="119"/>
                      <a:pt x="382" y="119"/>
                      <a:pt x="382" y="119"/>
                    </a:cubicBezTo>
                    <a:cubicBezTo>
                      <a:pt x="382" y="118"/>
                      <a:pt x="381" y="118"/>
                      <a:pt x="380" y="118"/>
                    </a:cubicBezTo>
                    <a:cubicBezTo>
                      <a:pt x="379" y="118"/>
                      <a:pt x="379" y="118"/>
                      <a:pt x="378" y="119"/>
                    </a:cubicBezTo>
                    <a:cubicBezTo>
                      <a:pt x="378" y="119"/>
                      <a:pt x="378" y="119"/>
                      <a:pt x="378" y="120"/>
                    </a:cubicBezTo>
                    <a:cubicBezTo>
                      <a:pt x="378" y="120"/>
                      <a:pt x="378" y="120"/>
                      <a:pt x="378" y="120"/>
                    </a:cubicBezTo>
                    <a:cubicBezTo>
                      <a:pt x="375" y="121"/>
                      <a:pt x="373" y="122"/>
                      <a:pt x="373" y="124"/>
                    </a:cubicBezTo>
                    <a:cubicBezTo>
                      <a:pt x="371" y="124"/>
                      <a:pt x="370" y="125"/>
                      <a:pt x="369" y="126"/>
                    </a:cubicBezTo>
                    <a:cubicBezTo>
                      <a:pt x="366" y="129"/>
                      <a:pt x="364" y="133"/>
                      <a:pt x="363" y="137"/>
                    </a:cubicBezTo>
                    <a:cubicBezTo>
                      <a:pt x="362" y="133"/>
                      <a:pt x="362" y="133"/>
                      <a:pt x="362" y="133"/>
                    </a:cubicBezTo>
                    <a:cubicBezTo>
                      <a:pt x="364" y="125"/>
                      <a:pt x="365" y="117"/>
                      <a:pt x="364" y="109"/>
                    </a:cubicBezTo>
                    <a:cubicBezTo>
                      <a:pt x="360" y="84"/>
                      <a:pt x="343" y="64"/>
                      <a:pt x="320" y="56"/>
                    </a:cubicBezTo>
                    <a:cubicBezTo>
                      <a:pt x="320" y="56"/>
                      <a:pt x="320" y="56"/>
                      <a:pt x="320" y="55"/>
                    </a:cubicBezTo>
                    <a:cubicBezTo>
                      <a:pt x="320" y="56"/>
                      <a:pt x="319" y="56"/>
                      <a:pt x="319" y="55"/>
                    </a:cubicBezTo>
                    <a:cubicBezTo>
                      <a:pt x="319" y="55"/>
                      <a:pt x="320" y="54"/>
                      <a:pt x="320" y="53"/>
                    </a:cubicBezTo>
                    <a:cubicBezTo>
                      <a:pt x="319" y="54"/>
                      <a:pt x="318" y="54"/>
                      <a:pt x="318" y="54"/>
                    </a:cubicBezTo>
                    <a:cubicBezTo>
                      <a:pt x="318" y="53"/>
                      <a:pt x="319" y="53"/>
                      <a:pt x="318" y="52"/>
                    </a:cubicBezTo>
                    <a:cubicBezTo>
                      <a:pt x="318" y="52"/>
                      <a:pt x="316" y="52"/>
                      <a:pt x="315" y="52"/>
                    </a:cubicBezTo>
                    <a:cubicBezTo>
                      <a:pt x="316" y="52"/>
                      <a:pt x="316" y="51"/>
                      <a:pt x="315" y="50"/>
                    </a:cubicBezTo>
                    <a:cubicBezTo>
                      <a:pt x="315" y="51"/>
                      <a:pt x="313" y="51"/>
                      <a:pt x="312" y="51"/>
                    </a:cubicBezTo>
                    <a:cubicBezTo>
                      <a:pt x="312" y="50"/>
                      <a:pt x="312" y="50"/>
                      <a:pt x="311" y="49"/>
                    </a:cubicBezTo>
                    <a:cubicBezTo>
                      <a:pt x="308" y="51"/>
                      <a:pt x="305" y="47"/>
                      <a:pt x="303" y="46"/>
                    </a:cubicBezTo>
                    <a:cubicBezTo>
                      <a:pt x="302" y="45"/>
                      <a:pt x="298" y="42"/>
                      <a:pt x="296" y="41"/>
                    </a:cubicBezTo>
                    <a:cubicBezTo>
                      <a:pt x="296" y="41"/>
                      <a:pt x="296" y="41"/>
                      <a:pt x="296" y="41"/>
                    </a:cubicBezTo>
                    <a:cubicBezTo>
                      <a:pt x="296" y="40"/>
                      <a:pt x="295" y="40"/>
                      <a:pt x="294" y="40"/>
                    </a:cubicBezTo>
                    <a:cubicBezTo>
                      <a:pt x="294" y="40"/>
                      <a:pt x="293" y="38"/>
                      <a:pt x="293" y="37"/>
                    </a:cubicBezTo>
                    <a:cubicBezTo>
                      <a:pt x="292" y="37"/>
                      <a:pt x="291" y="36"/>
                      <a:pt x="290" y="35"/>
                    </a:cubicBezTo>
                    <a:cubicBezTo>
                      <a:pt x="290" y="35"/>
                      <a:pt x="290" y="35"/>
                      <a:pt x="290" y="35"/>
                    </a:cubicBezTo>
                    <a:cubicBezTo>
                      <a:pt x="291" y="34"/>
                      <a:pt x="292" y="33"/>
                      <a:pt x="291" y="32"/>
                    </a:cubicBezTo>
                    <a:cubicBezTo>
                      <a:pt x="291" y="31"/>
                      <a:pt x="290" y="30"/>
                      <a:pt x="289" y="30"/>
                    </a:cubicBezTo>
                    <a:cubicBezTo>
                      <a:pt x="289" y="29"/>
                      <a:pt x="289" y="29"/>
                      <a:pt x="289" y="29"/>
                    </a:cubicBezTo>
                    <a:cubicBezTo>
                      <a:pt x="289" y="29"/>
                      <a:pt x="289" y="29"/>
                      <a:pt x="289" y="29"/>
                    </a:cubicBezTo>
                    <a:cubicBezTo>
                      <a:pt x="290" y="28"/>
                      <a:pt x="291" y="27"/>
                      <a:pt x="291" y="25"/>
                    </a:cubicBezTo>
                    <a:cubicBezTo>
                      <a:pt x="291" y="22"/>
                      <a:pt x="288" y="21"/>
                      <a:pt x="287" y="20"/>
                    </a:cubicBezTo>
                    <a:cubicBezTo>
                      <a:pt x="287" y="19"/>
                      <a:pt x="287" y="19"/>
                      <a:pt x="287" y="19"/>
                    </a:cubicBezTo>
                    <a:cubicBezTo>
                      <a:pt x="288" y="19"/>
                      <a:pt x="288" y="19"/>
                      <a:pt x="288" y="19"/>
                    </a:cubicBezTo>
                    <a:cubicBezTo>
                      <a:pt x="288" y="19"/>
                      <a:pt x="288" y="19"/>
                      <a:pt x="287" y="19"/>
                    </a:cubicBezTo>
                    <a:cubicBezTo>
                      <a:pt x="287" y="18"/>
                      <a:pt x="288" y="18"/>
                      <a:pt x="288" y="18"/>
                    </a:cubicBezTo>
                    <a:cubicBezTo>
                      <a:pt x="288" y="17"/>
                      <a:pt x="288" y="17"/>
                      <a:pt x="287" y="17"/>
                    </a:cubicBezTo>
                    <a:cubicBezTo>
                      <a:pt x="287" y="17"/>
                      <a:pt x="287" y="17"/>
                      <a:pt x="287" y="17"/>
                    </a:cubicBezTo>
                    <a:cubicBezTo>
                      <a:pt x="287" y="17"/>
                      <a:pt x="287" y="17"/>
                      <a:pt x="287" y="17"/>
                    </a:cubicBezTo>
                    <a:cubicBezTo>
                      <a:pt x="287" y="17"/>
                      <a:pt x="287" y="17"/>
                      <a:pt x="287" y="16"/>
                    </a:cubicBezTo>
                    <a:cubicBezTo>
                      <a:pt x="287" y="16"/>
                      <a:pt x="287" y="16"/>
                      <a:pt x="287" y="16"/>
                    </a:cubicBezTo>
                    <a:cubicBezTo>
                      <a:pt x="287" y="16"/>
                      <a:pt x="287" y="16"/>
                      <a:pt x="287" y="16"/>
                    </a:cubicBezTo>
                    <a:cubicBezTo>
                      <a:pt x="287" y="16"/>
                      <a:pt x="287" y="16"/>
                      <a:pt x="287" y="16"/>
                    </a:cubicBezTo>
                    <a:cubicBezTo>
                      <a:pt x="288" y="16"/>
                      <a:pt x="289" y="15"/>
                      <a:pt x="288" y="14"/>
                    </a:cubicBezTo>
                    <a:cubicBezTo>
                      <a:pt x="288" y="13"/>
                      <a:pt x="287" y="12"/>
                      <a:pt x="286" y="12"/>
                    </a:cubicBezTo>
                    <a:cubicBezTo>
                      <a:pt x="287" y="11"/>
                      <a:pt x="287" y="11"/>
                      <a:pt x="287" y="11"/>
                    </a:cubicBezTo>
                    <a:cubicBezTo>
                      <a:pt x="287" y="11"/>
                      <a:pt x="286" y="11"/>
                      <a:pt x="286" y="11"/>
                    </a:cubicBezTo>
                    <a:cubicBezTo>
                      <a:pt x="286" y="11"/>
                      <a:pt x="286" y="11"/>
                      <a:pt x="286" y="10"/>
                    </a:cubicBezTo>
                    <a:cubicBezTo>
                      <a:pt x="286" y="10"/>
                      <a:pt x="286" y="10"/>
                      <a:pt x="286" y="10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6" y="8"/>
                      <a:pt x="286" y="8"/>
                      <a:pt x="286" y="8"/>
                    </a:cubicBezTo>
                    <a:cubicBezTo>
                      <a:pt x="286" y="8"/>
                      <a:pt x="286" y="8"/>
                      <a:pt x="286" y="8"/>
                    </a:cubicBezTo>
                    <a:cubicBezTo>
                      <a:pt x="286" y="8"/>
                      <a:pt x="286" y="8"/>
                      <a:pt x="286" y="8"/>
                    </a:cubicBezTo>
                    <a:cubicBezTo>
                      <a:pt x="287" y="8"/>
                      <a:pt x="289" y="6"/>
                      <a:pt x="288" y="4"/>
                    </a:cubicBezTo>
                    <a:cubicBezTo>
                      <a:pt x="288" y="4"/>
                      <a:pt x="288" y="4"/>
                      <a:pt x="288" y="3"/>
                    </a:cubicBezTo>
                    <a:cubicBezTo>
                      <a:pt x="288" y="5"/>
                      <a:pt x="287" y="7"/>
                      <a:pt x="286" y="7"/>
                    </a:cubicBezTo>
                    <a:cubicBezTo>
                      <a:pt x="286" y="7"/>
                      <a:pt x="286" y="7"/>
                      <a:pt x="286" y="7"/>
                    </a:cubicBezTo>
                    <a:cubicBezTo>
                      <a:pt x="286" y="6"/>
                      <a:pt x="286" y="6"/>
                      <a:pt x="285" y="6"/>
                    </a:cubicBezTo>
                    <a:cubicBezTo>
                      <a:pt x="285" y="6"/>
                      <a:pt x="285" y="6"/>
                      <a:pt x="285" y="6"/>
                    </a:cubicBezTo>
                    <a:cubicBezTo>
                      <a:pt x="285" y="6"/>
                      <a:pt x="285" y="6"/>
                      <a:pt x="285" y="6"/>
                    </a:cubicBezTo>
                    <a:cubicBezTo>
                      <a:pt x="286" y="5"/>
                      <a:pt x="286" y="5"/>
                      <a:pt x="286" y="4"/>
                    </a:cubicBezTo>
                    <a:cubicBezTo>
                      <a:pt x="286" y="4"/>
                      <a:pt x="285" y="3"/>
                      <a:pt x="285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5" y="3"/>
                      <a:pt x="286" y="3"/>
                      <a:pt x="286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2"/>
                      <a:pt x="285" y="2"/>
                      <a:pt x="285" y="2"/>
                    </a:cubicBezTo>
                    <a:cubicBezTo>
                      <a:pt x="285" y="2"/>
                      <a:pt x="285" y="2"/>
                      <a:pt x="285" y="2"/>
                    </a:cubicBezTo>
                    <a:cubicBezTo>
                      <a:pt x="285" y="1"/>
                      <a:pt x="284" y="0"/>
                      <a:pt x="284" y="0"/>
                    </a:cubicBezTo>
                    <a:cubicBezTo>
                      <a:pt x="284" y="0"/>
                      <a:pt x="284" y="2"/>
                      <a:pt x="284" y="2"/>
                    </a:cubicBezTo>
                    <a:cubicBezTo>
                      <a:pt x="284" y="2"/>
                      <a:pt x="284" y="2"/>
                      <a:pt x="284" y="2"/>
                    </a:cubicBezTo>
                    <a:cubicBezTo>
                      <a:pt x="283" y="2"/>
                      <a:pt x="283" y="3"/>
                      <a:pt x="283" y="3"/>
                    </a:cubicBezTo>
                    <a:cubicBezTo>
                      <a:pt x="283" y="3"/>
                      <a:pt x="283" y="3"/>
                      <a:pt x="283" y="3"/>
                    </a:cubicBezTo>
                    <a:cubicBezTo>
                      <a:pt x="283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3"/>
                    </a:cubicBezTo>
                    <a:cubicBezTo>
                      <a:pt x="284" y="3"/>
                      <a:pt x="284" y="3"/>
                      <a:pt x="284" y="4"/>
                    </a:cubicBezTo>
                    <a:cubicBezTo>
                      <a:pt x="284" y="4"/>
                      <a:pt x="283" y="4"/>
                      <a:pt x="284" y="5"/>
                    </a:cubicBezTo>
                    <a:cubicBezTo>
                      <a:pt x="284" y="5"/>
                      <a:pt x="284" y="6"/>
                      <a:pt x="285" y="6"/>
                    </a:cubicBezTo>
                    <a:cubicBezTo>
                      <a:pt x="285" y="6"/>
                      <a:pt x="285" y="6"/>
                      <a:pt x="285" y="6"/>
                    </a:cubicBezTo>
                    <a:cubicBezTo>
                      <a:pt x="285" y="6"/>
                      <a:pt x="285" y="6"/>
                      <a:pt x="285" y="6"/>
                    </a:cubicBezTo>
                    <a:cubicBezTo>
                      <a:pt x="284" y="6"/>
                      <a:pt x="284" y="7"/>
                      <a:pt x="284" y="7"/>
                    </a:cubicBezTo>
                    <a:cubicBezTo>
                      <a:pt x="284" y="7"/>
                      <a:pt x="284" y="7"/>
                      <a:pt x="284" y="7"/>
                    </a:cubicBezTo>
                    <a:cubicBezTo>
                      <a:pt x="283" y="7"/>
                      <a:pt x="281" y="6"/>
                      <a:pt x="281" y="4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81" y="7"/>
                      <a:pt x="283" y="8"/>
                      <a:pt x="285" y="8"/>
                    </a:cubicBezTo>
                    <a:cubicBezTo>
                      <a:pt x="285" y="8"/>
                      <a:pt x="285" y="8"/>
                      <a:pt x="285" y="8"/>
                    </a:cubicBezTo>
                    <a:cubicBezTo>
                      <a:pt x="285" y="8"/>
                      <a:pt x="285" y="8"/>
                      <a:pt x="285" y="8"/>
                    </a:cubicBezTo>
                    <a:cubicBezTo>
                      <a:pt x="285" y="9"/>
                      <a:pt x="285" y="9"/>
                      <a:pt x="285" y="9"/>
                    </a:cubicBezTo>
                    <a:cubicBezTo>
                      <a:pt x="285" y="9"/>
                      <a:pt x="285" y="9"/>
                      <a:pt x="285" y="9"/>
                    </a:cubicBezTo>
                    <a:cubicBezTo>
                      <a:pt x="285" y="9"/>
                      <a:pt x="285" y="9"/>
                      <a:pt x="285" y="9"/>
                    </a:cubicBezTo>
                    <a:cubicBezTo>
                      <a:pt x="285" y="9"/>
                      <a:pt x="285" y="10"/>
                      <a:pt x="285" y="10"/>
                    </a:cubicBezTo>
                    <a:cubicBezTo>
                      <a:pt x="285" y="10"/>
                      <a:pt x="285" y="10"/>
                      <a:pt x="285" y="10"/>
                    </a:cubicBezTo>
                    <a:cubicBezTo>
                      <a:pt x="285" y="11"/>
                      <a:pt x="285" y="11"/>
                      <a:pt x="285" y="11"/>
                    </a:cubicBezTo>
                    <a:cubicBezTo>
                      <a:pt x="285" y="11"/>
                      <a:pt x="285" y="11"/>
                      <a:pt x="285" y="11"/>
                    </a:cubicBezTo>
                    <a:cubicBezTo>
                      <a:pt x="285" y="12"/>
                      <a:pt x="285" y="12"/>
                      <a:pt x="285" y="12"/>
                    </a:cubicBezTo>
                    <a:cubicBezTo>
                      <a:pt x="284" y="12"/>
                      <a:pt x="283" y="13"/>
                      <a:pt x="284" y="14"/>
                    </a:cubicBezTo>
                    <a:cubicBezTo>
                      <a:pt x="284" y="15"/>
                      <a:pt x="285" y="16"/>
                      <a:pt x="286" y="16"/>
                    </a:cubicBezTo>
                    <a:cubicBezTo>
                      <a:pt x="286" y="16"/>
                      <a:pt x="286" y="16"/>
                      <a:pt x="286" y="16"/>
                    </a:cubicBezTo>
                    <a:cubicBezTo>
                      <a:pt x="286" y="16"/>
                      <a:pt x="286" y="16"/>
                      <a:pt x="286" y="16"/>
                    </a:cubicBezTo>
                    <a:cubicBezTo>
                      <a:pt x="285" y="16"/>
                      <a:pt x="285" y="17"/>
                      <a:pt x="285" y="17"/>
                    </a:cubicBezTo>
                    <a:cubicBezTo>
                      <a:pt x="285" y="17"/>
                      <a:pt x="285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6" y="17"/>
                      <a:pt x="286" y="17"/>
                      <a:pt x="286" y="17"/>
                    </a:cubicBezTo>
                    <a:cubicBezTo>
                      <a:pt x="285" y="17"/>
                      <a:pt x="285" y="18"/>
                      <a:pt x="285" y="18"/>
                    </a:cubicBezTo>
                    <a:cubicBezTo>
                      <a:pt x="285" y="18"/>
                      <a:pt x="286" y="18"/>
                      <a:pt x="286" y="19"/>
                    </a:cubicBezTo>
                    <a:cubicBezTo>
                      <a:pt x="286" y="19"/>
                      <a:pt x="286" y="19"/>
                      <a:pt x="286" y="19"/>
                    </a:cubicBezTo>
                    <a:cubicBezTo>
                      <a:pt x="286" y="19"/>
                      <a:pt x="286" y="19"/>
                      <a:pt x="286" y="19"/>
                    </a:cubicBezTo>
                    <a:cubicBezTo>
                      <a:pt x="286" y="20"/>
                      <a:pt x="286" y="20"/>
                      <a:pt x="286" y="20"/>
                    </a:cubicBezTo>
                    <a:cubicBezTo>
                      <a:pt x="286" y="21"/>
                      <a:pt x="283" y="23"/>
                      <a:pt x="284" y="26"/>
                    </a:cubicBezTo>
                    <a:cubicBezTo>
                      <a:pt x="284" y="28"/>
                      <a:pt x="286" y="29"/>
                      <a:pt x="287" y="29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287" y="30"/>
                      <a:pt x="287" y="30"/>
                      <a:pt x="287" y="30"/>
                    </a:cubicBezTo>
                    <a:cubicBezTo>
                      <a:pt x="286" y="30"/>
                      <a:pt x="285" y="32"/>
                      <a:pt x="285" y="33"/>
                    </a:cubicBezTo>
                    <a:cubicBezTo>
                      <a:pt x="286" y="34"/>
                      <a:pt x="286" y="35"/>
                      <a:pt x="288" y="35"/>
                    </a:cubicBezTo>
                    <a:cubicBezTo>
                      <a:pt x="288" y="36"/>
                      <a:pt x="288" y="36"/>
                      <a:pt x="288" y="36"/>
                    </a:cubicBezTo>
                    <a:cubicBezTo>
                      <a:pt x="287" y="36"/>
                      <a:pt x="286" y="37"/>
                      <a:pt x="286" y="38"/>
                    </a:cubicBezTo>
                    <a:cubicBezTo>
                      <a:pt x="285" y="39"/>
                      <a:pt x="285" y="41"/>
                      <a:pt x="285" y="41"/>
                    </a:cubicBezTo>
                    <a:cubicBezTo>
                      <a:pt x="284" y="41"/>
                      <a:pt x="283" y="42"/>
                      <a:pt x="283" y="43"/>
                    </a:cubicBezTo>
                    <a:cubicBezTo>
                      <a:pt x="283" y="43"/>
                      <a:pt x="283" y="43"/>
                      <a:pt x="283" y="43"/>
                    </a:cubicBezTo>
                    <a:cubicBezTo>
                      <a:pt x="282" y="45"/>
                      <a:pt x="279" y="48"/>
                      <a:pt x="278" y="49"/>
                    </a:cubicBezTo>
                    <a:cubicBezTo>
                      <a:pt x="277" y="51"/>
                      <a:pt x="275" y="55"/>
                      <a:pt x="272" y="54"/>
                    </a:cubicBezTo>
                    <a:cubicBezTo>
                      <a:pt x="271" y="55"/>
                      <a:pt x="271" y="56"/>
                      <a:pt x="271" y="56"/>
                    </a:cubicBezTo>
                    <a:cubicBezTo>
                      <a:pt x="270" y="57"/>
                      <a:pt x="268" y="57"/>
                      <a:pt x="268" y="56"/>
                    </a:cubicBezTo>
                    <a:cubicBezTo>
                      <a:pt x="267" y="57"/>
                      <a:pt x="268" y="58"/>
                      <a:pt x="268" y="58"/>
                    </a:cubicBezTo>
                    <a:cubicBezTo>
                      <a:pt x="268" y="59"/>
                      <a:pt x="266" y="59"/>
                      <a:pt x="265" y="59"/>
                    </a:cubicBezTo>
                    <a:cubicBezTo>
                      <a:pt x="265" y="60"/>
                      <a:pt x="266" y="60"/>
                      <a:pt x="266" y="60"/>
                    </a:cubicBezTo>
                    <a:cubicBezTo>
                      <a:pt x="266" y="61"/>
                      <a:pt x="265" y="61"/>
                      <a:pt x="264" y="61"/>
                    </a:cubicBezTo>
                    <a:cubicBezTo>
                      <a:pt x="265" y="61"/>
                      <a:pt x="265" y="62"/>
                      <a:pt x="266" y="62"/>
                    </a:cubicBezTo>
                    <a:cubicBezTo>
                      <a:pt x="266" y="63"/>
                      <a:pt x="265" y="63"/>
                      <a:pt x="265" y="63"/>
                    </a:cubicBezTo>
                    <a:cubicBezTo>
                      <a:pt x="265" y="63"/>
                      <a:pt x="265" y="63"/>
                      <a:pt x="265" y="64"/>
                    </a:cubicBezTo>
                    <a:cubicBezTo>
                      <a:pt x="255" y="70"/>
                      <a:pt x="247" y="79"/>
                      <a:pt x="242" y="90"/>
                    </a:cubicBezTo>
                    <a:cubicBezTo>
                      <a:pt x="237" y="100"/>
                      <a:pt x="235" y="113"/>
                      <a:pt x="236" y="126"/>
                    </a:cubicBezTo>
                    <a:cubicBezTo>
                      <a:pt x="237" y="130"/>
                      <a:pt x="238" y="134"/>
                      <a:pt x="239" y="137"/>
                    </a:cubicBezTo>
                    <a:cubicBezTo>
                      <a:pt x="241" y="153"/>
                      <a:pt x="241" y="153"/>
                      <a:pt x="241" y="153"/>
                    </a:cubicBezTo>
                    <a:cubicBezTo>
                      <a:pt x="239" y="149"/>
                      <a:pt x="237" y="146"/>
                      <a:pt x="233" y="144"/>
                    </a:cubicBezTo>
                    <a:cubicBezTo>
                      <a:pt x="231" y="144"/>
                      <a:pt x="230" y="143"/>
                      <a:pt x="228" y="143"/>
                    </a:cubicBezTo>
                    <a:cubicBezTo>
                      <a:pt x="227" y="141"/>
                      <a:pt x="225" y="140"/>
                      <a:pt x="222" y="140"/>
                    </a:cubicBezTo>
                    <a:cubicBezTo>
                      <a:pt x="222" y="140"/>
                      <a:pt x="222" y="140"/>
                      <a:pt x="222" y="140"/>
                    </a:cubicBezTo>
                    <a:cubicBezTo>
                      <a:pt x="222" y="139"/>
                      <a:pt x="221" y="139"/>
                      <a:pt x="220" y="139"/>
                    </a:cubicBezTo>
                    <a:cubicBezTo>
                      <a:pt x="219" y="139"/>
                      <a:pt x="219" y="139"/>
                      <a:pt x="219" y="139"/>
                    </a:cubicBezTo>
                    <a:cubicBezTo>
                      <a:pt x="218" y="140"/>
                      <a:pt x="218" y="140"/>
                      <a:pt x="218" y="141"/>
                    </a:cubicBezTo>
                    <a:cubicBezTo>
                      <a:pt x="218" y="141"/>
                      <a:pt x="218" y="141"/>
                      <a:pt x="218" y="141"/>
                    </a:cubicBezTo>
                    <a:cubicBezTo>
                      <a:pt x="215" y="142"/>
                      <a:pt x="213" y="143"/>
                      <a:pt x="213" y="145"/>
                    </a:cubicBezTo>
                    <a:cubicBezTo>
                      <a:pt x="212" y="145"/>
                      <a:pt x="210" y="146"/>
                      <a:pt x="209" y="147"/>
                    </a:cubicBezTo>
                    <a:cubicBezTo>
                      <a:pt x="205" y="151"/>
                      <a:pt x="203" y="156"/>
                      <a:pt x="203" y="161"/>
                    </a:cubicBezTo>
                    <a:cubicBezTo>
                      <a:pt x="201" y="162"/>
                      <a:pt x="201" y="162"/>
                      <a:pt x="201" y="162"/>
                    </a:cubicBezTo>
                    <a:cubicBezTo>
                      <a:pt x="201" y="167"/>
                      <a:pt x="201" y="167"/>
                      <a:pt x="201" y="167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195" y="173"/>
                      <a:pt x="195" y="173"/>
                      <a:pt x="195" y="173"/>
                    </a:cubicBezTo>
                    <a:cubicBezTo>
                      <a:pt x="195" y="173"/>
                      <a:pt x="195" y="173"/>
                      <a:pt x="195" y="173"/>
                    </a:cubicBezTo>
                    <a:cubicBezTo>
                      <a:pt x="194" y="172"/>
                      <a:pt x="194" y="172"/>
                      <a:pt x="194" y="172"/>
                    </a:cubicBezTo>
                    <a:cubicBezTo>
                      <a:pt x="194" y="172"/>
                      <a:pt x="194" y="172"/>
                      <a:pt x="194" y="172"/>
                    </a:cubicBezTo>
                    <a:cubicBezTo>
                      <a:pt x="194" y="171"/>
                      <a:pt x="193" y="171"/>
                      <a:pt x="192" y="171"/>
                    </a:cubicBezTo>
                    <a:cubicBezTo>
                      <a:pt x="192" y="170"/>
                      <a:pt x="192" y="170"/>
                      <a:pt x="192" y="170"/>
                    </a:cubicBezTo>
                    <a:cubicBezTo>
                      <a:pt x="192" y="170"/>
                      <a:pt x="192" y="170"/>
                      <a:pt x="192" y="170"/>
                    </a:cubicBezTo>
                    <a:cubicBezTo>
                      <a:pt x="192" y="170"/>
                      <a:pt x="192" y="170"/>
                      <a:pt x="192" y="170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69"/>
                      <a:pt x="192" y="169"/>
                      <a:pt x="192" y="168"/>
                    </a:cubicBezTo>
                    <a:cubicBezTo>
                      <a:pt x="192" y="168"/>
                      <a:pt x="192" y="168"/>
                      <a:pt x="191" y="168"/>
                    </a:cubicBezTo>
                    <a:cubicBezTo>
                      <a:pt x="192" y="168"/>
                      <a:pt x="192" y="168"/>
                      <a:pt x="192" y="168"/>
                    </a:cubicBezTo>
                    <a:cubicBezTo>
                      <a:pt x="192" y="168"/>
                      <a:pt x="192" y="168"/>
                      <a:pt x="191" y="168"/>
                    </a:cubicBezTo>
                    <a:cubicBezTo>
                      <a:pt x="191" y="167"/>
                      <a:pt x="191" y="167"/>
                      <a:pt x="191" y="167"/>
                    </a:cubicBezTo>
                    <a:cubicBezTo>
                      <a:pt x="191" y="167"/>
                      <a:pt x="191" y="167"/>
                      <a:pt x="191" y="167"/>
                    </a:cubicBezTo>
                    <a:cubicBezTo>
                      <a:pt x="191" y="167"/>
                      <a:pt x="191" y="167"/>
                      <a:pt x="191" y="167"/>
                    </a:cubicBezTo>
                    <a:cubicBezTo>
                      <a:pt x="191" y="167"/>
                      <a:pt x="191" y="165"/>
                      <a:pt x="191" y="165"/>
                    </a:cubicBezTo>
                    <a:cubicBezTo>
                      <a:pt x="191" y="165"/>
                      <a:pt x="191" y="167"/>
                      <a:pt x="191" y="167"/>
                    </a:cubicBezTo>
                    <a:cubicBezTo>
                      <a:pt x="191" y="167"/>
                      <a:pt x="191" y="167"/>
                      <a:pt x="191" y="167"/>
                    </a:cubicBezTo>
                    <a:cubicBezTo>
                      <a:pt x="191" y="167"/>
                      <a:pt x="191" y="167"/>
                      <a:pt x="191" y="167"/>
                    </a:cubicBezTo>
                    <a:cubicBezTo>
                      <a:pt x="191" y="167"/>
                      <a:pt x="191" y="168"/>
                      <a:pt x="191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8"/>
                      <a:pt x="191" y="168"/>
                      <a:pt x="191" y="168"/>
                    </a:cubicBezTo>
                    <a:cubicBezTo>
                      <a:pt x="191" y="168"/>
                      <a:pt x="191" y="168"/>
                      <a:pt x="191" y="169"/>
                    </a:cubicBezTo>
                    <a:cubicBezTo>
                      <a:pt x="191" y="169"/>
                      <a:pt x="191" y="169"/>
                      <a:pt x="191" y="169"/>
                    </a:cubicBezTo>
                    <a:cubicBezTo>
                      <a:pt x="191" y="169"/>
                      <a:pt x="191" y="169"/>
                      <a:pt x="191" y="169"/>
                    </a:cubicBezTo>
                    <a:cubicBezTo>
                      <a:pt x="191" y="169"/>
                      <a:pt x="191" y="170"/>
                      <a:pt x="191" y="170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91" y="170"/>
                      <a:pt x="191" y="170"/>
                      <a:pt x="191" y="171"/>
                    </a:cubicBezTo>
                    <a:cubicBezTo>
                      <a:pt x="190" y="171"/>
                      <a:pt x="190" y="172"/>
                      <a:pt x="190" y="173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89" y="173"/>
                      <a:pt x="188" y="174"/>
                      <a:pt x="188" y="174"/>
                    </a:cubicBezTo>
                    <a:cubicBezTo>
                      <a:pt x="189" y="175"/>
                      <a:pt x="190" y="173"/>
                      <a:pt x="190" y="176"/>
                    </a:cubicBezTo>
                    <a:cubicBezTo>
                      <a:pt x="190" y="176"/>
                      <a:pt x="191" y="176"/>
                      <a:pt x="191" y="177"/>
                    </a:cubicBezTo>
                    <a:cubicBezTo>
                      <a:pt x="191" y="177"/>
                      <a:pt x="190" y="177"/>
                      <a:pt x="190" y="177"/>
                    </a:cubicBezTo>
                    <a:cubicBezTo>
                      <a:pt x="190" y="178"/>
                      <a:pt x="191" y="178"/>
                      <a:pt x="191" y="178"/>
                    </a:cubicBezTo>
                    <a:cubicBezTo>
                      <a:pt x="193" y="194"/>
                      <a:pt x="193" y="194"/>
                      <a:pt x="193" y="194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87" y="193"/>
                      <a:pt x="187" y="193"/>
                      <a:pt x="187" y="193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8"/>
                      <a:pt x="186" y="188"/>
                      <a:pt x="186" y="188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186" y="187"/>
                      <a:pt x="186" y="187"/>
                      <a:pt x="186" y="186"/>
                    </a:cubicBezTo>
                    <a:cubicBezTo>
                      <a:pt x="186" y="185"/>
                      <a:pt x="187" y="185"/>
                      <a:pt x="187" y="185"/>
                    </a:cubicBezTo>
                    <a:cubicBezTo>
                      <a:pt x="187" y="184"/>
                      <a:pt x="187" y="184"/>
                      <a:pt x="186" y="184"/>
                    </a:cubicBezTo>
                    <a:cubicBezTo>
                      <a:pt x="186" y="184"/>
                      <a:pt x="186" y="184"/>
                      <a:pt x="186" y="184"/>
                    </a:cubicBezTo>
                    <a:cubicBezTo>
                      <a:pt x="186" y="183"/>
                      <a:pt x="185" y="183"/>
                      <a:pt x="185" y="183"/>
                    </a:cubicBezTo>
                    <a:cubicBezTo>
                      <a:pt x="185" y="183"/>
                      <a:pt x="184" y="183"/>
                      <a:pt x="184" y="183"/>
                    </a:cubicBezTo>
                    <a:cubicBezTo>
                      <a:pt x="184" y="183"/>
                      <a:pt x="185" y="182"/>
                      <a:pt x="185" y="182"/>
                    </a:cubicBezTo>
                    <a:cubicBezTo>
                      <a:pt x="185" y="182"/>
                      <a:pt x="184" y="182"/>
                      <a:pt x="184" y="182"/>
                    </a:cubicBezTo>
                    <a:cubicBezTo>
                      <a:pt x="185" y="182"/>
                      <a:pt x="185" y="182"/>
                      <a:pt x="185" y="182"/>
                    </a:cubicBezTo>
                    <a:cubicBezTo>
                      <a:pt x="185" y="182"/>
                      <a:pt x="185" y="182"/>
                      <a:pt x="184" y="182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4" y="180"/>
                      <a:pt x="184" y="179"/>
                      <a:pt x="184" y="179"/>
                    </a:cubicBezTo>
                    <a:cubicBezTo>
                      <a:pt x="184" y="179"/>
                      <a:pt x="184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4" y="180"/>
                      <a:pt x="184" y="180"/>
                      <a:pt x="184" y="180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1"/>
                      <a:pt x="184" y="181"/>
                    </a:cubicBezTo>
                    <a:cubicBezTo>
                      <a:pt x="184" y="181"/>
                      <a:pt x="184" y="182"/>
                      <a:pt x="184" y="182"/>
                    </a:cubicBezTo>
                    <a:cubicBezTo>
                      <a:pt x="184" y="182"/>
                      <a:pt x="184" y="182"/>
                      <a:pt x="184" y="182"/>
                    </a:cubicBezTo>
                    <a:cubicBezTo>
                      <a:pt x="184" y="182"/>
                      <a:pt x="184" y="182"/>
                      <a:pt x="184" y="182"/>
                    </a:cubicBezTo>
                    <a:cubicBezTo>
                      <a:pt x="184" y="182"/>
                      <a:pt x="184" y="182"/>
                      <a:pt x="184" y="182"/>
                    </a:cubicBezTo>
                    <a:cubicBezTo>
                      <a:pt x="184" y="183"/>
                      <a:pt x="184" y="183"/>
                      <a:pt x="184" y="183"/>
                    </a:cubicBezTo>
                    <a:cubicBezTo>
                      <a:pt x="184" y="183"/>
                      <a:pt x="184" y="183"/>
                      <a:pt x="184" y="183"/>
                    </a:cubicBezTo>
                    <a:cubicBezTo>
                      <a:pt x="183" y="183"/>
                      <a:pt x="183" y="184"/>
                      <a:pt x="183" y="185"/>
                    </a:cubicBezTo>
                    <a:cubicBezTo>
                      <a:pt x="183" y="185"/>
                      <a:pt x="183" y="185"/>
                      <a:pt x="183" y="18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82" y="186"/>
                      <a:pt x="183" y="185"/>
                      <a:pt x="183" y="187"/>
                    </a:cubicBezTo>
                    <a:cubicBezTo>
                      <a:pt x="184" y="187"/>
                      <a:pt x="184" y="187"/>
                      <a:pt x="184" y="187"/>
                    </a:cubicBezTo>
                    <a:cubicBezTo>
                      <a:pt x="184" y="188"/>
                      <a:pt x="183" y="188"/>
                      <a:pt x="183" y="188"/>
                    </a:cubicBezTo>
                    <a:cubicBezTo>
                      <a:pt x="183" y="188"/>
                      <a:pt x="184" y="188"/>
                      <a:pt x="184" y="188"/>
                    </a:cubicBezTo>
                    <a:cubicBezTo>
                      <a:pt x="184" y="191"/>
                      <a:pt x="184" y="191"/>
                      <a:pt x="184" y="191"/>
                    </a:cubicBezTo>
                    <a:cubicBezTo>
                      <a:pt x="181" y="188"/>
                      <a:pt x="181" y="188"/>
                      <a:pt x="181" y="188"/>
                    </a:cubicBezTo>
                    <a:cubicBezTo>
                      <a:pt x="178" y="185"/>
                      <a:pt x="178" y="185"/>
                      <a:pt x="178" y="185"/>
                    </a:cubicBezTo>
                    <a:cubicBezTo>
                      <a:pt x="172" y="186"/>
                      <a:pt x="172" y="186"/>
                      <a:pt x="172" y="186"/>
                    </a:cubicBezTo>
                    <a:cubicBezTo>
                      <a:pt x="170" y="172"/>
                      <a:pt x="170" y="172"/>
                      <a:pt x="170" y="172"/>
                    </a:cubicBezTo>
                    <a:cubicBezTo>
                      <a:pt x="170" y="172"/>
                      <a:pt x="170" y="172"/>
                      <a:pt x="170" y="171"/>
                    </a:cubicBezTo>
                    <a:cubicBezTo>
                      <a:pt x="170" y="171"/>
                      <a:pt x="170" y="171"/>
                      <a:pt x="169" y="171"/>
                    </a:cubicBezTo>
                    <a:cubicBezTo>
                      <a:pt x="170" y="171"/>
                      <a:pt x="170" y="170"/>
                      <a:pt x="170" y="170"/>
                    </a:cubicBezTo>
                    <a:cubicBezTo>
                      <a:pt x="170" y="167"/>
                      <a:pt x="171" y="168"/>
                      <a:pt x="171" y="168"/>
                    </a:cubicBezTo>
                    <a:cubicBezTo>
                      <a:pt x="171" y="167"/>
                      <a:pt x="171" y="167"/>
                      <a:pt x="170" y="167"/>
                    </a:cubicBezTo>
                    <a:cubicBezTo>
                      <a:pt x="170" y="167"/>
                      <a:pt x="170" y="167"/>
                      <a:pt x="170" y="167"/>
                    </a:cubicBezTo>
                    <a:cubicBezTo>
                      <a:pt x="169" y="166"/>
                      <a:pt x="169" y="165"/>
                      <a:pt x="168" y="165"/>
                    </a:cubicBezTo>
                    <a:cubicBezTo>
                      <a:pt x="168" y="165"/>
                      <a:pt x="168" y="165"/>
                      <a:pt x="167" y="165"/>
                    </a:cubicBezTo>
                    <a:cubicBezTo>
                      <a:pt x="168" y="165"/>
                      <a:pt x="168" y="165"/>
                      <a:pt x="168" y="164"/>
                    </a:cubicBezTo>
                    <a:cubicBezTo>
                      <a:pt x="168" y="164"/>
                      <a:pt x="168" y="164"/>
                      <a:pt x="167" y="164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68" y="164"/>
                      <a:pt x="168" y="163"/>
                      <a:pt x="167" y="163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67" y="163"/>
                      <a:pt x="168" y="163"/>
                      <a:pt x="168" y="163"/>
                    </a:cubicBezTo>
                    <a:cubicBezTo>
                      <a:pt x="168" y="162"/>
                      <a:pt x="167" y="162"/>
                      <a:pt x="167" y="162"/>
                    </a:cubicBezTo>
                    <a:cubicBezTo>
                      <a:pt x="167" y="162"/>
                      <a:pt x="167" y="162"/>
                      <a:pt x="167" y="162"/>
                    </a:cubicBezTo>
                    <a:cubicBezTo>
                      <a:pt x="167" y="162"/>
                      <a:pt x="167" y="162"/>
                      <a:pt x="167" y="162"/>
                    </a:cubicBezTo>
                    <a:cubicBezTo>
                      <a:pt x="167" y="162"/>
                      <a:pt x="167" y="162"/>
                      <a:pt x="167" y="161"/>
                    </a:cubicBezTo>
                    <a:cubicBezTo>
                      <a:pt x="167" y="161"/>
                      <a:pt x="167" y="160"/>
                      <a:pt x="167" y="160"/>
                    </a:cubicBezTo>
                    <a:cubicBezTo>
                      <a:pt x="166" y="160"/>
                      <a:pt x="166" y="161"/>
                      <a:pt x="167" y="162"/>
                    </a:cubicBezTo>
                    <a:cubicBezTo>
                      <a:pt x="167" y="162"/>
                      <a:pt x="167" y="162"/>
                      <a:pt x="167" y="162"/>
                    </a:cubicBezTo>
                    <a:cubicBezTo>
                      <a:pt x="167" y="162"/>
                      <a:pt x="167" y="162"/>
                      <a:pt x="167" y="162"/>
                    </a:cubicBezTo>
                    <a:cubicBezTo>
                      <a:pt x="167" y="162"/>
                      <a:pt x="167" y="162"/>
                      <a:pt x="167" y="162"/>
                    </a:cubicBezTo>
                    <a:cubicBezTo>
                      <a:pt x="167" y="162"/>
                      <a:pt x="166" y="163"/>
                      <a:pt x="166" y="163"/>
                    </a:cubicBezTo>
                    <a:cubicBezTo>
                      <a:pt x="166" y="163"/>
                      <a:pt x="167" y="163"/>
                      <a:pt x="167" y="163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67" y="163"/>
                      <a:pt x="167" y="163"/>
                      <a:pt x="167" y="164"/>
                    </a:cubicBezTo>
                    <a:cubicBezTo>
                      <a:pt x="167" y="164"/>
                      <a:pt x="166" y="164"/>
                      <a:pt x="166" y="164"/>
                    </a:cubicBezTo>
                    <a:cubicBezTo>
                      <a:pt x="167" y="164"/>
                      <a:pt x="167" y="164"/>
                      <a:pt x="167" y="164"/>
                    </a:cubicBezTo>
                    <a:cubicBezTo>
                      <a:pt x="167" y="164"/>
                      <a:pt x="167" y="164"/>
                      <a:pt x="167" y="165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6" y="166"/>
                      <a:pt x="165" y="167"/>
                      <a:pt x="166" y="168"/>
                    </a:cubicBez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65" y="168"/>
                      <a:pt x="164" y="168"/>
                      <a:pt x="164" y="169"/>
                    </a:cubicBezTo>
                    <a:cubicBezTo>
                      <a:pt x="164" y="169"/>
                      <a:pt x="166" y="168"/>
                      <a:pt x="166" y="170"/>
                    </a:cubicBezTo>
                    <a:cubicBezTo>
                      <a:pt x="166" y="171"/>
                      <a:pt x="166" y="171"/>
                      <a:pt x="167" y="171"/>
                    </a:cubicBezTo>
                    <a:cubicBezTo>
                      <a:pt x="166" y="171"/>
                      <a:pt x="166" y="172"/>
                      <a:pt x="166" y="172"/>
                    </a:cubicBezTo>
                    <a:cubicBezTo>
                      <a:pt x="166" y="172"/>
                      <a:pt x="166" y="172"/>
                      <a:pt x="167" y="172"/>
                    </a:cubicBezTo>
                    <a:cubicBezTo>
                      <a:pt x="171" y="202"/>
                      <a:pt x="171" y="202"/>
                      <a:pt x="171" y="202"/>
                    </a:cubicBezTo>
                    <a:cubicBezTo>
                      <a:pt x="166" y="203"/>
                      <a:pt x="166" y="203"/>
                      <a:pt x="166" y="203"/>
                    </a:cubicBezTo>
                    <a:cubicBezTo>
                      <a:pt x="164" y="188"/>
                      <a:pt x="164" y="188"/>
                      <a:pt x="164" y="188"/>
                    </a:cubicBezTo>
                    <a:cubicBezTo>
                      <a:pt x="164" y="188"/>
                      <a:pt x="164" y="187"/>
                      <a:pt x="164" y="187"/>
                    </a:cubicBezTo>
                    <a:cubicBezTo>
                      <a:pt x="164" y="187"/>
                      <a:pt x="164" y="187"/>
                      <a:pt x="163" y="187"/>
                    </a:cubicBezTo>
                    <a:cubicBezTo>
                      <a:pt x="164" y="186"/>
                      <a:pt x="164" y="186"/>
                      <a:pt x="164" y="186"/>
                    </a:cubicBezTo>
                    <a:cubicBezTo>
                      <a:pt x="164" y="183"/>
                      <a:pt x="165" y="184"/>
                      <a:pt x="165" y="183"/>
                    </a:cubicBezTo>
                    <a:cubicBezTo>
                      <a:pt x="165" y="183"/>
                      <a:pt x="165" y="183"/>
                      <a:pt x="164" y="183"/>
                    </a:cubicBezTo>
                    <a:cubicBezTo>
                      <a:pt x="164" y="183"/>
                      <a:pt x="164" y="183"/>
                      <a:pt x="164" y="183"/>
                    </a:cubicBezTo>
                    <a:cubicBezTo>
                      <a:pt x="164" y="182"/>
                      <a:pt x="163" y="181"/>
                      <a:pt x="162" y="181"/>
                    </a:cubicBezTo>
                    <a:cubicBezTo>
                      <a:pt x="162" y="181"/>
                      <a:pt x="162" y="181"/>
                      <a:pt x="162" y="181"/>
                    </a:cubicBezTo>
                    <a:cubicBezTo>
                      <a:pt x="162" y="181"/>
                      <a:pt x="162" y="180"/>
                      <a:pt x="162" y="180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80"/>
                      <a:pt x="162" y="180"/>
                      <a:pt x="162" y="180"/>
                    </a:cubicBezTo>
                    <a:cubicBezTo>
                      <a:pt x="162" y="179"/>
                      <a:pt x="162" y="179"/>
                      <a:pt x="161" y="179"/>
                    </a:cubicBezTo>
                    <a:cubicBezTo>
                      <a:pt x="162" y="179"/>
                      <a:pt x="162" y="179"/>
                      <a:pt x="162" y="179"/>
                    </a:cubicBezTo>
                    <a:cubicBezTo>
                      <a:pt x="162" y="179"/>
                      <a:pt x="161" y="179"/>
                      <a:pt x="161" y="179"/>
                    </a:cubicBezTo>
                    <a:cubicBezTo>
                      <a:pt x="162" y="179"/>
                      <a:pt x="162" y="178"/>
                      <a:pt x="162" y="178"/>
                    </a:cubicBezTo>
                    <a:cubicBezTo>
                      <a:pt x="162" y="178"/>
                      <a:pt x="161" y="178"/>
                      <a:pt x="161" y="178"/>
                    </a:cubicBezTo>
                    <a:cubicBezTo>
                      <a:pt x="161" y="178"/>
                      <a:pt x="161" y="178"/>
                      <a:pt x="161" y="178"/>
                    </a:cubicBezTo>
                    <a:cubicBezTo>
                      <a:pt x="161" y="178"/>
                      <a:pt x="161" y="177"/>
                      <a:pt x="161" y="177"/>
                    </a:cubicBezTo>
                    <a:cubicBezTo>
                      <a:pt x="161" y="177"/>
                      <a:pt x="161" y="177"/>
                      <a:pt x="161" y="177"/>
                    </a:cubicBezTo>
                    <a:cubicBezTo>
                      <a:pt x="161" y="177"/>
                      <a:pt x="161" y="175"/>
                      <a:pt x="161" y="175"/>
                    </a:cubicBezTo>
                    <a:cubicBezTo>
                      <a:pt x="161" y="175"/>
                      <a:pt x="161" y="177"/>
                      <a:pt x="161" y="177"/>
                    </a:cubicBezTo>
                    <a:cubicBezTo>
                      <a:pt x="161" y="177"/>
                      <a:pt x="161" y="177"/>
                      <a:pt x="161" y="178"/>
                    </a:cubicBezTo>
                    <a:cubicBezTo>
                      <a:pt x="161" y="178"/>
                      <a:pt x="161" y="178"/>
                      <a:pt x="161" y="178"/>
                    </a:cubicBezTo>
                    <a:cubicBezTo>
                      <a:pt x="161" y="178"/>
                      <a:pt x="161" y="178"/>
                      <a:pt x="161" y="178"/>
                    </a:cubicBezTo>
                    <a:cubicBezTo>
                      <a:pt x="161" y="178"/>
                      <a:pt x="160" y="178"/>
                      <a:pt x="161" y="178"/>
                    </a:cubicBezTo>
                    <a:cubicBezTo>
                      <a:pt x="161" y="179"/>
                      <a:pt x="161" y="179"/>
                      <a:pt x="161" y="179"/>
                    </a:cubicBezTo>
                    <a:cubicBezTo>
                      <a:pt x="161" y="179"/>
                      <a:pt x="161" y="179"/>
                      <a:pt x="161" y="179"/>
                    </a:cubicBezTo>
                    <a:cubicBezTo>
                      <a:pt x="161" y="179"/>
                      <a:pt x="161" y="179"/>
                      <a:pt x="161" y="179"/>
                    </a:cubicBezTo>
                    <a:cubicBezTo>
                      <a:pt x="161" y="179"/>
                      <a:pt x="161" y="180"/>
                      <a:pt x="161" y="180"/>
                    </a:cubicBezTo>
                    <a:cubicBezTo>
                      <a:pt x="161" y="180"/>
                      <a:pt x="161" y="180"/>
                      <a:pt x="161" y="180"/>
                    </a:cubicBezTo>
                    <a:cubicBezTo>
                      <a:pt x="161" y="180"/>
                      <a:pt x="161" y="180"/>
                      <a:pt x="161" y="180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61" y="181"/>
                      <a:pt x="161" y="181"/>
                      <a:pt x="161" y="181"/>
                    </a:cubicBezTo>
                    <a:cubicBezTo>
                      <a:pt x="160" y="181"/>
                      <a:pt x="160" y="182"/>
                      <a:pt x="160" y="183"/>
                    </a:cubicBezTo>
                    <a:cubicBezTo>
                      <a:pt x="160" y="183"/>
                      <a:pt x="160" y="183"/>
                      <a:pt x="160" y="183"/>
                    </a:cubicBezTo>
                    <a:cubicBezTo>
                      <a:pt x="159" y="184"/>
                      <a:pt x="158" y="184"/>
                      <a:pt x="158" y="184"/>
                    </a:cubicBezTo>
                    <a:cubicBezTo>
                      <a:pt x="158" y="185"/>
                      <a:pt x="160" y="184"/>
                      <a:pt x="160" y="186"/>
                    </a:cubicBezTo>
                    <a:cubicBezTo>
                      <a:pt x="160" y="187"/>
                      <a:pt x="161" y="187"/>
                      <a:pt x="161" y="187"/>
                    </a:cubicBezTo>
                    <a:cubicBezTo>
                      <a:pt x="161" y="187"/>
                      <a:pt x="160" y="188"/>
                      <a:pt x="160" y="188"/>
                    </a:cubicBezTo>
                    <a:cubicBezTo>
                      <a:pt x="160" y="188"/>
                      <a:pt x="161" y="188"/>
                      <a:pt x="161" y="188"/>
                    </a:cubicBezTo>
                    <a:cubicBezTo>
                      <a:pt x="163" y="204"/>
                      <a:pt x="163" y="204"/>
                      <a:pt x="163" y="204"/>
                    </a:cubicBezTo>
                    <a:cubicBezTo>
                      <a:pt x="163" y="204"/>
                      <a:pt x="163" y="204"/>
                      <a:pt x="163" y="204"/>
                    </a:cubicBezTo>
                    <a:cubicBezTo>
                      <a:pt x="177" y="311"/>
                      <a:pt x="177" y="311"/>
                      <a:pt x="177" y="311"/>
                    </a:cubicBezTo>
                    <a:cubicBezTo>
                      <a:pt x="163" y="313"/>
                      <a:pt x="163" y="313"/>
                      <a:pt x="163" y="313"/>
                    </a:cubicBezTo>
                    <a:cubicBezTo>
                      <a:pt x="160" y="292"/>
                      <a:pt x="160" y="292"/>
                      <a:pt x="160" y="292"/>
                    </a:cubicBezTo>
                    <a:cubicBezTo>
                      <a:pt x="163" y="289"/>
                      <a:pt x="163" y="289"/>
                      <a:pt x="163" y="289"/>
                    </a:cubicBezTo>
                    <a:cubicBezTo>
                      <a:pt x="162" y="287"/>
                      <a:pt x="162" y="287"/>
                      <a:pt x="162" y="287"/>
                    </a:cubicBezTo>
                    <a:cubicBezTo>
                      <a:pt x="162" y="287"/>
                      <a:pt x="162" y="287"/>
                      <a:pt x="162" y="287"/>
                    </a:cubicBezTo>
                    <a:cubicBezTo>
                      <a:pt x="162" y="287"/>
                      <a:pt x="162" y="287"/>
                      <a:pt x="162" y="287"/>
                    </a:cubicBezTo>
                    <a:cubicBezTo>
                      <a:pt x="162" y="287"/>
                      <a:pt x="162" y="287"/>
                      <a:pt x="162" y="287"/>
                    </a:cubicBezTo>
                    <a:cubicBezTo>
                      <a:pt x="162" y="286"/>
                      <a:pt x="160" y="285"/>
                      <a:pt x="158" y="285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6" y="251"/>
                      <a:pt x="156" y="251"/>
                      <a:pt x="156" y="251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156" y="249"/>
                      <a:pt x="156" y="249"/>
                      <a:pt x="156" y="249"/>
                    </a:cubicBezTo>
                    <a:cubicBezTo>
                      <a:pt x="156" y="248"/>
                      <a:pt x="154" y="247"/>
                      <a:pt x="152" y="247"/>
                    </a:cubicBezTo>
                    <a:cubicBezTo>
                      <a:pt x="147" y="212"/>
                      <a:pt x="147" y="212"/>
                      <a:pt x="147" y="212"/>
                    </a:cubicBezTo>
                    <a:cubicBezTo>
                      <a:pt x="150" y="209"/>
                      <a:pt x="150" y="209"/>
                      <a:pt x="150" y="209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9" y="205"/>
                      <a:pt x="148" y="204"/>
                      <a:pt x="146" y="204"/>
                    </a:cubicBezTo>
                    <a:cubicBezTo>
                      <a:pt x="144" y="196"/>
                      <a:pt x="144" y="196"/>
                      <a:pt x="144" y="196"/>
                    </a:cubicBezTo>
                    <a:cubicBezTo>
                      <a:pt x="146" y="195"/>
                      <a:pt x="146" y="195"/>
                      <a:pt x="146" y="195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4" y="191"/>
                      <a:pt x="144" y="191"/>
                      <a:pt x="144" y="191"/>
                    </a:cubicBezTo>
                    <a:cubicBezTo>
                      <a:pt x="144" y="189"/>
                      <a:pt x="144" y="189"/>
                      <a:pt x="144" y="189"/>
                    </a:cubicBezTo>
                    <a:cubicBezTo>
                      <a:pt x="144" y="189"/>
                      <a:pt x="144" y="189"/>
                      <a:pt x="144" y="189"/>
                    </a:cubicBezTo>
                    <a:cubicBezTo>
                      <a:pt x="143" y="189"/>
                      <a:pt x="143" y="189"/>
                      <a:pt x="143" y="189"/>
                    </a:cubicBezTo>
                    <a:cubicBezTo>
                      <a:pt x="143" y="189"/>
                      <a:pt x="143" y="188"/>
                      <a:pt x="143" y="188"/>
                    </a:cubicBezTo>
                    <a:cubicBezTo>
                      <a:pt x="142" y="186"/>
                      <a:pt x="141" y="186"/>
                      <a:pt x="140" y="185"/>
                    </a:cubicBezTo>
                    <a:cubicBezTo>
                      <a:pt x="140" y="184"/>
                      <a:pt x="139" y="184"/>
                      <a:pt x="138" y="184"/>
                    </a:cubicBezTo>
                    <a:cubicBezTo>
                      <a:pt x="138" y="183"/>
                      <a:pt x="137" y="183"/>
                      <a:pt x="136" y="183"/>
                    </a:cubicBez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6" y="183"/>
                      <a:pt x="136" y="182"/>
                      <a:pt x="136" y="182"/>
                    </a:cubicBezTo>
                    <a:cubicBezTo>
                      <a:pt x="135" y="182"/>
                      <a:pt x="135" y="182"/>
                      <a:pt x="135" y="182"/>
                    </a:cubicBezTo>
                    <a:cubicBezTo>
                      <a:pt x="135" y="182"/>
                      <a:pt x="135" y="183"/>
                      <a:pt x="135" y="183"/>
                    </a:cubicBezTo>
                    <a:cubicBezTo>
                      <a:pt x="135" y="183"/>
                      <a:pt x="135" y="183"/>
                      <a:pt x="135" y="183"/>
                    </a:cubicBezTo>
                    <a:cubicBezTo>
                      <a:pt x="134" y="183"/>
                      <a:pt x="133" y="184"/>
                      <a:pt x="133" y="185"/>
                    </a:cubicBezTo>
                    <a:cubicBezTo>
                      <a:pt x="133" y="185"/>
                      <a:pt x="133" y="185"/>
                      <a:pt x="133" y="185"/>
                    </a:cubicBezTo>
                    <a:cubicBezTo>
                      <a:pt x="133" y="185"/>
                      <a:pt x="133" y="185"/>
                      <a:pt x="132" y="185"/>
                    </a:cubicBezTo>
                    <a:cubicBezTo>
                      <a:pt x="131" y="187"/>
                      <a:pt x="130" y="189"/>
                      <a:pt x="130" y="191"/>
                    </a:cubicBezTo>
                    <a:cubicBezTo>
                      <a:pt x="129" y="191"/>
                      <a:pt x="129" y="191"/>
                      <a:pt x="129" y="191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26" y="195"/>
                      <a:pt x="126" y="195"/>
                      <a:pt x="126" y="195"/>
                    </a:cubicBezTo>
                    <a:cubicBezTo>
                      <a:pt x="129" y="197"/>
                      <a:pt x="129" y="197"/>
                      <a:pt x="129" y="197"/>
                    </a:cubicBezTo>
                    <a:cubicBezTo>
                      <a:pt x="130" y="197"/>
                      <a:pt x="130" y="197"/>
                      <a:pt x="130" y="197"/>
                    </a:cubicBezTo>
                    <a:cubicBezTo>
                      <a:pt x="131" y="206"/>
                      <a:pt x="131" y="206"/>
                      <a:pt x="131" y="206"/>
                    </a:cubicBezTo>
                    <a:cubicBezTo>
                      <a:pt x="129" y="207"/>
                      <a:pt x="128" y="208"/>
                      <a:pt x="128" y="209"/>
                    </a:cubicBezTo>
                    <a:cubicBezTo>
                      <a:pt x="128" y="212"/>
                      <a:pt x="128" y="212"/>
                      <a:pt x="128" y="212"/>
                    </a:cubicBezTo>
                    <a:cubicBezTo>
                      <a:pt x="132" y="214"/>
                      <a:pt x="132" y="214"/>
                      <a:pt x="132" y="214"/>
                    </a:cubicBezTo>
                    <a:cubicBezTo>
                      <a:pt x="132" y="215"/>
                      <a:pt x="132" y="215"/>
                      <a:pt x="132" y="215"/>
                    </a:cubicBezTo>
                    <a:cubicBezTo>
                      <a:pt x="133" y="224"/>
                      <a:pt x="133" y="224"/>
                      <a:pt x="133" y="224"/>
                    </a:cubicBezTo>
                    <a:cubicBezTo>
                      <a:pt x="135" y="246"/>
                      <a:pt x="135" y="246"/>
                      <a:pt x="135" y="246"/>
                    </a:cubicBezTo>
                    <a:cubicBezTo>
                      <a:pt x="136" y="249"/>
                      <a:pt x="136" y="249"/>
                      <a:pt x="136" y="249"/>
                    </a:cubicBezTo>
                    <a:cubicBezTo>
                      <a:pt x="135" y="249"/>
                      <a:pt x="135" y="249"/>
                      <a:pt x="135" y="249"/>
                    </a:cubicBezTo>
                    <a:cubicBezTo>
                      <a:pt x="134" y="250"/>
                      <a:pt x="134" y="250"/>
                      <a:pt x="133" y="251"/>
                    </a:cubicBezTo>
                    <a:cubicBezTo>
                      <a:pt x="133" y="251"/>
                      <a:pt x="133" y="252"/>
                      <a:pt x="133" y="252"/>
                    </a:cubicBezTo>
                    <a:cubicBezTo>
                      <a:pt x="133" y="254"/>
                      <a:pt x="133" y="254"/>
                      <a:pt x="133" y="254"/>
                    </a:cubicBezTo>
                    <a:cubicBezTo>
                      <a:pt x="133" y="254"/>
                      <a:pt x="133" y="254"/>
                      <a:pt x="133" y="254"/>
                    </a:cubicBezTo>
                    <a:cubicBezTo>
                      <a:pt x="135" y="256"/>
                      <a:pt x="135" y="256"/>
                      <a:pt x="135" y="256"/>
                    </a:cubicBezTo>
                    <a:cubicBezTo>
                      <a:pt x="137" y="256"/>
                      <a:pt x="137" y="256"/>
                      <a:pt x="137" y="256"/>
                    </a:cubicBezTo>
                    <a:cubicBezTo>
                      <a:pt x="140" y="287"/>
                      <a:pt x="140" y="287"/>
                      <a:pt x="140" y="287"/>
                    </a:cubicBezTo>
                    <a:cubicBezTo>
                      <a:pt x="138" y="288"/>
                      <a:pt x="136" y="289"/>
                      <a:pt x="136" y="290"/>
                    </a:cubicBezTo>
                    <a:cubicBezTo>
                      <a:pt x="137" y="293"/>
                      <a:pt x="137" y="293"/>
                      <a:pt x="137" y="293"/>
                    </a:cubicBezTo>
                    <a:cubicBezTo>
                      <a:pt x="140" y="295"/>
                      <a:pt x="140" y="295"/>
                      <a:pt x="140" y="295"/>
                    </a:cubicBezTo>
                    <a:cubicBezTo>
                      <a:pt x="141" y="295"/>
                      <a:pt x="141" y="295"/>
                      <a:pt x="141" y="295"/>
                    </a:cubicBezTo>
                    <a:cubicBezTo>
                      <a:pt x="143" y="315"/>
                      <a:pt x="143" y="315"/>
                      <a:pt x="143" y="315"/>
                    </a:cubicBezTo>
                    <a:cubicBezTo>
                      <a:pt x="140" y="316"/>
                      <a:pt x="140" y="316"/>
                      <a:pt x="140" y="316"/>
                    </a:cubicBezTo>
                    <a:cubicBezTo>
                      <a:pt x="135" y="316"/>
                      <a:pt x="135" y="316"/>
                      <a:pt x="135" y="316"/>
                    </a:cubicBezTo>
                    <a:cubicBezTo>
                      <a:pt x="133" y="317"/>
                      <a:pt x="133" y="317"/>
                      <a:pt x="133" y="317"/>
                    </a:cubicBezTo>
                    <a:cubicBezTo>
                      <a:pt x="132" y="317"/>
                      <a:pt x="132" y="317"/>
                      <a:pt x="132" y="317"/>
                    </a:cubicBezTo>
                    <a:cubicBezTo>
                      <a:pt x="64" y="326"/>
                      <a:pt x="64" y="326"/>
                      <a:pt x="64" y="326"/>
                    </a:cubicBezTo>
                    <a:cubicBezTo>
                      <a:pt x="55" y="272"/>
                      <a:pt x="55" y="272"/>
                      <a:pt x="55" y="272"/>
                    </a:cubicBezTo>
                    <a:cubicBezTo>
                      <a:pt x="61" y="267"/>
                      <a:pt x="61" y="267"/>
                      <a:pt x="61" y="267"/>
                    </a:cubicBezTo>
                    <a:cubicBezTo>
                      <a:pt x="60" y="263"/>
                      <a:pt x="60" y="263"/>
                      <a:pt x="60" y="263"/>
                    </a:cubicBezTo>
                    <a:cubicBezTo>
                      <a:pt x="60" y="263"/>
                      <a:pt x="60" y="263"/>
                      <a:pt x="60" y="263"/>
                    </a:cubicBezTo>
                    <a:cubicBezTo>
                      <a:pt x="60" y="263"/>
                      <a:pt x="60" y="263"/>
                      <a:pt x="60" y="263"/>
                    </a:cubicBezTo>
                    <a:cubicBezTo>
                      <a:pt x="60" y="263"/>
                      <a:pt x="60" y="263"/>
                      <a:pt x="60" y="263"/>
                    </a:cubicBezTo>
                    <a:cubicBezTo>
                      <a:pt x="59" y="261"/>
                      <a:pt x="57" y="260"/>
                      <a:pt x="53" y="260"/>
                    </a:cubicBezTo>
                    <a:cubicBezTo>
                      <a:pt x="46" y="210"/>
                      <a:pt x="46" y="210"/>
                      <a:pt x="46" y="210"/>
                    </a:cubicBezTo>
                    <a:cubicBezTo>
                      <a:pt x="50" y="206"/>
                      <a:pt x="50" y="206"/>
                      <a:pt x="50" y="206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50" y="202"/>
                      <a:pt x="50" y="202"/>
                      <a:pt x="49" y="201"/>
                    </a:cubicBezTo>
                    <a:cubicBezTo>
                      <a:pt x="49" y="201"/>
                      <a:pt x="49" y="201"/>
                      <a:pt x="49" y="201"/>
                    </a:cubicBezTo>
                    <a:cubicBezTo>
                      <a:pt x="49" y="200"/>
                      <a:pt x="47" y="199"/>
                      <a:pt x="44" y="198"/>
                    </a:cubicBezTo>
                    <a:cubicBezTo>
                      <a:pt x="35" y="141"/>
                      <a:pt x="35" y="141"/>
                      <a:pt x="35" y="141"/>
                    </a:cubicBezTo>
                    <a:cubicBezTo>
                      <a:pt x="40" y="136"/>
                      <a:pt x="40" y="136"/>
                      <a:pt x="40" y="136"/>
                    </a:cubicBezTo>
                    <a:cubicBezTo>
                      <a:pt x="40" y="133"/>
                      <a:pt x="40" y="133"/>
                      <a:pt x="40" y="133"/>
                    </a:cubicBezTo>
                    <a:cubicBezTo>
                      <a:pt x="40" y="132"/>
                      <a:pt x="39" y="132"/>
                      <a:pt x="39" y="132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39" y="130"/>
                      <a:pt x="36" y="129"/>
                      <a:pt x="33" y="129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9" y="104"/>
                      <a:pt x="29" y="103"/>
                      <a:pt x="28" y="102"/>
                    </a:cubicBezTo>
                    <a:cubicBezTo>
                      <a:pt x="27" y="100"/>
                      <a:pt x="26" y="99"/>
                      <a:pt x="24" y="98"/>
                    </a:cubicBezTo>
                    <a:cubicBezTo>
                      <a:pt x="23" y="97"/>
                      <a:pt x="22" y="96"/>
                      <a:pt x="21" y="96"/>
                    </a:cubicBezTo>
                    <a:cubicBezTo>
                      <a:pt x="20" y="95"/>
                      <a:pt x="19" y="95"/>
                      <a:pt x="18" y="95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4"/>
                      <a:pt x="17" y="93"/>
                      <a:pt x="16" y="94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6" y="94"/>
                      <a:pt x="15" y="94"/>
                      <a:pt x="15" y="95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4" y="95"/>
                      <a:pt x="13" y="96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7"/>
                      <a:pt x="12" y="98"/>
                      <a:pt x="11" y="98"/>
                    </a:cubicBezTo>
                    <a:cubicBezTo>
                      <a:pt x="8" y="100"/>
                      <a:pt x="7" y="104"/>
                      <a:pt x="7" y="107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6" y="133"/>
                      <a:pt x="4" y="135"/>
                      <a:pt x="4" y="137"/>
                    </a:cubicBezTo>
                    <a:cubicBezTo>
                      <a:pt x="5" y="141"/>
                      <a:pt x="5" y="141"/>
                      <a:pt x="5" y="141"/>
                    </a:cubicBezTo>
                    <a:cubicBezTo>
                      <a:pt x="11" y="145"/>
                      <a:pt x="11" y="145"/>
                      <a:pt x="11" y="145"/>
                    </a:cubicBezTo>
                    <a:cubicBezTo>
                      <a:pt x="11" y="147"/>
                      <a:pt x="11" y="147"/>
                      <a:pt x="11" y="147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6" y="196"/>
                      <a:pt x="16" y="196"/>
                      <a:pt x="16" y="196"/>
                    </a:cubicBezTo>
                    <a:cubicBezTo>
                      <a:pt x="17" y="202"/>
                      <a:pt x="17" y="202"/>
                      <a:pt x="17" y="202"/>
                    </a:cubicBezTo>
                    <a:cubicBezTo>
                      <a:pt x="17" y="202"/>
                      <a:pt x="16" y="202"/>
                      <a:pt x="16" y="202"/>
                    </a:cubicBezTo>
                    <a:cubicBezTo>
                      <a:pt x="14" y="203"/>
                      <a:pt x="13" y="204"/>
                      <a:pt x="13" y="205"/>
                    </a:cubicBezTo>
                    <a:cubicBezTo>
                      <a:pt x="12" y="206"/>
                      <a:pt x="12" y="206"/>
                      <a:pt x="12" y="207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3" y="210"/>
                      <a:pt x="13" y="210"/>
                      <a:pt x="13" y="210"/>
                    </a:cubicBezTo>
                    <a:cubicBezTo>
                      <a:pt x="16" y="213"/>
                      <a:pt x="16" y="213"/>
                      <a:pt x="16" y="213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23" y="264"/>
                      <a:pt x="23" y="264"/>
                      <a:pt x="23" y="264"/>
                    </a:cubicBezTo>
                    <a:cubicBezTo>
                      <a:pt x="20" y="265"/>
                      <a:pt x="18" y="267"/>
                      <a:pt x="18" y="269"/>
                    </a:cubicBezTo>
                    <a:cubicBezTo>
                      <a:pt x="18" y="273"/>
                      <a:pt x="18" y="273"/>
                      <a:pt x="18" y="273"/>
                    </a:cubicBezTo>
                    <a:cubicBezTo>
                      <a:pt x="24" y="276"/>
                      <a:pt x="24" y="276"/>
                      <a:pt x="24" y="276"/>
                    </a:cubicBezTo>
                    <a:cubicBezTo>
                      <a:pt x="25" y="276"/>
                      <a:pt x="25" y="276"/>
                      <a:pt x="25" y="276"/>
                    </a:cubicBezTo>
                    <a:cubicBezTo>
                      <a:pt x="28" y="310"/>
                      <a:pt x="28" y="310"/>
                      <a:pt x="28" y="310"/>
                    </a:cubicBezTo>
                    <a:cubicBezTo>
                      <a:pt x="30" y="325"/>
                      <a:pt x="30" y="325"/>
                      <a:pt x="30" y="325"/>
                    </a:cubicBezTo>
                    <a:cubicBezTo>
                      <a:pt x="30" y="330"/>
                      <a:pt x="30" y="330"/>
                      <a:pt x="30" y="330"/>
                    </a:cubicBezTo>
                    <a:cubicBezTo>
                      <a:pt x="30" y="330"/>
                      <a:pt x="30" y="330"/>
                      <a:pt x="30" y="330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5" y="331"/>
                      <a:pt x="25" y="331"/>
                      <a:pt x="25" y="331"/>
                    </a:cubicBezTo>
                    <a:cubicBezTo>
                      <a:pt x="28" y="355"/>
                      <a:pt x="28" y="355"/>
                      <a:pt x="28" y="355"/>
                    </a:cubicBezTo>
                    <a:cubicBezTo>
                      <a:pt x="30" y="366"/>
                      <a:pt x="30" y="366"/>
                      <a:pt x="30" y="366"/>
                    </a:cubicBezTo>
                    <a:cubicBezTo>
                      <a:pt x="55" y="562"/>
                      <a:pt x="55" y="562"/>
                      <a:pt x="55" y="562"/>
                    </a:cubicBezTo>
                    <a:cubicBezTo>
                      <a:pt x="132" y="552"/>
                      <a:pt x="132" y="552"/>
                      <a:pt x="132" y="552"/>
                    </a:cubicBezTo>
                    <a:cubicBezTo>
                      <a:pt x="133" y="552"/>
                      <a:pt x="133" y="552"/>
                      <a:pt x="133" y="552"/>
                    </a:cubicBezTo>
                    <a:cubicBezTo>
                      <a:pt x="135" y="552"/>
                      <a:pt x="135" y="552"/>
                      <a:pt x="135" y="552"/>
                    </a:cubicBezTo>
                    <a:cubicBezTo>
                      <a:pt x="140" y="551"/>
                      <a:pt x="140" y="551"/>
                      <a:pt x="140" y="551"/>
                    </a:cubicBezTo>
                    <a:cubicBezTo>
                      <a:pt x="143" y="551"/>
                      <a:pt x="143" y="551"/>
                      <a:pt x="143" y="551"/>
                    </a:cubicBezTo>
                    <a:cubicBezTo>
                      <a:pt x="144" y="550"/>
                      <a:pt x="144" y="550"/>
                      <a:pt x="144" y="550"/>
                    </a:cubicBezTo>
                    <a:cubicBezTo>
                      <a:pt x="181" y="546"/>
                      <a:pt x="181" y="546"/>
                      <a:pt x="181" y="546"/>
                    </a:cubicBezTo>
                    <a:cubicBezTo>
                      <a:pt x="200" y="543"/>
                      <a:pt x="200" y="543"/>
                      <a:pt x="200" y="543"/>
                    </a:cubicBezTo>
                    <a:cubicBezTo>
                      <a:pt x="209" y="542"/>
                      <a:pt x="209" y="542"/>
                      <a:pt x="209" y="542"/>
                    </a:cubicBezTo>
                    <a:cubicBezTo>
                      <a:pt x="219" y="541"/>
                      <a:pt x="219" y="541"/>
                      <a:pt x="219" y="541"/>
                    </a:cubicBezTo>
                    <a:cubicBezTo>
                      <a:pt x="233" y="539"/>
                      <a:pt x="233" y="539"/>
                      <a:pt x="233" y="539"/>
                    </a:cubicBezTo>
                    <a:cubicBezTo>
                      <a:pt x="242" y="538"/>
                      <a:pt x="242" y="538"/>
                      <a:pt x="242" y="538"/>
                    </a:cubicBezTo>
                    <a:cubicBezTo>
                      <a:pt x="274" y="533"/>
                      <a:pt x="274" y="533"/>
                      <a:pt x="274" y="533"/>
                    </a:cubicBezTo>
                    <a:cubicBezTo>
                      <a:pt x="369" y="521"/>
                      <a:pt x="369" y="521"/>
                      <a:pt x="369" y="521"/>
                    </a:cubicBezTo>
                    <a:cubicBezTo>
                      <a:pt x="378" y="520"/>
                      <a:pt x="378" y="520"/>
                      <a:pt x="378" y="520"/>
                    </a:cubicBezTo>
                    <a:cubicBezTo>
                      <a:pt x="393" y="518"/>
                      <a:pt x="393" y="518"/>
                      <a:pt x="393" y="518"/>
                    </a:cubicBezTo>
                    <a:cubicBezTo>
                      <a:pt x="402" y="517"/>
                      <a:pt x="402" y="517"/>
                      <a:pt x="402" y="517"/>
                    </a:cubicBezTo>
                    <a:cubicBezTo>
                      <a:pt x="411" y="516"/>
                      <a:pt x="411" y="516"/>
                      <a:pt x="411" y="516"/>
                    </a:cubicBezTo>
                    <a:cubicBezTo>
                      <a:pt x="431" y="513"/>
                      <a:pt x="431" y="513"/>
                      <a:pt x="431" y="513"/>
                    </a:cubicBezTo>
                    <a:cubicBezTo>
                      <a:pt x="433" y="513"/>
                      <a:pt x="433" y="513"/>
                      <a:pt x="433" y="513"/>
                    </a:cubicBezTo>
                    <a:cubicBezTo>
                      <a:pt x="470" y="508"/>
                      <a:pt x="470" y="508"/>
                      <a:pt x="470" y="508"/>
                    </a:cubicBezTo>
                    <a:cubicBezTo>
                      <a:pt x="472" y="508"/>
                      <a:pt x="472" y="508"/>
                      <a:pt x="472" y="508"/>
                    </a:cubicBezTo>
                    <a:cubicBezTo>
                      <a:pt x="477" y="507"/>
                      <a:pt x="477" y="507"/>
                      <a:pt x="477" y="507"/>
                    </a:cubicBezTo>
                    <a:cubicBezTo>
                      <a:pt x="480" y="507"/>
                      <a:pt x="480" y="507"/>
                      <a:pt x="480" y="507"/>
                    </a:cubicBezTo>
                    <a:cubicBezTo>
                      <a:pt x="480" y="506"/>
                      <a:pt x="480" y="506"/>
                      <a:pt x="480" y="506"/>
                    </a:cubicBezTo>
                    <a:cubicBezTo>
                      <a:pt x="559" y="496"/>
                      <a:pt x="559" y="496"/>
                      <a:pt x="559" y="496"/>
                    </a:cubicBezTo>
                    <a:cubicBezTo>
                      <a:pt x="561" y="496"/>
                      <a:pt x="561" y="496"/>
                      <a:pt x="561" y="496"/>
                    </a:cubicBezTo>
                    <a:cubicBezTo>
                      <a:pt x="565" y="496"/>
                      <a:pt x="565" y="496"/>
                      <a:pt x="565" y="496"/>
                    </a:cubicBezTo>
                    <a:cubicBezTo>
                      <a:pt x="573" y="494"/>
                      <a:pt x="573" y="494"/>
                      <a:pt x="573" y="494"/>
                    </a:cubicBezTo>
                    <a:cubicBezTo>
                      <a:pt x="576" y="494"/>
                      <a:pt x="576" y="494"/>
                      <a:pt x="576" y="494"/>
                    </a:cubicBezTo>
                    <a:cubicBezTo>
                      <a:pt x="578" y="494"/>
                      <a:pt x="578" y="494"/>
                      <a:pt x="578" y="494"/>
                    </a:cubicBezTo>
                    <a:cubicBezTo>
                      <a:pt x="650" y="484"/>
                      <a:pt x="650" y="484"/>
                      <a:pt x="650" y="484"/>
                    </a:cubicBezTo>
                    <a:lnTo>
                      <a:pt x="620" y="253"/>
                    </a:lnTo>
                    <a:close/>
                    <a:moveTo>
                      <a:pt x="13" y="130"/>
                    </a:moveTo>
                    <a:cubicBezTo>
                      <a:pt x="12" y="131"/>
                      <a:pt x="12" y="131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9" y="119"/>
                      <a:pt x="10" y="117"/>
                      <a:pt x="10" y="117"/>
                    </a:cubicBezTo>
                    <a:cubicBezTo>
                      <a:pt x="10" y="117"/>
                      <a:pt x="11" y="118"/>
                      <a:pt x="11" y="119"/>
                    </a:cubicBezTo>
                    <a:cubicBezTo>
                      <a:pt x="11" y="119"/>
                      <a:pt x="11" y="120"/>
                      <a:pt x="11" y="120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0"/>
                      <a:pt x="13" y="130"/>
                      <a:pt x="13" y="130"/>
                    </a:cubicBezTo>
                    <a:close/>
                    <a:moveTo>
                      <a:pt x="16" y="129"/>
                    </a:moveTo>
                    <a:cubicBezTo>
                      <a:pt x="15" y="130"/>
                      <a:pt x="15" y="130"/>
                      <a:pt x="14" y="130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19"/>
                      <a:pt x="12" y="118"/>
                      <a:pt x="13" y="118"/>
                    </a:cubicBezTo>
                    <a:cubicBezTo>
                      <a:pt x="13" y="117"/>
                      <a:pt x="14" y="116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5"/>
                      <a:pt x="16" y="115"/>
                      <a:pt x="16" y="116"/>
                    </a:cubicBezTo>
                    <a:cubicBezTo>
                      <a:pt x="18" y="116"/>
                      <a:pt x="19" y="117"/>
                      <a:pt x="19" y="118"/>
                    </a:cubicBezTo>
                    <a:cubicBezTo>
                      <a:pt x="20" y="129"/>
                      <a:pt x="20" y="129"/>
                      <a:pt x="20" y="129"/>
                    </a:cubicBezTo>
                    <a:cubicBezTo>
                      <a:pt x="19" y="129"/>
                      <a:pt x="18" y="129"/>
                      <a:pt x="16" y="129"/>
                    </a:cubicBezTo>
                    <a:close/>
                    <a:moveTo>
                      <a:pt x="28" y="128"/>
                    </a:moveTo>
                    <a:cubicBezTo>
                      <a:pt x="27" y="128"/>
                      <a:pt x="26" y="128"/>
                      <a:pt x="24" y="128"/>
                    </a:cubicBezTo>
                    <a:cubicBezTo>
                      <a:pt x="23" y="128"/>
                      <a:pt x="23" y="128"/>
                      <a:pt x="22" y="128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20" y="116"/>
                      <a:pt x="21" y="115"/>
                      <a:pt x="23" y="114"/>
                    </a:cubicBezTo>
                    <a:cubicBezTo>
                      <a:pt x="24" y="114"/>
                      <a:pt x="24" y="114"/>
                      <a:pt x="24" y="115"/>
                    </a:cubicBezTo>
                    <a:cubicBezTo>
                      <a:pt x="26" y="115"/>
                      <a:pt x="27" y="116"/>
                      <a:pt x="27" y="11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8"/>
                      <a:pt x="28" y="128"/>
                      <a:pt x="28" y="128"/>
                    </a:cubicBezTo>
                    <a:close/>
                    <a:moveTo>
                      <a:pt x="30" y="128"/>
                    </a:moveTo>
                    <a:cubicBezTo>
                      <a:pt x="29" y="128"/>
                      <a:pt x="29" y="128"/>
                      <a:pt x="29" y="12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8" y="117"/>
                      <a:pt x="28" y="116"/>
                      <a:pt x="28" y="115"/>
                    </a:cubicBezTo>
                    <a:cubicBezTo>
                      <a:pt x="28" y="115"/>
                      <a:pt x="28" y="115"/>
                      <a:pt x="29" y="115"/>
                    </a:cubicBezTo>
                    <a:cubicBezTo>
                      <a:pt x="29" y="115"/>
                      <a:pt x="29" y="115"/>
                      <a:pt x="30" y="117"/>
                    </a:cubicBezTo>
                    <a:cubicBezTo>
                      <a:pt x="30" y="117"/>
                      <a:pt x="30" y="117"/>
                      <a:pt x="30" y="11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0" y="128"/>
                      <a:pt x="30" y="128"/>
                    </a:cubicBezTo>
                    <a:close/>
                    <a:moveTo>
                      <a:pt x="133" y="205"/>
                    </a:moveTo>
                    <a:cubicBezTo>
                      <a:pt x="133" y="205"/>
                      <a:pt x="133" y="205"/>
                      <a:pt x="132" y="205"/>
                    </a:cubicBezTo>
                    <a:cubicBezTo>
                      <a:pt x="132" y="205"/>
                      <a:pt x="132" y="205"/>
                      <a:pt x="132" y="205"/>
                    </a:cubicBezTo>
                    <a:cubicBezTo>
                      <a:pt x="131" y="199"/>
                      <a:pt x="131" y="199"/>
                      <a:pt x="131" y="199"/>
                    </a:cubicBezTo>
                    <a:cubicBezTo>
                      <a:pt x="131" y="198"/>
                      <a:pt x="131" y="197"/>
                      <a:pt x="132" y="197"/>
                    </a:cubicBezTo>
                    <a:cubicBezTo>
                      <a:pt x="132" y="197"/>
                      <a:pt x="132" y="197"/>
                      <a:pt x="132" y="198"/>
                    </a:cubicBezTo>
                    <a:cubicBezTo>
                      <a:pt x="132" y="198"/>
                      <a:pt x="132" y="199"/>
                      <a:pt x="132" y="199"/>
                    </a:cubicBezTo>
                    <a:cubicBezTo>
                      <a:pt x="133" y="204"/>
                      <a:pt x="133" y="204"/>
                      <a:pt x="133" y="204"/>
                    </a:cubicBezTo>
                    <a:cubicBezTo>
                      <a:pt x="133" y="205"/>
                      <a:pt x="133" y="205"/>
                      <a:pt x="133" y="205"/>
                    </a:cubicBezTo>
                    <a:close/>
                    <a:moveTo>
                      <a:pt x="135" y="204"/>
                    </a:moveTo>
                    <a:cubicBezTo>
                      <a:pt x="135" y="205"/>
                      <a:pt x="134" y="205"/>
                      <a:pt x="134" y="205"/>
                    </a:cubicBezTo>
                    <a:cubicBezTo>
                      <a:pt x="133" y="199"/>
                      <a:pt x="133" y="199"/>
                      <a:pt x="133" y="199"/>
                    </a:cubicBezTo>
                    <a:cubicBezTo>
                      <a:pt x="133" y="198"/>
                      <a:pt x="133" y="198"/>
                      <a:pt x="133" y="198"/>
                    </a:cubicBezTo>
                    <a:cubicBezTo>
                      <a:pt x="133" y="198"/>
                      <a:pt x="133" y="198"/>
                      <a:pt x="133" y="197"/>
                    </a:cubicBezTo>
                    <a:cubicBezTo>
                      <a:pt x="133" y="197"/>
                      <a:pt x="134" y="196"/>
                      <a:pt x="135" y="19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36" y="196"/>
                      <a:pt x="137" y="197"/>
                      <a:pt x="137" y="198"/>
                    </a:cubicBezTo>
                    <a:cubicBezTo>
                      <a:pt x="138" y="204"/>
                      <a:pt x="138" y="204"/>
                      <a:pt x="138" y="204"/>
                    </a:cubicBezTo>
                    <a:cubicBezTo>
                      <a:pt x="137" y="204"/>
                      <a:pt x="136" y="204"/>
                      <a:pt x="135" y="204"/>
                    </a:cubicBezTo>
                    <a:close/>
                    <a:moveTo>
                      <a:pt x="143" y="204"/>
                    </a:moveTo>
                    <a:cubicBezTo>
                      <a:pt x="142" y="204"/>
                      <a:pt x="141" y="204"/>
                      <a:pt x="140" y="204"/>
                    </a:cubicBezTo>
                    <a:cubicBezTo>
                      <a:pt x="140" y="204"/>
                      <a:pt x="139" y="204"/>
                      <a:pt x="139" y="204"/>
                    </a:cubicBezTo>
                    <a:cubicBezTo>
                      <a:pt x="138" y="198"/>
                      <a:pt x="138" y="198"/>
                      <a:pt x="138" y="198"/>
                    </a:cubicBezTo>
                    <a:cubicBezTo>
                      <a:pt x="138" y="196"/>
                      <a:pt x="139" y="195"/>
                      <a:pt x="140" y="195"/>
                    </a:cubicBezTo>
                    <a:cubicBezTo>
                      <a:pt x="140" y="195"/>
                      <a:pt x="140" y="195"/>
                      <a:pt x="140" y="195"/>
                    </a:cubicBezTo>
                    <a:cubicBezTo>
                      <a:pt x="141" y="195"/>
                      <a:pt x="142" y="196"/>
                      <a:pt x="142" y="197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3" y="204"/>
                      <a:pt x="143" y="204"/>
                      <a:pt x="143" y="204"/>
                    </a:cubicBezTo>
                    <a:close/>
                    <a:moveTo>
                      <a:pt x="144" y="204"/>
                    </a:moveTo>
                    <a:cubicBezTo>
                      <a:pt x="144" y="204"/>
                      <a:pt x="144" y="204"/>
                      <a:pt x="144" y="204"/>
                    </a:cubicBezTo>
                    <a:cubicBezTo>
                      <a:pt x="143" y="198"/>
                      <a:pt x="143" y="198"/>
                      <a:pt x="143" y="198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3" y="197"/>
                      <a:pt x="143" y="196"/>
                      <a:pt x="143" y="196"/>
                    </a:cubicBezTo>
                    <a:cubicBezTo>
                      <a:pt x="143" y="196"/>
                      <a:pt x="143" y="195"/>
                      <a:pt x="143" y="195"/>
                    </a:cubicBezTo>
                    <a:cubicBezTo>
                      <a:pt x="143" y="195"/>
                      <a:pt x="144" y="196"/>
                      <a:pt x="144" y="197"/>
                    </a:cubicBezTo>
                    <a:cubicBezTo>
                      <a:pt x="144" y="197"/>
                      <a:pt x="144" y="197"/>
                      <a:pt x="144" y="197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44" y="204"/>
                      <a:pt x="144" y="204"/>
                      <a:pt x="144" y="204"/>
                    </a:cubicBezTo>
                    <a:close/>
                    <a:moveTo>
                      <a:pt x="181" y="198"/>
                    </a:moveTo>
                    <a:cubicBezTo>
                      <a:pt x="180" y="198"/>
                      <a:pt x="180" y="198"/>
                      <a:pt x="180" y="198"/>
                    </a:cubicBezTo>
                    <a:cubicBezTo>
                      <a:pt x="180" y="197"/>
                      <a:pt x="180" y="197"/>
                      <a:pt x="180" y="197"/>
                    </a:cubicBezTo>
                    <a:cubicBezTo>
                      <a:pt x="181" y="197"/>
                      <a:pt x="181" y="197"/>
                      <a:pt x="181" y="197"/>
                    </a:cubicBezTo>
                    <a:cubicBezTo>
                      <a:pt x="181" y="198"/>
                      <a:pt x="181" y="198"/>
                      <a:pt x="181" y="198"/>
                    </a:cubicBezTo>
                    <a:close/>
                    <a:moveTo>
                      <a:pt x="200" y="193"/>
                    </a:moveTo>
                    <a:cubicBezTo>
                      <a:pt x="196" y="193"/>
                      <a:pt x="196" y="193"/>
                      <a:pt x="196" y="193"/>
                    </a:cubicBezTo>
                    <a:cubicBezTo>
                      <a:pt x="194" y="177"/>
                      <a:pt x="194" y="177"/>
                      <a:pt x="194" y="177"/>
                    </a:cubicBezTo>
                    <a:cubicBezTo>
                      <a:pt x="194" y="177"/>
                      <a:pt x="194" y="177"/>
                      <a:pt x="194" y="177"/>
                    </a:cubicBezTo>
                    <a:cubicBezTo>
                      <a:pt x="194" y="177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5"/>
                    </a:cubicBezTo>
                    <a:cubicBezTo>
                      <a:pt x="194" y="173"/>
                      <a:pt x="195" y="173"/>
                      <a:pt x="195" y="173"/>
                    </a:cubicBezTo>
                    <a:cubicBezTo>
                      <a:pt x="200" y="178"/>
                      <a:pt x="200" y="178"/>
                      <a:pt x="200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cubicBezTo>
                      <a:pt x="205" y="178"/>
                      <a:pt x="205" y="178"/>
                      <a:pt x="205" y="178"/>
                    </a:cubicBezTo>
                    <a:cubicBezTo>
                      <a:pt x="206" y="192"/>
                      <a:pt x="206" y="192"/>
                      <a:pt x="206" y="192"/>
                    </a:cubicBezTo>
                    <a:lnTo>
                      <a:pt x="200" y="193"/>
                    </a:lnTo>
                    <a:close/>
                    <a:moveTo>
                      <a:pt x="209" y="191"/>
                    </a:moveTo>
                    <a:cubicBezTo>
                      <a:pt x="208" y="192"/>
                      <a:pt x="208" y="192"/>
                      <a:pt x="208" y="192"/>
                    </a:cubicBezTo>
                    <a:cubicBezTo>
                      <a:pt x="207" y="182"/>
                      <a:pt x="207" y="182"/>
                      <a:pt x="207" y="182"/>
                    </a:cubicBezTo>
                    <a:cubicBezTo>
                      <a:pt x="207" y="180"/>
                      <a:pt x="207" y="177"/>
                      <a:pt x="208" y="177"/>
                    </a:cubicBezTo>
                    <a:cubicBezTo>
                      <a:pt x="208" y="177"/>
                      <a:pt x="209" y="177"/>
                      <a:pt x="209" y="178"/>
                    </a:cubicBezTo>
                    <a:cubicBezTo>
                      <a:pt x="210" y="179"/>
                      <a:pt x="210" y="180"/>
                      <a:pt x="210" y="182"/>
                    </a:cubicBezTo>
                    <a:cubicBezTo>
                      <a:pt x="212" y="191"/>
                      <a:pt x="212" y="191"/>
                      <a:pt x="212" y="191"/>
                    </a:cubicBezTo>
                    <a:lnTo>
                      <a:pt x="209" y="191"/>
                    </a:lnTo>
                    <a:close/>
                    <a:moveTo>
                      <a:pt x="219" y="190"/>
                    </a:moveTo>
                    <a:cubicBezTo>
                      <a:pt x="214" y="191"/>
                      <a:pt x="214" y="191"/>
                      <a:pt x="214" y="191"/>
                    </a:cubicBezTo>
                    <a:cubicBezTo>
                      <a:pt x="212" y="180"/>
                      <a:pt x="212" y="180"/>
                      <a:pt x="212" y="180"/>
                    </a:cubicBezTo>
                    <a:cubicBezTo>
                      <a:pt x="212" y="177"/>
                      <a:pt x="214" y="175"/>
                      <a:pt x="217" y="17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8" y="174"/>
                      <a:pt x="218" y="174"/>
                      <a:pt x="219" y="174"/>
                    </a:cubicBezTo>
                    <a:cubicBezTo>
                      <a:pt x="221" y="174"/>
                      <a:pt x="223" y="176"/>
                      <a:pt x="224" y="179"/>
                    </a:cubicBezTo>
                    <a:cubicBezTo>
                      <a:pt x="225" y="189"/>
                      <a:pt x="225" y="189"/>
                      <a:pt x="225" y="189"/>
                    </a:cubicBezTo>
                    <a:lnTo>
                      <a:pt x="219" y="190"/>
                    </a:lnTo>
                    <a:close/>
                    <a:moveTo>
                      <a:pt x="233" y="188"/>
                    </a:moveTo>
                    <a:cubicBezTo>
                      <a:pt x="228" y="189"/>
                      <a:pt x="228" y="189"/>
                      <a:pt x="228" y="189"/>
                    </a:cubicBezTo>
                    <a:cubicBezTo>
                      <a:pt x="226" y="178"/>
                      <a:pt x="226" y="178"/>
                      <a:pt x="226" y="178"/>
                    </a:cubicBezTo>
                    <a:cubicBezTo>
                      <a:pt x="226" y="175"/>
                      <a:pt x="228" y="173"/>
                      <a:pt x="232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2"/>
                      <a:pt x="232" y="172"/>
                      <a:pt x="233" y="172"/>
                    </a:cubicBezTo>
                    <a:cubicBezTo>
                      <a:pt x="235" y="173"/>
                      <a:pt x="238" y="174"/>
                      <a:pt x="238" y="177"/>
                    </a:cubicBezTo>
                    <a:cubicBezTo>
                      <a:pt x="239" y="187"/>
                      <a:pt x="239" y="187"/>
                      <a:pt x="239" y="187"/>
                    </a:cubicBezTo>
                    <a:lnTo>
                      <a:pt x="233" y="188"/>
                    </a:lnTo>
                    <a:close/>
                    <a:moveTo>
                      <a:pt x="242" y="187"/>
                    </a:moveTo>
                    <a:cubicBezTo>
                      <a:pt x="241" y="187"/>
                      <a:pt x="241" y="187"/>
                      <a:pt x="241" y="187"/>
                    </a:cubicBezTo>
                    <a:cubicBezTo>
                      <a:pt x="240" y="178"/>
                      <a:pt x="240" y="178"/>
                      <a:pt x="240" y="178"/>
                    </a:cubicBezTo>
                    <a:cubicBezTo>
                      <a:pt x="240" y="175"/>
                      <a:pt x="240" y="173"/>
                      <a:pt x="241" y="173"/>
                    </a:cubicBezTo>
                    <a:cubicBezTo>
                      <a:pt x="241" y="173"/>
                      <a:pt x="242" y="173"/>
                      <a:pt x="242" y="174"/>
                    </a:cubicBezTo>
                    <a:cubicBezTo>
                      <a:pt x="243" y="175"/>
                      <a:pt x="243" y="176"/>
                      <a:pt x="243" y="178"/>
                    </a:cubicBezTo>
                    <a:cubicBezTo>
                      <a:pt x="244" y="187"/>
                      <a:pt x="244" y="187"/>
                      <a:pt x="244" y="187"/>
                    </a:cubicBezTo>
                    <a:lnTo>
                      <a:pt x="242" y="187"/>
                    </a:lnTo>
                    <a:close/>
                    <a:moveTo>
                      <a:pt x="369" y="171"/>
                    </a:moveTo>
                    <a:cubicBezTo>
                      <a:pt x="368" y="171"/>
                      <a:pt x="368" y="171"/>
                      <a:pt x="368" y="171"/>
                    </a:cubicBezTo>
                    <a:cubicBezTo>
                      <a:pt x="367" y="162"/>
                      <a:pt x="367" y="162"/>
                      <a:pt x="367" y="162"/>
                    </a:cubicBezTo>
                    <a:cubicBezTo>
                      <a:pt x="367" y="159"/>
                      <a:pt x="367" y="156"/>
                      <a:pt x="368" y="156"/>
                    </a:cubicBezTo>
                    <a:cubicBezTo>
                      <a:pt x="368" y="156"/>
                      <a:pt x="369" y="157"/>
                      <a:pt x="369" y="157"/>
                    </a:cubicBezTo>
                    <a:cubicBezTo>
                      <a:pt x="370" y="158"/>
                      <a:pt x="370" y="160"/>
                      <a:pt x="370" y="161"/>
                    </a:cubicBezTo>
                    <a:cubicBezTo>
                      <a:pt x="371" y="170"/>
                      <a:pt x="371" y="170"/>
                      <a:pt x="371" y="170"/>
                    </a:cubicBezTo>
                    <a:lnTo>
                      <a:pt x="369" y="171"/>
                    </a:lnTo>
                    <a:close/>
                    <a:moveTo>
                      <a:pt x="378" y="169"/>
                    </a:moveTo>
                    <a:cubicBezTo>
                      <a:pt x="373" y="170"/>
                      <a:pt x="373" y="170"/>
                      <a:pt x="373" y="170"/>
                    </a:cubicBezTo>
                    <a:cubicBezTo>
                      <a:pt x="372" y="159"/>
                      <a:pt x="372" y="159"/>
                      <a:pt x="372" y="159"/>
                    </a:cubicBezTo>
                    <a:cubicBezTo>
                      <a:pt x="372" y="156"/>
                      <a:pt x="374" y="154"/>
                      <a:pt x="377" y="153"/>
                    </a:cubicBezTo>
                    <a:cubicBezTo>
                      <a:pt x="377" y="153"/>
                      <a:pt x="377" y="153"/>
                      <a:pt x="377" y="153"/>
                    </a:cubicBezTo>
                    <a:cubicBezTo>
                      <a:pt x="378" y="153"/>
                      <a:pt x="378" y="153"/>
                      <a:pt x="378" y="153"/>
                    </a:cubicBezTo>
                    <a:cubicBezTo>
                      <a:pt x="381" y="154"/>
                      <a:pt x="383" y="155"/>
                      <a:pt x="383" y="158"/>
                    </a:cubicBezTo>
                    <a:cubicBezTo>
                      <a:pt x="385" y="168"/>
                      <a:pt x="385" y="168"/>
                      <a:pt x="385" y="168"/>
                    </a:cubicBezTo>
                    <a:lnTo>
                      <a:pt x="378" y="169"/>
                    </a:lnTo>
                    <a:close/>
                    <a:moveTo>
                      <a:pt x="393" y="167"/>
                    </a:moveTo>
                    <a:cubicBezTo>
                      <a:pt x="388" y="168"/>
                      <a:pt x="388" y="168"/>
                      <a:pt x="388" y="168"/>
                    </a:cubicBezTo>
                    <a:cubicBezTo>
                      <a:pt x="386" y="157"/>
                      <a:pt x="386" y="157"/>
                      <a:pt x="386" y="157"/>
                    </a:cubicBezTo>
                    <a:cubicBezTo>
                      <a:pt x="386" y="155"/>
                      <a:pt x="388" y="152"/>
                      <a:pt x="391" y="152"/>
                    </a:cubicBezTo>
                    <a:cubicBezTo>
                      <a:pt x="391" y="152"/>
                      <a:pt x="391" y="152"/>
                      <a:pt x="391" y="152"/>
                    </a:cubicBezTo>
                    <a:cubicBezTo>
                      <a:pt x="392" y="151"/>
                      <a:pt x="392" y="151"/>
                      <a:pt x="393" y="152"/>
                    </a:cubicBezTo>
                    <a:cubicBezTo>
                      <a:pt x="395" y="152"/>
                      <a:pt x="397" y="154"/>
                      <a:pt x="398" y="156"/>
                    </a:cubicBezTo>
                    <a:cubicBezTo>
                      <a:pt x="399" y="167"/>
                      <a:pt x="399" y="167"/>
                      <a:pt x="399" y="167"/>
                    </a:cubicBezTo>
                    <a:lnTo>
                      <a:pt x="393" y="167"/>
                    </a:lnTo>
                    <a:close/>
                    <a:moveTo>
                      <a:pt x="402" y="166"/>
                    </a:moveTo>
                    <a:cubicBezTo>
                      <a:pt x="401" y="166"/>
                      <a:pt x="401" y="166"/>
                      <a:pt x="401" y="166"/>
                    </a:cubicBezTo>
                    <a:cubicBezTo>
                      <a:pt x="400" y="157"/>
                      <a:pt x="400" y="157"/>
                      <a:pt x="400" y="157"/>
                    </a:cubicBezTo>
                    <a:cubicBezTo>
                      <a:pt x="400" y="154"/>
                      <a:pt x="400" y="152"/>
                      <a:pt x="401" y="152"/>
                    </a:cubicBezTo>
                    <a:cubicBezTo>
                      <a:pt x="401" y="152"/>
                      <a:pt x="402" y="152"/>
                      <a:pt x="402" y="153"/>
                    </a:cubicBezTo>
                    <a:cubicBezTo>
                      <a:pt x="403" y="154"/>
                      <a:pt x="403" y="155"/>
                      <a:pt x="403" y="157"/>
                    </a:cubicBezTo>
                    <a:cubicBezTo>
                      <a:pt x="404" y="166"/>
                      <a:pt x="404" y="166"/>
                      <a:pt x="404" y="166"/>
                    </a:cubicBezTo>
                    <a:lnTo>
                      <a:pt x="402" y="166"/>
                    </a:lnTo>
                    <a:close/>
                    <a:moveTo>
                      <a:pt x="411" y="165"/>
                    </a:moveTo>
                    <a:cubicBezTo>
                      <a:pt x="407" y="166"/>
                      <a:pt x="407" y="166"/>
                      <a:pt x="407" y="166"/>
                    </a:cubicBezTo>
                    <a:cubicBezTo>
                      <a:pt x="405" y="152"/>
                      <a:pt x="405" y="152"/>
                      <a:pt x="405" y="152"/>
                    </a:cubicBezTo>
                    <a:cubicBezTo>
                      <a:pt x="409" y="151"/>
                      <a:pt x="409" y="151"/>
                      <a:pt x="409" y="151"/>
                    </a:cubicBezTo>
                    <a:cubicBezTo>
                      <a:pt x="411" y="148"/>
                      <a:pt x="411" y="148"/>
                      <a:pt x="411" y="148"/>
                    </a:cubicBezTo>
                    <a:cubicBezTo>
                      <a:pt x="412" y="145"/>
                      <a:pt x="412" y="145"/>
                      <a:pt x="412" y="145"/>
                    </a:cubicBezTo>
                    <a:cubicBezTo>
                      <a:pt x="413" y="145"/>
                      <a:pt x="414" y="144"/>
                      <a:pt x="414" y="146"/>
                    </a:cubicBezTo>
                    <a:cubicBezTo>
                      <a:pt x="414" y="147"/>
                      <a:pt x="414" y="147"/>
                      <a:pt x="415" y="147"/>
                    </a:cubicBezTo>
                    <a:cubicBezTo>
                      <a:pt x="414" y="148"/>
                      <a:pt x="414" y="148"/>
                      <a:pt x="414" y="148"/>
                    </a:cubicBezTo>
                    <a:cubicBezTo>
                      <a:pt x="414" y="148"/>
                      <a:pt x="414" y="148"/>
                      <a:pt x="415" y="149"/>
                    </a:cubicBezTo>
                    <a:cubicBezTo>
                      <a:pt x="417" y="164"/>
                      <a:pt x="417" y="164"/>
                      <a:pt x="417" y="164"/>
                    </a:cubicBezTo>
                    <a:lnTo>
                      <a:pt x="411" y="165"/>
                    </a:lnTo>
                    <a:close/>
                    <a:moveTo>
                      <a:pt x="433" y="165"/>
                    </a:moveTo>
                    <a:cubicBezTo>
                      <a:pt x="432" y="165"/>
                      <a:pt x="432" y="165"/>
                      <a:pt x="432" y="165"/>
                    </a:cubicBezTo>
                    <a:cubicBezTo>
                      <a:pt x="433" y="164"/>
                      <a:pt x="433" y="164"/>
                      <a:pt x="433" y="164"/>
                    </a:cubicBezTo>
                    <a:cubicBezTo>
                      <a:pt x="433" y="164"/>
                      <a:pt x="433" y="164"/>
                      <a:pt x="433" y="164"/>
                    </a:cubicBezTo>
                    <a:cubicBezTo>
                      <a:pt x="433" y="165"/>
                      <a:pt x="433" y="165"/>
                      <a:pt x="433" y="165"/>
                    </a:cubicBezTo>
                    <a:close/>
                    <a:moveTo>
                      <a:pt x="470" y="161"/>
                    </a:moveTo>
                    <a:cubicBezTo>
                      <a:pt x="470" y="161"/>
                      <a:pt x="469" y="161"/>
                      <a:pt x="469" y="162"/>
                    </a:cubicBezTo>
                    <a:cubicBezTo>
                      <a:pt x="468" y="155"/>
                      <a:pt x="468" y="155"/>
                      <a:pt x="468" y="155"/>
                    </a:cubicBezTo>
                    <a:cubicBezTo>
                      <a:pt x="468" y="154"/>
                      <a:pt x="468" y="153"/>
                      <a:pt x="468" y="153"/>
                    </a:cubicBezTo>
                    <a:cubicBezTo>
                      <a:pt x="469" y="153"/>
                      <a:pt x="469" y="154"/>
                      <a:pt x="469" y="155"/>
                    </a:cubicBezTo>
                    <a:cubicBezTo>
                      <a:pt x="470" y="160"/>
                      <a:pt x="470" y="160"/>
                      <a:pt x="470" y="160"/>
                    </a:cubicBezTo>
                    <a:cubicBezTo>
                      <a:pt x="470" y="161"/>
                      <a:pt x="470" y="161"/>
                      <a:pt x="470" y="161"/>
                    </a:cubicBezTo>
                    <a:close/>
                    <a:moveTo>
                      <a:pt x="472" y="161"/>
                    </a:moveTo>
                    <a:cubicBezTo>
                      <a:pt x="472" y="161"/>
                      <a:pt x="471" y="161"/>
                      <a:pt x="471" y="161"/>
                    </a:cubicBezTo>
                    <a:cubicBezTo>
                      <a:pt x="470" y="155"/>
                      <a:pt x="470" y="155"/>
                      <a:pt x="470" y="155"/>
                    </a:cubicBezTo>
                    <a:cubicBezTo>
                      <a:pt x="470" y="154"/>
                      <a:pt x="470" y="154"/>
                      <a:pt x="470" y="154"/>
                    </a:cubicBezTo>
                    <a:cubicBezTo>
                      <a:pt x="470" y="154"/>
                      <a:pt x="470" y="154"/>
                      <a:pt x="470" y="153"/>
                    </a:cubicBezTo>
                    <a:cubicBezTo>
                      <a:pt x="470" y="153"/>
                      <a:pt x="471" y="152"/>
                      <a:pt x="472" y="152"/>
                    </a:cubicBezTo>
                    <a:cubicBezTo>
                      <a:pt x="472" y="152"/>
                      <a:pt x="472" y="152"/>
                      <a:pt x="472" y="152"/>
                    </a:cubicBezTo>
                    <a:cubicBezTo>
                      <a:pt x="473" y="152"/>
                      <a:pt x="474" y="153"/>
                      <a:pt x="474" y="154"/>
                    </a:cubicBezTo>
                    <a:cubicBezTo>
                      <a:pt x="475" y="160"/>
                      <a:pt x="475" y="160"/>
                      <a:pt x="475" y="160"/>
                    </a:cubicBezTo>
                    <a:cubicBezTo>
                      <a:pt x="474" y="160"/>
                      <a:pt x="473" y="160"/>
                      <a:pt x="472" y="161"/>
                    </a:cubicBezTo>
                    <a:close/>
                    <a:moveTo>
                      <a:pt x="480" y="160"/>
                    </a:moveTo>
                    <a:cubicBezTo>
                      <a:pt x="479" y="160"/>
                      <a:pt x="478" y="160"/>
                      <a:pt x="477" y="160"/>
                    </a:cubicBezTo>
                    <a:cubicBezTo>
                      <a:pt x="477" y="160"/>
                      <a:pt x="476" y="160"/>
                      <a:pt x="476" y="160"/>
                    </a:cubicBezTo>
                    <a:cubicBezTo>
                      <a:pt x="475" y="154"/>
                      <a:pt x="475" y="154"/>
                      <a:pt x="475" y="154"/>
                    </a:cubicBezTo>
                    <a:cubicBezTo>
                      <a:pt x="475" y="152"/>
                      <a:pt x="475" y="151"/>
                      <a:pt x="477" y="151"/>
                    </a:cubicBezTo>
                    <a:cubicBezTo>
                      <a:pt x="477" y="151"/>
                      <a:pt x="477" y="151"/>
                      <a:pt x="477" y="151"/>
                    </a:cubicBezTo>
                    <a:cubicBezTo>
                      <a:pt x="478" y="152"/>
                      <a:pt x="479" y="152"/>
                      <a:pt x="479" y="153"/>
                    </a:cubicBezTo>
                    <a:cubicBezTo>
                      <a:pt x="480" y="159"/>
                      <a:pt x="480" y="159"/>
                      <a:pt x="480" y="159"/>
                    </a:cubicBezTo>
                    <a:cubicBezTo>
                      <a:pt x="480" y="160"/>
                      <a:pt x="480" y="160"/>
                      <a:pt x="480" y="160"/>
                    </a:cubicBezTo>
                    <a:close/>
                    <a:moveTo>
                      <a:pt x="480" y="160"/>
                    </a:moveTo>
                    <a:cubicBezTo>
                      <a:pt x="480" y="160"/>
                      <a:pt x="480" y="160"/>
                      <a:pt x="480" y="160"/>
                    </a:cubicBezTo>
                    <a:cubicBezTo>
                      <a:pt x="480" y="154"/>
                      <a:pt x="480" y="154"/>
                      <a:pt x="480" y="154"/>
                    </a:cubicBezTo>
                    <a:cubicBezTo>
                      <a:pt x="480" y="154"/>
                      <a:pt x="480" y="154"/>
                      <a:pt x="480" y="154"/>
                    </a:cubicBezTo>
                    <a:cubicBezTo>
                      <a:pt x="479" y="153"/>
                      <a:pt x="479" y="152"/>
                      <a:pt x="480" y="152"/>
                    </a:cubicBezTo>
                    <a:cubicBezTo>
                      <a:pt x="480" y="152"/>
                      <a:pt x="480" y="152"/>
                      <a:pt x="480" y="152"/>
                    </a:cubicBezTo>
                    <a:cubicBezTo>
                      <a:pt x="480" y="151"/>
                      <a:pt x="480" y="152"/>
                      <a:pt x="480" y="153"/>
                    </a:cubicBezTo>
                    <a:cubicBezTo>
                      <a:pt x="481" y="153"/>
                      <a:pt x="481" y="153"/>
                      <a:pt x="481" y="153"/>
                    </a:cubicBezTo>
                    <a:cubicBezTo>
                      <a:pt x="481" y="160"/>
                      <a:pt x="481" y="160"/>
                      <a:pt x="481" y="160"/>
                    </a:cubicBezTo>
                    <a:cubicBezTo>
                      <a:pt x="481" y="160"/>
                      <a:pt x="481" y="160"/>
                      <a:pt x="480" y="160"/>
                    </a:cubicBezTo>
                    <a:close/>
                    <a:moveTo>
                      <a:pt x="561" y="59"/>
                    </a:moveTo>
                    <a:cubicBezTo>
                      <a:pt x="560" y="59"/>
                      <a:pt x="560" y="59"/>
                      <a:pt x="559" y="59"/>
                    </a:cubicBezTo>
                    <a:cubicBezTo>
                      <a:pt x="559" y="59"/>
                      <a:pt x="559" y="59"/>
                      <a:pt x="559" y="59"/>
                    </a:cubicBezTo>
                    <a:cubicBezTo>
                      <a:pt x="558" y="49"/>
                      <a:pt x="558" y="49"/>
                      <a:pt x="558" y="49"/>
                    </a:cubicBezTo>
                    <a:cubicBezTo>
                      <a:pt x="558" y="47"/>
                      <a:pt x="558" y="46"/>
                      <a:pt x="558" y="46"/>
                    </a:cubicBezTo>
                    <a:cubicBezTo>
                      <a:pt x="559" y="46"/>
                      <a:pt x="559" y="46"/>
                      <a:pt x="559" y="47"/>
                    </a:cubicBezTo>
                    <a:cubicBezTo>
                      <a:pt x="560" y="48"/>
                      <a:pt x="560" y="48"/>
                      <a:pt x="560" y="49"/>
                    </a:cubicBezTo>
                    <a:cubicBezTo>
                      <a:pt x="561" y="58"/>
                      <a:pt x="561" y="58"/>
                      <a:pt x="561" y="58"/>
                    </a:cubicBezTo>
                    <a:cubicBezTo>
                      <a:pt x="561" y="59"/>
                      <a:pt x="561" y="59"/>
                      <a:pt x="561" y="59"/>
                    </a:cubicBezTo>
                    <a:close/>
                    <a:moveTo>
                      <a:pt x="565" y="58"/>
                    </a:moveTo>
                    <a:cubicBezTo>
                      <a:pt x="564" y="58"/>
                      <a:pt x="563" y="58"/>
                      <a:pt x="562" y="58"/>
                    </a:cubicBezTo>
                    <a:cubicBezTo>
                      <a:pt x="561" y="49"/>
                      <a:pt x="561" y="49"/>
                      <a:pt x="561" y="49"/>
                    </a:cubicBezTo>
                    <a:cubicBezTo>
                      <a:pt x="561" y="48"/>
                      <a:pt x="561" y="48"/>
                      <a:pt x="561" y="48"/>
                    </a:cubicBezTo>
                    <a:cubicBezTo>
                      <a:pt x="561" y="47"/>
                      <a:pt x="561" y="47"/>
                      <a:pt x="561" y="46"/>
                    </a:cubicBezTo>
                    <a:cubicBezTo>
                      <a:pt x="561" y="45"/>
                      <a:pt x="562" y="44"/>
                      <a:pt x="564" y="44"/>
                    </a:cubicBezTo>
                    <a:cubicBezTo>
                      <a:pt x="564" y="44"/>
                      <a:pt x="564" y="44"/>
                      <a:pt x="565" y="44"/>
                    </a:cubicBezTo>
                    <a:cubicBezTo>
                      <a:pt x="566" y="44"/>
                      <a:pt x="567" y="45"/>
                      <a:pt x="567" y="47"/>
                    </a:cubicBezTo>
                    <a:cubicBezTo>
                      <a:pt x="569" y="57"/>
                      <a:pt x="569" y="57"/>
                      <a:pt x="569" y="57"/>
                    </a:cubicBezTo>
                    <a:cubicBezTo>
                      <a:pt x="567" y="57"/>
                      <a:pt x="566" y="58"/>
                      <a:pt x="565" y="58"/>
                    </a:cubicBezTo>
                    <a:close/>
                    <a:moveTo>
                      <a:pt x="576" y="57"/>
                    </a:moveTo>
                    <a:cubicBezTo>
                      <a:pt x="575" y="57"/>
                      <a:pt x="574" y="57"/>
                      <a:pt x="573" y="57"/>
                    </a:cubicBezTo>
                    <a:cubicBezTo>
                      <a:pt x="572" y="57"/>
                      <a:pt x="571" y="57"/>
                      <a:pt x="570" y="57"/>
                    </a:cubicBezTo>
                    <a:cubicBezTo>
                      <a:pt x="569" y="47"/>
                      <a:pt x="569" y="47"/>
                      <a:pt x="569" y="47"/>
                    </a:cubicBezTo>
                    <a:cubicBezTo>
                      <a:pt x="569" y="45"/>
                      <a:pt x="570" y="43"/>
                      <a:pt x="572" y="43"/>
                    </a:cubicBezTo>
                    <a:cubicBezTo>
                      <a:pt x="572" y="43"/>
                      <a:pt x="572" y="43"/>
                      <a:pt x="573" y="43"/>
                    </a:cubicBezTo>
                    <a:cubicBezTo>
                      <a:pt x="574" y="43"/>
                      <a:pt x="575" y="44"/>
                      <a:pt x="575" y="46"/>
                    </a:cubicBezTo>
                    <a:cubicBezTo>
                      <a:pt x="576" y="56"/>
                      <a:pt x="576" y="56"/>
                      <a:pt x="576" y="56"/>
                    </a:cubicBezTo>
                    <a:cubicBezTo>
                      <a:pt x="577" y="57"/>
                      <a:pt x="577" y="57"/>
                      <a:pt x="577" y="57"/>
                    </a:cubicBezTo>
                    <a:lnTo>
                      <a:pt x="576" y="57"/>
                    </a:lnTo>
                    <a:close/>
                    <a:moveTo>
                      <a:pt x="578" y="57"/>
                    </a:moveTo>
                    <a:cubicBezTo>
                      <a:pt x="578" y="57"/>
                      <a:pt x="578" y="57"/>
                      <a:pt x="578" y="57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6" y="47"/>
                      <a:pt x="576" y="47"/>
                      <a:pt x="576" y="47"/>
                    </a:cubicBezTo>
                    <a:cubicBezTo>
                      <a:pt x="576" y="45"/>
                      <a:pt x="576" y="45"/>
                      <a:pt x="576" y="44"/>
                    </a:cubicBezTo>
                    <a:cubicBezTo>
                      <a:pt x="577" y="43"/>
                      <a:pt x="577" y="43"/>
                      <a:pt x="577" y="43"/>
                    </a:cubicBezTo>
                    <a:cubicBezTo>
                      <a:pt x="577" y="43"/>
                      <a:pt x="578" y="44"/>
                      <a:pt x="578" y="45"/>
                    </a:cubicBezTo>
                    <a:cubicBezTo>
                      <a:pt x="578" y="45"/>
                      <a:pt x="578" y="46"/>
                      <a:pt x="578" y="46"/>
                    </a:cubicBezTo>
                    <a:cubicBezTo>
                      <a:pt x="580" y="57"/>
                      <a:pt x="580" y="57"/>
                      <a:pt x="580" y="57"/>
                    </a:cubicBezTo>
                    <a:cubicBezTo>
                      <a:pt x="579" y="57"/>
                      <a:pt x="579" y="57"/>
                      <a:pt x="578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7" name="Freeform 48"/>
              <p:cNvSpPr>
                <a:spLocks/>
              </p:cNvSpPr>
              <p:nvPr/>
            </p:nvSpPr>
            <p:spPr bwMode="auto">
              <a:xfrm>
                <a:off x="3431258" y="1635971"/>
                <a:ext cx="1451189" cy="1408190"/>
              </a:xfrm>
              <a:custGeom>
                <a:avLst/>
                <a:gdLst>
                  <a:gd name="T0" fmla="*/ 54 w 634"/>
                  <a:gd name="T1" fmla="*/ 401 h 615"/>
                  <a:gd name="T2" fmla="*/ 43 w 634"/>
                  <a:gd name="T3" fmla="*/ 405 h 615"/>
                  <a:gd name="T4" fmla="*/ 25 w 634"/>
                  <a:gd name="T5" fmla="*/ 371 h 615"/>
                  <a:gd name="T6" fmla="*/ 9 w 634"/>
                  <a:gd name="T7" fmla="*/ 372 h 615"/>
                  <a:gd name="T8" fmla="*/ 20 w 634"/>
                  <a:gd name="T9" fmla="*/ 357 h 615"/>
                  <a:gd name="T10" fmla="*/ 6 w 634"/>
                  <a:gd name="T11" fmla="*/ 347 h 615"/>
                  <a:gd name="T12" fmla="*/ 2 w 634"/>
                  <a:gd name="T13" fmla="*/ 334 h 615"/>
                  <a:gd name="T14" fmla="*/ 18 w 634"/>
                  <a:gd name="T15" fmla="*/ 339 h 615"/>
                  <a:gd name="T16" fmla="*/ 28 w 634"/>
                  <a:gd name="T17" fmla="*/ 331 h 615"/>
                  <a:gd name="T18" fmla="*/ 37 w 634"/>
                  <a:gd name="T19" fmla="*/ 329 h 615"/>
                  <a:gd name="T20" fmla="*/ 43 w 634"/>
                  <a:gd name="T21" fmla="*/ 339 h 615"/>
                  <a:gd name="T22" fmla="*/ 67 w 634"/>
                  <a:gd name="T23" fmla="*/ 305 h 615"/>
                  <a:gd name="T24" fmla="*/ 62 w 634"/>
                  <a:gd name="T25" fmla="*/ 298 h 615"/>
                  <a:gd name="T26" fmla="*/ 62 w 634"/>
                  <a:gd name="T27" fmla="*/ 291 h 615"/>
                  <a:gd name="T28" fmla="*/ 58 w 634"/>
                  <a:gd name="T29" fmla="*/ 270 h 615"/>
                  <a:gd name="T30" fmla="*/ 71 w 634"/>
                  <a:gd name="T31" fmla="*/ 273 h 615"/>
                  <a:gd name="T32" fmla="*/ 80 w 634"/>
                  <a:gd name="T33" fmla="*/ 270 h 615"/>
                  <a:gd name="T34" fmla="*/ 92 w 634"/>
                  <a:gd name="T35" fmla="*/ 277 h 615"/>
                  <a:gd name="T36" fmla="*/ 117 w 634"/>
                  <a:gd name="T37" fmla="*/ 229 h 615"/>
                  <a:gd name="T38" fmla="*/ 109 w 634"/>
                  <a:gd name="T39" fmla="*/ 233 h 615"/>
                  <a:gd name="T40" fmla="*/ 104 w 634"/>
                  <a:gd name="T41" fmla="*/ 229 h 615"/>
                  <a:gd name="T42" fmla="*/ 102 w 634"/>
                  <a:gd name="T43" fmla="*/ 216 h 615"/>
                  <a:gd name="T44" fmla="*/ 96 w 634"/>
                  <a:gd name="T45" fmla="*/ 192 h 615"/>
                  <a:gd name="T46" fmla="*/ 99 w 634"/>
                  <a:gd name="T47" fmla="*/ 138 h 615"/>
                  <a:gd name="T48" fmla="*/ 86 w 634"/>
                  <a:gd name="T49" fmla="*/ 123 h 615"/>
                  <a:gd name="T50" fmla="*/ 101 w 634"/>
                  <a:gd name="T51" fmla="*/ 122 h 615"/>
                  <a:gd name="T52" fmla="*/ 107 w 634"/>
                  <a:gd name="T53" fmla="*/ 119 h 615"/>
                  <a:gd name="T54" fmla="*/ 113 w 634"/>
                  <a:gd name="T55" fmla="*/ 111 h 615"/>
                  <a:gd name="T56" fmla="*/ 121 w 634"/>
                  <a:gd name="T57" fmla="*/ 98 h 615"/>
                  <a:gd name="T58" fmla="*/ 126 w 634"/>
                  <a:gd name="T59" fmla="*/ 92 h 615"/>
                  <a:gd name="T60" fmla="*/ 132 w 634"/>
                  <a:gd name="T61" fmla="*/ 87 h 615"/>
                  <a:gd name="T62" fmla="*/ 137 w 634"/>
                  <a:gd name="T63" fmla="*/ 81 h 615"/>
                  <a:gd name="T64" fmla="*/ 155 w 634"/>
                  <a:gd name="T65" fmla="*/ 74 h 615"/>
                  <a:gd name="T66" fmla="*/ 186 w 634"/>
                  <a:gd name="T67" fmla="*/ 72 h 615"/>
                  <a:gd name="T68" fmla="*/ 222 w 634"/>
                  <a:gd name="T69" fmla="*/ 96 h 615"/>
                  <a:gd name="T70" fmla="*/ 253 w 634"/>
                  <a:gd name="T71" fmla="*/ 62 h 615"/>
                  <a:gd name="T72" fmla="*/ 238 w 634"/>
                  <a:gd name="T73" fmla="*/ 58 h 615"/>
                  <a:gd name="T74" fmla="*/ 240 w 634"/>
                  <a:gd name="T75" fmla="*/ 45 h 615"/>
                  <a:gd name="T76" fmla="*/ 249 w 634"/>
                  <a:gd name="T77" fmla="*/ 42 h 615"/>
                  <a:gd name="T78" fmla="*/ 257 w 634"/>
                  <a:gd name="T79" fmla="*/ 35 h 615"/>
                  <a:gd name="T80" fmla="*/ 271 w 634"/>
                  <a:gd name="T81" fmla="*/ 44 h 615"/>
                  <a:gd name="T82" fmla="*/ 267 w 634"/>
                  <a:gd name="T83" fmla="*/ 23 h 615"/>
                  <a:gd name="T84" fmla="*/ 276 w 634"/>
                  <a:gd name="T85" fmla="*/ 12 h 615"/>
                  <a:gd name="T86" fmla="*/ 274 w 634"/>
                  <a:gd name="T87" fmla="*/ 4 h 615"/>
                  <a:gd name="T88" fmla="*/ 289 w 634"/>
                  <a:gd name="T89" fmla="*/ 11 h 615"/>
                  <a:gd name="T90" fmla="*/ 297 w 634"/>
                  <a:gd name="T91" fmla="*/ 12 h 615"/>
                  <a:gd name="T92" fmla="*/ 315 w 634"/>
                  <a:gd name="T93" fmla="*/ 10 h 615"/>
                  <a:gd name="T94" fmla="*/ 317 w 634"/>
                  <a:gd name="T95" fmla="*/ 18 h 615"/>
                  <a:gd name="T96" fmla="*/ 325 w 634"/>
                  <a:gd name="T97" fmla="*/ 24 h 615"/>
                  <a:gd name="T98" fmla="*/ 332 w 634"/>
                  <a:gd name="T99" fmla="*/ 27 h 615"/>
                  <a:gd name="T100" fmla="*/ 340 w 634"/>
                  <a:gd name="T101" fmla="*/ 33 h 615"/>
                  <a:gd name="T102" fmla="*/ 421 w 634"/>
                  <a:gd name="T103" fmla="*/ 70 h 615"/>
                  <a:gd name="T104" fmla="*/ 366 w 634"/>
                  <a:gd name="T105" fmla="*/ 70 h 615"/>
                  <a:gd name="T106" fmla="*/ 600 w 634"/>
                  <a:gd name="T107" fmla="*/ 256 h 615"/>
                  <a:gd name="T108" fmla="*/ 578 w 634"/>
                  <a:gd name="T109" fmla="*/ 295 h 615"/>
                  <a:gd name="T110" fmla="*/ 240 w 634"/>
                  <a:gd name="T111" fmla="*/ 174 h 615"/>
                  <a:gd name="T112" fmla="*/ 534 w 634"/>
                  <a:gd name="T113" fmla="*/ 374 h 615"/>
                  <a:gd name="T114" fmla="*/ 183 w 634"/>
                  <a:gd name="T115" fmla="*/ 336 h 615"/>
                  <a:gd name="T116" fmla="*/ 173 w 634"/>
                  <a:gd name="T117" fmla="*/ 370 h 615"/>
                  <a:gd name="T118" fmla="*/ 399 w 634"/>
                  <a:gd name="T119" fmla="*/ 615 h 615"/>
                  <a:gd name="T120" fmla="*/ 83 w 634"/>
                  <a:gd name="T121" fmla="*/ 416 h 615"/>
                  <a:gd name="T122" fmla="*/ 71 w 634"/>
                  <a:gd name="T123" fmla="*/ 407 h 615"/>
                  <a:gd name="T124" fmla="*/ 64 w 634"/>
                  <a:gd name="T125" fmla="*/ 40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4" h="615">
                    <a:moveTo>
                      <a:pt x="64" y="402"/>
                    </a:moveTo>
                    <a:cubicBezTo>
                      <a:pt x="58" y="398"/>
                      <a:pt x="58" y="398"/>
                      <a:pt x="58" y="398"/>
                    </a:cubicBezTo>
                    <a:cubicBezTo>
                      <a:pt x="58" y="398"/>
                      <a:pt x="56" y="401"/>
                      <a:pt x="54" y="401"/>
                    </a:cubicBezTo>
                    <a:cubicBezTo>
                      <a:pt x="52" y="400"/>
                      <a:pt x="49" y="404"/>
                      <a:pt x="49" y="404"/>
                    </a:cubicBezTo>
                    <a:cubicBezTo>
                      <a:pt x="49" y="404"/>
                      <a:pt x="47" y="402"/>
                      <a:pt x="45" y="403"/>
                    </a:cubicBezTo>
                    <a:cubicBezTo>
                      <a:pt x="43" y="404"/>
                      <a:pt x="43" y="405"/>
                      <a:pt x="43" y="405"/>
                    </a:cubicBezTo>
                    <a:cubicBezTo>
                      <a:pt x="30" y="387"/>
                      <a:pt x="30" y="387"/>
                      <a:pt x="30" y="387"/>
                    </a:cubicBezTo>
                    <a:cubicBezTo>
                      <a:pt x="31" y="384"/>
                      <a:pt x="31" y="384"/>
                      <a:pt x="31" y="384"/>
                    </a:cubicBezTo>
                    <a:cubicBezTo>
                      <a:pt x="25" y="371"/>
                      <a:pt x="25" y="371"/>
                      <a:pt x="25" y="371"/>
                    </a:cubicBezTo>
                    <a:cubicBezTo>
                      <a:pt x="25" y="371"/>
                      <a:pt x="21" y="373"/>
                      <a:pt x="17" y="375"/>
                    </a:cubicBezTo>
                    <a:cubicBezTo>
                      <a:pt x="13" y="376"/>
                      <a:pt x="8" y="375"/>
                      <a:pt x="6" y="376"/>
                    </a:cubicBezTo>
                    <a:cubicBezTo>
                      <a:pt x="3" y="377"/>
                      <a:pt x="6" y="374"/>
                      <a:pt x="9" y="372"/>
                    </a:cubicBezTo>
                    <a:cubicBezTo>
                      <a:pt x="12" y="369"/>
                      <a:pt x="14" y="366"/>
                      <a:pt x="10" y="366"/>
                    </a:cubicBezTo>
                    <a:cubicBezTo>
                      <a:pt x="6" y="366"/>
                      <a:pt x="2" y="365"/>
                      <a:pt x="8" y="363"/>
                    </a:cubicBezTo>
                    <a:cubicBezTo>
                      <a:pt x="13" y="360"/>
                      <a:pt x="20" y="357"/>
                      <a:pt x="20" y="357"/>
                    </a:cubicBezTo>
                    <a:cubicBezTo>
                      <a:pt x="20" y="357"/>
                      <a:pt x="16" y="357"/>
                      <a:pt x="14" y="357"/>
                    </a:cubicBezTo>
                    <a:cubicBezTo>
                      <a:pt x="13" y="357"/>
                      <a:pt x="10" y="351"/>
                      <a:pt x="8" y="351"/>
                    </a:cubicBezTo>
                    <a:cubicBezTo>
                      <a:pt x="5" y="351"/>
                      <a:pt x="3" y="349"/>
                      <a:pt x="6" y="347"/>
                    </a:cubicBezTo>
                    <a:cubicBezTo>
                      <a:pt x="8" y="345"/>
                      <a:pt x="13" y="347"/>
                      <a:pt x="13" y="347"/>
                    </a:cubicBezTo>
                    <a:cubicBezTo>
                      <a:pt x="13" y="347"/>
                      <a:pt x="8" y="345"/>
                      <a:pt x="5" y="342"/>
                    </a:cubicBezTo>
                    <a:cubicBezTo>
                      <a:pt x="2" y="340"/>
                      <a:pt x="0" y="336"/>
                      <a:pt x="2" y="334"/>
                    </a:cubicBezTo>
                    <a:cubicBezTo>
                      <a:pt x="4" y="332"/>
                      <a:pt x="6" y="333"/>
                      <a:pt x="9" y="333"/>
                    </a:cubicBezTo>
                    <a:cubicBezTo>
                      <a:pt x="12" y="333"/>
                      <a:pt x="15" y="334"/>
                      <a:pt x="16" y="336"/>
                    </a:cubicBezTo>
                    <a:cubicBezTo>
                      <a:pt x="17" y="339"/>
                      <a:pt x="18" y="339"/>
                      <a:pt x="18" y="339"/>
                    </a:cubicBezTo>
                    <a:cubicBezTo>
                      <a:pt x="18" y="339"/>
                      <a:pt x="20" y="337"/>
                      <a:pt x="22" y="337"/>
                    </a:cubicBezTo>
                    <a:cubicBezTo>
                      <a:pt x="25" y="337"/>
                      <a:pt x="27" y="337"/>
                      <a:pt x="27" y="337"/>
                    </a:cubicBezTo>
                    <a:cubicBezTo>
                      <a:pt x="27" y="337"/>
                      <a:pt x="27" y="330"/>
                      <a:pt x="28" y="331"/>
                    </a:cubicBezTo>
                    <a:cubicBezTo>
                      <a:pt x="29" y="331"/>
                      <a:pt x="30" y="323"/>
                      <a:pt x="30" y="321"/>
                    </a:cubicBezTo>
                    <a:cubicBezTo>
                      <a:pt x="29" y="318"/>
                      <a:pt x="31" y="319"/>
                      <a:pt x="33" y="322"/>
                    </a:cubicBezTo>
                    <a:cubicBezTo>
                      <a:pt x="34" y="325"/>
                      <a:pt x="37" y="329"/>
                      <a:pt x="37" y="329"/>
                    </a:cubicBezTo>
                    <a:cubicBezTo>
                      <a:pt x="37" y="329"/>
                      <a:pt x="39" y="322"/>
                      <a:pt x="40" y="325"/>
                    </a:cubicBezTo>
                    <a:cubicBezTo>
                      <a:pt x="40" y="327"/>
                      <a:pt x="43" y="333"/>
                      <a:pt x="42" y="336"/>
                    </a:cubicBezTo>
                    <a:cubicBezTo>
                      <a:pt x="42" y="339"/>
                      <a:pt x="41" y="341"/>
                      <a:pt x="43" y="339"/>
                    </a:cubicBezTo>
                    <a:cubicBezTo>
                      <a:pt x="45" y="338"/>
                      <a:pt x="47" y="337"/>
                      <a:pt x="47" y="337"/>
                    </a:cubicBezTo>
                    <a:cubicBezTo>
                      <a:pt x="68" y="309"/>
                      <a:pt x="68" y="309"/>
                      <a:pt x="68" y="309"/>
                    </a:cubicBezTo>
                    <a:cubicBezTo>
                      <a:pt x="68" y="309"/>
                      <a:pt x="69" y="305"/>
                      <a:pt x="67" y="305"/>
                    </a:cubicBezTo>
                    <a:cubicBezTo>
                      <a:pt x="65" y="306"/>
                      <a:pt x="55" y="305"/>
                      <a:pt x="53" y="305"/>
                    </a:cubicBezTo>
                    <a:cubicBezTo>
                      <a:pt x="52" y="304"/>
                      <a:pt x="56" y="302"/>
                      <a:pt x="59" y="301"/>
                    </a:cubicBezTo>
                    <a:cubicBezTo>
                      <a:pt x="61" y="300"/>
                      <a:pt x="65" y="298"/>
                      <a:pt x="62" y="298"/>
                    </a:cubicBezTo>
                    <a:cubicBezTo>
                      <a:pt x="59" y="298"/>
                      <a:pt x="54" y="297"/>
                      <a:pt x="52" y="297"/>
                    </a:cubicBezTo>
                    <a:cubicBezTo>
                      <a:pt x="49" y="298"/>
                      <a:pt x="48" y="296"/>
                      <a:pt x="51" y="295"/>
                    </a:cubicBezTo>
                    <a:cubicBezTo>
                      <a:pt x="55" y="294"/>
                      <a:pt x="59" y="292"/>
                      <a:pt x="62" y="291"/>
                    </a:cubicBezTo>
                    <a:cubicBezTo>
                      <a:pt x="66" y="290"/>
                      <a:pt x="67" y="290"/>
                      <a:pt x="67" y="290"/>
                    </a:cubicBezTo>
                    <a:cubicBezTo>
                      <a:pt x="67" y="290"/>
                      <a:pt x="61" y="286"/>
                      <a:pt x="59" y="283"/>
                    </a:cubicBezTo>
                    <a:cubicBezTo>
                      <a:pt x="57" y="280"/>
                      <a:pt x="54" y="273"/>
                      <a:pt x="58" y="270"/>
                    </a:cubicBezTo>
                    <a:cubicBezTo>
                      <a:pt x="62" y="268"/>
                      <a:pt x="65" y="270"/>
                      <a:pt x="65" y="272"/>
                    </a:cubicBezTo>
                    <a:cubicBezTo>
                      <a:pt x="65" y="274"/>
                      <a:pt x="70" y="279"/>
                      <a:pt x="70" y="279"/>
                    </a:cubicBezTo>
                    <a:cubicBezTo>
                      <a:pt x="70" y="279"/>
                      <a:pt x="72" y="276"/>
                      <a:pt x="71" y="273"/>
                    </a:cubicBezTo>
                    <a:cubicBezTo>
                      <a:pt x="71" y="270"/>
                      <a:pt x="72" y="267"/>
                      <a:pt x="74" y="270"/>
                    </a:cubicBezTo>
                    <a:cubicBezTo>
                      <a:pt x="76" y="272"/>
                      <a:pt x="79" y="276"/>
                      <a:pt x="79" y="276"/>
                    </a:cubicBezTo>
                    <a:cubicBezTo>
                      <a:pt x="79" y="276"/>
                      <a:pt x="81" y="271"/>
                      <a:pt x="80" y="270"/>
                    </a:cubicBezTo>
                    <a:cubicBezTo>
                      <a:pt x="79" y="268"/>
                      <a:pt x="83" y="268"/>
                      <a:pt x="83" y="270"/>
                    </a:cubicBezTo>
                    <a:cubicBezTo>
                      <a:pt x="83" y="272"/>
                      <a:pt x="85" y="273"/>
                      <a:pt x="87" y="276"/>
                    </a:cubicBezTo>
                    <a:cubicBezTo>
                      <a:pt x="88" y="278"/>
                      <a:pt x="90" y="277"/>
                      <a:pt x="92" y="277"/>
                    </a:cubicBezTo>
                    <a:cubicBezTo>
                      <a:pt x="93" y="277"/>
                      <a:pt x="94" y="275"/>
                      <a:pt x="94" y="275"/>
                    </a:cubicBez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17" y="229"/>
                      <a:pt x="117" y="229"/>
                      <a:pt x="117" y="229"/>
                    </a:cubicBezTo>
                    <a:cubicBezTo>
                      <a:pt x="117" y="229"/>
                      <a:pt x="114" y="230"/>
                      <a:pt x="113" y="231"/>
                    </a:cubicBezTo>
                    <a:cubicBezTo>
                      <a:pt x="112" y="233"/>
                      <a:pt x="111" y="233"/>
                      <a:pt x="111" y="233"/>
                    </a:cubicBezTo>
                    <a:cubicBezTo>
                      <a:pt x="111" y="233"/>
                      <a:pt x="111" y="232"/>
                      <a:pt x="109" y="233"/>
                    </a:cubicBezTo>
                    <a:cubicBezTo>
                      <a:pt x="108" y="233"/>
                      <a:pt x="107" y="234"/>
                      <a:pt x="107" y="234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107" y="228"/>
                      <a:pt x="106" y="227"/>
                      <a:pt x="104" y="229"/>
                    </a:cubicBezTo>
                    <a:cubicBezTo>
                      <a:pt x="103" y="230"/>
                      <a:pt x="102" y="230"/>
                      <a:pt x="102" y="230"/>
                    </a:cubicBezTo>
                    <a:cubicBezTo>
                      <a:pt x="100" y="218"/>
                      <a:pt x="100" y="218"/>
                      <a:pt x="100" y="218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1" y="204"/>
                      <a:pt x="101" y="204"/>
                      <a:pt x="101" y="204"/>
                    </a:cubicBezTo>
                    <a:cubicBezTo>
                      <a:pt x="99" y="205"/>
                      <a:pt x="99" y="205"/>
                      <a:pt x="99" y="205"/>
                    </a:cubicBezTo>
                    <a:cubicBezTo>
                      <a:pt x="96" y="192"/>
                      <a:pt x="96" y="192"/>
                      <a:pt x="96" y="192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100" y="186"/>
                      <a:pt x="97" y="176"/>
                      <a:pt x="97" y="162"/>
                    </a:cubicBezTo>
                    <a:cubicBezTo>
                      <a:pt x="96" y="148"/>
                      <a:pt x="99" y="138"/>
                      <a:pt x="99" y="138"/>
                    </a:cubicBezTo>
                    <a:cubicBezTo>
                      <a:pt x="99" y="138"/>
                      <a:pt x="96" y="137"/>
                      <a:pt x="95" y="135"/>
                    </a:cubicBezTo>
                    <a:cubicBezTo>
                      <a:pt x="95" y="133"/>
                      <a:pt x="95" y="131"/>
                      <a:pt x="95" y="131"/>
                    </a:cubicBezTo>
                    <a:cubicBezTo>
                      <a:pt x="95" y="131"/>
                      <a:pt x="84" y="128"/>
                      <a:pt x="86" y="123"/>
                    </a:cubicBezTo>
                    <a:cubicBezTo>
                      <a:pt x="87" y="118"/>
                      <a:pt x="91" y="117"/>
                      <a:pt x="94" y="117"/>
                    </a:cubicBezTo>
                    <a:cubicBezTo>
                      <a:pt x="96" y="118"/>
                      <a:pt x="97" y="120"/>
                      <a:pt x="97" y="120"/>
                    </a:cubicBezTo>
                    <a:cubicBezTo>
                      <a:pt x="97" y="120"/>
                      <a:pt x="101" y="120"/>
                      <a:pt x="101" y="122"/>
                    </a:cubicBezTo>
                    <a:cubicBezTo>
                      <a:pt x="101" y="124"/>
                      <a:pt x="100" y="125"/>
                      <a:pt x="100" y="125"/>
                    </a:cubicBezTo>
                    <a:cubicBezTo>
                      <a:pt x="100" y="125"/>
                      <a:pt x="102" y="124"/>
                      <a:pt x="104" y="124"/>
                    </a:cubicBezTo>
                    <a:cubicBezTo>
                      <a:pt x="105" y="124"/>
                      <a:pt x="107" y="122"/>
                      <a:pt x="107" y="119"/>
                    </a:cubicBezTo>
                    <a:cubicBezTo>
                      <a:pt x="108" y="115"/>
                      <a:pt x="109" y="116"/>
                      <a:pt x="110" y="112"/>
                    </a:cubicBezTo>
                    <a:cubicBezTo>
                      <a:pt x="110" y="109"/>
                      <a:pt x="112" y="106"/>
                      <a:pt x="112" y="108"/>
                    </a:cubicBezTo>
                    <a:cubicBezTo>
                      <a:pt x="113" y="110"/>
                      <a:pt x="113" y="111"/>
                      <a:pt x="113" y="111"/>
                    </a:cubicBezTo>
                    <a:cubicBezTo>
                      <a:pt x="113" y="111"/>
                      <a:pt x="116" y="106"/>
                      <a:pt x="118" y="104"/>
                    </a:cubicBezTo>
                    <a:cubicBezTo>
                      <a:pt x="121" y="101"/>
                      <a:pt x="125" y="99"/>
                      <a:pt x="125" y="99"/>
                    </a:cubicBezTo>
                    <a:cubicBezTo>
                      <a:pt x="125" y="99"/>
                      <a:pt x="123" y="97"/>
                      <a:pt x="121" y="98"/>
                    </a:cubicBezTo>
                    <a:cubicBezTo>
                      <a:pt x="118" y="98"/>
                      <a:pt x="118" y="95"/>
                      <a:pt x="121" y="95"/>
                    </a:cubicBezTo>
                    <a:cubicBezTo>
                      <a:pt x="124" y="96"/>
                      <a:pt x="128" y="94"/>
                      <a:pt x="125" y="94"/>
                    </a:cubicBezTo>
                    <a:cubicBezTo>
                      <a:pt x="121" y="95"/>
                      <a:pt x="122" y="92"/>
                      <a:pt x="126" y="92"/>
                    </a:cubicBezTo>
                    <a:cubicBezTo>
                      <a:pt x="129" y="93"/>
                      <a:pt x="133" y="93"/>
                      <a:pt x="133" y="93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37" y="89"/>
                      <a:pt x="135" y="87"/>
                      <a:pt x="132" y="87"/>
                    </a:cubicBezTo>
                    <a:cubicBezTo>
                      <a:pt x="130" y="87"/>
                      <a:pt x="124" y="86"/>
                      <a:pt x="127" y="85"/>
                    </a:cubicBezTo>
                    <a:cubicBezTo>
                      <a:pt x="130" y="84"/>
                      <a:pt x="126" y="77"/>
                      <a:pt x="129" y="79"/>
                    </a:cubicBezTo>
                    <a:cubicBezTo>
                      <a:pt x="132" y="81"/>
                      <a:pt x="134" y="79"/>
                      <a:pt x="137" y="81"/>
                    </a:cubicBezTo>
                    <a:cubicBezTo>
                      <a:pt x="139" y="82"/>
                      <a:pt x="143" y="78"/>
                      <a:pt x="146" y="79"/>
                    </a:cubicBezTo>
                    <a:cubicBezTo>
                      <a:pt x="148" y="81"/>
                      <a:pt x="152" y="80"/>
                      <a:pt x="152" y="80"/>
                    </a:cubicBezTo>
                    <a:cubicBezTo>
                      <a:pt x="152" y="80"/>
                      <a:pt x="153" y="75"/>
                      <a:pt x="155" y="74"/>
                    </a:cubicBezTo>
                    <a:cubicBezTo>
                      <a:pt x="157" y="74"/>
                      <a:pt x="163" y="76"/>
                      <a:pt x="163" y="76"/>
                    </a:cubicBezTo>
                    <a:cubicBezTo>
                      <a:pt x="163" y="76"/>
                      <a:pt x="170" y="75"/>
                      <a:pt x="175" y="73"/>
                    </a:cubicBezTo>
                    <a:cubicBezTo>
                      <a:pt x="180" y="72"/>
                      <a:pt x="186" y="72"/>
                      <a:pt x="186" y="72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216" y="97"/>
                      <a:pt x="216" y="97"/>
                      <a:pt x="216" y="97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30" y="100"/>
                      <a:pt x="230" y="100"/>
                      <a:pt x="230" y="100"/>
                    </a:cubicBezTo>
                    <a:cubicBezTo>
                      <a:pt x="257" y="63"/>
                      <a:pt x="257" y="63"/>
                      <a:pt x="257" y="63"/>
                    </a:cubicBezTo>
                    <a:cubicBezTo>
                      <a:pt x="257" y="63"/>
                      <a:pt x="255" y="61"/>
                      <a:pt x="253" y="62"/>
                    </a:cubicBezTo>
                    <a:cubicBezTo>
                      <a:pt x="251" y="63"/>
                      <a:pt x="249" y="59"/>
                      <a:pt x="247" y="60"/>
                    </a:cubicBezTo>
                    <a:cubicBezTo>
                      <a:pt x="244" y="61"/>
                      <a:pt x="244" y="59"/>
                      <a:pt x="241" y="59"/>
                    </a:cubicBezTo>
                    <a:cubicBezTo>
                      <a:pt x="238" y="59"/>
                      <a:pt x="235" y="60"/>
                      <a:pt x="238" y="58"/>
                    </a:cubicBezTo>
                    <a:cubicBezTo>
                      <a:pt x="242" y="56"/>
                      <a:pt x="251" y="51"/>
                      <a:pt x="251" y="51"/>
                    </a:cubicBezTo>
                    <a:cubicBezTo>
                      <a:pt x="251" y="51"/>
                      <a:pt x="248" y="51"/>
                      <a:pt x="246" y="49"/>
                    </a:cubicBezTo>
                    <a:cubicBezTo>
                      <a:pt x="244" y="48"/>
                      <a:pt x="241" y="49"/>
                      <a:pt x="240" y="45"/>
                    </a:cubicBezTo>
                    <a:cubicBezTo>
                      <a:pt x="239" y="42"/>
                      <a:pt x="241" y="37"/>
                      <a:pt x="243" y="37"/>
                    </a:cubicBezTo>
                    <a:cubicBezTo>
                      <a:pt x="245" y="36"/>
                      <a:pt x="245" y="38"/>
                      <a:pt x="246" y="40"/>
                    </a:cubicBezTo>
                    <a:cubicBezTo>
                      <a:pt x="247" y="42"/>
                      <a:pt x="248" y="41"/>
                      <a:pt x="249" y="42"/>
                    </a:cubicBezTo>
                    <a:cubicBezTo>
                      <a:pt x="251" y="43"/>
                      <a:pt x="254" y="45"/>
                      <a:pt x="254" y="45"/>
                    </a:cubicBezTo>
                    <a:cubicBezTo>
                      <a:pt x="254" y="45"/>
                      <a:pt x="255" y="39"/>
                      <a:pt x="255" y="36"/>
                    </a:cubicBezTo>
                    <a:cubicBezTo>
                      <a:pt x="254" y="33"/>
                      <a:pt x="256" y="32"/>
                      <a:pt x="257" y="35"/>
                    </a:cubicBezTo>
                    <a:cubicBezTo>
                      <a:pt x="258" y="38"/>
                      <a:pt x="259" y="37"/>
                      <a:pt x="260" y="39"/>
                    </a:cubicBezTo>
                    <a:cubicBezTo>
                      <a:pt x="262" y="42"/>
                      <a:pt x="263" y="41"/>
                      <a:pt x="267" y="42"/>
                    </a:cubicBezTo>
                    <a:cubicBezTo>
                      <a:pt x="270" y="44"/>
                      <a:pt x="271" y="44"/>
                      <a:pt x="271" y="44"/>
                    </a:cubicBezTo>
                    <a:cubicBezTo>
                      <a:pt x="282" y="29"/>
                      <a:pt x="282" y="29"/>
                      <a:pt x="282" y="29"/>
                    </a:cubicBezTo>
                    <a:cubicBezTo>
                      <a:pt x="282" y="29"/>
                      <a:pt x="281" y="27"/>
                      <a:pt x="276" y="27"/>
                    </a:cubicBezTo>
                    <a:cubicBezTo>
                      <a:pt x="271" y="26"/>
                      <a:pt x="263" y="25"/>
                      <a:pt x="267" y="23"/>
                    </a:cubicBezTo>
                    <a:cubicBezTo>
                      <a:pt x="271" y="22"/>
                      <a:pt x="277" y="21"/>
                      <a:pt x="277" y="21"/>
                    </a:cubicBezTo>
                    <a:cubicBezTo>
                      <a:pt x="277" y="21"/>
                      <a:pt x="273" y="18"/>
                      <a:pt x="274" y="16"/>
                    </a:cubicBezTo>
                    <a:cubicBezTo>
                      <a:pt x="275" y="13"/>
                      <a:pt x="276" y="12"/>
                      <a:pt x="276" y="12"/>
                    </a:cubicBezTo>
                    <a:cubicBezTo>
                      <a:pt x="276" y="12"/>
                      <a:pt x="270" y="12"/>
                      <a:pt x="269" y="8"/>
                    </a:cubicBezTo>
                    <a:cubicBezTo>
                      <a:pt x="267" y="4"/>
                      <a:pt x="269" y="2"/>
                      <a:pt x="271" y="1"/>
                    </a:cubicBezTo>
                    <a:cubicBezTo>
                      <a:pt x="273" y="0"/>
                      <a:pt x="271" y="4"/>
                      <a:pt x="274" y="4"/>
                    </a:cubicBezTo>
                    <a:cubicBezTo>
                      <a:pt x="277" y="4"/>
                      <a:pt x="279" y="9"/>
                      <a:pt x="279" y="9"/>
                    </a:cubicBezTo>
                    <a:cubicBezTo>
                      <a:pt x="279" y="9"/>
                      <a:pt x="282" y="7"/>
                      <a:pt x="284" y="8"/>
                    </a:cubicBezTo>
                    <a:cubicBezTo>
                      <a:pt x="287" y="9"/>
                      <a:pt x="289" y="11"/>
                      <a:pt x="289" y="11"/>
                    </a:cubicBezTo>
                    <a:cubicBezTo>
                      <a:pt x="292" y="7"/>
                      <a:pt x="292" y="7"/>
                      <a:pt x="292" y="7"/>
                    </a:cubicBezTo>
                    <a:cubicBezTo>
                      <a:pt x="296" y="9"/>
                      <a:pt x="296" y="9"/>
                      <a:pt x="296" y="9"/>
                    </a:cubicBezTo>
                    <a:cubicBezTo>
                      <a:pt x="297" y="12"/>
                      <a:pt x="297" y="12"/>
                      <a:pt x="297" y="12"/>
                    </a:cubicBezTo>
                    <a:cubicBezTo>
                      <a:pt x="305" y="15"/>
                      <a:pt x="305" y="15"/>
                      <a:pt x="305" y="15"/>
                    </a:cubicBezTo>
                    <a:cubicBezTo>
                      <a:pt x="314" y="5"/>
                      <a:pt x="314" y="5"/>
                      <a:pt x="314" y="5"/>
                    </a:cubicBezTo>
                    <a:cubicBezTo>
                      <a:pt x="315" y="10"/>
                      <a:pt x="315" y="10"/>
                      <a:pt x="315" y="10"/>
                    </a:cubicBezTo>
                    <a:cubicBezTo>
                      <a:pt x="317" y="12"/>
                      <a:pt x="317" y="12"/>
                      <a:pt x="317" y="12"/>
                    </a:cubicBezTo>
                    <a:cubicBezTo>
                      <a:pt x="314" y="16"/>
                      <a:pt x="314" y="16"/>
                      <a:pt x="314" y="16"/>
                    </a:cubicBezTo>
                    <a:cubicBezTo>
                      <a:pt x="317" y="18"/>
                      <a:pt x="317" y="18"/>
                      <a:pt x="317" y="18"/>
                    </a:cubicBezTo>
                    <a:cubicBezTo>
                      <a:pt x="317" y="22"/>
                      <a:pt x="317" y="22"/>
                      <a:pt x="317" y="22"/>
                    </a:cubicBezTo>
                    <a:cubicBezTo>
                      <a:pt x="320" y="24"/>
                      <a:pt x="320" y="24"/>
                      <a:pt x="320" y="24"/>
                    </a:cubicBezTo>
                    <a:cubicBezTo>
                      <a:pt x="325" y="24"/>
                      <a:pt x="325" y="24"/>
                      <a:pt x="325" y="24"/>
                    </a:cubicBezTo>
                    <a:cubicBezTo>
                      <a:pt x="325" y="26"/>
                      <a:pt x="325" y="26"/>
                      <a:pt x="325" y="26"/>
                    </a:cubicBezTo>
                    <a:cubicBezTo>
                      <a:pt x="329" y="28"/>
                      <a:pt x="329" y="28"/>
                      <a:pt x="329" y="28"/>
                    </a:cubicBezTo>
                    <a:cubicBezTo>
                      <a:pt x="332" y="27"/>
                      <a:pt x="332" y="27"/>
                      <a:pt x="332" y="27"/>
                    </a:cubicBezTo>
                    <a:cubicBezTo>
                      <a:pt x="332" y="27"/>
                      <a:pt x="334" y="29"/>
                      <a:pt x="336" y="29"/>
                    </a:cubicBezTo>
                    <a:cubicBezTo>
                      <a:pt x="337" y="28"/>
                      <a:pt x="339" y="29"/>
                      <a:pt x="339" y="31"/>
                    </a:cubicBezTo>
                    <a:cubicBezTo>
                      <a:pt x="338" y="32"/>
                      <a:pt x="340" y="33"/>
                      <a:pt x="340" y="33"/>
                    </a:cubicBezTo>
                    <a:cubicBezTo>
                      <a:pt x="414" y="69"/>
                      <a:pt x="414" y="69"/>
                      <a:pt x="414" y="69"/>
                    </a:cubicBezTo>
                    <a:cubicBezTo>
                      <a:pt x="417" y="69"/>
                      <a:pt x="417" y="69"/>
                      <a:pt x="417" y="69"/>
                    </a:cubicBezTo>
                    <a:cubicBezTo>
                      <a:pt x="421" y="70"/>
                      <a:pt x="421" y="70"/>
                      <a:pt x="421" y="70"/>
                    </a:cubicBezTo>
                    <a:cubicBezTo>
                      <a:pt x="634" y="196"/>
                      <a:pt x="634" y="196"/>
                      <a:pt x="634" y="196"/>
                    </a:cubicBezTo>
                    <a:cubicBezTo>
                      <a:pt x="622" y="217"/>
                      <a:pt x="622" y="217"/>
                      <a:pt x="622" y="217"/>
                    </a:cubicBezTo>
                    <a:cubicBezTo>
                      <a:pt x="366" y="70"/>
                      <a:pt x="366" y="70"/>
                      <a:pt x="366" y="70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611" y="237"/>
                      <a:pt x="611" y="237"/>
                      <a:pt x="611" y="237"/>
                    </a:cubicBezTo>
                    <a:cubicBezTo>
                      <a:pt x="600" y="256"/>
                      <a:pt x="600" y="256"/>
                      <a:pt x="600" y="256"/>
                    </a:cubicBezTo>
                    <a:cubicBezTo>
                      <a:pt x="332" y="102"/>
                      <a:pt x="332" y="102"/>
                      <a:pt x="332" y="102"/>
                    </a:cubicBezTo>
                    <a:cubicBezTo>
                      <a:pt x="297" y="82"/>
                      <a:pt x="275" y="118"/>
                      <a:pt x="309" y="138"/>
                    </a:cubicBezTo>
                    <a:cubicBezTo>
                      <a:pt x="578" y="295"/>
                      <a:pt x="578" y="295"/>
                      <a:pt x="578" y="295"/>
                    </a:cubicBezTo>
                    <a:cubicBezTo>
                      <a:pt x="559" y="329"/>
                      <a:pt x="559" y="329"/>
                      <a:pt x="559" y="329"/>
                    </a:cubicBezTo>
                    <a:cubicBezTo>
                      <a:pt x="277" y="165"/>
                      <a:pt x="277" y="165"/>
                      <a:pt x="277" y="165"/>
                    </a:cubicBezTo>
                    <a:cubicBezTo>
                      <a:pt x="265" y="158"/>
                      <a:pt x="247" y="161"/>
                      <a:pt x="240" y="174"/>
                    </a:cubicBezTo>
                    <a:cubicBezTo>
                      <a:pt x="240" y="174"/>
                      <a:pt x="240" y="174"/>
                      <a:pt x="240" y="174"/>
                    </a:cubicBezTo>
                    <a:cubicBezTo>
                      <a:pt x="233" y="186"/>
                      <a:pt x="237" y="202"/>
                      <a:pt x="249" y="209"/>
                    </a:cubicBezTo>
                    <a:cubicBezTo>
                      <a:pt x="534" y="374"/>
                      <a:pt x="534" y="374"/>
                      <a:pt x="534" y="374"/>
                    </a:cubicBezTo>
                    <a:cubicBezTo>
                      <a:pt x="491" y="450"/>
                      <a:pt x="491" y="450"/>
                      <a:pt x="491" y="450"/>
                    </a:cubicBezTo>
                    <a:cubicBezTo>
                      <a:pt x="217" y="287"/>
                      <a:pt x="217" y="287"/>
                      <a:pt x="217" y="287"/>
                    </a:cubicBezTo>
                    <a:cubicBezTo>
                      <a:pt x="174" y="261"/>
                      <a:pt x="139" y="310"/>
                      <a:pt x="183" y="336"/>
                    </a:cubicBezTo>
                    <a:cubicBezTo>
                      <a:pt x="462" y="503"/>
                      <a:pt x="462" y="503"/>
                      <a:pt x="462" y="503"/>
                    </a:cubicBezTo>
                    <a:cubicBezTo>
                      <a:pt x="445" y="534"/>
                      <a:pt x="445" y="534"/>
                      <a:pt x="445" y="534"/>
                    </a:cubicBezTo>
                    <a:cubicBezTo>
                      <a:pt x="173" y="370"/>
                      <a:pt x="173" y="370"/>
                      <a:pt x="173" y="370"/>
                    </a:cubicBezTo>
                    <a:cubicBezTo>
                      <a:pt x="148" y="407"/>
                      <a:pt x="148" y="407"/>
                      <a:pt x="148" y="407"/>
                    </a:cubicBezTo>
                    <a:cubicBezTo>
                      <a:pt x="422" y="573"/>
                      <a:pt x="422" y="573"/>
                      <a:pt x="422" y="573"/>
                    </a:cubicBezTo>
                    <a:cubicBezTo>
                      <a:pt x="399" y="615"/>
                      <a:pt x="399" y="615"/>
                      <a:pt x="399" y="615"/>
                    </a:cubicBezTo>
                    <a:cubicBezTo>
                      <a:pt x="175" y="481"/>
                      <a:pt x="175" y="481"/>
                      <a:pt x="175" y="481"/>
                    </a:cubicBezTo>
                    <a:cubicBezTo>
                      <a:pt x="378" y="596"/>
                      <a:pt x="378" y="596"/>
                      <a:pt x="378" y="596"/>
                    </a:cubicBezTo>
                    <a:cubicBezTo>
                      <a:pt x="83" y="416"/>
                      <a:pt x="83" y="416"/>
                      <a:pt x="83" y="416"/>
                    </a:cubicBezTo>
                    <a:cubicBezTo>
                      <a:pt x="83" y="416"/>
                      <a:pt x="79" y="419"/>
                      <a:pt x="76" y="415"/>
                    </a:cubicBezTo>
                    <a:cubicBezTo>
                      <a:pt x="74" y="412"/>
                      <a:pt x="72" y="414"/>
                      <a:pt x="72" y="412"/>
                    </a:cubicBezTo>
                    <a:cubicBezTo>
                      <a:pt x="71" y="409"/>
                      <a:pt x="71" y="407"/>
                      <a:pt x="71" y="407"/>
                    </a:cubicBezTo>
                    <a:cubicBezTo>
                      <a:pt x="67" y="405"/>
                      <a:pt x="67" y="405"/>
                      <a:pt x="67" y="405"/>
                    </a:cubicBezTo>
                    <a:cubicBezTo>
                      <a:pt x="66" y="407"/>
                      <a:pt x="66" y="407"/>
                      <a:pt x="66" y="407"/>
                    </a:cubicBezTo>
                    <a:lnTo>
                      <a:pt x="64" y="4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8" name="Freeform 59"/>
              <p:cNvSpPr>
                <a:spLocks/>
              </p:cNvSpPr>
              <p:nvPr/>
            </p:nvSpPr>
            <p:spPr bwMode="auto">
              <a:xfrm>
                <a:off x="7912683" y="2464992"/>
                <a:ext cx="627057" cy="965668"/>
              </a:xfrm>
              <a:custGeom>
                <a:avLst/>
                <a:gdLst>
                  <a:gd name="T0" fmla="*/ 225 w 274"/>
                  <a:gd name="T1" fmla="*/ 296 h 422"/>
                  <a:gd name="T2" fmla="*/ 220 w 274"/>
                  <a:gd name="T3" fmla="*/ 280 h 422"/>
                  <a:gd name="T4" fmla="*/ 207 w 274"/>
                  <a:gd name="T5" fmla="*/ 265 h 422"/>
                  <a:gd name="T6" fmla="*/ 187 w 274"/>
                  <a:gd name="T7" fmla="*/ 260 h 422"/>
                  <a:gd name="T8" fmla="*/ 162 w 274"/>
                  <a:gd name="T9" fmla="*/ 262 h 422"/>
                  <a:gd name="T10" fmla="*/ 143 w 274"/>
                  <a:gd name="T11" fmla="*/ 270 h 422"/>
                  <a:gd name="T12" fmla="*/ 274 w 274"/>
                  <a:gd name="T13" fmla="*/ 136 h 422"/>
                  <a:gd name="T14" fmla="*/ 163 w 274"/>
                  <a:gd name="T15" fmla="*/ 101 h 422"/>
                  <a:gd name="T16" fmla="*/ 203 w 274"/>
                  <a:gd name="T17" fmla="*/ 60 h 422"/>
                  <a:gd name="T18" fmla="*/ 15 w 274"/>
                  <a:gd name="T19" fmla="*/ 0 h 422"/>
                  <a:gd name="T20" fmla="*/ 30 w 274"/>
                  <a:gd name="T21" fmla="*/ 59 h 422"/>
                  <a:gd name="T22" fmla="*/ 30 w 274"/>
                  <a:gd name="T23" fmla="*/ 59 h 422"/>
                  <a:gd name="T24" fmla="*/ 50 w 274"/>
                  <a:gd name="T25" fmla="*/ 139 h 422"/>
                  <a:gd name="T26" fmla="*/ 10 w 274"/>
                  <a:gd name="T27" fmla="*/ 133 h 422"/>
                  <a:gd name="T28" fmla="*/ 6 w 274"/>
                  <a:gd name="T29" fmla="*/ 129 h 422"/>
                  <a:gd name="T30" fmla="*/ 0 w 274"/>
                  <a:gd name="T31" fmla="*/ 130 h 422"/>
                  <a:gd name="T32" fmla="*/ 8 w 274"/>
                  <a:gd name="T33" fmla="*/ 160 h 422"/>
                  <a:gd name="T34" fmla="*/ 11 w 274"/>
                  <a:gd name="T35" fmla="*/ 195 h 422"/>
                  <a:gd name="T36" fmla="*/ 12 w 274"/>
                  <a:gd name="T37" fmla="*/ 201 h 422"/>
                  <a:gd name="T38" fmla="*/ 16 w 274"/>
                  <a:gd name="T39" fmla="*/ 206 h 422"/>
                  <a:gd name="T40" fmla="*/ 19 w 274"/>
                  <a:gd name="T41" fmla="*/ 211 h 422"/>
                  <a:gd name="T42" fmla="*/ 22 w 274"/>
                  <a:gd name="T43" fmla="*/ 214 h 422"/>
                  <a:gd name="T44" fmla="*/ 16 w 274"/>
                  <a:gd name="T45" fmla="*/ 225 h 422"/>
                  <a:gd name="T46" fmla="*/ 18 w 274"/>
                  <a:gd name="T47" fmla="*/ 230 h 422"/>
                  <a:gd name="T48" fmla="*/ 14 w 274"/>
                  <a:gd name="T49" fmla="*/ 240 h 422"/>
                  <a:gd name="T50" fmla="*/ 18 w 274"/>
                  <a:gd name="T51" fmla="*/ 248 h 422"/>
                  <a:gd name="T52" fmla="*/ 23 w 274"/>
                  <a:gd name="T53" fmla="*/ 268 h 422"/>
                  <a:gd name="T54" fmla="*/ 34 w 274"/>
                  <a:gd name="T55" fmla="*/ 289 h 422"/>
                  <a:gd name="T56" fmla="*/ 44 w 274"/>
                  <a:gd name="T57" fmla="*/ 289 h 422"/>
                  <a:gd name="T58" fmla="*/ 53 w 274"/>
                  <a:gd name="T59" fmla="*/ 279 h 422"/>
                  <a:gd name="T60" fmla="*/ 58 w 274"/>
                  <a:gd name="T61" fmla="*/ 277 h 422"/>
                  <a:gd name="T62" fmla="*/ 66 w 274"/>
                  <a:gd name="T63" fmla="*/ 300 h 422"/>
                  <a:gd name="T64" fmla="*/ 80 w 274"/>
                  <a:gd name="T65" fmla="*/ 343 h 422"/>
                  <a:gd name="T66" fmla="*/ 91 w 274"/>
                  <a:gd name="T67" fmla="*/ 365 h 422"/>
                  <a:gd name="T68" fmla="*/ 92 w 274"/>
                  <a:gd name="T69" fmla="*/ 373 h 422"/>
                  <a:gd name="T70" fmla="*/ 104 w 274"/>
                  <a:gd name="T71" fmla="*/ 422 h 422"/>
                  <a:gd name="T72" fmla="*/ 115 w 274"/>
                  <a:gd name="T73" fmla="*/ 417 h 422"/>
                  <a:gd name="T74" fmla="*/ 116 w 274"/>
                  <a:gd name="T75" fmla="*/ 403 h 422"/>
                  <a:gd name="T76" fmla="*/ 122 w 274"/>
                  <a:gd name="T77" fmla="*/ 395 h 422"/>
                  <a:gd name="T78" fmla="*/ 127 w 274"/>
                  <a:gd name="T79" fmla="*/ 386 h 422"/>
                  <a:gd name="T80" fmla="*/ 135 w 274"/>
                  <a:gd name="T81" fmla="*/ 375 h 422"/>
                  <a:gd name="T82" fmla="*/ 143 w 274"/>
                  <a:gd name="T83" fmla="*/ 365 h 422"/>
                  <a:gd name="T84" fmla="*/ 149 w 274"/>
                  <a:gd name="T85" fmla="*/ 360 h 422"/>
                  <a:gd name="T86" fmla="*/ 155 w 274"/>
                  <a:gd name="T87" fmla="*/ 354 h 422"/>
                  <a:gd name="T88" fmla="*/ 158 w 274"/>
                  <a:gd name="T89" fmla="*/ 349 h 422"/>
                  <a:gd name="T90" fmla="*/ 160 w 274"/>
                  <a:gd name="T91" fmla="*/ 343 h 422"/>
                  <a:gd name="T92" fmla="*/ 169 w 274"/>
                  <a:gd name="T93" fmla="*/ 322 h 422"/>
                  <a:gd name="T94" fmla="*/ 182 w 274"/>
                  <a:gd name="T95" fmla="*/ 324 h 422"/>
                  <a:gd name="T96" fmla="*/ 197 w 274"/>
                  <a:gd name="T97" fmla="*/ 328 h 422"/>
                  <a:gd name="T98" fmla="*/ 211 w 274"/>
                  <a:gd name="T99" fmla="*/ 320 h 422"/>
                  <a:gd name="T100" fmla="*/ 219 w 274"/>
                  <a:gd name="T101" fmla="*/ 315 h 422"/>
                  <a:gd name="T102" fmla="*/ 225 w 274"/>
                  <a:gd name="T103" fmla="*/ 307 h 422"/>
                  <a:gd name="T104" fmla="*/ 227 w 274"/>
                  <a:gd name="T105" fmla="*/ 301 h 422"/>
                  <a:gd name="T106" fmla="*/ 225 w 274"/>
                  <a:gd name="T107" fmla="*/ 2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422">
                    <a:moveTo>
                      <a:pt x="225" y="296"/>
                    </a:moveTo>
                    <a:cubicBezTo>
                      <a:pt x="225" y="290"/>
                      <a:pt x="221" y="286"/>
                      <a:pt x="220" y="280"/>
                    </a:cubicBezTo>
                    <a:cubicBezTo>
                      <a:pt x="219" y="275"/>
                      <a:pt x="212" y="270"/>
                      <a:pt x="207" y="265"/>
                    </a:cubicBezTo>
                    <a:cubicBezTo>
                      <a:pt x="202" y="260"/>
                      <a:pt x="203" y="263"/>
                      <a:pt x="187" y="260"/>
                    </a:cubicBezTo>
                    <a:cubicBezTo>
                      <a:pt x="172" y="257"/>
                      <a:pt x="164" y="258"/>
                      <a:pt x="162" y="262"/>
                    </a:cubicBezTo>
                    <a:cubicBezTo>
                      <a:pt x="160" y="266"/>
                      <a:pt x="149" y="269"/>
                      <a:pt x="143" y="270"/>
                    </a:cubicBezTo>
                    <a:cubicBezTo>
                      <a:pt x="274" y="136"/>
                      <a:pt x="274" y="136"/>
                      <a:pt x="274" y="136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203" y="60"/>
                      <a:pt x="203" y="60"/>
                      <a:pt x="203" y="6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50" y="139"/>
                      <a:pt x="50" y="139"/>
                      <a:pt x="50" y="139"/>
                    </a:cubicBezTo>
                    <a:cubicBezTo>
                      <a:pt x="38" y="135"/>
                      <a:pt x="10" y="133"/>
                      <a:pt x="10" y="133"/>
                    </a:cubicBezTo>
                    <a:cubicBezTo>
                      <a:pt x="10" y="133"/>
                      <a:pt x="10" y="132"/>
                      <a:pt x="6" y="129"/>
                    </a:cubicBezTo>
                    <a:cubicBezTo>
                      <a:pt x="3" y="126"/>
                      <a:pt x="0" y="130"/>
                      <a:pt x="0" y="130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8" y="160"/>
                      <a:pt x="13" y="192"/>
                      <a:pt x="11" y="195"/>
                    </a:cubicBezTo>
                    <a:cubicBezTo>
                      <a:pt x="8" y="198"/>
                      <a:pt x="14" y="198"/>
                      <a:pt x="12" y="201"/>
                    </a:cubicBezTo>
                    <a:cubicBezTo>
                      <a:pt x="10" y="204"/>
                      <a:pt x="16" y="203"/>
                      <a:pt x="16" y="206"/>
                    </a:cubicBezTo>
                    <a:cubicBezTo>
                      <a:pt x="16" y="210"/>
                      <a:pt x="19" y="208"/>
                      <a:pt x="19" y="211"/>
                    </a:cubicBezTo>
                    <a:cubicBezTo>
                      <a:pt x="19" y="214"/>
                      <a:pt x="22" y="214"/>
                      <a:pt x="22" y="214"/>
                    </a:cubicBezTo>
                    <a:cubicBezTo>
                      <a:pt x="16" y="225"/>
                      <a:pt x="16" y="225"/>
                      <a:pt x="16" y="225"/>
                    </a:cubicBezTo>
                    <a:cubicBezTo>
                      <a:pt x="18" y="230"/>
                      <a:pt x="18" y="230"/>
                      <a:pt x="18" y="230"/>
                    </a:cubicBezTo>
                    <a:cubicBezTo>
                      <a:pt x="18" y="230"/>
                      <a:pt x="16" y="236"/>
                      <a:pt x="14" y="240"/>
                    </a:cubicBezTo>
                    <a:cubicBezTo>
                      <a:pt x="11" y="244"/>
                      <a:pt x="18" y="248"/>
                      <a:pt x="18" y="248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34" y="289"/>
                      <a:pt x="34" y="289"/>
                      <a:pt x="34" y="289"/>
                    </a:cubicBezTo>
                    <a:cubicBezTo>
                      <a:pt x="34" y="289"/>
                      <a:pt x="38" y="290"/>
                      <a:pt x="44" y="289"/>
                    </a:cubicBezTo>
                    <a:cubicBezTo>
                      <a:pt x="49" y="287"/>
                      <a:pt x="53" y="279"/>
                      <a:pt x="53" y="279"/>
                    </a:cubicBezTo>
                    <a:cubicBezTo>
                      <a:pt x="58" y="277"/>
                      <a:pt x="58" y="277"/>
                      <a:pt x="58" y="277"/>
                    </a:cubicBezTo>
                    <a:cubicBezTo>
                      <a:pt x="58" y="277"/>
                      <a:pt x="61" y="292"/>
                      <a:pt x="66" y="300"/>
                    </a:cubicBezTo>
                    <a:cubicBezTo>
                      <a:pt x="71" y="309"/>
                      <a:pt x="77" y="334"/>
                      <a:pt x="80" y="343"/>
                    </a:cubicBezTo>
                    <a:cubicBezTo>
                      <a:pt x="83" y="353"/>
                      <a:pt x="89" y="359"/>
                      <a:pt x="91" y="365"/>
                    </a:cubicBezTo>
                    <a:cubicBezTo>
                      <a:pt x="93" y="371"/>
                      <a:pt x="92" y="373"/>
                      <a:pt x="92" y="373"/>
                    </a:cubicBezTo>
                    <a:cubicBezTo>
                      <a:pt x="104" y="422"/>
                      <a:pt x="104" y="422"/>
                      <a:pt x="104" y="422"/>
                    </a:cubicBezTo>
                    <a:cubicBezTo>
                      <a:pt x="115" y="417"/>
                      <a:pt x="115" y="417"/>
                      <a:pt x="115" y="417"/>
                    </a:cubicBezTo>
                    <a:cubicBezTo>
                      <a:pt x="115" y="417"/>
                      <a:pt x="112" y="404"/>
                      <a:pt x="116" y="403"/>
                    </a:cubicBezTo>
                    <a:cubicBezTo>
                      <a:pt x="120" y="401"/>
                      <a:pt x="119" y="396"/>
                      <a:pt x="122" y="395"/>
                    </a:cubicBezTo>
                    <a:cubicBezTo>
                      <a:pt x="125" y="393"/>
                      <a:pt x="123" y="387"/>
                      <a:pt x="127" y="386"/>
                    </a:cubicBezTo>
                    <a:cubicBezTo>
                      <a:pt x="131" y="385"/>
                      <a:pt x="130" y="377"/>
                      <a:pt x="135" y="375"/>
                    </a:cubicBezTo>
                    <a:cubicBezTo>
                      <a:pt x="139" y="372"/>
                      <a:pt x="138" y="366"/>
                      <a:pt x="143" y="365"/>
                    </a:cubicBezTo>
                    <a:cubicBezTo>
                      <a:pt x="147" y="364"/>
                      <a:pt x="145" y="362"/>
                      <a:pt x="149" y="360"/>
                    </a:cubicBezTo>
                    <a:cubicBezTo>
                      <a:pt x="153" y="358"/>
                      <a:pt x="150" y="355"/>
                      <a:pt x="155" y="354"/>
                    </a:cubicBezTo>
                    <a:cubicBezTo>
                      <a:pt x="159" y="353"/>
                      <a:pt x="156" y="350"/>
                      <a:pt x="158" y="349"/>
                    </a:cubicBezTo>
                    <a:cubicBezTo>
                      <a:pt x="161" y="348"/>
                      <a:pt x="159" y="348"/>
                      <a:pt x="160" y="343"/>
                    </a:cubicBezTo>
                    <a:cubicBezTo>
                      <a:pt x="160" y="338"/>
                      <a:pt x="164" y="326"/>
                      <a:pt x="169" y="322"/>
                    </a:cubicBezTo>
                    <a:cubicBezTo>
                      <a:pt x="174" y="318"/>
                      <a:pt x="180" y="321"/>
                      <a:pt x="182" y="324"/>
                    </a:cubicBezTo>
                    <a:cubicBezTo>
                      <a:pt x="183" y="327"/>
                      <a:pt x="192" y="328"/>
                      <a:pt x="197" y="328"/>
                    </a:cubicBezTo>
                    <a:cubicBezTo>
                      <a:pt x="201" y="328"/>
                      <a:pt x="208" y="321"/>
                      <a:pt x="211" y="320"/>
                    </a:cubicBezTo>
                    <a:cubicBezTo>
                      <a:pt x="213" y="320"/>
                      <a:pt x="216" y="318"/>
                      <a:pt x="219" y="315"/>
                    </a:cubicBezTo>
                    <a:cubicBezTo>
                      <a:pt x="222" y="312"/>
                      <a:pt x="225" y="307"/>
                      <a:pt x="225" y="307"/>
                    </a:cubicBezTo>
                    <a:cubicBezTo>
                      <a:pt x="225" y="307"/>
                      <a:pt x="228" y="303"/>
                      <a:pt x="227" y="301"/>
                    </a:cubicBezTo>
                    <a:cubicBezTo>
                      <a:pt x="226" y="298"/>
                      <a:pt x="225" y="298"/>
                      <a:pt x="225" y="2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599214" y="927484"/>
                <a:ext cx="962085" cy="782926"/>
                <a:chOff x="6604013" y="818466"/>
                <a:chExt cx="962085" cy="782926"/>
              </a:xfrm>
            </p:grpSpPr>
            <p:sp>
              <p:nvSpPr>
                <p:cNvPr id="124" name="Freeform 55"/>
                <p:cNvSpPr>
                  <a:spLocks/>
                </p:cNvSpPr>
                <p:nvPr/>
              </p:nvSpPr>
              <p:spPr bwMode="auto">
                <a:xfrm>
                  <a:off x="6797656" y="1311693"/>
                  <a:ext cx="98538" cy="87789"/>
                </a:xfrm>
                <a:custGeom>
                  <a:avLst/>
                  <a:gdLst>
                    <a:gd name="T0" fmla="*/ 29 w 43"/>
                    <a:gd name="T1" fmla="*/ 2 h 38"/>
                    <a:gd name="T2" fmla="*/ 21 w 43"/>
                    <a:gd name="T3" fmla="*/ 0 h 38"/>
                    <a:gd name="T4" fmla="*/ 4 w 43"/>
                    <a:gd name="T5" fmla="*/ 11 h 38"/>
                    <a:gd name="T6" fmla="*/ 14 w 43"/>
                    <a:gd name="T7" fmla="*/ 36 h 38"/>
                    <a:gd name="T8" fmla="*/ 21 w 43"/>
                    <a:gd name="T9" fmla="*/ 38 h 38"/>
                    <a:gd name="T10" fmla="*/ 38 w 43"/>
                    <a:gd name="T11" fmla="*/ 27 h 38"/>
                    <a:gd name="T12" fmla="*/ 29 w 43"/>
                    <a:gd name="T1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38">
                      <a:moveTo>
                        <a:pt x="29" y="2"/>
                      </a:moveTo>
                      <a:cubicBezTo>
                        <a:pt x="27" y="1"/>
                        <a:pt x="24" y="0"/>
                        <a:pt x="21" y="0"/>
                      </a:cubicBezTo>
                      <a:cubicBezTo>
                        <a:pt x="14" y="0"/>
                        <a:pt x="7" y="4"/>
                        <a:pt x="4" y="11"/>
                      </a:cubicBezTo>
                      <a:cubicBezTo>
                        <a:pt x="0" y="21"/>
                        <a:pt x="4" y="32"/>
                        <a:pt x="14" y="36"/>
                      </a:cubicBezTo>
                      <a:cubicBezTo>
                        <a:pt x="16" y="37"/>
                        <a:pt x="19" y="38"/>
                        <a:pt x="21" y="38"/>
                      </a:cubicBezTo>
                      <a:cubicBezTo>
                        <a:pt x="28" y="38"/>
                        <a:pt x="35" y="34"/>
                        <a:pt x="38" y="27"/>
                      </a:cubicBezTo>
                      <a:cubicBezTo>
                        <a:pt x="43" y="17"/>
                        <a:pt x="39" y="6"/>
                        <a:pt x="29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5" name="Freeform 56"/>
                <p:cNvSpPr>
                  <a:spLocks/>
                </p:cNvSpPr>
                <p:nvPr/>
              </p:nvSpPr>
              <p:spPr bwMode="auto">
                <a:xfrm>
                  <a:off x="7225847" y="1506977"/>
                  <a:ext cx="98538" cy="87789"/>
                </a:xfrm>
                <a:custGeom>
                  <a:avLst/>
                  <a:gdLst>
                    <a:gd name="T0" fmla="*/ 30 w 43"/>
                    <a:gd name="T1" fmla="*/ 2 h 38"/>
                    <a:gd name="T2" fmla="*/ 22 w 43"/>
                    <a:gd name="T3" fmla="*/ 0 h 38"/>
                    <a:gd name="T4" fmla="*/ 5 w 43"/>
                    <a:gd name="T5" fmla="*/ 11 h 38"/>
                    <a:gd name="T6" fmla="*/ 14 w 43"/>
                    <a:gd name="T7" fmla="*/ 36 h 38"/>
                    <a:gd name="T8" fmla="*/ 22 w 43"/>
                    <a:gd name="T9" fmla="*/ 38 h 38"/>
                    <a:gd name="T10" fmla="*/ 39 w 43"/>
                    <a:gd name="T11" fmla="*/ 27 h 38"/>
                    <a:gd name="T12" fmla="*/ 30 w 43"/>
                    <a:gd name="T13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38">
                      <a:moveTo>
                        <a:pt x="30" y="2"/>
                      </a:moveTo>
                      <a:cubicBezTo>
                        <a:pt x="27" y="1"/>
                        <a:pt x="25" y="0"/>
                        <a:pt x="22" y="0"/>
                      </a:cubicBezTo>
                      <a:cubicBezTo>
                        <a:pt x="15" y="0"/>
                        <a:pt x="8" y="4"/>
                        <a:pt x="5" y="11"/>
                      </a:cubicBezTo>
                      <a:cubicBezTo>
                        <a:pt x="0" y="21"/>
                        <a:pt x="5" y="32"/>
                        <a:pt x="14" y="36"/>
                      </a:cubicBezTo>
                      <a:cubicBezTo>
                        <a:pt x="17" y="37"/>
                        <a:pt x="19" y="38"/>
                        <a:pt x="22" y="38"/>
                      </a:cubicBezTo>
                      <a:cubicBezTo>
                        <a:pt x="29" y="38"/>
                        <a:pt x="36" y="34"/>
                        <a:pt x="39" y="27"/>
                      </a:cubicBezTo>
                      <a:cubicBezTo>
                        <a:pt x="43" y="17"/>
                        <a:pt x="39" y="6"/>
                        <a:pt x="30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26" name="Freeform 57"/>
                <p:cNvSpPr>
                  <a:spLocks noEditPoints="1"/>
                </p:cNvSpPr>
                <p:nvPr/>
              </p:nvSpPr>
              <p:spPr bwMode="auto">
                <a:xfrm>
                  <a:off x="6604013" y="818466"/>
                  <a:ext cx="962085" cy="782926"/>
                </a:xfrm>
                <a:custGeom>
                  <a:avLst/>
                  <a:gdLst>
                    <a:gd name="T0" fmla="*/ 331 w 420"/>
                    <a:gd name="T1" fmla="*/ 103 h 342"/>
                    <a:gd name="T2" fmla="*/ 204 w 420"/>
                    <a:gd name="T3" fmla="*/ 45 h 342"/>
                    <a:gd name="T4" fmla="*/ 116 w 420"/>
                    <a:gd name="T5" fmla="*/ 5 h 342"/>
                    <a:gd name="T6" fmla="*/ 0 w 420"/>
                    <a:gd name="T7" fmla="*/ 181 h 342"/>
                    <a:gd name="T8" fmla="*/ 77 w 420"/>
                    <a:gd name="T9" fmla="*/ 95 h 342"/>
                    <a:gd name="T10" fmla="*/ 65 w 420"/>
                    <a:gd name="T11" fmla="*/ 210 h 342"/>
                    <a:gd name="T12" fmla="*/ 118 w 420"/>
                    <a:gd name="T13" fmla="*/ 203 h 342"/>
                    <a:gd name="T14" fmla="*/ 173 w 420"/>
                    <a:gd name="T15" fmla="*/ 259 h 342"/>
                    <a:gd name="T16" fmla="*/ 207 w 420"/>
                    <a:gd name="T17" fmla="*/ 274 h 342"/>
                    <a:gd name="T18" fmla="*/ 268 w 420"/>
                    <a:gd name="T19" fmla="*/ 303 h 342"/>
                    <a:gd name="T20" fmla="*/ 319 w 420"/>
                    <a:gd name="T21" fmla="*/ 326 h 342"/>
                    <a:gd name="T22" fmla="*/ 356 w 420"/>
                    <a:gd name="T23" fmla="*/ 342 h 342"/>
                    <a:gd name="T24" fmla="*/ 382 w 420"/>
                    <a:gd name="T25" fmla="*/ 249 h 342"/>
                    <a:gd name="T26" fmla="*/ 396 w 420"/>
                    <a:gd name="T27" fmla="*/ 132 h 342"/>
                    <a:gd name="T28" fmla="*/ 294 w 420"/>
                    <a:gd name="T29" fmla="*/ 108 h 342"/>
                    <a:gd name="T30" fmla="*/ 328 w 420"/>
                    <a:gd name="T31" fmla="*/ 138 h 342"/>
                    <a:gd name="T32" fmla="*/ 294 w 420"/>
                    <a:gd name="T33" fmla="*/ 158 h 342"/>
                    <a:gd name="T34" fmla="*/ 209 w 420"/>
                    <a:gd name="T35" fmla="*/ 104 h 342"/>
                    <a:gd name="T36" fmla="*/ 237 w 420"/>
                    <a:gd name="T37" fmla="*/ 82 h 342"/>
                    <a:gd name="T38" fmla="*/ 257 w 420"/>
                    <a:gd name="T39" fmla="*/ 126 h 342"/>
                    <a:gd name="T40" fmla="*/ 216 w 420"/>
                    <a:gd name="T41" fmla="*/ 122 h 342"/>
                    <a:gd name="T42" fmla="*/ 153 w 420"/>
                    <a:gd name="T43" fmla="*/ 59 h 342"/>
                    <a:gd name="T44" fmla="*/ 194 w 420"/>
                    <a:gd name="T45" fmla="*/ 62 h 342"/>
                    <a:gd name="T46" fmla="*/ 175 w 420"/>
                    <a:gd name="T47" fmla="*/ 104 h 342"/>
                    <a:gd name="T48" fmla="*/ 145 w 420"/>
                    <a:gd name="T49" fmla="*/ 75 h 342"/>
                    <a:gd name="T50" fmla="*/ 106 w 420"/>
                    <a:gd name="T51" fmla="*/ 23 h 342"/>
                    <a:gd name="T52" fmla="*/ 137 w 420"/>
                    <a:gd name="T53" fmla="*/ 51 h 342"/>
                    <a:gd name="T54" fmla="*/ 106 w 420"/>
                    <a:gd name="T55" fmla="*/ 73 h 342"/>
                    <a:gd name="T56" fmla="*/ 168 w 420"/>
                    <a:gd name="T57" fmla="*/ 152 h 342"/>
                    <a:gd name="T58" fmla="*/ 140 w 420"/>
                    <a:gd name="T59" fmla="*/ 175 h 342"/>
                    <a:gd name="T60" fmla="*/ 120 w 420"/>
                    <a:gd name="T61" fmla="*/ 130 h 342"/>
                    <a:gd name="T62" fmla="*/ 161 w 420"/>
                    <a:gd name="T63" fmla="*/ 134 h 342"/>
                    <a:gd name="T64" fmla="*/ 224 w 420"/>
                    <a:gd name="T65" fmla="*/ 198 h 342"/>
                    <a:gd name="T66" fmla="*/ 183 w 420"/>
                    <a:gd name="T67" fmla="*/ 194 h 342"/>
                    <a:gd name="T68" fmla="*/ 202 w 420"/>
                    <a:gd name="T69" fmla="*/ 152 h 342"/>
                    <a:gd name="T70" fmla="*/ 232 w 420"/>
                    <a:gd name="T71" fmla="*/ 181 h 342"/>
                    <a:gd name="T72" fmla="*/ 288 w 420"/>
                    <a:gd name="T73" fmla="*/ 227 h 342"/>
                    <a:gd name="T74" fmla="*/ 240 w 420"/>
                    <a:gd name="T75" fmla="*/ 205 h 342"/>
                    <a:gd name="T76" fmla="*/ 289 w 420"/>
                    <a:gd name="T77" fmla="*/ 192 h 342"/>
                    <a:gd name="T78" fmla="*/ 359 w 420"/>
                    <a:gd name="T79" fmla="*/ 239 h 342"/>
                    <a:gd name="T80" fmla="*/ 331 w 420"/>
                    <a:gd name="T81" fmla="*/ 261 h 342"/>
                    <a:gd name="T82" fmla="*/ 311 w 420"/>
                    <a:gd name="T83" fmla="*/ 217 h 342"/>
                    <a:gd name="T84" fmla="*/ 352 w 420"/>
                    <a:gd name="T85" fmla="*/ 221 h 342"/>
                    <a:gd name="T86" fmla="*/ 364 w 420"/>
                    <a:gd name="T87" fmla="*/ 213 h 342"/>
                    <a:gd name="T88" fmla="*/ 237 w 420"/>
                    <a:gd name="T89" fmla="*/ 155 h 342"/>
                    <a:gd name="T90" fmla="*/ 140 w 420"/>
                    <a:gd name="T91" fmla="*/ 112 h 342"/>
                    <a:gd name="T92" fmla="*/ 71 w 420"/>
                    <a:gd name="T93" fmla="*/ 69 h 342"/>
                    <a:gd name="T94" fmla="*/ 173 w 420"/>
                    <a:gd name="T95" fmla="*/ 116 h 342"/>
                    <a:gd name="T96" fmla="*/ 294 w 420"/>
                    <a:gd name="T97" fmla="*/ 171 h 342"/>
                    <a:gd name="T98" fmla="*/ 373 w 420"/>
                    <a:gd name="T99" fmla="*/ 207 h 342"/>
                    <a:gd name="T100" fmla="*/ 384 w 420"/>
                    <a:gd name="T101" fmla="*/ 184 h 342"/>
                    <a:gd name="T102" fmla="*/ 343 w 420"/>
                    <a:gd name="T103" fmla="*/ 180 h 342"/>
                    <a:gd name="T104" fmla="*/ 362 w 420"/>
                    <a:gd name="T105" fmla="*/ 139 h 342"/>
                    <a:gd name="T106" fmla="*/ 392 w 420"/>
                    <a:gd name="T107" fmla="*/ 167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20" h="342">
                      <a:moveTo>
                        <a:pt x="396" y="132"/>
                      </a:moveTo>
                      <a:cubicBezTo>
                        <a:pt x="364" y="118"/>
                        <a:pt x="364" y="118"/>
                        <a:pt x="364" y="118"/>
                      </a:cubicBezTo>
                      <a:cubicBezTo>
                        <a:pt x="331" y="103"/>
                        <a:pt x="331" y="103"/>
                        <a:pt x="331" y="103"/>
                      </a:cubicBezTo>
                      <a:cubicBezTo>
                        <a:pt x="294" y="86"/>
                        <a:pt x="294" y="86"/>
                        <a:pt x="294" y="86"/>
                      </a:cubicBezTo>
                      <a:cubicBezTo>
                        <a:pt x="237" y="60"/>
                        <a:pt x="237" y="60"/>
                        <a:pt x="237" y="60"/>
                      </a:cubicBezTo>
                      <a:cubicBezTo>
                        <a:pt x="204" y="45"/>
                        <a:pt x="204" y="45"/>
                        <a:pt x="204" y="45"/>
                      </a:cubicBezTo>
                      <a:cubicBezTo>
                        <a:pt x="173" y="31"/>
                        <a:pt x="173" y="31"/>
                        <a:pt x="173" y="31"/>
                      </a:cubicBezTo>
                      <a:cubicBezTo>
                        <a:pt x="140" y="16"/>
                        <a:pt x="140" y="16"/>
                        <a:pt x="140" y="16"/>
                      </a:cubicBezTo>
                      <a:cubicBezTo>
                        <a:pt x="116" y="5"/>
                        <a:pt x="116" y="5"/>
                        <a:pt x="116" y="5"/>
                      </a:cubicBezTo>
                      <a:cubicBezTo>
                        <a:pt x="113" y="4"/>
                        <a:pt x="109" y="3"/>
                        <a:pt x="106" y="2"/>
                      </a:cubicBezTo>
                      <a:cubicBezTo>
                        <a:pt x="93" y="0"/>
                        <a:pt x="79" y="6"/>
                        <a:pt x="74" y="18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17" y="188"/>
                        <a:pt x="17" y="188"/>
                        <a:pt x="17" y="188"/>
                      </a:cubicBezTo>
                      <a:cubicBezTo>
                        <a:pt x="57" y="102"/>
                        <a:pt x="57" y="102"/>
                        <a:pt x="57" y="102"/>
                      </a:cubicBezTo>
                      <a:cubicBezTo>
                        <a:pt x="60" y="95"/>
                        <a:pt x="69" y="92"/>
                        <a:pt x="77" y="95"/>
                      </a:cubicBezTo>
                      <a:cubicBezTo>
                        <a:pt x="96" y="104"/>
                        <a:pt x="96" y="104"/>
                        <a:pt x="96" y="104"/>
                      </a:cubicBezTo>
                      <a:cubicBezTo>
                        <a:pt x="104" y="108"/>
                        <a:pt x="107" y="116"/>
                        <a:pt x="104" y="123"/>
                      </a:cubicBezTo>
                      <a:cubicBezTo>
                        <a:pt x="65" y="210"/>
                        <a:pt x="65" y="210"/>
                        <a:pt x="65" y="210"/>
                      </a:cubicBezTo>
                      <a:cubicBezTo>
                        <a:pt x="81" y="217"/>
                        <a:pt x="81" y="217"/>
                        <a:pt x="81" y="217"/>
                      </a:cubicBezTo>
                      <a:cubicBezTo>
                        <a:pt x="86" y="207"/>
                        <a:pt x="96" y="201"/>
                        <a:pt x="106" y="201"/>
                      </a:cubicBezTo>
                      <a:cubicBezTo>
                        <a:pt x="110" y="201"/>
                        <a:pt x="114" y="202"/>
                        <a:pt x="118" y="203"/>
                      </a:cubicBezTo>
                      <a:cubicBezTo>
                        <a:pt x="132" y="210"/>
                        <a:pt x="138" y="226"/>
                        <a:pt x="132" y="240"/>
                      </a:cubicBezTo>
                      <a:cubicBezTo>
                        <a:pt x="140" y="244"/>
                        <a:pt x="140" y="244"/>
                        <a:pt x="140" y="244"/>
                      </a:cubicBezTo>
                      <a:cubicBezTo>
                        <a:pt x="173" y="259"/>
                        <a:pt x="173" y="259"/>
                        <a:pt x="173" y="259"/>
                      </a:cubicBezTo>
                      <a:cubicBezTo>
                        <a:pt x="199" y="271"/>
                        <a:pt x="199" y="271"/>
                        <a:pt x="199" y="271"/>
                      </a:cubicBezTo>
                      <a:cubicBezTo>
                        <a:pt x="204" y="273"/>
                        <a:pt x="204" y="273"/>
                        <a:pt x="204" y="273"/>
                      </a:cubicBezTo>
                      <a:cubicBezTo>
                        <a:pt x="207" y="274"/>
                        <a:pt x="207" y="274"/>
                        <a:pt x="207" y="274"/>
                      </a:cubicBezTo>
                      <a:cubicBezTo>
                        <a:pt x="229" y="284"/>
                        <a:pt x="229" y="284"/>
                        <a:pt x="229" y="284"/>
                      </a:cubicBezTo>
                      <a:cubicBezTo>
                        <a:pt x="237" y="288"/>
                        <a:pt x="237" y="288"/>
                        <a:pt x="237" y="288"/>
                      </a:cubicBezTo>
                      <a:cubicBezTo>
                        <a:pt x="268" y="303"/>
                        <a:pt x="268" y="303"/>
                        <a:pt x="268" y="303"/>
                      </a:cubicBezTo>
                      <a:cubicBezTo>
                        <a:pt x="273" y="292"/>
                        <a:pt x="283" y="286"/>
                        <a:pt x="294" y="286"/>
                      </a:cubicBezTo>
                      <a:cubicBezTo>
                        <a:pt x="298" y="286"/>
                        <a:pt x="302" y="287"/>
                        <a:pt x="305" y="289"/>
                      </a:cubicBezTo>
                      <a:cubicBezTo>
                        <a:pt x="320" y="295"/>
                        <a:pt x="326" y="312"/>
                        <a:pt x="319" y="326"/>
                      </a:cubicBezTo>
                      <a:cubicBezTo>
                        <a:pt x="331" y="331"/>
                        <a:pt x="331" y="331"/>
                        <a:pt x="331" y="331"/>
                      </a:cubicBezTo>
                      <a:cubicBezTo>
                        <a:pt x="340" y="335"/>
                        <a:pt x="340" y="335"/>
                        <a:pt x="340" y="335"/>
                      </a:cubicBezTo>
                      <a:cubicBezTo>
                        <a:pt x="356" y="342"/>
                        <a:pt x="356" y="342"/>
                        <a:pt x="356" y="342"/>
                      </a:cubicBezTo>
                      <a:cubicBezTo>
                        <a:pt x="364" y="324"/>
                        <a:pt x="364" y="324"/>
                        <a:pt x="364" y="324"/>
                      </a:cubicBezTo>
                      <a:cubicBezTo>
                        <a:pt x="390" y="267"/>
                        <a:pt x="390" y="267"/>
                        <a:pt x="390" y="267"/>
                      </a:cubicBezTo>
                      <a:cubicBezTo>
                        <a:pt x="393" y="260"/>
                        <a:pt x="389" y="252"/>
                        <a:pt x="382" y="249"/>
                      </a:cubicBezTo>
                      <a:cubicBezTo>
                        <a:pt x="380" y="248"/>
                        <a:pt x="380" y="248"/>
                        <a:pt x="380" y="248"/>
                      </a:cubicBezTo>
                      <a:cubicBezTo>
                        <a:pt x="414" y="173"/>
                        <a:pt x="414" y="173"/>
                        <a:pt x="414" y="173"/>
                      </a:cubicBezTo>
                      <a:cubicBezTo>
                        <a:pt x="420" y="158"/>
                        <a:pt x="412" y="140"/>
                        <a:pt x="396" y="132"/>
                      </a:cubicBezTo>
                      <a:close/>
                      <a:moveTo>
                        <a:pt x="273" y="133"/>
                      </a:moveTo>
                      <a:cubicBezTo>
                        <a:pt x="280" y="116"/>
                        <a:pt x="280" y="116"/>
                        <a:pt x="280" y="116"/>
                      </a:cubicBezTo>
                      <a:cubicBezTo>
                        <a:pt x="283" y="111"/>
                        <a:pt x="288" y="108"/>
                        <a:pt x="294" y="108"/>
                      </a:cubicBezTo>
                      <a:cubicBezTo>
                        <a:pt x="295" y="109"/>
                        <a:pt x="297" y="109"/>
                        <a:pt x="298" y="110"/>
                      </a:cubicBezTo>
                      <a:cubicBezTo>
                        <a:pt x="321" y="120"/>
                        <a:pt x="321" y="120"/>
                        <a:pt x="321" y="120"/>
                      </a:cubicBezTo>
                      <a:cubicBezTo>
                        <a:pt x="328" y="123"/>
                        <a:pt x="331" y="131"/>
                        <a:pt x="328" y="138"/>
                      </a:cubicBezTo>
                      <a:cubicBezTo>
                        <a:pt x="320" y="155"/>
                        <a:pt x="320" y="155"/>
                        <a:pt x="320" y="155"/>
                      </a:cubicBezTo>
                      <a:cubicBezTo>
                        <a:pt x="317" y="162"/>
                        <a:pt x="309" y="165"/>
                        <a:pt x="302" y="162"/>
                      </a:cubicBezTo>
                      <a:cubicBezTo>
                        <a:pt x="294" y="158"/>
                        <a:pt x="294" y="158"/>
                        <a:pt x="294" y="158"/>
                      </a:cubicBezTo>
                      <a:cubicBezTo>
                        <a:pt x="279" y="151"/>
                        <a:pt x="279" y="151"/>
                        <a:pt x="279" y="151"/>
                      </a:cubicBezTo>
                      <a:cubicBezTo>
                        <a:pt x="272" y="148"/>
                        <a:pt x="269" y="140"/>
                        <a:pt x="273" y="133"/>
                      </a:cubicBezTo>
                      <a:close/>
                      <a:moveTo>
                        <a:pt x="209" y="104"/>
                      </a:moveTo>
                      <a:cubicBezTo>
                        <a:pt x="217" y="87"/>
                        <a:pt x="217" y="87"/>
                        <a:pt x="217" y="87"/>
                      </a:cubicBezTo>
                      <a:cubicBezTo>
                        <a:pt x="220" y="81"/>
                        <a:pt x="228" y="78"/>
                        <a:pt x="235" y="81"/>
                      </a:cubicBezTo>
                      <a:cubicBezTo>
                        <a:pt x="237" y="82"/>
                        <a:pt x="237" y="82"/>
                        <a:pt x="237" y="82"/>
                      </a:cubicBezTo>
                      <a:cubicBezTo>
                        <a:pt x="258" y="91"/>
                        <a:pt x="258" y="91"/>
                        <a:pt x="258" y="91"/>
                      </a:cubicBezTo>
                      <a:cubicBezTo>
                        <a:pt x="264" y="94"/>
                        <a:pt x="267" y="102"/>
                        <a:pt x="264" y="109"/>
                      </a:cubicBezTo>
                      <a:cubicBezTo>
                        <a:pt x="257" y="126"/>
                        <a:pt x="257" y="126"/>
                        <a:pt x="257" y="126"/>
                      </a:cubicBezTo>
                      <a:cubicBezTo>
                        <a:pt x="254" y="133"/>
                        <a:pt x="246" y="136"/>
                        <a:pt x="239" y="133"/>
                      </a:cubicBezTo>
                      <a:cubicBezTo>
                        <a:pt x="237" y="132"/>
                        <a:pt x="237" y="132"/>
                        <a:pt x="237" y="132"/>
                      </a:cubicBezTo>
                      <a:cubicBezTo>
                        <a:pt x="216" y="122"/>
                        <a:pt x="216" y="122"/>
                        <a:pt x="216" y="122"/>
                      </a:cubicBezTo>
                      <a:cubicBezTo>
                        <a:pt x="209" y="119"/>
                        <a:pt x="206" y="111"/>
                        <a:pt x="209" y="104"/>
                      </a:cubicBezTo>
                      <a:close/>
                      <a:moveTo>
                        <a:pt x="145" y="75"/>
                      </a:moveTo>
                      <a:cubicBezTo>
                        <a:pt x="153" y="59"/>
                        <a:pt x="153" y="59"/>
                        <a:pt x="153" y="59"/>
                      </a:cubicBezTo>
                      <a:cubicBezTo>
                        <a:pt x="156" y="52"/>
                        <a:pt x="164" y="49"/>
                        <a:pt x="171" y="52"/>
                      </a:cubicBezTo>
                      <a:cubicBezTo>
                        <a:pt x="173" y="53"/>
                        <a:pt x="173" y="53"/>
                        <a:pt x="173" y="53"/>
                      </a:cubicBezTo>
                      <a:cubicBezTo>
                        <a:pt x="194" y="62"/>
                        <a:pt x="194" y="62"/>
                        <a:pt x="194" y="62"/>
                      </a:cubicBezTo>
                      <a:cubicBezTo>
                        <a:pt x="201" y="65"/>
                        <a:pt x="204" y="73"/>
                        <a:pt x="201" y="80"/>
                      </a:cubicBezTo>
                      <a:cubicBezTo>
                        <a:pt x="193" y="97"/>
                        <a:pt x="193" y="97"/>
                        <a:pt x="193" y="97"/>
                      </a:cubicBezTo>
                      <a:cubicBezTo>
                        <a:pt x="190" y="104"/>
                        <a:pt x="182" y="107"/>
                        <a:pt x="175" y="104"/>
                      </a:cubicBezTo>
                      <a:cubicBezTo>
                        <a:pt x="173" y="103"/>
                        <a:pt x="173" y="103"/>
                        <a:pt x="173" y="103"/>
                      </a:cubicBezTo>
                      <a:cubicBezTo>
                        <a:pt x="152" y="93"/>
                        <a:pt x="152" y="93"/>
                        <a:pt x="152" y="93"/>
                      </a:cubicBezTo>
                      <a:cubicBezTo>
                        <a:pt x="145" y="90"/>
                        <a:pt x="142" y="82"/>
                        <a:pt x="145" y="75"/>
                      </a:cubicBezTo>
                      <a:close/>
                      <a:moveTo>
                        <a:pt x="82" y="47"/>
                      </a:moveTo>
                      <a:cubicBezTo>
                        <a:pt x="89" y="30"/>
                        <a:pt x="89" y="30"/>
                        <a:pt x="89" y="30"/>
                      </a:cubicBezTo>
                      <a:cubicBezTo>
                        <a:pt x="92" y="23"/>
                        <a:pt x="100" y="20"/>
                        <a:pt x="106" y="23"/>
                      </a:cubicBezTo>
                      <a:cubicBezTo>
                        <a:pt x="107" y="23"/>
                        <a:pt x="107" y="23"/>
                        <a:pt x="107" y="2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7" y="36"/>
                        <a:pt x="140" y="45"/>
                        <a:pt x="137" y="51"/>
                      </a:cubicBezTo>
                      <a:cubicBezTo>
                        <a:pt x="129" y="68"/>
                        <a:pt x="129" y="68"/>
                        <a:pt x="129" y="68"/>
                      </a:cubicBezTo>
                      <a:cubicBezTo>
                        <a:pt x="126" y="75"/>
                        <a:pt x="118" y="78"/>
                        <a:pt x="112" y="75"/>
                      </a:cubicBezTo>
                      <a:cubicBezTo>
                        <a:pt x="106" y="73"/>
                        <a:pt x="106" y="73"/>
                        <a:pt x="106" y="73"/>
                      </a:cubicBezTo>
                      <a:cubicBezTo>
                        <a:pt x="88" y="64"/>
                        <a:pt x="88" y="64"/>
                        <a:pt x="88" y="64"/>
                      </a:cubicBezTo>
                      <a:cubicBezTo>
                        <a:pt x="82" y="61"/>
                        <a:pt x="79" y="53"/>
                        <a:pt x="82" y="47"/>
                      </a:cubicBezTo>
                      <a:close/>
                      <a:moveTo>
                        <a:pt x="168" y="152"/>
                      </a:moveTo>
                      <a:cubicBezTo>
                        <a:pt x="160" y="169"/>
                        <a:pt x="160" y="169"/>
                        <a:pt x="160" y="169"/>
                      </a:cubicBezTo>
                      <a:cubicBezTo>
                        <a:pt x="157" y="176"/>
                        <a:pt x="149" y="179"/>
                        <a:pt x="143" y="176"/>
                      </a:cubicBezTo>
                      <a:cubicBezTo>
                        <a:pt x="140" y="175"/>
                        <a:pt x="140" y="175"/>
                        <a:pt x="140" y="175"/>
                      </a:cubicBezTo>
                      <a:cubicBezTo>
                        <a:pt x="119" y="165"/>
                        <a:pt x="119" y="165"/>
                        <a:pt x="119" y="165"/>
                      </a:cubicBezTo>
                      <a:cubicBezTo>
                        <a:pt x="113" y="162"/>
                        <a:pt x="110" y="154"/>
                        <a:pt x="113" y="147"/>
                      </a:cubicBezTo>
                      <a:cubicBezTo>
                        <a:pt x="120" y="130"/>
                        <a:pt x="120" y="130"/>
                        <a:pt x="120" y="130"/>
                      </a:cubicBezTo>
                      <a:cubicBezTo>
                        <a:pt x="123" y="123"/>
                        <a:pt x="132" y="120"/>
                        <a:pt x="138" y="124"/>
                      </a:cubicBezTo>
                      <a:cubicBezTo>
                        <a:pt x="140" y="124"/>
                        <a:pt x="140" y="124"/>
                        <a:pt x="140" y="124"/>
                      </a:cubicBezTo>
                      <a:cubicBezTo>
                        <a:pt x="161" y="134"/>
                        <a:pt x="161" y="134"/>
                        <a:pt x="161" y="134"/>
                      </a:cubicBezTo>
                      <a:cubicBezTo>
                        <a:pt x="168" y="137"/>
                        <a:pt x="171" y="145"/>
                        <a:pt x="168" y="152"/>
                      </a:cubicBezTo>
                      <a:close/>
                      <a:moveTo>
                        <a:pt x="232" y="181"/>
                      </a:moveTo>
                      <a:cubicBezTo>
                        <a:pt x="224" y="198"/>
                        <a:pt x="224" y="198"/>
                        <a:pt x="224" y="198"/>
                      </a:cubicBezTo>
                      <a:cubicBezTo>
                        <a:pt x="221" y="205"/>
                        <a:pt x="213" y="208"/>
                        <a:pt x="206" y="205"/>
                      </a:cubicBezTo>
                      <a:cubicBezTo>
                        <a:pt x="204" y="204"/>
                        <a:pt x="204" y="204"/>
                        <a:pt x="204" y="204"/>
                      </a:cubicBezTo>
                      <a:cubicBezTo>
                        <a:pt x="183" y="194"/>
                        <a:pt x="183" y="194"/>
                        <a:pt x="183" y="194"/>
                      </a:cubicBezTo>
                      <a:cubicBezTo>
                        <a:pt x="176" y="191"/>
                        <a:pt x="173" y="183"/>
                        <a:pt x="176" y="176"/>
                      </a:cubicBezTo>
                      <a:cubicBezTo>
                        <a:pt x="184" y="159"/>
                        <a:pt x="184" y="159"/>
                        <a:pt x="184" y="159"/>
                      </a:cubicBezTo>
                      <a:cubicBezTo>
                        <a:pt x="187" y="152"/>
                        <a:pt x="195" y="149"/>
                        <a:pt x="202" y="152"/>
                      </a:cubicBezTo>
                      <a:cubicBezTo>
                        <a:pt x="204" y="153"/>
                        <a:pt x="204" y="153"/>
                        <a:pt x="204" y="153"/>
                      </a:cubicBezTo>
                      <a:cubicBezTo>
                        <a:pt x="225" y="163"/>
                        <a:pt x="225" y="163"/>
                        <a:pt x="225" y="163"/>
                      </a:cubicBezTo>
                      <a:cubicBezTo>
                        <a:pt x="232" y="166"/>
                        <a:pt x="235" y="174"/>
                        <a:pt x="232" y="181"/>
                      </a:cubicBezTo>
                      <a:close/>
                      <a:moveTo>
                        <a:pt x="295" y="210"/>
                      </a:moveTo>
                      <a:cubicBezTo>
                        <a:pt x="294" y="213"/>
                        <a:pt x="294" y="213"/>
                        <a:pt x="294" y="213"/>
                      </a:cubicBezTo>
                      <a:cubicBezTo>
                        <a:pt x="288" y="227"/>
                        <a:pt x="288" y="227"/>
                        <a:pt x="288" y="227"/>
                      </a:cubicBezTo>
                      <a:cubicBezTo>
                        <a:pt x="285" y="233"/>
                        <a:pt x="277" y="236"/>
                        <a:pt x="270" y="233"/>
                      </a:cubicBezTo>
                      <a:cubicBezTo>
                        <a:pt x="247" y="223"/>
                        <a:pt x="247" y="223"/>
                        <a:pt x="247" y="223"/>
                      </a:cubicBezTo>
                      <a:cubicBezTo>
                        <a:pt x="240" y="220"/>
                        <a:pt x="237" y="212"/>
                        <a:pt x="240" y="205"/>
                      </a:cubicBezTo>
                      <a:cubicBezTo>
                        <a:pt x="248" y="188"/>
                        <a:pt x="248" y="188"/>
                        <a:pt x="248" y="188"/>
                      </a:cubicBezTo>
                      <a:cubicBezTo>
                        <a:pt x="251" y="181"/>
                        <a:pt x="259" y="178"/>
                        <a:pt x="266" y="181"/>
                      </a:cubicBezTo>
                      <a:cubicBezTo>
                        <a:pt x="289" y="192"/>
                        <a:pt x="289" y="192"/>
                        <a:pt x="289" y="192"/>
                      </a:cubicBezTo>
                      <a:cubicBezTo>
                        <a:pt x="291" y="193"/>
                        <a:pt x="293" y="194"/>
                        <a:pt x="294" y="196"/>
                      </a:cubicBezTo>
                      <a:cubicBezTo>
                        <a:pt x="297" y="200"/>
                        <a:pt x="297" y="205"/>
                        <a:pt x="295" y="210"/>
                      </a:cubicBezTo>
                      <a:close/>
                      <a:moveTo>
                        <a:pt x="359" y="239"/>
                      </a:moveTo>
                      <a:cubicBezTo>
                        <a:pt x="351" y="256"/>
                        <a:pt x="351" y="256"/>
                        <a:pt x="351" y="256"/>
                      </a:cubicBezTo>
                      <a:cubicBezTo>
                        <a:pt x="348" y="262"/>
                        <a:pt x="340" y="265"/>
                        <a:pt x="333" y="262"/>
                      </a:cubicBezTo>
                      <a:cubicBezTo>
                        <a:pt x="331" y="261"/>
                        <a:pt x="331" y="261"/>
                        <a:pt x="331" y="261"/>
                      </a:cubicBezTo>
                      <a:cubicBezTo>
                        <a:pt x="310" y="252"/>
                        <a:pt x="310" y="252"/>
                        <a:pt x="310" y="252"/>
                      </a:cubicBezTo>
                      <a:cubicBezTo>
                        <a:pt x="303" y="249"/>
                        <a:pt x="300" y="241"/>
                        <a:pt x="304" y="234"/>
                      </a:cubicBezTo>
                      <a:cubicBezTo>
                        <a:pt x="311" y="217"/>
                        <a:pt x="311" y="217"/>
                        <a:pt x="311" y="217"/>
                      </a:cubicBezTo>
                      <a:cubicBezTo>
                        <a:pt x="314" y="210"/>
                        <a:pt x="322" y="207"/>
                        <a:pt x="329" y="210"/>
                      </a:cubicBezTo>
                      <a:cubicBezTo>
                        <a:pt x="331" y="211"/>
                        <a:pt x="331" y="211"/>
                        <a:pt x="331" y="211"/>
                      </a:cubicBezTo>
                      <a:cubicBezTo>
                        <a:pt x="352" y="221"/>
                        <a:pt x="352" y="221"/>
                        <a:pt x="352" y="221"/>
                      </a:cubicBezTo>
                      <a:cubicBezTo>
                        <a:pt x="359" y="224"/>
                        <a:pt x="362" y="232"/>
                        <a:pt x="359" y="239"/>
                      </a:cubicBezTo>
                      <a:close/>
                      <a:moveTo>
                        <a:pt x="369" y="216"/>
                      </a:moveTo>
                      <a:cubicBezTo>
                        <a:pt x="364" y="213"/>
                        <a:pt x="364" y="213"/>
                        <a:pt x="364" y="213"/>
                      </a:cubicBezTo>
                      <a:cubicBezTo>
                        <a:pt x="331" y="198"/>
                        <a:pt x="331" y="198"/>
                        <a:pt x="331" y="198"/>
                      </a:cubicBezTo>
                      <a:cubicBezTo>
                        <a:pt x="294" y="181"/>
                        <a:pt x="294" y="181"/>
                        <a:pt x="294" y="181"/>
                      </a:cubicBezTo>
                      <a:cubicBezTo>
                        <a:pt x="237" y="155"/>
                        <a:pt x="237" y="155"/>
                        <a:pt x="237" y="155"/>
                      </a:cubicBezTo>
                      <a:cubicBezTo>
                        <a:pt x="204" y="141"/>
                        <a:pt x="204" y="141"/>
                        <a:pt x="204" y="141"/>
                      </a:cubicBezTo>
                      <a:cubicBezTo>
                        <a:pt x="173" y="127"/>
                        <a:pt x="173" y="127"/>
                        <a:pt x="173" y="127"/>
                      </a:cubicBezTo>
                      <a:cubicBezTo>
                        <a:pt x="140" y="112"/>
                        <a:pt x="140" y="112"/>
                        <a:pt x="140" y="112"/>
                      </a:cubicBezTo>
                      <a:cubicBezTo>
                        <a:pt x="106" y="96"/>
                        <a:pt x="106" y="96"/>
                        <a:pt x="106" y="96"/>
                      </a:cubicBezTo>
                      <a:cubicBezTo>
                        <a:pt x="67" y="78"/>
                        <a:pt x="67" y="78"/>
                        <a:pt x="67" y="78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106" y="85"/>
                        <a:pt x="106" y="85"/>
                        <a:pt x="106" y="85"/>
                      </a:cubicBezTo>
                      <a:cubicBezTo>
                        <a:pt x="140" y="101"/>
                        <a:pt x="140" y="101"/>
                        <a:pt x="140" y="101"/>
                      </a:cubicBezTo>
                      <a:cubicBezTo>
                        <a:pt x="173" y="116"/>
                        <a:pt x="173" y="116"/>
                        <a:pt x="173" y="116"/>
                      </a:cubicBezTo>
                      <a:cubicBezTo>
                        <a:pt x="204" y="130"/>
                        <a:pt x="204" y="130"/>
                        <a:pt x="204" y="130"/>
                      </a:cubicBezTo>
                      <a:cubicBezTo>
                        <a:pt x="237" y="145"/>
                        <a:pt x="237" y="145"/>
                        <a:pt x="237" y="145"/>
                      </a:cubicBezTo>
                      <a:cubicBezTo>
                        <a:pt x="294" y="171"/>
                        <a:pt x="294" y="171"/>
                        <a:pt x="294" y="171"/>
                      </a:cubicBezTo>
                      <a:cubicBezTo>
                        <a:pt x="331" y="188"/>
                        <a:pt x="331" y="188"/>
                        <a:pt x="331" y="188"/>
                      </a:cubicBezTo>
                      <a:cubicBezTo>
                        <a:pt x="364" y="202"/>
                        <a:pt x="364" y="202"/>
                        <a:pt x="364" y="202"/>
                      </a:cubicBezTo>
                      <a:cubicBezTo>
                        <a:pt x="373" y="207"/>
                        <a:pt x="373" y="207"/>
                        <a:pt x="373" y="207"/>
                      </a:cubicBezTo>
                      <a:lnTo>
                        <a:pt x="369" y="216"/>
                      </a:lnTo>
                      <a:close/>
                      <a:moveTo>
                        <a:pt x="392" y="167"/>
                      </a:moveTo>
                      <a:cubicBezTo>
                        <a:pt x="384" y="184"/>
                        <a:pt x="384" y="184"/>
                        <a:pt x="384" y="184"/>
                      </a:cubicBezTo>
                      <a:cubicBezTo>
                        <a:pt x="381" y="191"/>
                        <a:pt x="373" y="194"/>
                        <a:pt x="366" y="191"/>
                      </a:cubicBezTo>
                      <a:cubicBezTo>
                        <a:pt x="364" y="190"/>
                        <a:pt x="364" y="190"/>
                        <a:pt x="364" y="190"/>
                      </a:cubicBezTo>
                      <a:cubicBezTo>
                        <a:pt x="343" y="180"/>
                        <a:pt x="343" y="180"/>
                        <a:pt x="343" y="180"/>
                      </a:cubicBezTo>
                      <a:cubicBezTo>
                        <a:pt x="336" y="177"/>
                        <a:pt x="333" y="169"/>
                        <a:pt x="336" y="162"/>
                      </a:cubicBezTo>
                      <a:cubicBezTo>
                        <a:pt x="344" y="145"/>
                        <a:pt x="344" y="145"/>
                        <a:pt x="344" y="145"/>
                      </a:cubicBezTo>
                      <a:cubicBezTo>
                        <a:pt x="347" y="138"/>
                        <a:pt x="355" y="135"/>
                        <a:pt x="362" y="139"/>
                      </a:cubicBezTo>
                      <a:cubicBezTo>
                        <a:pt x="364" y="140"/>
                        <a:pt x="364" y="140"/>
                        <a:pt x="364" y="140"/>
                      </a:cubicBezTo>
                      <a:cubicBezTo>
                        <a:pt x="385" y="149"/>
                        <a:pt x="385" y="149"/>
                        <a:pt x="385" y="149"/>
                      </a:cubicBezTo>
                      <a:cubicBezTo>
                        <a:pt x="392" y="152"/>
                        <a:pt x="395" y="160"/>
                        <a:pt x="392" y="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27" name="Freeform 58"/>
              <p:cNvSpPr>
                <a:spLocks noEditPoints="1"/>
              </p:cNvSpPr>
              <p:nvPr/>
            </p:nvSpPr>
            <p:spPr bwMode="auto">
              <a:xfrm>
                <a:off x="8047196" y="3428808"/>
                <a:ext cx="644973" cy="1100037"/>
              </a:xfrm>
              <a:custGeom>
                <a:avLst/>
                <a:gdLst>
                  <a:gd name="T0" fmla="*/ 121 w 282"/>
                  <a:gd name="T1" fmla="*/ 127 h 480"/>
                  <a:gd name="T2" fmla="*/ 83 w 282"/>
                  <a:gd name="T3" fmla="*/ 113 h 480"/>
                  <a:gd name="T4" fmla="*/ 83 w 282"/>
                  <a:gd name="T5" fmla="*/ 109 h 480"/>
                  <a:gd name="T6" fmla="*/ 121 w 282"/>
                  <a:gd name="T7" fmla="*/ 121 h 480"/>
                  <a:gd name="T8" fmla="*/ 177 w 282"/>
                  <a:gd name="T9" fmla="*/ 140 h 480"/>
                  <a:gd name="T10" fmla="*/ 275 w 282"/>
                  <a:gd name="T11" fmla="*/ 13 h 480"/>
                  <a:gd name="T12" fmla="*/ 121 w 282"/>
                  <a:gd name="T13" fmla="*/ 38 h 480"/>
                  <a:gd name="T14" fmla="*/ 94 w 282"/>
                  <a:gd name="T15" fmla="*/ 45 h 480"/>
                  <a:gd name="T16" fmla="*/ 97 w 282"/>
                  <a:gd name="T17" fmla="*/ 10 h 480"/>
                  <a:gd name="T18" fmla="*/ 66 w 282"/>
                  <a:gd name="T19" fmla="*/ 112 h 480"/>
                  <a:gd name="T20" fmla="*/ 41 w 282"/>
                  <a:gd name="T21" fmla="*/ 219 h 480"/>
                  <a:gd name="T22" fmla="*/ 5 w 282"/>
                  <a:gd name="T23" fmla="*/ 432 h 480"/>
                  <a:gd name="T24" fmla="*/ 25 w 282"/>
                  <a:gd name="T25" fmla="*/ 372 h 480"/>
                  <a:gd name="T26" fmla="*/ 66 w 282"/>
                  <a:gd name="T27" fmla="*/ 405 h 480"/>
                  <a:gd name="T28" fmla="*/ 121 w 282"/>
                  <a:gd name="T29" fmla="*/ 447 h 480"/>
                  <a:gd name="T30" fmla="*/ 176 w 282"/>
                  <a:gd name="T31" fmla="*/ 474 h 480"/>
                  <a:gd name="T32" fmla="*/ 137 w 282"/>
                  <a:gd name="T33" fmla="*/ 312 h 480"/>
                  <a:gd name="T34" fmla="*/ 121 w 282"/>
                  <a:gd name="T35" fmla="*/ 311 h 480"/>
                  <a:gd name="T36" fmla="*/ 66 w 282"/>
                  <a:gd name="T37" fmla="*/ 305 h 480"/>
                  <a:gd name="T38" fmla="*/ 43 w 282"/>
                  <a:gd name="T39" fmla="*/ 301 h 480"/>
                  <a:gd name="T40" fmla="*/ 44 w 282"/>
                  <a:gd name="T41" fmla="*/ 298 h 480"/>
                  <a:gd name="T42" fmla="*/ 66 w 282"/>
                  <a:gd name="T43" fmla="*/ 300 h 480"/>
                  <a:gd name="T44" fmla="*/ 121 w 282"/>
                  <a:gd name="T45" fmla="*/ 303 h 480"/>
                  <a:gd name="T46" fmla="*/ 273 w 282"/>
                  <a:gd name="T47" fmla="*/ 251 h 480"/>
                  <a:gd name="T48" fmla="*/ 121 w 282"/>
                  <a:gd name="T49" fmla="*/ 127 h 480"/>
                  <a:gd name="T50" fmla="*/ 93 w 282"/>
                  <a:gd name="T51" fmla="*/ 54 h 480"/>
                  <a:gd name="T52" fmla="*/ 121 w 282"/>
                  <a:gd name="T53" fmla="*/ 60 h 480"/>
                  <a:gd name="T54" fmla="*/ 170 w 282"/>
                  <a:gd name="T55" fmla="*/ 71 h 480"/>
                  <a:gd name="T56" fmla="*/ 121 w 282"/>
                  <a:gd name="T57" fmla="*/ 92 h 480"/>
                  <a:gd name="T58" fmla="*/ 84 w 282"/>
                  <a:gd name="T59" fmla="*/ 105 h 480"/>
                  <a:gd name="T60" fmla="*/ 93 w 282"/>
                  <a:gd name="T61" fmla="*/ 54 h 480"/>
                  <a:gd name="T62" fmla="*/ 66 w 282"/>
                  <a:gd name="T63" fmla="*/ 338 h 480"/>
                  <a:gd name="T64" fmla="*/ 104 w 282"/>
                  <a:gd name="T65" fmla="*/ 379 h 480"/>
                  <a:gd name="T66" fmla="*/ 66 w 282"/>
                  <a:gd name="T67" fmla="*/ 371 h 480"/>
                  <a:gd name="T68" fmla="*/ 28 w 282"/>
                  <a:gd name="T69" fmla="*/ 362 h 480"/>
                  <a:gd name="T70" fmla="*/ 40 w 282"/>
                  <a:gd name="T71" fmla="*/ 312 h 480"/>
                  <a:gd name="T72" fmla="*/ 66 w 282"/>
                  <a:gd name="T73" fmla="*/ 338 h 480"/>
                  <a:gd name="T74" fmla="*/ 196 w 282"/>
                  <a:gd name="T75" fmla="*/ 234 h 480"/>
                  <a:gd name="T76" fmla="*/ 121 w 282"/>
                  <a:gd name="T77" fmla="*/ 283 h 480"/>
                  <a:gd name="T78" fmla="*/ 66 w 282"/>
                  <a:gd name="T79" fmla="*/ 290 h 480"/>
                  <a:gd name="T80" fmla="*/ 46 w 282"/>
                  <a:gd name="T81" fmla="*/ 289 h 480"/>
                  <a:gd name="T82" fmla="*/ 60 w 282"/>
                  <a:gd name="T83" fmla="*/ 223 h 480"/>
                  <a:gd name="T84" fmla="*/ 66 w 282"/>
                  <a:gd name="T85" fmla="*/ 198 h 480"/>
                  <a:gd name="T86" fmla="*/ 81 w 282"/>
                  <a:gd name="T87" fmla="*/ 121 h 480"/>
                  <a:gd name="T88" fmla="*/ 121 w 282"/>
                  <a:gd name="T89" fmla="*/ 141 h 480"/>
                  <a:gd name="T90" fmla="*/ 196 w 282"/>
                  <a:gd name="T91" fmla="*/ 234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2" h="480">
                    <a:moveTo>
                      <a:pt x="121" y="127"/>
                    </a:moveTo>
                    <a:cubicBezTo>
                      <a:pt x="109" y="122"/>
                      <a:pt x="96" y="117"/>
                      <a:pt x="83" y="113"/>
                    </a:cubicBezTo>
                    <a:cubicBezTo>
                      <a:pt x="83" y="109"/>
                      <a:pt x="83" y="109"/>
                      <a:pt x="83" y="109"/>
                    </a:cubicBezTo>
                    <a:cubicBezTo>
                      <a:pt x="96" y="113"/>
                      <a:pt x="109" y="117"/>
                      <a:pt x="121" y="121"/>
                    </a:cubicBezTo>
                    <a:cubicBezTo>
                      <a:pt x="141" y="127"/>
                      <a:pt x="159" y="133"/>
                      <a:pt x="177" y="140"/>
                    </a:cubicBezTo>
                    <a:cubicBezTo>
                      <a:pt x="223" y="70"/>
                      <a:pt x="278" y="28"/>
                      <a:pt x="275" y="13"/>
                    </a:cubicBezTo>
                    <a:cubicBezTo>
                      <a:pt x="273" y="0"/>
                      <a:pt x="181" y="22"/>
                      <a:pt x="121" y="38"/>
                    </a:cubicBezTo>
                    <a:cubicBezTo>
                      <a:pt x="111" y="40"/>
                      <a:pt x="102" y="43"/>
                      <a:pt x="94" y="45"/>
                    </a:cubicBezTo>
                    <a:cubicBezTo>
                      <a:pt x="98" y="23"/>
                      <a:pt x="98" y="10"/>
                      <a:pt x="97" y="10"/>
                    </a:cubicBezTo>
                    <a:cubicBezTo>
                      <a:pt x="93" y="9"/>
                      <a:pt x="81" y="50"/>
                      <a:pt x="66" y="112"/>
                    </a:cubicBezTo>
                    <a:cubicBezTo>
                      <a:pt x="58" y="143"/>
                      <a:pt x="50" y="180"/>
                      <a:pt x="41" y="219"/>
                    </a:cubicBezTo>
                    <a:cubicBezTo>
                      <a:pt x="16" y="336"/>
                      <a:pt x="0" y="431"/>
                      <a:pt x="5" y="432"/>
                    </a:cubicBezTo>
                    <a:cubicBezTo>
                      <a:pt x="8" y="433"/>
                      <a:pt x="15" y="410"/>
                      <a:pt x="25" y="372"/>
                    </a:cubicBezTo>
                    <a:cubicBezTo>
                      <a:pt x="36" y="381"/>
                      <a:pt x="50" y="393"/>
                      <a:pt x="66" y="405"/>
                    </a:cubicBezTo>
                    <a:cubicBezTo>
                      <a:pt x="84" y="419"/>
                      <a:pt x="103" y="434"/>
                      <a:pt x="121" y="447"/>
                    </a:cubicBezTo>
                    <a:cubicBezTo>
                      <a:pt x="149" y="467"/>
                      <a:pt x="172" y="480"/>
                      <a:pt x="176" y="474"/>
                    </a:cubicBezTo>
                    <a:cubicBezTo>
                      <a:pt x="184" y="462"/>
                      <a:pt x="149" y="397"/>
                      <a:pt x="137" y="312"/>
                    </a:cubicBezTo>
                    <a:cubicBezTo>
                      <a:pt x="132" y="312"/>
                      <a:pt x="126" y="311"/>
                      <a:pt x="121" y="311"/>
                    </a:cubicBezTo>
                    <a:cubicBezTo>
                      <a:pt x="102" y="309"/>
                      <a:pt x="83" y="307"/>
                      <a:pt x="66" y="305"/>
                    </a:cubicBezTo>
                    <a:cubicBezTo>
                      <a:pt x="58" y="304"/>
                      <a:pt x="50" y="302"/>
                      <a:pt x="43" y="301"/>
                    </a:cubicBezTo>
                    <a:cubicBezTo>
                      <a:pt x="44" y="298"/>
                      <a:pt x="44" y="298"/>
                      <a:pt x="44" y="298"/>
                    </a:cubicBezTo>
                    <a:cubicBezTo>
                      <a:pt x="51" y="298"/>
                      <a:pt x="58" y="299"/>
                      <a:pt x="66" y="300"/>
                    </a:cubicBezTo>
                    <a:cubicBezTo>
                      <a:pt x="85" y="302"/>
                      <a:pt x="103" y="303"/>
                      <a:pt x="121" y="303"/>
                    </a:cubicBezTo>
                    <a:cubicBezTo>
                      <a:pt x="204" y="304"/>
                      <a:pt x="266" y="286"/>
                      <a:pt x="273" y="251"/>
                    </a:cubicBezTo>
                    <a:cubicBezTo>
                      <a:pt x="282" y="210"/>
                      <a:pt x="215" y="164"/>
                      <a:pt x="121" y="127"/>
                    </a:cubicBezTo>
                    <a:close/>
                    <a:moveTo>
                      <a:pt x="93" y="54"/>
                    </a:moveTo>
                    <a:cubicBezTo>
                      <a:pt x="121" y="60"/>
                      <a:pt x="121" y="60"/>
                      <a:pt x="121" y="60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54" y="78"/>
                      <a:pt x="138" y="85"/>
                      <a:pt x="121" y="92"/>
                    </a:cubicBezTo>
                    <a:cubicBezTo>
                      <a:pt x="108" y="97"/>
                      <a:pt x="96" y="101"/>
                      <a:pt x="84" y="105"/>
                    </a:cubicBezTo>
                    <a:cubicBezTo>
                      <a:pt x="88" y="86"/>
                      <a:pt x="91" y="68"/>
                      <a:pt x="93" y="54"/>
                    </a:cubicBezTo>
                    <a:close/>
                    <a:moveTo>
                      <a:pt x="66" y="338"/>
                    </a:moveTo>
                    <a:cubicBezTo>
                      <a:pt x="79" y="351"/>
                      <a:pt x="92" y="365"/>
                      <a:pt x="104" y="379"/>
                    </a:cubicBezTo>
                    <a:cubicBezTo>
                      <a:pt x="66" y="371"/>
                      <a:pt x="66" y="371"/>
                      <a:pt x="66" y="371"/>
                    </a:cubicBezTo>
                    <a:cubicBezTo>
                      <a:pt x="28" y="362"/>
                      <a:pt x="28" y="362"/>
                      <a:pt x="28" y="362"/>
                    </a:cubicBezTo>
                    <a:cubicBezTo>
                      <a:pt x="32" y="347"/>
                      <a:pt x="36" y="331"/>
                      <a:pt x="40" y="312"/>
                    </a:cubicBezTo>
                    <a:cubicBezTo>
                      <a:pt x="49" y="320"/>
                      <a:pt x="57" y="329"/>
                      <a:pt x="66" y="338"/>
                    </a:cubicBezTo>
                    <a:close/>
                    <a:moveTo>
                      <a:pt x="196" y="234"/>
                    </a:moveTo>
                    <a:cubicBezTo>
                      <a:pt x="191" y="253"/>
                      <a:pt x="162" y="273"/>
                      <a:pt x="121" y="283"/>
                    </a:cubicBezTo>
                    <a:cubicBezTo>
                      <a:pt x="104" y="287"/>
                      <a:pt x="85" y="290"/>
                      <a:pt x="66" y="290"/>
                    </a:cubicBezTo>
                    <a:cubicBezTo>
                      <a:pt x="59" y="290"/>
                      <a:pt x="52" y="290"/>
                      <a:pt x="46" y="289"/>
                    </a:cubicBezTo>
                    <a:cubicBezTo>
                      <a:pt x="50" y="269"/>
                      <a:pt x="55" y="246"/>
                      <a:pt x="60" y="223"/>
                    </a:cubicBezTo>
                    <a:cubicBezTo>
                      <a:pt x="62" y="215"/>
                      <a:pt x="64" y="206"/>
                      <a:pt x="66" y="198"/>
                    </a:cubicBezTo>
                    <a:cubicBezTo>
                      <a:pt x="72" y="171"/>
                      <a:pt x="77" y="145"/>
                      <a:pt x="81" y="121"/>
                    </a:cubicBezTo>
                    <a:cubicBezTo>
                      <a:pt x="95" y="127"/>
                      <a:pt x="109" y="134"/>
                      <a:pt x="121" y="141"/>
                    </a:cubicBezTo>
                    <a:cubicBezTo>
                      <a:pt x="170" y="171"/>
                      <a:pt x="201" y="210"/>
                      <a:pt x="196" y="2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4" name="Freeform 65"/>
              <p:cNvSpPr>
                <a:spLocks/>
              </p:cNvSpPr>
              <p:nvPr/>
            </p:nvSpPr>
            <p:spPr bwMode="auto">
              <a:xfrm>
                <a:off x="7124383" y="5358897"/>
                <a:ext cx="98538" cy="84205"/>
              </a:xfrm>
              <a:custGeom>
                <a:avLst/>
                <a:gdLst>
                  <a:gd name="T0" fmla="*/ 22 w 43"/>
                  <a:gd name="T1" fmla="*/ 37 h 37"/>
                  <a:gd name="T2" fmla="*/ 33 w 43"/>
                  <a:gd name="T3" fmla="*/ 34 h 37"/>
                  <a:gd name="T4" fmla="*/ 37 w 43"/>
                  <a:gd name="T5" fmla="*/ 7 h 37"/>
                  <a:gd name="T6" fmla="*/ 22 w 43"/>
                  <a:gd name="T7" fmla="*/ 0 h 37"/>
                  <a:gd name="T8" fmla="*/ 10 w 43"/>
                  <a:gd name="T9" fmla="*/ 3 h 37"/>
                  <a:gd name="T10" fmla="*/ 6 w 43"/>
                  <a:gd name="T11" fmla="*/ 30 h 37"/>
                  <a:gd name="T12" fmla="*/ 22 w 43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7">
                    <a:moveTo>
                      <a:pt x="22" y="37"/>
                    </a:moveTo>
                    <a:cubicBezTo>
                      <a:pt x="26" y="37"/>
                      <a:pt x="29" y="36"/>
                      <a:pt x="33" y="34"/>
                    </a:cubicBezTo>
                    <a:cubicBezTo>
                      <a:pt x="41" y="28"/>
                      <a:pt x="43" y="16"/>
                      <a:pt x="37" y="7"/>
                    </a:cubicBezTo>
                    <a:cubicBezTo>
                      <a:pt x="33" y="2"/>
                      <a:pt x="27" y="0"/>
                      <a:pt x="22" y="0"/>
                    </a:cubicBezTo>
                    <a:cubicBezTo>
                      <a:pt x="18" y="0"/>
                      <a:pt x="14" y="1"/>
                      <a:pt x="10" y="3"/>
                    </a:cubicBezTo>
                    <a:cubicBezTo>
                      <a:pt x="2" y="9"/>
                      <a:pt x="0" y="21"/>
                      <a:pt x="6" y="30"/>
                    </a:cubicBezTo>
                    <a:cubicBezTo>
                      <a:pt x="10" y="35"/>
                      <a:pt x="16" y="37"/>
                      <a:pt x="22" y="3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5" name="Freeform 66"/>
              <p:cNvSpPr>
                <a:spLocks/>
              </p:cNvSpPr>
              <p:nvPr/>
            </p:nvSpPr>
            <p:spPr bwMode="auto">
              <a:xfrm>
                <a:off x="7504200" y="5079409"/>
                <a:ext cx="96746" cy="84205"/>
              </a:xfrm>
              <a:custGeom>
                <a:avLst/>
                <a:gdLst>
                  <a:gd name="T0" fmla="*/ 22 w 42"/>
                  <a:gd name="T1" fmla="*/ 37 h 37"/>
                  <a:gd name="T2" fmla="*/ 33 w 42"/>
                  <a:gd name="T3" fmla="*/ 34 h 37"/>
                  <a:gd name="T4" fmla="*/ 36 w 42"/>
                  <a:gd name="T5" fmla="*/ 30 h 37"/>
                  <a:gd name="T6" fmla="*/ 37 w 42"/>
                  <a:gd name="T7" fmla="*/ 7 h 37"/>
                  <a:gd name="T8" fmla="*/ 36 w 42"/>
                  <a:gd name="T9" fmla="*/ 7 h 37"/>
                  <a:gd name="T10" fmla="*/ 22 w 42"/>
                  <a:gd name="T11" fmla="*/ 0 h 37"/>
                  <a:gd name="T12" fmla="*/ 11 w 42"/>
                  <a:gd name="T13" fmla="*/ 3 h 37"/>
                  <a:gd name="T14" fmla="*/ 7 w 42"/>
                  <a:gd name="T15" fmla="*/ 30 h 37"/>
                  <a:gd name="T16" fmla="*/ 22 w 42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7">
                    <a:moveTo>
                      <a:pt x="22" y="37"/>
                    </a:moveTo>
                    <a:cubicBezTo>
                      <a:pt x="26" y="37"/>
                      <a:pt x="30" y="36"/>
                      <a:pt x="33" y="34"/>
                    </a:cubicBezTo>
                    <a:cubicBezTo>
                      <a:pt x="34" y="33"/>
                      <a:pt x="35" y="32"/>
                      <a:pt x="36" y="30"/>
                    </a:cubicBezTo>
                    <a:cubicBezTo>
                      <a:pt x="42" y="24"/>
                      <a:pt x="42" y="14"/>
                      <a:pt x="37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3" y="2"/>
                      <a:pt x="27" y="0"/>
                      <a:pt x="22" y="0"/>
                    </a:cubicBezTo>
                    <a:cubicBezTo>
                      <a:pt x="18" y="0"/>
                      <a:pt x="14" y="1"/>
                      <a:pt x="11" y="3"/>
                    </a:cubicBezTo>
                    <a:cubicBezTo>
                      <a:pt x="2" y="9"/>
                      <a:pt x="0" y="21"/>
                      <a:pt x="7" y="30"/>
                    </a:cubicBezTo>
                    <a:cubicBezTo>
                      <a:pt x="10" y="35"/>
                      <a:pt x="16" y="37"/>
                      <a:pt x="22" y="37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6" name="Freeform 67"/>
              <p:cNvSpPr>
                <a:spLocks noEditPoints="1"/>
              </p:cNvSpPr>
              <p:nvPr/>
            </p:nvSpPr>
            <p:spPr bwMode="auto">
              <a:xfrm>
                <a:off x="7049136" y="4964747"/>
                <a:ext cx="985375" cy="863547"/>
              </a:xfrm>
              <a:custGeom>
                <a:avLst/>
                <a:gdLst>
                  <a:gd name="T0" fmla="*/ 320 w 430"/>
                  <a:gd name="T1" fmla="*/ 7 h 377"/>
                  <a:gd name="T2" fmla="*/ 348 w 430"/>
                  <a:gd name="T3" fmla="*/ 77 h 377"/>
                  <a:gd name="T4" fmla="*/ 334 w 430"/>
                  <a:gd name="T5" fmla="*/ 120 h 377"/>
                  <a:gd name="T6" fmla="*/ 273 w 430"/>
                  <a:gd name="T7" fmla="*/ 63 h 377"/>
                  <a:gd name="T8" fmla="*/ 245 w 430"/>
                  <a:gd name="T9" fmla="*/ 55 h 377"/>
                  <a:gd name="T10" fmla="*/ 221 w 430"/>
                  <a:gd name="T11" fmla="*/ 97 h 377"/>
                  <a:gd name="T12" fmla="*/ 161 w 430"/>
                  <a:gd name="T13" fmla="*/ 113 h 377"/>
                  <a:gd name="T14" fmla="*/ 112 w 430"/>
                  <a:gd name="T15" fmla="*/ 148 h 377"/>
                  <a:gd name="T16" fmla="*/ 55 w 430"/>
                  <a:gd name="T17" fmla="*/ 219 h 377"/>
                  <a:gd name="T18" fmla="*/ 49 w 430"/>
                  <a:gd name="T19" fmla="*/ 297 h 377"/>
                  <a:gd name="T20" fmla="*/ 104 w 430"/>
                  <a:gd name="T21" fmla="*/ 343 h 377"/>
                  <a:gd name="T22" fmla="*/ 163 w 430"/>
                  <a:gd name="T23" fmla="*/ 369 h 377"/>
                  <a:gd name="T24" fmla="*/ 235 w 430"/>
                  <a:gd name="T25" fmla="*/ 316 h 377"/>
                  <a:gd name="T26" fmla="*/ 320 w 430"/>
                  <a:gd name="T27" fmla="*/ 253 h 377"/>
                  <a:gd name="T28" fmla="*/ 420 w 430"/>
                  <a:gd name="T29" fmla="*/ 143 h 377"/>
                  <a:gd name="T30" fmla="*/ 273 w 430"/>
                  <a:gd name="T31" fmla="*/ 109 h 377"/>
                  <a:gd name="T32" fmla="*/ 297 w 430"/>
                  <a:gd name="T33" fmla="*/ 148 h 377"/>
                  <a:gd name="T34" fmla="*/ 258 w 430"/>
                  <a:gd name="T35" fmla="*/ 160 h 377"/>
                  <a:gd name="T36" fmla="*/ 189 w 430"/>
                  <a:gd name="T37" fmla="*/ 173 h 377"/>
                  <a:gd name="T38" fmla="*/ 233 w 430"/>
                  <a:gd name="T39" fmla="*/ 155 h 377"/>
                  <a:gd name="T40" fmla="*/ 245 w 430"/>
                  <a:gd name="T41" fmla="*/ 184 h 377"/>
                  <a:gd name="T42" fmla="*/ 220 w 430"/>
                  <a:gd name="T43" fmla="*/ 204 h 377"/>
                  <a:gd name="T44" fmla="*/ 189 w 430"/>
                  <a:gd name="T45" fmla="*/ 173 h 377"/>
                  <a:gd name="T46" fmla="*/ 161 w 430"/>
                  <a:gd name="T47" fmla="*/ 192 h 377"/>
                  <a:gd name="T48" fmla="*/ 189 w 430"/>
                  <a:gd name="T49" fmla="*/ 214 h 377"/>
                  <a:gd name="T50" fmla="*/ 164 w 430"/>
                  <a:gd name="T51" fmla="*/ 246 h 377"/>
                  <a:gd name="T52" fmla="*/ 132 w 430"/>
                  <a:gd name="T53" fmla="*/ 225 h 377"/>
                  <a:gd name="T54" fmla="*/ 81 w 430"/>
                  <a:gd name="T55" fmla="*/ 250 h 377"/>
                  <a:gd name="T56" fmla="*/ 131 w 430"/>
                  <a:gd name="T57" fmla="*/ 253 h 377"/>
                  <a:gd name="T58" fmla="*/ 108 w 430"/>
                  <a:gd name="T59" fmla="*/ 287 h 377"/>
                  <a:gd name="T60" fmla="*/ 104 w 430"/>
                  <a:gd name="T61" fmla="*/ 305 h 377"/>
                  <a:gd name="T62" fmla="*/ 161 w 430"/>
                  <a:gd name="T63" fmla="*/ 263 h 377"/>
                  <a:gd name="T64" fmla="*/ 235 w 430"/>
                  <a:gd name="T65" fmla="*/ 208 h 377"/>
                  <a:gd name="T66" fmla="*/ 320 w 430"/>
                  <a:gd name="T67" fmla="*/ 146 h 377"/>
                  <a:gd name="T68" fmla="*/ 377 w 430"/>
                  <a:gd name="T69" fmla="*/ 116 h 377"/>
                  <a:gd name="T70" fmla="*/ 292 w 430"/>
                  <a:gd name="T71" fmla="*/ 179 h 377"/>
                  <a:gd name="T72" fmla="*/ 221 w 430"/>
                  <a:gd name="T73" fmla="*/ 231 h 377"/>
                  <a:gd name="T74" fmla="*/ 132 w 430"/>
                  <a:gd name="T75" fmla="*/ 296 h 377"/>
                  <a:gd name="T76" fmla="*/ 161 w 430"/>
                  <a:gd name="T77" fmla="*/ 346 h 377"/>
                  <a:gd name="T78" fmla="*/ 124 w 430"/>
                  <a:gd name="T79" fmla="*/ 333 h 377"/>
                  <a:gd name="T80" fmla="*/ 161 w 430"/>
                  <a:gd name="T81" fmla="*/ 297 h 377"/>
                  <a:gd name="T82" fmla="*/ 179 w 430"/>
                  <a:gd name="T83" fmla="*/ 330 h 377"/>
                  <a:gd name="T84" fmla="*/ 211 w 430"/>
                  <a:gd name="T85" fmla="*/ 309 h 377"/>
                  <a:gd name="T86" fmla="*/ 179 w 430"/>
                  <a:gd name="T87" fmla="*/ 289 h 377"/>
                  <a:gd name="T88" fmla="*/ 204 w 430"/>
                  <a:gd name="T89" fmla="*/ 257 h 377"/>
                  <a:gd name="T90" fmla="*/ 235 w 430"/>
                  <a:gd name="T91" fmla="*/ 278 h 377"/>
                  <a:gd name="T92" fmla="*/ 273 w 430"/>
                  <a:gd name="T93" fmla="*/ 263 h 377"/>
                  <a:gd name="T94" fmla="*/ 237 w 430"/>
                  <a:gd name="T95" fmla="*/ 250 h 377"/>
                  <a:gd name="T96" fmla="*/ 245 w 430"/>
                  <a:gd name="T97" fmla="*/ 227 h 377"/>
                  <a:gd name="T98" fmla="*/ 290 w 430"/>
                  <a:gd name="T99" fmla="*/ 234 h 377"/>
                  <a:gd name="T100" fmla="*/ 344 w 430"/>
                  <a:gd name="T101" fmla="*/ 211 h 377"/>
                  <a:gd name="T102" fmla="*/ 293 w 430"/>
                  <a:gd name="T103" fmla="*/ 209 h 377"/>
                  <a:gd name="T104" fmla="*/ 317 w 430"/>
                  <a:gd name="T105" fmla="*/ 175 h 377"/>
                  <a:gd name="T106" fmla="*/ 348 w 430"/>
                  <a:gd name="T107" fmla="*/ 195 h 377"/>
                  <a:gd name="T108" fmla="*/ 376 w 430"/>
                  <a:gd name="T109" fmla="*/ 187 h 377"/>
                  <a:gd name="T110" fmla="*/ 348 w 430"/>
                  <a:gd name="T111" fmla="*/ 154 h 377"/>
                  <a:gd name="T112" fmla="*/ 392 w 430"/>
                  <a:gd name="T113" fmla="*/ 1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0" h="377">
                    <a:moveTo>
                      <a:pt x="420" y="143"/>
                    </a:moveTo>
                    <a:cubicBezTo>
                      <a:pt x="376" y="83"/>
                      <a:pt x="376" y="83"/>
                      <a:pt x="376" y="83"/>
                    </a:cubicBezTo>
                    <a:cubicBezTo>
                      <a:pt x="348" y="45"/>
                      <a:pt x="348" y="45"/>
                      <a:pt x="348" y="45"/>
                    </a:cubicBezTo>
                    <a:cubicBezTo>
                      <a:pt x="320" y="7"/>
                      <a:pt x="320" y="7"/>
                      <a:pt x="320" y="7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00" y="11"/>
                      <a:pt x="300" y="11"/>
                      <a:pt x="300" y="11"/>
                    </a:cubicBezTo>
                    <a:cubicBezTo>
                      <a:pt x="320" y="38"/>
                      <a:pt x="320" y="38"/>
                      <a:pt x="320" y="38"/>
                    </a:cubicBezTo>
                    <a:cubicBezTo>
                      <a:pt x="348" y="77"/>
                      <a:pt x="348" y="77"/>
                      <a:pt x="348" y="77"/>
                    </a:cubicBezTo>
                    <a:cubicBezTo>
                      <a:pt x="356" y="87"/>
                      <a:pt x="356" y="87"/>
                      <a:pt x="356" y="87"/>
                    </a:cubicBezTo>
                    <a:cubicBezTo>
                      <a:pt x="360" y="94"/>
                      <a:pt x="359" y="103"/>
                      <a:pt x="352" y="108"/>
                    </a:cubicBezTo>
                    <a:cubicBezTo>
                      <a:pt x="348" y="110"/>
                      <a:pt x="348" y="110"/>
                      <a:pt x="348" y="110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0" y="124"/>
                      <a:pt x="324" y="124"/>
                      <a:pt x="320" y="123"/>
                    </a:cubicBezTo>
                    <a:cubicBezTo>
                      <a:pt x="317" y="122"/>
                      <a:pt x="315" y="120"/>
                      <a:pt x="314" y="118"/>
                    </a:cubicBezTo>
                    <a:cubicBezTo>
                      <a:pt x="292" y="88"/>
                      <a:pt x="292" y="88"/>
                      <a:pt x="292" y="88"/>
                    </a:cubicBezTo>
                    <a:cubicBezTo>
                      <a:pt x="273" y="63"/>
                      <a:pt x="273" y="63"/>
                      <a:pt x="273" y="63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45" y="51"/>
                      <a:pt x="245" y="51"/>
                      <a:pt x="245" y="51"/>
                    </a:cubicBezTo>
                    <a:cubicBezTo>
                      <a:pt x="243" y="52"/>
                      <a:pt x="243" y="52"/>
                      <a:pt x="243" y="52"/>
                    </a:cubicBezTo>
                    <a:cubicBezTo>
                      <a:pt x="244" y="53"/>
                      <a:pt x="245" y="54"/>
                      <a:pt x="245" y="55"/>
                    </a:cubicBezTo>
                    <a:cubicBezTo>
                      <a:pt x="250" y="63"/>
                      <a:pt x="250" y="74"/>
                      <a:pt x="245" y="82"/>
                    </a:cubicBezTo>
                    <a:cubicBezTo>
                      <a:pt x="243" y="86"/>
                      <a:pt x="241" y="89"/>
                      <a:pt x="237" y="91"/>
                    </a:cubicBezTo>
                    <a:cubicBezTo>
                      <a:pt x="237" y="92"/>
                      <a:pt x="236" y="92"/>
                      <a:pt x="235" y="92"/>
                    </a:cubicBezTo>
                    <a:cubicBezTo>
                      <a:pt x="231" y="95"/>
                      <a:pt x="226" y="97"/>
                      <a:pt x="221" y="97"/>
                    </a:cubicBezTo>
                    <a:cubicBezTo>
                      <a:pt x="212" y="97"/>
                      <a:pt x="204" y="93"/>
                      <a:pt x="198" y="85"/>
                    </a:cubicBezTo>
                    <a:cubicBezTo>
                      <a:pt x="189" y="92"/>
                      <a:pt x="189" y="92"/>
                      <a:pt x="189" y="92"/>
                    </a:cubicBezTo>
                    <a:cubicBezTo>
                      <a:pt x="179" y="99"/>
                      <a:pt x="179" y="99"/>
                      <a:pt x="179" y="99"/>
                    </a:cubicBezTo>
                    <a:cubicBezTo>
                      <a:pt x="161" y="113"/>
                      <a:pt x="161" y="113"/>
                      <a:pt x="161" y="113"/>
                    </a:cubicBezTo>
                    <a:cubicBezTo>
                      <a:pt x="139" y="129"/>
                      <a:pt x="139" y="129"/>
                      <a:pt x="139" y="129"/>
                    </a:cubicBezTo>
                    <a:cubicBezTo>
                      <a:pt x="132" y="133"/>
                      <a:pt x="132" y="133"/>
                      <a:pt x="132" y="133"/>
                    </a:cubicBezTo>
                    <a:cubicBezTo>
                      <a:pt x="132" y="134"/>
                      <a:pt x="132" y="134"/>
                      <a:pt x="132" y="134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104" y="154"/>
                      <a:pt x="104" y="154"/>
                      <a:pt x="104" y="15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86" y="186"/>
                      <a:pt x="84" y="204"/>
                      <a:pt x="71" y="213"/>
                    </a:cubicBezTo>
                    <a:cubicBezTo>
                      <a:pt x="66" y="217"/>
                      <a:pt x="60" y="219"/>
                      <a:pt x="55" y="219"/>
                    </a:cubicBezTo>
                    <a:cubicBezTo>
                      <a:pt x="46" y="219"/>
                      <a:pt x="38" y="215"/>
                      <a:pt x="32" y="207"/>
                    </a:cubicBezTo>
                    <a:cubicBezTo>
                      <a:pt x="14" y="220"/>
                      <a:pt x="14" y="220"/>
                      <a:pt x="14" y="22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9" y="297"/>
                      <a:pt x="49" y="297"/>
                      <a:pt x="49" y="297"/>
                    </a:cubicBezTo>
                    <a:cubicBezTo>
                      <a:pt x="50" y="299"/>
                      <a:pt x="52" y="300"/>
                      <a:pt x="55" y="301"/>
                    </a:cubicBezTo>
                    <a:cubicBezTo>
                      <a:pt x="59" y="303"/>
                      <a:pt x="65" y="302"/>
                      <a:pt x="69" y="299"/>
                    </a:cubicBezTo>
                    <a:cubicBezTo>
                      <a:pt x="71" y="298"/>
                      <a:pt x="71" y="298"/>
                      <a:pt x="71" y="298"/>
                    </a:cubicBezTo>
                    <a:cubicBezTo>
                      <a:pt x="104" y="343"/>
                      <a:pt x="104" y="343"/>
                      <a:pt x="104" y="343"/>
                    </a:cubicBezTo>
                    <a:cubicBezTo>
                      <a:pt x="120" y="364"/>
                      <a:pt x="120" y="364"/>
                      <a:pt x="120" y="364"/>
                    </a:cubicBezTo>
                    <a:cubicBezTo>
                      <a:pt x="123" y="369"/>
                      <a:pt x="127" y="372"/>
                      <a:pt x="132" y="374"/>
                    </a:cubicBezTo>
                    <a:cubicBezTo>
                      <a:pt x="141" y="377"/>
                      <a:pt x="152" y="376"/>
                      <a:pt x="161" y="370"/>
                    </a:cubicBezTo>
                    <a:cubicBezTo>
                      <a:pt x="162" y="370"/>
                      <a:pt x="162" y="369"/>
                      <a:pt x="163" y="369"/>
                    </a:cubicBezTo>
                    <a:cubicBezTo>
                      <a:pt x="179" y="357"/>
                      <a:pt x="179" y="357"/>
                      <a:pt x="179" y="357"/>
                    </a:cubicBezTo>
                    <a:cubicBezTo>
                      <a:pt x="189" y="350"/>
                      <a:pt x="189" y="350"/>
                      <a:pt x="189" y="350"/>
                    </a:cubicBezTo>
                    <a:cubicBezTo>
                      <a:pt x="221" y="326"/>
                      <a:pt x="221" y="326"/>
                      <a:pt x="221" y="326"/>
                    </a:cubicBezTo>
                    <a:cubicBezTo>
                      <a:pt x="235" y="316"/>
                      <a:pt x="235" y="316"/>
                      <a:pt x="235" y="316"/>
                    </a:cubicBezTo>
                    <a:cubicBezTo>
                      <a:pt x="245" y="308"/>
                      <a:pt x="245" y="308"/>
                      <a:pt x="245" y="308"/>
                    </a:cubicBezTo>
                    <a:cubicBezTo>
                      <a:pt x="273" y="288"/>
                      <a:pt x="273" y="288"/>
                      <a:pt x="273" y="288"/>
                    </a:cubicBezTo>
                    <a:cubicBezTo>
                      <a:pt x="292" y="274"/>
                      <a:pt x="292" y="274"/>
                      <a:pt x="292" y="274"/>
                    </a:cubicBezTo>
                    <a:cubicBezTo>
                      <a:pt x="320" y="253"/>
                      <a:pt x="320" y="253"/>
                      <a:pt x="320" y="253"/>
                    </a:cubicBezTo>
                    <a:cubicBezTo>
                      <a:pt x="348" y="233"/>
                      <a:pt x="348" y="233"/>
                      <a:pt x="348" y="233"/>
                    </a:cubicBezTo>
                    <a:cubicBezTo>
                      <a:pt x="376" y="212"/>
                      <a:pt x="376" y="212"/>
                      <a:pt x="376" y="212"/>
                    </a:cubicBezTo>
                    <a:cubicBezTo>
                      <a:pt x="412" y="186"/>
                      <a:pt x="412" y="186"/>
                      <a:pt x="412" y="186"/>
                    </a:cubicBezTo>
                    <a:cubicBezTo>
                      <a:pt x="426" y="176"/>
                      <a:pt x="430" y="156"/>
                      <a:pt x="420" y="143"/>
                    </a:cubicBezTo>
                    <a:close/>
                    <a:moveTo>
                      <a:pt x="245" y="132"/>
                    </a:moveTo>
                    <a:cubicBezTo>
                      <a:pt x="246" y="130"/>
                      <a:pt x="248" y="128"/>
                      <a:pt x="250" y="126"/>
                    </a:cubicBezTo>
                    <a:cubicBezTo>
                      <a:pt x="270" y="111"/>
                      <a:pt x="270" y="111"/>
                      <a:pt x="270" y="111"/>
                    </a:cubicBezTo>
                    <a:cubicBezTo>
                      <a:pt x="271" y="110"/>
                      <a:pt x="272" y="110"/>
                      <a:pt x="273" y="109"/>
                    </a:cubicBezTo>
                    <a:cubicBezTo>
                      <a:pt x="279" y="107"/>
                      <a:pt x="285" y="109"/>
                      <a:pt x="289" y="114"/>
                    </a:cubicBezTo>
                    <a:cubicBezTo>
                      <a:pt x="292" y="118"/>
                      <a:pt x="292" y="118"/>
                      <a:pt x="292" y="118"/>
                    </a:cubicBezTo>
                    <a:cubicBezTo>
                      <a:pt x="300" y="129"/>
                      <a:pt x="300" y="129"/>
                      <a:pt x="300" y="129"/>
                    </a:cubicBezTo>
                    <a:cubicBezTo>
                      <a:pt x="304" y="135"/>
                      <a:pt x="303" y="144"/>
                      <a:pt x="297" y="148"/>
                    </a:cubicBezTo>
                    <a:cubicBezTo>
                      <a:pt x="292" y="152"/>
                      <a:pt x="292" y="152"/>
                      <a:pt x="292" y="152"/>
                    </a:cubicBezTo>
                    <a:cubicBezTo>
                      <a:pt x="277" y="163"/>
                      <a:pt x="277" y="163"/>
                      <a:pt x="277" y="163"/>
                    </a:cubicBezTo>
                    <a:cubicBezTo>
                      <a:pt x="276" y="164"/>
                      <a:pt x="274" y="164"/>
                      <a:pt x="273" y="165"/>
                    </a:cubicBezTo>
                    <a:cubicBezTo>
                      <a:pt x="268" y="167"/>
                      <a:pt x="261" y="165"/>
                      <a:pt x="258" y="160"/>
                    </a:cubicBezTo>
                    <a:cubicBezTo>
                      <a:pt x="247" y="145"/>
                      <a:pt x="247" y="145"/>
                      <a:pt x="247" y="145"/>
                    </a:cubicBezTo>
                    <a:cubicBezTo>
                      <a:pt x="246" y="144"/>
                      <a:pt x="246" y="143"/>
                      <a:pt x="245" y="142"/>
                    </a:cubicBezTo>
                    <a:cubicBezTo>
                      <a:pt x="244" y="139"/>
                      <a:pt x="244" y="135"/>
                      <a:pt x="245" y="132"/>
                    </a:cubicBezTo>
                    <a:close/>
                    <a:moveTo>
                      <a:pt x="189" y="173"/>
                    </a:moveTo>
                    <a:cubicBezTo>
                      <a:pt x="190" y="171"/>
                      <a:pt x="191" y="169"/>
                      <a:pt x="193" y="168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16" y="151"/>
                      <a:pt x="218" y="150"/>
                      <a:pt x="221" y="150"/>
                    </a:cubicBezTo>
                    <a:cubicBezTo>
                      <a:pt x="225" y="150"/>
                      <a:pt x="230" y="152"/>
                      <a:pt x="233" y="155"/>
                    </a:cubicBezTo>
                    <a:cubicBezTo>
                      <a:pt x="235" y="159"/>
                      <a:pt x="235" y="159"/>
                      <a:pt x="235" y="159"/>
                    </a:cubicBezTo>
                    <a:cubicBezTo>
                      <a:pt x="244" y="170"/>
                      <a:pt x="244" y="170"/>
                      <a:pt x="244" y="170"/>
                    </a:cubicBezTo>
                    <a:cubicBezTo>
                      <a:pt x="244" y="171"/>
                      <a:pt x="245" y="172"/>
                      <a:pt x="245" y="173"/>
                    </a:cubicBezTo>
                    <a:cubicBezTo>
                      <a:pt x="247" y="177"/>
                      <a:pt x="247" y="180"/>
                      <a:pt x="245" y="184"/>
                    </a:cubicBezTo>
                    <a:cubicBezTo>
                      <a:pt x="244" y="186"/>
                      <a:pt x="243" y="188"/>
                      <a:pt x="241" y="189"/>
                    </a:cubicBezTo>
                    <a:cubicBezTo>
                      <a:pt x="235" y="193"/>
                      <a:pt x="235" y="193"/>
                      <a:pt x="235" y="193"/>
                    </a:cubicBezTo>
                    <a:cubicBezTo>
                      <a:pt x="221" y="204"/>
                      <a:pt x="221" y="204"/>
                      <a:pt x="221" y="204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14" y="209"/>
                      <a:pt x="206" y="207"/>
                      <a:pt x="201" y="201"/>
                    </a:cubicBezTo>
                    <a:cubicBezTo>
                      <a:pt x="190" y="186"/>
                      <a:pt x="190" y="186"/>
                      <a:pt x="190" y="186"/>
                    </a:cubicBezTo>
                    <a:cubicBezTo>
                      <a:pt x="190" y="186"/>
                      <a:pt x="189" y="185"/>
                      <a:pt x="189" y="184"/>
                    </a:cubicBezTo>
                    <a:cubicBezTo>
                      <a:pt x="187" y="180"/>
                      <a:pt x="187" y="176"/>
                      <a:pt x="189" y="173"/>
                    </a:cubicBezTo>
                    <a:close/>
                    <a:moveTo>
                      <a:pt x="132" y="215"/>
                    </a:moveTo>
                    <a:cubicBezTo>
                      <a:pt x="133" y="212"/>
                      <a:pt x="135" y="210"/>
                      <a:pt x="137" y="209"/>
                    </a:cubicBezTo>
                    <a:cubicBezTo>
                      <a:pt x="157" y="194"/>
                      <a:pt x="157" y="194"/>
                      <a:pt x="157" y="194"/>
                    </a:cubicBezTo>
                    <a:cubicBezTo>
                      <a:pt x="158" y="193"/>
                      <a:pt x="160" y="193"/>
                      <a:pt x="161" y="192"/>
                    </a:cubicBezTo>
                    <a:cubicBezTo>
                      <a:pt x="166" y="190"/>
                      <a:pt x="173" y="192"/>
                      <a:pt x="176" y="197"/>
                    </a:cubicBezTo>
                    <a:cubicBezTo>
                      <a:pt x="179" y="201"/>
                      <a:pt x="179" y="201"/>
                      <a:pt x="179" y="201"/>
                    </a:cubicBezTo>
                    <a:cubicBezTo>
                      <a:pt x="187" y="212"/>
                      <a:pt x="187" y="212"/>
                      <a:pt x="187" y="212"/>
                    </a:cubicBezTo>
                    <a:cubicBezTo>
                      <a:pt x="188" y="213"/>
                      <a:pt x="188" y="214"/>
                      <a:pt x="189" y="214"/>
                    </a:cubicBezTo>
                    <a:cubicBezTo>
                      <a:pt x="190" y="218"/>
                      <a:pt x="190" y="222"/>
                      <a:pt x="189" y="225"/>
                    </a:cubicBezTo>
                    <a:cubicBezTo>
                      <a:pt x="188" y="227"/>
                      <a:pt x="186" y="229"/>
                      <a:pt x="184" y="231"/>
                    </a:cubicBezTo>
                    <a:cubicBezTo>
                      <a:pt x="179" y="235"/>
                      <a:pt x="179" y="235"/>
                      <a:pt x="179" y="235"/>
                    </a:cubicBezTo>
                    <a:cubicBezTo>
                      <a:pt x="164" y="246"/>
                      <a:pt x="164" y="246"/>
                      <a:pt x="164" y="246"/>
                    </a:cubicBezTo>
                    <a:cubicBezTo>
                      <a:pt x="163" y="246"/>
                      <a:pt x="162" y="247"/>
                      <a:pt x="161" y="247"/>
                    </a:cubicBezTo>
                    <a:cubicBezTo>
                      <a:pt x="155" y="250"/>
                      <a:pt x="149" y="248"/>
                      <a:pt x="145" y="243"/>
                    </a:cubicBezTo>
                    <a:cubicBezTo>
                      <a:pt x="134" y="228"/>
                      <a:pt x="134" y="228"/>
                      <a:pt x="134" y="228"/>
                    </a:cubicBezTo>
                    <a:cubicBezTo>
                      <a:pt x="133" y="227"/>
                      <a:pt x="133" y="226"/>
                      <a:pt x="132" y="225"/>
                    </a:cubicBezTo>
                    <a:cubicBezTo>
                      <a:pt x="131" y="222"/>
                      <a:pt x="131" y="218"/>
                      <a:pt x="132" y="215"/>
                    </a:cubicBezTo>
                    <a:close/>
                    <a:moveTo>
                      <a:pt x="89" y="284"/>
                    </a:moveTo>
                    <a:cubicBezTo>
                      <a:pt x="78" y="269"/>
                      <a:pt x="78" y="269"/>
                      <a:pt x="78" y="269"/>
                    </a:cubicBezTo>
                    <a:cubicBezTo>
                      <a:pt x="73" y="263"/>
                      <a:pt x="75" y="255"/>
                      <a:pt x="81" y="250"/>
                    </a:cubicBezTo>
                    <a:cubicBezTo>
                      <a:pt x="101" y="235"/>
                      <a:pt x="101" y="235"/>
                      <a:pt x="101" y="235"/>
                    </a:cubicBezTo>
                    <a:cubicBezTo>
                      <a:pt x="102" y="234"/>
                      <a:pt x="103" y="234"/>
                      <a:pt x="104" y="233"/>
                    </a:cubicBezTo>
                    <a:cubicBezTo>
                      <a:pt x="110" y="231"/>
                      <a:pt x="116" y="233"/>
                      <a:pt x="120" y="238"/>
                    </a:cubicBezTo>
                    <a:cubicBezTo>
                      <a:pt x="131" y="253"/>
                      <a:pt x="131" y="253"/>
                      <a:pt x="131" y="253"/>
                    </a:cubicBezTo>
                    <a:cubicBezTo>
                      <a:pt x="132" y="254"/>
                      <a:pt x="132" y="255"/>
                      <a:pt x="132" y="256"/>
                    </a:cubicBezTo>
                    <a:cubicBezTo>
                      <a:pt x="134" y="259"/>
                      <a:pt x="134" y="263"/>
                      <a:pt x="132" y="266"/>
                    </a:cubicBezTo>
                    <a:cubicBezTo>
                      <a:pt x="132" y="269"/>
                      <a:pt x="130" y="271"/>
                      <a:pt x="128" y="272"/>
                    </a:cubicBezTo>
                    <a:cubicBezTo>
                      <a:pt x="108" y="287"/>
                      <a:pt x="108" y="287"/>
                      <a:pt x="108" y="287"/>
                    </a:cubicBezTo>
                    <a:cubicBezTo>
                      <a:pt x="107" y="288"/>
                      <a:pt x="105" y="288"/>
                      <a:pt x="104" y="289"/>
                    </a:cubicBezTo>
                    <a:cubicBezTo>
                      <a:pt x="99" y="291"/>
                      <a:pt x="92" y="289"/>
                      <a:pt x="89" y="284"/>
                    </a:cubicBezTo>
                    <a:close/>
                    <a:moveTo>
                      <a:pt x="109" y="312"/>
                    </a:moveTo>
                    <a:cubicBezTo>
                      <a:pt x="104" y="305"/>
                      <a:pt x="104" y="305"/>
                      <a:pt x="104" y="305"/>
                    </a:cubicBezTo>
                    <a:cubicBezTo>
                      <a:pt x="104" y="304"/>
                      <a:pt x="104" y="304"/>
                      <a:pt x="104" y="304"/>
                    </a:cubicBezTo>
                    <a:cubicBezTo>
                      <a:pt x="104" y="304"/>
                      <a:pt x="104" y="304"/>
                      <a:pt x="104" y="304"/>
                    </a:cubicBezTo>
                    <a:cubicBezTo>
                      <a:pt x="132" y="283"/>
                      <a:pt x="132" y="283"/>
                      <a:pt x="132" y="283"/>
                    </a:cubicBezTo>
                    <a:cubicBezTo>
                      <a:pt x="161" y="263"/>
                      <a:pt x="161" y="263"/>
                      <a:pt x="161" y="263"/>
                    </a:cubicBezTo>
                    <a:cubicBezTo>
                      <a:pt x="179" y="249"/>
                      <a:pt x="179" y="249"/>
                      <a:pt x="179" y="249"/>
                    </a:cubicBezTo>
                    <a:cubicBezTo>
                      <a:pt x="189" y="242"/>
                      <a:pt x="189" y="242"/>
                      <a:pt x="189" y="242"/>
                    </a:cubicBezTo>
                    <a:cubicBezTo>
                      <a:pt x="221" y="218"/>
                      <a:pt x="221" y="218"/>
                      <a:pt x="221" y="218"/>
                    </a:cubicBezTo>
                    <a:cubicBezTo>
                      <a:pt x="235" y="208"/>
                      <a:pt x="235" y="208"/>
                      <a:pt x="235" y="208"/>
                    </a:cubicBezTo>
                    <a:cubicBezTo>
                      <a:pt x="245" y="200"/>
                      <a:pt x="245" y="200"/>
                      <a:pt x="245" y="200"/>
                    </a:cubicBezTo>
                    <a:cubicBezTo>
                      <a:pt x="273" y="180"/>
                      <a:pt x="273" y="180"/>
                      <a:pt x="273" y="180"/>
                    </a:cubicBezTo>
                    <a:cubicBezTo>
                      <a:pt x="292" y="166"/>
                      <a:pt x="292" y="166"/>
                      <a:pt x="292" y="166"/>
                    </a:cubicBezTo>
                    <a:cubicBezTo>
                      <a:pt x="320" y="146"/>
                      <a:pt x="320" y="146"/>
                      <a:pt x="320" y="146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6" y="115"/>
                      <a:pt x="376" y="115"/>
                      <a:pt x="376" y="115"/>
                    </a:cubicBezTo>
                    <a:cubicBezTo>
                      <a:pt x="377" y="116"/>
                      <a:pt x="377" y="116"/>
                      <a:pt x="377" y="116"/>
                    </a:cubicBezTo>
                    <a:cubicBezTo>
                      <a:pt x="376" y="116"/>
                      <a:pt x="376" y="116"/>
                      <a:pt x="376" y="116"/>
                    </a:cubicBezTo>
                    <a:cubicBezTo>
                      <a:pt x="348" y="137"/>
                      <a:pt x="348" y="137"/>
                      <a:pt x="348" y="137"/>
                    </a:cubicBezTo>
                    <a:cubicBezTo>
                      <a:pt x="320" y="158"/>
                      <a:pt x="320" y="158"/>
                      <a:pt x="320" y="158"/>
                    </a:cubicBezTo>
                    <a:cubicBezTo>
                      <a:pt x="292" y="179"/>
                      <a:pt x="292" y="179"/>
                      <a:pt x="292" y="179"/>
                    </a:cubicBezTo>
                    <a:cubicBezTo>
                      <a:pt x="273" y="192"/>
                      <a:pt x="273" y="192"/>
                      <a:pt x="273" y="192"/>
                    </a:cubicBezTo>
                    <a:cubicBezTo>
                      <a:pt x="245" y="213"/>
                      <a:pt x="245" y="213"/>
                      <a:pt x="245" y="213"/>
                    </a:cubicBezTo>
                    <a:cubicBezTo>
                      <a:pt x="235" y="220"/>
                      <a:pt x="235" y="220"/>
                      <a:pt x="235" y="220"/>
                    </a:cubicBezTo>
                    <a:cubicBezTo>
                      <a:pt x="221" y="231"/>
                      <a:pt x="221" y="231"/>
                      <a:pt x="221" y="231"/>
                    </a:cubicBezTo>
                    <a:cubicBezTo>
                      <a:pt x="189" y="254"/>
                      <a:pt x="189" y="254"/>
                      <a:pt x="189" y="254"/>
                    </a:cubicBezTo>
                    <a:cubicBezTo>
                      <a:pt x="179" y="261"/>
                      <a:pt x="179" y="261"/>
                      <a:pt x="179" y="261"/>
                    </a:cubicBezTo>
                    <a:cubicBezTo>
                      <a:pt x="161" y="275"/>
                      <a:pt x="161" y="275"/>
                      <a:pt x="161" y="275"/>
                    </a:cubicBezTo>
                    <a:cubicBezTo>
                      <a:pt x="132" y="296"/>
                      <a:pt x="132" y="296"/>
                      <a:pt x="132" y="296"/>
                    </a:cubicBezTo>
                    <a:lnTo>
                      <a:pt x="109" y="312"/>
                    </a:lnTo>
                    <a:close/>
                    <a:moveTo>
                      <a:pt x="179" y="330"/>
                    </a:moveTo>
                    <a:cubicBezTo>
                      <a:pt x="178" y="332"/>
                      <a:pt x="177" y="334"/>
                      <a:pt x="175" y="336"/>
                    </a:cubicBezTo>
                    <a:cubicBezTo>
                      <a:pt x="161" y="346"/>
                      <a:pt x="161" y="346"/>
                      <a:pt x="161" y="346"/>
                    </a:cubicBezTo>
                    <a:cubicBezTo>
                      <a:pt x="154" y="351"/>
                      <a:pt x="154" y="351"/>
                      <a:pt x="154" y="351"/>
                    </a:cubicBezTo>
                    <a:cubicBezTo>
                      <a:pt x="148" y="355"/>
                      <a:pt x="140" y="354"/>
                      <a:pt x="135" y="348"/>
                    </a:cubicBezTo>
                    <a:cubicBezTo>
                      <a:pt x="132" y="344"/>
                      <a:pt x="132" y="344"/>
                      <a:pt x="132" y="344"/>
                    </a:cubicBezTo>
                    <a:cubicBezTo>
                      <a:pt x="124" y="333"/>
                      <a:pt x="124" y="333"/>
                      <a:pt x="124" y="333"/>
                    </a:cubicBezTo>
                    <a:cubicBezTo>
                      <a:pt x="120" y="327"/>
                      <a:pt x="121" y="318"/>
                      <a:pt x="127" y="314"/>
                    </a:cubicBezTo>
                    <a:cubicBezTo>
                      <a:pt x="132" y="310"/>
                      <a:pt x="132" y="310"/>
                      <a:pt x="132" y="310"/>
                    </a:cubicBezTo>
                    <a:cubicBezTo>
                      <a:pt x="148" y="299"/>
                      <a:pt x="148" y="299"/>
                      <a:pt x="148" y="299"/>
                    </a:cubicBezTo>
                    <a:cubicBezTo>
                      <a:pt x="152" y="296"/>
                      <a:pt x="156" y="295"/>
                      <a:pt x="161" y="297"/>
                    </a:cubicBezTo>
                    <a:cubicBezTo>
                      <a:pt x="163" y="298"/>
                      <a:pt x="165" y="300"/>
                      <a:pt x="167" y="302"/>
                    </a:cubicBezTo>
                    <a:cubicBezTo>
                      <a:pt x="178" y="317"/>
                      <a:pt x="178" y="317"/>
                      <a:pt x="178" y="317"/>
                    </a:cubicBezTo>
                    <a:cubicBezTo>
                      <a:pt x="178" y="317"/>
                      <a:pt x="179" y="318"/>
                      <a:pt x="179" y="319"/>
                    </a:cubicBezTo>
                    <a:cubicBezTo>
                      <a:pt x="181" y="323"/>
                      <a:pt x="181" y="327"/>
                      <a:pt x="179" y="330"/>
                    </a:cubicBezTo>
                    <a:close/>
                    <a:moveTo>
                      <a:pt x="235" y="289"/>
                    </a:moveTo>
                    <a:cubicBezTo>
                      <a:pt x="235" y="291"/>
                      <a:pt x="233" y="293"/>
                      <a:pt x="231" y="294"/>
                    </a:cubicBezTo>
                    <a:cubicBezTo>
                      <a:pt x="221" y="302"/>
                      <a:pt x="221" y="302"/>
                      <a:pt x="221" y="302"/>
                    </a:cubicBezTo>
                    <a:cubicBezTo>
                      <a:pt x="211" y="309"/>
                      <a:pt x="211" y="309"/>
                      <a:pt x="211" y="309"/>
                    </a:cubicBezTo>
                    <a:cubicBezTo>
                      <a:pt x="205" y="314"/>
                      <a:pt x="196" y="312"/>
                      <a:pt x="192" y="306"/>
                    </a:cubicBezTo>
                    <a:cubicBezTo>
                      <a:pt x="189" y="302"/>
                      <a:pt x="189" y="302"/>
                      <a:pt x="189" y="302"/>
                    </a:cubicBezTo>
                    <a:cubicBezTo>
                      <a:pt x="181" y="291"/>
                      <a:pt x="181" y="291"/>
                      <a:pt x="181" y="291"/>
                    </a:cubicBezTo>
                    <a:cubicBezTo>
                      <a:pt x="180" y="290"/>
                      <a:pt x="180" y="290"/>
                      <a:pt x="179" y="289"/>
                    </a:cubicBezTo>
                    <a:cubicBezTo>
                      <a:pt x="178" y="285"/>
                      <a:pt x="178" y="281"/>
                      <a:pt x="179" y="278"/>
                    </a:cubicBezTo>
                    <a:cubicBezTo>
                      <a:pt x="180" y="276"/>
                      <a:pt x="182" y="274"/>
                      <a:pt x="184" y="272"/>
                    </a:cubicBezTo>
                    <a:cubicBezTo>
                      <a:pt x="189" y="269"/>
                      <a:pt x="189" y="269"/>
                      <a:pt x="189" y="269"/>
                    </a:cubicBezTo>
                    <a:cubicBezTo>
                      <a:pt x="204" y="257"/>
                      <a:pt x="204" y="257"/>
                      <a:pt x="204" y="257"/>
                    </a:cubicBezTo>
                    <a:cubicBezTo>
                      <a:pt x="209" y="254"/>
                      <a:pt x="216" y="254"/>
                      <a:pt x="221" y="258"/>
                    </a:cubicBezTo>
                    <a:cubicBezTo>
                      <a:pt x="222" y="259"/>
                      <a:pt x="222" y="259"/>
                      <a:pt x="223" y="260"/>
                    </a:cubicBezTo>
                    <a:cubicBezTo>
                      <a:pt x="234" y="275"/>
                      <a:pt x="234" y="275"/>
                      <a:pt x="234" y="275"/>
                    </a:cubicBezTo>
                    <a:cubicBezTo>
                      <a:pt x="235" y="276"/>
                      <a:pt x="235" y="277"/>
                      <a:pt x="235" y="278"/>
                    </a:cubicBezTo>
                    <a:cubicBezTo>
                      <a:pt x="237" y="281"/>
                      <a:pt x="237" y="285"/>
                      <a:pt x="235" y="289"/>
                    </a:cubicBezTo>
                    <a:close/>
                    <a:moveTo>
                      <a:pt x="292" y="247"/>
                    </a:moveTo>
                    <a:cubicBezTo>
                      <a:pt x="291" y="249"/>
                      <a:pt x="289" y="251"/>
                      <a:pt x="287" y="253"/>
                    </a:cubicBezTo>
                    <a:cubicBezTo>
                      <a:pt x="273" y="263"/>
                      <a:pt x="273" y="263"/>
                      <a:pt x="273" y="263"/>
                    </a:cubicBezTo>
                    <a:cubicBezTo>
                      <a:pt x="267" y="268"/>
                      <a:pt x="267" y="268"/>
                      <a:pt x="267" y="268"/>
                    </a:cubicBezTo>
                    <a:cubicBezTo>
                      <a:pt x="261" y="272"/>
                      <a:pt x="252" y="271"/>
                      <a:pt x="248" y="265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37" y="250"/>
                      <a:pt x="237" y="250"/>
                      <a:pt x="237" y="250"/>
                    </a:cubicBezTo>
                    <a:cubicBezTo>
                      <a:pt x="236" y="249"/>
                      <a:pt x="236" y="248"/>
                      <a:pt x="235" y="247"/>
                    </a:cubicBezTo>
                    <a:cubicBezTo>
                      <a:pt x="234" y="244"/>
                      <a:pt x="234" y="240"/>
                      <a:pt x="235" y="237"/>
                    </a:cubicBezTo>
                    <a:cubicBezTo>
                      <a:pt x="236" y="234"/>
                      <a:pt x="238" y="233"/>
                      <a:pt x="240" y="231"/>
                    </a:cubicBezTo>
                    <a:cubicBezTo>
                      <a:pt x="245" y="227"/>
                      <a:pt x="245" y="227"/>
                      <a:pt x="245" y="227"/>
                    </a:cubicBezTo>
                    <a:cubicBezTo>
                      <a:pt x="260" y="216"/>
                      <a:pt x="260" y="216"/>
                      <a:pt x="260" y="216"/>
                    </a:cubicBezTo>
                    <a:cubicBezTo>
                      <a:pt x="264" y="213"/>
                      <a:pt x="269" y="213"/>
                      <a:pt x="273" y="214"/>
                    </a:cubicBezTo>
                    <a:cubicBezTo>
                      <a:pt x="276" y="215"/>
                      <a:pt x="278" y="217"/>
                      <a:pt x="279" y="219"/>
                    </a:cubicBezTo>
                    <a:cubicBezTo>
                      <a:pt x="290" y="234"/>
                      <a:pt x="290" y="234"/>
                      <a:pt x="290" y="234"/>
                    </a:cubicBezTo>
                    <a:cubicBezTo>
                      <a:pt x="291" y="235"/>
                      <a:pt x="291" y="236"/>
                      <a:pt x="292" y="237"/>
                    </a:cubicBezTo>
                    <a:cubicBezTo>
                      <a:pt x="293" y="240"/>
                      <a:pt x="293" y="244"/>
                      <a:pt x="292" y="247"/>
                    </a:cubicBezTo>
                    <a:close/>
                    <a:moveTo>
                      <a:pt x="348" y="206"/>
                    </a:moveTo>
                    <a:cubicBezTo>
                      <a:pt x="347" y="208"/>
                      <a:pt x="346" y="210"/>
                      <a:pt x="344" y="211"/>
                    </a:cubicBezTo>
                    <a:cubicBezTo>
                      <a:pt x="323" y="226"/>
                      <a:pt x="323" y="226"/>
                      <a:pt x="323" y="226"/>
                    </a:cubicBezTo>
                    <a:cubicBezTo>
                      <a:pt x="322" y="227"/>
                      <a:pt x="321" y="228"/>
                      <a:pt x="320" y="228"/>
                    </a:cubicBezTo>
                    <a:cubicBezTo>
                      <a:pt x="314" y="230"/>
                      <a:pt x="308" y="229"/>
                      <a:pt x="304" y="224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293" y="208"/>
                      <a:pt x="292" y="207"/>
                      <a:pt x="292" y="206"/>
                    </a:cubicBezTo>
                    <a:cubicBezTo>
                      <a:pt x="290" y="202"/>
                      <a:pt x="290" y="199"/>
                      <a:pt x="292" y="195"/>
                    </a:cubicBezTo>
                    <a:cubicBezTo>
                      <a:pt x="293" y="193"/>
                      <a:pt x="294" y="191"/>
                      <a:pt x="296" y="190"/>
                    </a:cubicBezTo>
                    <a:cubicBezTo>
                      <a:pt x="317" y="175"/>
                      <a:pt x="317" y="175"/>
                      <a:pt x="317" y="175"/>
                    </a:cubicBezTo>
                    <a:cubicBezTo>
                      <a:pt x="318" y="174"/>
                      <a:pt x="319" y="173"/>
                      <a:pt x="320" y="173"/>
                    </a:cubicBezTo>
                    <a:cubicBezTo>
                      <a:pt x="325" y="171"/>
                      <a:pt x="332" y="173"/>
                      <a:pt x="336" y="178"/>
                    </a:cubicBezTo>
                    <a:cubicBezTo>
                      <a:pt x="347" y="193"/>
                      <a:pt x="347" y="193"/>
                      <a:pt x="347" y="193"/>
                    </a:cubicBezTo>
                    <a:cubicBezTo>
                      <a:pt x="347" y="193"/>
                      <a:pt x="348" y="194"/>
                      <a:pt x="348" y="195"/>
                    </a:cubicBezTo>
                    <a:cubicBezTo>
                      <a:pt x="350" y="199"/>
                      <a:pt x="349" y="203"/>
                      <a:pt x="348" y="206"/>
                    </a:cubicBezTo>
                    <a:close/>
                    <a:moveTo>
                      <a:pt x="400" y="170"/>
                    </a:moveTo>
                    <a:cubicBezTo>
                      <a:pt x="380" y="185"/>
                      <a:pt x="380" y="185"/>
                      <a:pt x="380" y="185"/>
                    </a:cubicBezTo>
                    <a:cubicBezTo>
                      <a:pt x="378" y="186"/>
                      <a:pt x="377" y="186"/>
                      <a:pt x="376" y="187"/>
                    </a:cubicBezTo>
                    <a:cubicBezTo>
                      <a:pt x="371" y="189"/>
                      <a:pt x="364" y="187"/>
                      <a:pt x="361" y="182"/>
                    </a:cubicBezTo>
                    <a:cubicBezTo>
                      <a:pt x="350" y="167"/>
                      <a:pt x="350" y="167"/>
                      <a:pt x="350" y="167"/>
                    </a:cubicBezTo>
                    <a:cubicBezTo>
                      <a:pt x="349" y="166"/>
                      <a:pt x="348" y="165"/>
                      <a:pt x="348" y="165"/>
                    </a:cubicBezTo>
                    <a:cubicBezTo>
                      <a:pt x="347" y="161"/>
                      <a:pt x="347" y="157"/>
                      <a:pt x="348" y="154"/>
                    </a:cubicBezTo>
                    <a:cubicBezTo>
                      <a:pt x="349" y="152"/>
                      <a:pt x="350" y="150"/>
                      <a:pt x="352" y="148"/>
                    </a:cubicBezTo>
                    <a:cubicBezTo>
                      <a:pt x="373" y="133"/>
                      <a:pt x="373" y="133"/>
                      <a:pt x="373" y="133"/>
                    </a:cubicBezTo>
                    <a:cubicBezTo>
                      <a:pt x="374" y="133"/>
                      <a:pt x="375" y="132"/>
                      <a:pt x="376" y="132"/>
                    </a:cubicBezTo>
                    <a:cubicBezTo>
                      <a:pt x="382" y="129"/>
                      <a:pt x="388" y="131"/>
                      <a:pt x="392" y="136"/>
                    </a:cubicBezTo>
                    <a:cubicBezTo>
                      <a:pt x="403" y="151"/>
                      <a:pt x="403" y="151"/>
                      <a:pt x="403" y="151"/>
                    </a:cubicBezTo>
                    <a:cubicBezTo>
                      <a:pt x="407" y="157"/>
                      <a:pt x="406" y="166"/>
                      <a:pt x="40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9" name="Freeform 7"/>
          <p:cNvSpPr>
            <a:spLocks/>
          </p:cNvSpPr>
          <p:nvPr/>
        </p:nvSpPr>
        <p:spPr bwMode="auto">
          <a:xfrm>
            <a:off x="6871112" y="446355"/>
            <a:ext cx="2133785" cy="1522852"/>
          </a:xfrm>
          <a:custGeom>
            <a:avLst/>
            <a:gdLst>
              <a:gd name="T0" fmla="*/ 1 w 932"/>
              <a:gd name="T1" fmla="*/ 32 h 665"/>
              <a:gd name="T2" fmla="*/ 5 w 932"/>
              <a:gd name="T3" fmla="*/ 1 h 665"/>
              <a:gd name="T4" fmla="*/ 932 w 932"/>
              <a:gd name="T5" fmla="*/ 665 h 665"/>
              <a:gd name="T6" fmla="*/ 1 w 932"/>
              <a:gd name="T7" fmla="*/ 32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2" h="665">
                <a:moveTo>
                  <a:pt x="1" y="32"/>
                </a:moveTo>
                <a:cubicBezTo>
                  <a:pt x="0" y="22"/>
                  <a:pt x="3" y="0"/>
                  <a:pt x="5" y="1"/>
                </a:cubicBezTo>
                <a:cubicBezTo>
                  <a:pt x="392" y="80"/>
                  <a:pt x="732" y="325"/>
                  <a:pt x="932" y="665"/>
                </a:cubicBezTo>
                <a:cubicBezTo>
                  <a:pt x="932" y="665"/>
                  <a:pt x="632" y="167"/>
                  <a:pt x="1" y="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3028149" y="3250194"/>
            <a:ext cx="1008666" cy="2465229"/>
          </a:xfrm>
          <a:custGeom>
            <a:avLst/>
            <a:gdLst>
              <a:gd name="T0" fmla="*/ 441 w 441"/>
              <a:gd name="T1" fmla="*/ 1052 h 1077"/>
              <a:gd name="T2" fmla="*/ 420 w 441"/>
              <a:gd name="T3" fmla="*/ 1075 h 1077"/>
              <a:gd name="T4" fmla="*/ 38 w 441"/>
              <a:gd name="T5" fmla="*/ 0 h 1077"/>
              <a:gd name="T6" fmla="*/ 441 w 441"/>
              <a:gd name="T7" fmla="*/ 1052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1077">
                <a:moveTo>
                  <a:pt x="441" y="1052"/>
                </a:moveTo>
                <a:cubicBezTo>
                  <a:pt x="435" y="1061"/>
                  <a:pt x="421" y="1077"/>
                  <a:pt x="420" y="1075"/>
                </a:cubicBezTo>
                <a:cubicBezTo>
                  <a:pt x="148" y="789"/>
                  <a:pt x="8" y="394"/>
                  <a:pt x="38" y="0"/>
                </a:cubicBezTo>
                <a:cubicBezTo>
                  <a:pt x="39" y="0"/>
                  <a:pt x="0" y="581"/>
                  <a:pt x="441" y="105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3882739" y="5525514"/>
            <a:ext cx="505229" cy="487313"/>
          </a:xfrm>
          <a:custGeom>
            <a:avLst/>
            <a:gdLst>
              <a:gd name="T0" fmla="*/ 201 w 221"/>
              <a:gd name="T1" fmla="*/ 174 h 213"/>
              <a:gd name="T2" fmla="*/ 164 w 221"/>
              <a:gd name="T3" fmla="*/ 143 h 213"/>
              <a:gd name="T4" fmla="*/ 166 w 221"/>
              <a:gd name="T5" fmla="*/ 116 h 213"/>
              <a:gd name="T6" fmla="*/ 175 w 221"/>
              <a:gd name="T7" fmla="*/ 124 h 213"/>
              <a:gd name="T8" fmla="*/ 184 w 221"/>
              <a:gd name="T9" fmla="*/ 124 h 213"/>
              <a:gd name="T10" fmla="*/ 184 w 221"/>
              <a:gd name="T11" fmla="*/ 123 h 213"/>
              <a:gd name="T12" fmla="*/ 184 w 221"/>
              <a:gd name="T13" fmla="*/ 114 h 213"/>
              <a:gd name="T14" fmla="*/ 170 w 221"/>
              <a:gd name="T15" fmla="*/ 102 h 213"/>
              <a:gd name="T16" fmla="*/ 167 w 221"/>
              <a:gd name="T17" fmla="*/ 100 h 213"/>
              <a:gd name="T18" fmla="*/ 172 w 221"/>
              <a:gd name="T19" fmla="*/ 8 h 213"/>
              <a:gd name="T20" fmla="*/ 163 w 221"/>
              <a:gd name="T21" fmla="*/ 0 h 213"/>
              <a:gd name="T22" fmla="*/ 137 w 221"/>
              <a:gd name="T23" fmla="*/ 87 h 213"/>
              <a:gd name="T24" fmla="*/ 123 w 221"/>
              <a:gd name="T25" fmla="*/ 103 h 213"/>
              <a:gd name="T26" fmla="*/ 98 w 221"/>
              <a:gd name="T27" fmla="*/ 80 h 213"/>
              <a:gd name="T28" fmla="*/ 84 w 221"/>
              <a:gd name="T29" fmla="*/ 72 h 213"/>
              <a:gd name="T30" fmla="*/ 91 w 221"/>
              <a:gd name="T31" fmla="*/ 15 h 213"/>
              <a:gd name="T32" fmla="*/ 79 w 221"/>
              <a:gd name="T33" fmla="*/ 4 h 213"/>
              <a:gd name="T34" fmla="*/ 55 w 221"/>
              <a:gd name="T35" fmla="*/ 52 h 213"/>
              <a:gd name="T36" fmla="*/ 40 w 221"/>
              <a:gd name="T37" fmla="*/ 47 h 213"/>
              <a:gd name="T38" fmla="*/ 40 w 221"/>
              <a:gd name="T39" fmla="*/ 47 h 213"/>
              <a:gd name="T40" fmla="*/ 40 w 221"/>
              <a:gd name="T41" fmla="*/ 47 h 213"/>
              <a:gd name="T42" fmla="*/ 39 w 221"/>
              <a:gd name="T43" fmla="*/ 48 h 213"/>
              <a:gd name="T44" fmla="*/ 39 w 221"/>
              <a:gd name="T45" fmla="*/ 48 h 213"/>
              <a:gd name="T46" fmla="*/ 46 w 221"/>
              <a:gd name="T47" fmla="*/ 62 h 213"/>
              <a:gd name="T48" fmla="*/ 0 w 221"/>
              <a:gd name="T49" fmla="*/ 90 h 213"/>
              <a:gd name="T50" fmla="*/ 12 w 221"/>
              <a:gd name="T51" fmla="*/ 101 h 213"/>
              <a:gd name="T52" fmla="*/ 68 w 221"/>
              <a:gd name="T53" fmla="*/ 89 h 213"/>
              <a:gd name="T54" fmla="*/ 78 w 221"/>
              <a:gd name="T55" fmla="*/ 102 h 213"/>
              <a:gd name="T56" fmla="*/ 103 w 221"/>
              <a:gd name="T57" fmla="*/ 126 h 213"/>
              <a:gd name="T58" fmla="*/ 88 w 221"/>
              <a:gd name="T59" fmla="*/ 141 h 213"/>
              <a:gd name="T60" fmla="*/ 4 w 221"/>
              <a:gd name="T61" fmla="*/ 175 h 213"/>
              <a:gd name="T62" fmla="*/ 13 w 221"/>
              <a:gd name="T63" fmla="*/ 183 h 213"/>
              <a:gd name="T64" fmla="*/ 104 w 221"/>
              <a:gd name="T65" fmla="*/ 169 h 213"/>
              <a:gd name="T66" fmla="*/ 105 w 221"/>
              <a:gd name="T67" fmla="*/ 172 h 213"/>
              <a:gd name="T68" fmla="*/ 119 w 221"/>
              <a:gd name="T69" fmla="*/ 185 h 213"/>
              <a:gd name="T70" fmla="*/ 128 w 221"/>
              <a:gd name="T71" fmla="*/ 184 h 213"/>
              <a:gd name="T72" fmla="*/ 129 w 221"/>
              <a:gd name="T73" fmla="*/ 184 h 213"/>
              <a:gd name="T74" fmla="*/ 128 w 221"/>
              <a:gd name="T75" fmla="*/ 175 h 213"/>
              <a:gd name="T76" fmla="*/ 119 w 221"/>
              <a:gd name="T77" fmla="*/ 167 h 213"/>
              <a:gd name="T78" fmla="*/ 146 w 221"/>
              <a:gd name="T79" fmla="*/ 162 h 213"/>
              <a:gd name="T80" fmla="*/ 181 w 221"/>
              <a:gd name="T81" fmla="*/ 197 h 213"/>
              <a:gd name="T82" fmla="*/ 216 w 221"/>
              <a:gd name="T83" fmla="*/ 209 h 213"/>
              <a:gd name="T84" fmla="*/ 216 w 221"/>
              <a:gd name="T85" fmla="*/ 209 h 213"/>
              <a:gd name="T86" fmla="*/ 216 w 221"/>
              <a:gd name="T87" fmla="*/ 209 h 213"/>
              <a:gd name="T88" fmla="*/ 216 w 221"/>
              <a:gd name="T89" fmla="*/ 209 h 213"/>
              <a:gd name="T90" fmla="*/ 216 w 221"/>
              <a:gd name="T91" fmla="*/ 209 h 213"/>
              <a:gd name="T92" fmla="*/ 201 w 221"/>
              <a:gd name="T93" fmla="*/ 1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1" h="213">
                <a:moveTo>
                  <a:pt x="201" y="174"/>
                </a:moveTo>
                <a:cubicBezTo>
                  <a:pt x="164" y="143"/>
                  <a:pt x="164" y="143"/>
                  <a:pt x="164" y="143"/>
                </a:cubicBezTo>
                <a:cubicBezTo>
                  <a:pt x="166" y="116"/>
                  <a:pt x="166" y="116"/>
                  <a:pt x="166" y="116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7" y="127"/>
                  <a:pt x="181" y="126"/>
                  <a:pt x="184" y="124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86" y="121"/>
                  <a:pt x="186" y="117"/>
                  <a:pt x="184" y="114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69" y="101"/>
                  <a:pt x="168" y="100"/>
                  <a:pt x="167" y="100"/>
                </a:cubicBezTo>
                <a:cubicBezTo>
                  <a:pt x="172" y="8"/>
                  <a:pt x="172" y="8"/>
                  <a:pt x="172" y="8"/>
                </a:cubicBezTo>
                <a:cubicBezTo>
                  <a:pt x="163" y="0"/>
                  <a:pt x="163" y="0"/>
                  <a:pt x="163" y="0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23" y="103"/>
                  <a:pt x="123" y="103"/>
                  <a:pt x="123" y="103"/>
                </a:cubicBezTo>
                <a:cubicBezTo>
                  <a:pt x="123" y="103"/>
                  <a:pt x="105" y="85"/>
                  <a:pt x="98" y="80"/>
                </a:cubicBezTo>
                <a:cubicBezTo>
                  <a:pt x="91" y="76"/>
                  <a:pt x="84" y="72"/>
                  <a:pt x="84" y="72"/>
                </a:cubicBezTo>
                <a:cubicBezTo>
                  <a:pt x="91" y="15"/>
                  <a:pt x="91" y="15"/>
                  <a:pt x="91" y="15"/>
                </a:cubicBezTo>
                <a:cubicBezTo>
                  <a:pt x="79" y="4"/>
                  <a:pt x="79" y="4"/>
                  <a:pt x="79" y="4"/>
                </a:cubicBezTo>
                <a:cubicBezTo>
                  <a:pt x="55" y="52"/>
                  <a:pt x="55" y="52"/>
                  <a:pt x="55" y="52"/>
                </a:cubicBezTo>
                <a:cubicBezTo>
                  <a:pt x="51" y="51"/>
                  <a:pt x="44" y="46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39" y="47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51"/>
                  <a:pt x="44" y="59"/>
                  <a:pt x="46" y="62"/>
                </a:cubicBezTo>
                <a:cubicBezTo>
                  <a:pt x="0" y="90"/>
                  <a:pt x="0" y="90"/>
                  <a:pt x="0" y="90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68" y="89"/>
                  <a:pt x="68" y="89"/>
                  <a:pt x="68" y="89"/>
                </a:cubicBezTo>
                <a:cubicBezTo>
                  <a:pt x="68" y="89"/>
                  <a:pt x="73" y="96"/>
                  <a:pt x="78" y="102"/>
                </a:cubicBezTo>
                <a:cubicBezTo>
                  <a:pt x="83" y="109"/>
                  <a:pt x="103" y="126"/>
                  <a:pt x="103" y="126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4" y="175"/>
                  <a:pt x="4" y="175"/>
                  <a:pt x="4" y="175"/>
                </a:cubicBezTo>
                <a:cubicBezTo>
                  <a:pt x="13" y="183"/>
                  <a:pt x="13" y="183"/>
                  <a:pt x="13" y="183"/>
                </a:cubicBezTo>
                <a:cubicBezTo>
                  <a:pt x="104" y="169"/>
                  <a:pt x="104" y="169"/>
                  <a:pt x="104" y="169"/>
                </a:cubicBezTo>
                <a:cubicBezTo>
                  <a:pt x="104" y="170"/>
                  <a:pt x="105" y="171"/>
                  <a:pt x="105" y="172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2" y="187"/>
                  <a:pt x="126" y="187"/>
                  <a:pt x="128" y="184"/>
                </a:cubicBezTo>
                <a:cubicBezTo>
                  <a:pt x="129" y="184"/>
                  <a:pt x="129" y="184"/>
                  <a:pt x="129" y="184"/>
                </a:cubicBezTo>
                <a:cubicBezTo>
                  <a:pt x="131" y="181"/>
                  <a:pt x="131" y="177"/>
                  <a:pt x="128" y="175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81" y="197"/>
                  <a:pt x="181" y="197"/>
                  <a:pt x="181" y="197"/>
                </a:cubicBezTo>
                <a:cubicBezTo>
                  <a:pt x="186" y="202"/>
                  <a:pt x="212" y="213"/>
                  <a:pt x="216" y="209"/>
                </a:cubicBezTo>
                <a:cubicBezTo>
                  <a:pt x="216" y="209"/>
                  <a:pt x="216" y="209"/>
                  <a:pt x="216" y="209"/>
                </a:cubicBezTo>
                <a:cubicBezTo>
                  <a:pt x="216" y="209"/>
                  <a:pt x="216" y="209"/>
                  <a:pt x="216" y="209"/>
                </a:cubicBezTo>
                <a:cubicBezTo>
                  <a:pt x="216" y="209"/>
                  <a:pt x="216" y="209"/>
                  <a:pt x="216" y="209"/>
                </a:cubicBezTo>
                <a:cubicBezTo>
                  <a:pt x="216" y="209"/>
                  <a:pt x="216" y="209"/>
                  <a:pt x="216" y="209"/>
                </a:cubicBezTo>
                <a:cubicBezTo>
                  <a:pt x="221" y="204"/>
                  <a:pt x="207" y="179"/>
                  <a:pt x="201" y="1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Oval 140"/>
          <p:cNvSpPr/>
          <p:nvPr/>
        </p:nvSpPr>
        <p:spPr>
          <a:xfrm>
            <a:off x="4126313" y="1451192"/>
            <a:ext cx="4035972" cy="40359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7989"/>
            <a:ext cx="9144000" cy="2133394"/>
          </a:xfrm>
        </p:spPr>
        <p:txBody>
          <a:bodyPr>
            <a:noAutofit/>
          </a:bodyPr>
          <a:lstStyle/>
          <a:p>
            <a:pPr>
              <a:lnSpc>
                <a:spcPts val="7800"/>
              </a:lnSpc>
            </a:pPr>
            <a:r>
              <a:rPr lang="id-ID" sz="8800" dirty="0">
                <a:solidFill>
                  <a:schemeClr val="bg2"/>
                </a:solidFill>
              </a:rPr>
              <a:t>THANK</a:t>
            </a:r>
            <a:br>
              <a:rPr lang="id-ID" sz="8800" dirty="0">
                <a:solidFill>
                  <a:schemeClr val="bg2"/>
                </a:solidFill>
              </a:rPr>
            </a:br>
            <a:r>
              <a:rPr lang="id-ID" sz="8800" dirty="0">
                <a:solidFill>
                  <a:schemeClr val="bg2"/>
                </a:solidFill>
              </a:rPr>
              <a:t>YOU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250929" y="4789171"/>
            <a:ext cx="1942084" cy="1773675"/>
          </a:xfrm>
          <a:custGeom>
            <a:avLst/>
            <a:gdLst>
              <a:gd name="T0" fmla="*/ 818 w 848"/>
              <a:gd name="T1" fmla="*/ 0 h 775"/>
              <a:gd name="T2" fmla="*/ 847 w 848"/>
              <a:gd name="T3" fmla="*/ 11 h 775"/>
              <a:gd name="T4" fmla="*/ 1 w 848"/>
              <a:gd name="T5" fmla="*/ 774 h 775"/>
              <a:gd name="T6" fmla="*/ 818 w 848"/>
              <a:gd name="T7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8" h="775">
                <a:moveTo>
                  <a:pt x="818" y="0"/>
                </a:moveTo>
                <a:cubicBezTo>
                  <a:pt x="828" y="1"/>
                  <a:pt x="848" y="8"/>
                  <a:pt x="847" y="11"/>
                </a:cubicBezTo>
                <a:cubicBezTo>
                  <a:pt x="687" y="371"/>
                  <a:pt x="376" y="652"/>
                  <a:pt x="1" y="774"/>
                </a:cubicBezTo>
                <a:cubicBezTo>
                  <a:pt x="0" y="775"/>
                  <a:pt x="551" y="587"/>
                  <a:pt x="81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8917109" y="4337690"/>
            <a:ext cx="517770" cy="564352"/>
          </a:xfrm>
          <a:custGeom>
            <a:avLst/>
            <a:gdLst>
              <a:gd name="T0" fmla="*/ 146 w 226"/>
              <a:gd name="T1" fmla="*/ 29 h 247"/>
              <a:gd name="T2" fmla="*/ 132 w 226"/>
              <a:gd name="T3" fmla="*/ 76 h 247"/>
              <a:gd name="T4" fmla="*/ 106 w 226"/>
              <a:gd name="T5" fmla="*/ 84 h 247"/>
              <a:gd name="T6" fmla="*/ 110 w 226"/>
              <a:gd name="T7" fmla="*/ 73 h 247"/>
              <a:gd name="T8" fmla="*/ 107 w 226"/>
              <a:gd name="T9" fmla="*/ 65 h 247"/>
              <a:gd name="T10" fmla="*/ 106 w 226"/>
              <a:gd name="T11" fmla="*/ 64 h 247"/>
              <a:gd name="T12" fmla="*/ 98 w 226"/>
              <a:gd name="T13" fmla="*/ 68 h 247"/>
              <a:gd name="T14" fmla="*/ 91 w 226"/>
              <a:gd name="T15" fmla="*/ 86 h 247"/>
              <a:gd name="T16" fmla="*/ 91 w 226"/>
              <a:gd name="T17" fmla="*/ 90 h 247"/>
              <a:gd name="T18" fmla="*/ 4 w 226"/>
              <a:gd name="T19" fmla="*/ 119 h 247"/>
              <a:gd name="T20" fmla="*/ 0 w 226"/>
              <a:gd name="T21" fmla="*/ 131 h 247"/>
              <a:gd name="T22" fmla="*/ 91 w 226"/>
              <a:gd name="T23" fmla="*/ 121 h 247"/>
              <a:gd name="T24" fmla="*/ 110 w 226"/>
              <a:gd name="T25" fmla="*/ 128 h 247"/>
              <a:gd name="T26" fmla="*/ 99 w 226"/>
              <a:gd name="T27" fmla="*/ 160 h 247"/>
              <a:gd name="T28" fmla="*/ 97 w 226"/>
              <a:gd name="T29" fmla="*/ 177 h 247"/>
              <a:gd name="T30" fmla="*/ 41 w 226"/>
              <a:gd name="T31" fmla="*/ 192 h 247"/>
              <a:gd name="T32" fmla="*/ 36 w 226"/>
              <a:gd name="T33" fmla="*/ 207 h 247"/>
              <a:gd name="T34" fmla="*/ 90 w 226"/>
              <a:gd name="T35" fmla="*/ 211 h 247"/>
              <a:gd name="T36" fmla="*/ 90 w 226"/>
              <a:gd name="T37" fmla="*/ 226 h 247"/>
              <a:gd name="T38" fmla="*/ 91 w 226"/>
              <a:gd name="T39" fmla="*/ 227 h 247"/>
              <a:gd name="T40" fmla="*/ 91 w 226"/>
              <a:gd name="T41" fmla="*/ 227 h 247"/>
              <a:gd name="T42" fmla="*/ 91 w 226"/>
              <a:gd name="T43" fmla="*/ 227 h 247"/>
              <a:gd name="T44" fmla="*/ 92 w 226"/>
              <a:gd name="T45" fmla="*/ 227 h 247"/>
              <a:gd name="T46" fmla="*/ 102 w 226"/>
              <a:gd name="T47" fmla="*/ 215 h 247"/>
              <a:gd name="T48" fmla="*/ 146 w 226"/>
              <a:gd name="T49" fmla="*/ 247 h 247"/>
              <a:gd name="T50" fmla="*/ 151 w 226"/>
              <a:gd name="T51" fmla="*/ 232 h 247"/>
              <a:gd name="T52" fmla="*/ 119 w 226"/>
              <a:gd name="T53" fmla="*/ 185 h 247"/>
              <a:gd name="T54" fmla="*/ 127 w 226"/>
              <a:gd name="T55" fmla="*/ 171 h 247"/>
              <a:gd name="T56" fmla="*/ 139 w 226"/>
              <a:gd name="T57" fmla="*/ 139 h 247"/>
              <a:gd name="T58" fmla="*/ 159 w 226"/>
              <a:gd name="T59" fmla="*/ 146 h 247"/>
              <a:gd name="T60" fmla="*/ 222 w 226"/>
              <a:gd name="T61" fmla="*/ 211 h 247"/>
              <a:gd name="T62" fmla="*/ 226 w 226"/>
              <a:gd name="T63" fmla="*/ 200 h 247"/>
              <a:gd name="T64" fmla="*/ 179 w 226"/>
              <a:gd name="T65" fmla="*/ 121 h 247"/>
              <a:gd name="T66" fmla="*/ 181 w 226"/>
              <a:gd name="T67" fmla="*/ 118 h 247"/>
              <a:gd name="T68" fmla="*/ 187 w 226"/>
              <a:gd name="T69" fmla="*/ 101 h 247"/>
              <a:gd name="T70" fmla="*/ 184 w 226"/>
              <a:gd name="T71" fmla="*/ 93 h 247"/>
              <a:gd name="T72" fmla="*/ 183 w 226"/>
              <a:gd name="T73" fmla="*/ 92 h 247"/>
              <a:gd name="T74" fmla="*/ 175 w 226"/>
              <a:gd name="T75" fmla="*/ 96 h 247"/>
              <a:gd name="T76" fmla="*/ 171 w 226"/>
              <a:gd name="T77" fmla="*/ 108 h 247"/>
              <a:gd name="T78" fmla="*/ 156 w 226"/>
              <a:gd name="T79" fmla="*/ 84 h 247"/>
              <a:gd name="T80" fmla="*/ 175 w 226"/>
              <a:gd name="T81" fmla="*/ 39 h 247"/>
              <a:gd name="T82" fmla="*/ 172 w 226"/>
              <a:gd name="T83" fmla="*/ 2 h 247"/>
              <a:gd name="T84" fmla="*/ 172 w 226"/>
              <a:gd name="T85" fmla="*/ 2 h 247"/>
              <a:gd name="T86" fmla="*/ 172 w 226"/>
              <a:gd name="T87" fmla="*/ 2 h 247"/>
              <a:gd name="T88" fmla="*/ 172 w 226"/>
              <a:gd name="T89" fmla="*/ 2 h 247"/>
              <a:gd name="T90" fmla="*/ 172 w 226"/>
              <a:gd name="T91" fmla="*/ 2 h 247"/>
              <a:gd name="T92" fmla="*/ 146 w 226"/>
              <a:gd name="T93" fmla="*/ 29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247">
                <a:moveTo>
                  <a:pt x="146" y="29"/>
                </a:moveTo>
                <a:cubicBezTo>
                  <a:pt x="132" y="76"/>
                  <a:pt x="132" y="76"/>
                  <a:pt x="132" y="76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1" y="69"/>
                  <a:pt x="110" y="66"/>
                  <a:pt x="107" y="65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3" y="63"/>
                  <a:pt x="99" y="65"/>
                  <a:pt x="98" y="68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7"/>
                  <a:pt x="91" y="88"/>
                  <a:pt x="91" y="90"/>
                </a:cubicBezTo>
                <a:cubicBezTo>
                  <a:pt x="4" y="119"/>
                  <a:pt x="4" y="119"/>
                  <a:pt x="4" y="119"/>
                </a:cubicBezTo>
                <a:cubicBezTo>
                  <a:pt x="0" y="131"/>
                  <a:pt x="0" y="131"/>
                  <a:pt x="0" y="131"/>
                </a:cubicBezTo>
                <a:cubicBezTo>
                  <a:pt x="91" y="121"/>
                  <a:pt x="91" y="121"/>
                  <a:pt x="91" y="121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10" y="128"/>
                  <a:pt x="100" y="152"/>
                  <a:pt x="99" y="160"/>
                </a:cubicBezTo>
                <a:cubicBezTo>
                  <a:pt x="98" y="169"/>
                  <a:pt x="97" y="177"/>
                  <a:pt x="97" y="177"/>
                </a:cubicBezTo>
                <a:cubicBezTo>
                  <a:pt x="41" y="192"/>
                  <a:pt x="41" y="192"/>
                  <a:pt x="41" y="192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90" y="211"/>
                  <a:pt x="90" y="211"/>
                  <a:pt x="90" y="211"/>
                </a:cubicBezTo>
                <a:cubicBezTo>
                  <a:pt x="89" y="215"/>
                  <a:pt x="89" y="224"/>
                  <a:pt x="90" y="226"/>
                </a:cubicBezTo>
                <a:cubicBezTo>
                  <a:pt x="90" y="227"/>
                  <a:pt x="90" y="227"/>
                  <a:pt x="91" y="227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1" y="227"/>
                  <a:pt x="91" y="227"/>
                  <a:pt x="92" y="227"/>
                </a:cubicBezTo>
                <a:cubicBezTo>
                  <a:pt x="95" y="226"/>
                  <a:pt x="100" y="219"/>
                  <a:pt x="102" y="215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5"/>
                  <a:pt x="123" y="178"/>
                  <a:pt x="127" y="171"/>
                </a:cubicBezTo>
                <a:cubicBezTo>
                  <a:pt x="132" y="163"/>
                  <a:pt x="139" y="139"/>
                  <a:pt x="139" y="139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222" y="211"/>
                  <a:pt x="222" y="211"/>
                  <a:pt x="222" y="211"/>
                </a:cubicBezTo>
                <a:cubicBezTo>
                  <a:pt x="226" y="200"/>
                  <a:pt x="226" y="200"/>
                  <a:pt x="226" y="200"/>
                </a:cubicBezTo>
                <a:cubicBezTo>
                  <a:pt x="179" y="121"/>
                  <a:pt x="179" y="121"/>
                  <a:pt x="179" y="121"/>
                </a:cubicBezTo>
                <a:cubicBezTo>
                  <a:pt x="180" y="121"/>
                  <a:pt x="180" y="120"/>
                  <a:pt x="181" y="118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97"/>
                  <a:pt x="187" y="94"/>
                  <a:pt x="184" y="93"/>
                </a:cubicBezTo>
                <a:cubicBezTo>
                  <a:pt x="183" y="92"/>
                  <a:pt x="183" y="92"/>
                  <a:pt x="183" y="92"/>
                </a:cubicBezTo>
                <a:cubicBezTo>
                  <a:pt x="180" y="91"/>
                  <a:pt x="176" y="93"/>
                  <a:pt x="175" y="96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75" y="39"/>
                  <a:pt x="175" y="39"/>
                  <a:pt x="175" y="39"/>
                </a:cubicBezTo>
                <a:cubicBezTo>
                  <a:pt x="178" y="33"/>
                  <a:pt x="178" y="4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66" y="0"/>
                  <a:pt x="148" y="22"/>
                  <a:pt x="146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6394549" y="213447"/>
            <a:ext cx="562559" cy="539269"/>
          </a:xfrm>
          <a:custGeom>
            <a:avLst/>
            <a:gdLst>
              <a:gd name="T0" fmla="*/ 33 w 246"/>
              <a:gd name="T1" fmla="*/ 115 h 236"/>
              <a:gd name="T2" fmla="*/ 81 w 246"/>
              <a:gd name="T3" fmla="*/ 119 h 236"/>
              <a:gd name="T4" fmla="*/ 95 w 246"/>
              <a:gd name="T5" fmla="*/ 142 h 236"/>
              <a:gd name="T6" fmla="*/ 83 w 246"/>
              <a:gd name="T7" fmla="*/ 141 h 236"/>
              <a:gd name="T8" fmla="*/ 76 w 246"/>
              <a:gd name="T9" fmla="*/ 146 h 236"/>
              <a:gd name="T10" fmla="*/ 76 w 246"/>
              <a:gd name="T11" fmla="*/ 147 h 236"/>
              <a:gd name="T12" fmla="*/ 81 w 246"/>
              <a:gd name="T13" fmla="*/ 154 h 236"/>
              <a:gd name="T14" fmla="*/ 100 w 246"/>
              <a:gd name="T15" fmla="*/ 156 h 236"/>
              <a:gd name="T16" fmla="*/ 104 w 246"/>
              <a:gd name="T17" fmla="*/ 156 h 236"/>
              <a:gd name="T18" fmla="*/ 151 w 246"/>
              <a:gd name="T19" fmla="*/ 234 h 236"/>
              <a:gd name="T20" fmla="*/ 164 w 246"/>
              <a:gd name="T21" fmla="*/ 236 h 236"/>
              <a:gd name="T22" fmla="*/ 135 w 246"/>
              <a:gd name="T23" fmla="*/ 149 h 236"/>
              <a:gd name="T24" fmla="*/ 138 w 246"/>
              <a:gd name="T25" fmla="*/ 129 h 236"/>
              <a:gd name="T26" fmla="*/ 171 w 246"/>
              <a:gd name="T27" fmla="*/ 133 h 236"/>
              <a:gd name="T28" fmla="*/ 188 w 246"/>
              <a:gd name="T29" fmla="*/ 132 h 236"/>
              <a:gd name="T30" fmla="*/ 215 w 246"/>
              <a:gd name="T31" fmla="*/ 182 h 236"/>
              <a:gd name="T32" fmla="*/ 230 w 246"/>
              <a:gd name="T33" fmla="*/ 184 h 236"/>
              <a:gd name="T34" fmla="*/ 223 w 246"/>
              <a:gd name="T35" fmla="*/ 131 h 236"/>
              <a:gd name="T36" fmla="*/ 238 w 246"/>
              <a:gd name="T37" fmla="*/ 127 h 236"/>
              <a:gd name="T38" fmla="*/ 238 w 246"/>
              <a:gd name="T39" fmla="*/ 127 h 236"/>
              <a:gd name="T40" fmla="*/ 238 w 246"/>
              <a:gd name="T41" fmla="*/ 127 h 236"/>
              <a:gd name="T42" fmla="*/ 238 w 246"/>
              <a:gd name="T43" fmla="*/ 126 h 236"/>
              <a:gd name="T44" fmla="*/ 238 w 246"/>
              <a:gd name="T45" fmla="*/ 126 h 236"/>
              <a:gd name="T46" fmla="*/ 224 w 246"/>
              <a:gd name="T47" fmla="*/ 118 h 236"/>
              <a:gd name="T48" fmla="*/ 246 w 246"/>
              <a:gd name="T49" fmla="*/ 69 h 236"/>
              <a:gd name="T50" fmla="*/ 230 w 246"/>
              <a:gd name="T51" fmla="*/ 67 h 236"/>
              <a:gd name="T52" fmla="*/ 191 w 246"/>
              <a:gd name="T53" fmla="*/ 108 h 236"/>
              <a:gd name="T54" fmla="*/ 175 w 246"/>
              <a:gd name="T55" fmla="*/ 103 h 236"/>
              <a:gd name="T56" fmla="*/ 142 w 246"/>
              <a:gd name="T57" fmla="*/ 98 h 236"/>
              <a:gd name="T58" fmla="*/ 144 w 246"/>
              <a:gd name="T59" fmla="*/ 78 h 236"/>
              <a:gd name="T60" fmla="*/ 195 w 246"/>
              <a:gd name="T61" fmla="*/ 2 h 236"/>
              <a:gd name="T62" fmla="*/ 183 w 246"/>
              <a:gd name="T63" fmla="*/ 0 h 236"/>
              <a:gd name="T64" fmla="*/ 116 w 246"/>
              <a:gd name="T65" fmla="*/ 63 h 236"/>
              <a:gd name="T66" fmla="*/ 113 w 246"/>
              <a:gd name="T67" fmla="*/ 62 h 236"/>
              <a:gd name="T68" fmla="*/ 94 w 246"/>
              <a:gd name="T69" fmla="*/ 59 h 236"/>
              <a:gd name="T70" fmla="*/ 87 w 246"/>
              <a:gd name="T71" fmla="*/ 65 h 236"/>
              <a:gd name="T72" fmla="*/ 87 w 246"/>
              <a:gd name="T73" fmla="*/ 66 h 236"/>
              <a:gd name="T74" fmla="*/ 92 w 246"/>
              <a:gd name="T75" fmla="*/ 73 h 236"/>
              <a:gd name="T76" fmla="*/ 105 w 246"/>
              <a:gd name="T77" fmla="*/ 74 h 236"/>
              <a:gd name="T78" fmla="*/ 85 w 246"/>
              <a:gd name="T79" fmla="*/ 93 h 236"/>
              <a:gd name="T80" fmla="*/ 37 w 246"/>
              <a:gd name="T81" fmla="*/ 84 h 236"/>
              <a:gd name="T82" fmla="*/ 1 w 246"/>
              <a:gd name="T83" fmla="*/ 95 h 236"/>
              <a:gd name="T84" fmla="*/ 1 w 246"/>
              <a:gd name="T85" fmla="*/ 95 h 236"/>
              <a:gd name="T86" fmla="*/ 1 w 246"/>
              <a:gd name="T87" fmla="*/ 95 h 236"/>
              <a:gd name="T88" fmla="*/ 1 w 246"/>
              <a:gd name="T89" fmla="*/ 95 h 236"/>
              <a:gd name="T90" fmla="*/ 1 w 246"/>
              <a:gd name="T91" fmla="*/ 95 h 236"/>
              <a:gd name="T92" fmla="*/ 33 w 246"/>
              <a:gd name="T93" fmla="*/ 115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36">
                <a:moveTo>
                  <a:pt x="33" y="115"/>
                </a:moveTo>
                <a:cubicBezTo>
                  <a:pt x="81" y="119"/>
                  <a:pt x="81" y="119"/>
                  <a:pt x="81" y="119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0"/>
                  <a:pt x="77" y="143"/>
                  <a:pt x="76" y="146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50"/>
                  <a:pt x="78" y="153"/>
                  <a:pt x="81" y="154"/>
                </a:cubicBezTo>
                <a:cubicBezTo>
                  <a:pt x="100" y="156"/>
                  <a:pt x="100" y="156"/>
                  <a:pt x="100" y="156"/>
                </a:cubicBezTo>
                <a:cubicBezTo>
                  <a:pt x="101" y="157"/>
                  <a:pt x="103" y="156"/>
                  <a:pt x="104" y="156"/>
                </a:cubicBezTo>
                <a:cubicBezTo>
                  <a:pt x="151" y="234"/>
                  <a:pt x="151" y="234"/>
                  <a:pt x="151" y="234"/>
                </a:cubicBezTo>
                <a:cubicBezTo>
                  <a:pt x="164" y="236"/>
                  <a:pt x="164" y="236"/>
                  <a:pt x="164" y="236"/>
                </a:cubicBezTo>
                <a:cubicBezTo>
                  <a:pt x="135" y="149"/>
                  <a:pt x="135" y="149"/>
                  <a:pt x="135" y="149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8" y="129"/>
                  <a:pt x="163" y="133"/>
                  <a:pt x="171" y="133"/>
                </a:cubicBezTo>
                <a:cubicBezTo>
                  <a:pt x="180" y="132"/>
                  <a:pt x="188" y="132"/>
                  <a:pt x="188" y="132"/>
                </a:cubicBezTo>
                <a:cubicBezTo>
                  <a:pt x="215" y="182"/>
                  <a:pt x="215" y="182"/>
                  <a:pt x="215" y="182"/>
                </a:cubicBezTo>
                <a:cubicBezTo>
                  <a:pt x="230" y="184"/>
                  <a:pt x="230" y="184"/>
                  <a:pt x="230" y="184"/>
                </a:cubicBezTo>
                <a:cubicBezTo>
                  <a:pt x="223" y="131"/>
                  <a:pt x="223" y="131"/>
                  <a:pt x="223" y="131"/>
                </a:cubicBezTo>
                <a:cubicBezTo>
                  <a:pt x="227" y="131"/>
                  <a:pt x="235" y="130"/>
                  <a:pt x="238" y="127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8" y="126"/>
                  <a:pt x="238" y="126"/>
                  <a:pt x="238" y="126"/>
                </a:cubicBezTo>
                <a:cubicBezTo>
                  <a:pt x="238" y="126"/>
                  <a:pt x="238" y="126"/>
                  <a:pt x="238" y="126"/>
                </a:cubicBezTo>
                <a:cubicBezTo>
                  <a:pt x="236" y="123"/>
                  <a:pt x="228" y="120"/>
                  <a:pt x="224" y="118"/>
                </a:cubicBezTo>
                <a:cubicBezTo>
                  <a:pt x="246" y="69"/>
                  <a:pt x="246" y="69"/>
                  <a:pt x="246" y="69"/>
                </a:cubicBezTo>
                <a:cubicBezTo>
                  <a:pt x="230" y="67"/>
                  <a:pt x="230" y="67"/>
                  <a:pt x="230" y="67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1" y="108"/>
                  <a:pt x="183" y="106"/>
                  <a:pt x="175" y="103"/>
                </a:cubicBezTo>
                <a:cubicBezTo>
                  <a:pt x="167" y="101"/>
                  <a:pt x="142" y="98"/>
                  <a:pt x="142" y="98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95" y="2"/>
                  <a:pt x="195" y="2"/>
                  <a:pt x="195" y="2"/>
                </a:cubicBezTo>
                <a:cubicBezTo>
                  <a:pt x="183" y="0"/>
                  <a:pt x="183" y="0"/>
                  <a:pt x="183" y="0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5" y="63"/>
                  <a:pt x="114" y="62"/>
                  <a:pt x="113" y="62"/>
                </a:cubicBezTo>
                <a:cubicBezTo>
                  <a:pt x="94" y="59"/>
                  <a:pt x="94" y="59"/>
                  <a:pt x="94" y="59"/>
                </a:cubicBezTo>
                <a:cubicBezTo>
                  <a:pt x="91" y="59"/>
                  <a:pt x="87" y="61"/>
                  <a:pt x="87" y="65"/>
                </a:cubicBezTo>
                <a:cubicBezTo>
                  <a:pt x="87" y="66"/>
                  <a:pt x="87" y="66"/>
                  <a:pt x="87" y="66"/>
                </a:cubicBezTo>
                <a:cubicBezTo>
                  <a:pt x="86" y="69"/>
                  <a:pt x="89" y="72"/>
                  <a:pt x="92" y="73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85" y="93"/>
                  <a:pt x="85" y="93"/>
                  <a:pt x="85" y="93"/>
                </a:cubicBezTo>
                <a:cubicBezTo>
                  <a:pt x="37" y="84"/>
                  <a:pt x="37" y="84"/>
                  <a:pt x="37" y="84"/>
                </a:cubicBezTo>
                <a:cubicBezTo>
                  <a:pt x="30" y="83"/>
                  <a:pt x="2" y="89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101"/>
                  <a:pt x="26" y="114"/>
                  <a:pt x="33" y="1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Freeform 68"/>
          <p:cNvSpPr>
            <a:spLocks noEditPoints="1"/>
          </p:cNvSpPr>
          <p:nvPr/>
        </p:nvSpPr>
        <p:spPr bwMode="auto">
          <a:xfrm>
            <a:off x="3971099" y="1294187"/>
            <a:ext cx="4348191" cy="4349983"/>
          </a:xfrm>
          <a:custGeom>
            <a:avLst/>
            <a:gdLst>
              <a:gd name="T0" fmla="*/ 1112 w 1899"/>
              <a:gd name="T1" fmla="*/ 90 h 1899"/>
              <a:gd name="T2" fmla="*/ 89 w 1899"/>
              <a:gd name="T3" fmla="*/ 787 h 1899"/>
              <a:gd name="T4" fmla="*/ 787 w 1899"/>
              <a:gd name="T5" fmla="*/ 1809 h 1899"/>
              <a:gd name="T6" fmla="*/ 1809 w 1899"/>
              <a:gd name="T7" fmla="*/ 1112 h 1899"/>
              <a:gd name="T8" fmla="*/ 1112 w 1899"/>
              <a:gd name="T9" fmla="*/ 90 h 1899"/>
              <a:gd name="T10" fmla="*/ 1790 w 1899"/>
              <a:gd name="T11" fmla="*/ 1108 h 1899"/>
              <a:gd name="T12" fmla="*/ 790 w 1899"/>
              <a:gd name="T13" fmla="*/ 1790 h 1899"/>
              <a:gd name="T14" fmla="*/ 108 w 1899"/>
              <a:gd name="T15" fmla="*/ 790 h 1899"/>
              <a:gd name="T16" fmla="*/ 1108 w 1899"/>
              <a:gd name="T17" fmla="*/ 108 h 1899"/>
              <a:gd name="T18" fmla="*/ 1790 w 1899"/>
              <a:gd name="T19" fmla="*/ 1108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9" h="1899">
                <a:moveTo>
                  <a:pt x="1112" y="90"/>
                </a:moveTo>
                <a:cubicBezTo>
                  <a:pt x="637" y="0"/>
                  <a:pt x="179" y="312"/>
                  <a:pt x="89" y="787"/>
                </a:cubicBezTo>
                <a:cubicBezTo>
                  <a:pt x="0" y="1262"/>
                  <a:pt x="312" y="1719"/>
                  <a:pt x="787" y="1809"/>
                </a:cubicBezTo>
                <a:cubicBezTo>
                  <a:pt x="1262" y="1899"/>
                  <a:pt x="1719" y="1587"/>
                  <a:pt x="1809" y="1112"/>
                </a:cubicBezTo>
                <a:cubicBezTo>
                  <a:pt x="1899" y="637"/>
                  <a:pt x="1586" y="179"/>
                  <a:pt x="1112" y="90"/>
                </a:cubicBezTo>
                <a:close/>
                <a:moveTo>
                  <a:pt x="1790" y="1108"/>
                </a:moveTo>
                <a:cubicBezTo>
                  <a:pt x="1702" y="1573"/>
                  <a:pt x="1255" y="1878"/>
                  <a:pt x="790" y="1790"/>
                </a:cubicBezTo>
                <a:cubicBezTo>
                  <a:pt x="326" y="1703"/>
                  <a:pt x="20" y="1255"/>
                  <a:pt x="108" y="790"/>
                </a:cubicBezTo>
                <a:cubicBezTo>
                  <a:pt x="196" y="326"/>
                  <a:pt x="644" y="21"/>
                  <a:pt x="1108" y="108"/>
                </a:cubicBezTo>
                <a:cubicBezTo>
                  <a:pt x="1573" y="196"/>
                  <a:pt x="1878" y="644"/>
                  <a:pt x="1790" y="110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Freeform 69"/>
          <p:cNvSpPr>
            <a:spLocks noEditPoints="1"/>
          </p:cNvSpPr>
          <p:nvPr/>
        </p:nvSpPr>
        <p:spPr bwMode="auto">
          <a:xfrm>
            <a:off x="4071428" y="1396307"/>
            <a:ext cx="4145741" cy="4143950"/>
          </a:xfrm>
          <a:custGeom>
            <a:avLst/>
            <a:gdLst>
              <a:gd name="T0" fmla="*/ 1060 w 1810"/>
              <a:gd name="T1" fmla="*/ 86 h 1810"/>
              <a:gd name="T2" fmla="*/ 86 w 1810"/>
              <a:gd name="T3" fmla="*/ 751 h 1810"/>
              <a:gd name="T4" fmla="*/ 750 w 1810"/>
              <a:gd name="T5" fmla="*/ 1725 h 1810"/>
              <a:gd name="T6" fmla="*/ 1724 w 1810"/>
              <a:gd name="T7" fmla="*/ 1060 h 1810"/>
              <a:gd name="T8" fmla="*/ 1060 w 1810"/>
              <a:gd name="T9" fmla="*/ 86 h 1810"/>
              <a:gd name="T10" fmla="*/ 1706 w 1810"/>
              <a:gd name="T11" fmla="*/ 1057 h 1810"/>
              <a:gd name="T12" fmla="*/ 754 w 1810"/>
              <a:gd name="T13" fmla="*/ 1706 h 1810"/>
              <a:gd name="T14" fmla="*/ 105 w 1810"/>
              <a:gd name="T15" fmla="*/ 754 h 1810"/>
              <a:gd name="T16" fmla="*/ 1056 w 1810"/>
              <a:gd name="T17" fmla="*/ 105 h 1810"/>
              <a:gd name="T18" fmla="*/ 1706 w 1810"/>
              <a:gd name="T19" fmla="*/ 1057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10" h="1810">
                <a:moveTo>
                  <a:pt x="1060" y="86"/>
                </a:moveTo>
                <a:cubicBezTo>
                  <a:pt x="607" y="0"/>
                  <a:pt x="171" y="298"/>
                  <a:pt x="86" y="751"/>
                </a:cubicBezTo>
                <a:cubicBezTo>
                  <a:pt x="0" y="1203"/>
                  <a:pt x="298" y="1639"/>
                  <a:pt x="750" y="1725"/>
                </a:cubicBezTo>
                <a:cubicBezTo>
                  <a:pt x="1203" y="1810"/>
                  <a:pt x="1639" y="1513"/>
                  <a:pt x="1724" y="1060"/>
                </a:cubicBezTo>
                <a:cubicBezTo>
                  <a:pt x="1810" y="608"/>
                  <a:pt x="1512" y="172"/>
                  <a:pt x="1060" y="86"/>
                </a:cubicBezTo>
                <a:close/>
                <a:moveTo>
                  <a:pt x="1706" y="1057"/>
                </a:moveTo>
                <a:cubicBezTo>
                  <a:pt x="1622" y="1499"/>
                  <a:pt x="1196" y="1790"/>
                  <a:pt x="754" y="1706"/>
                </a:cubicBezTo>
                <a:cubicBezTo>
                  <a:pt x="312" y="1622"/>
                  <a:pt x="21" y="1196"/>
                  <a:pt x="105" y="754"/>
                </a:cubicBezTo>
                <a:cubicBezTo>
                  <a:pt x="188" y="312"/>
                  <a:pt x="614" y="21"/>
                  <a:pt x="1056" y="105"/>
                </a:cubicBezTo>
                <a:cubicBezTo>
                  <a:pt x="1499" y="188"/>
                  <a:pt x="1789" y="614"/>
                  <a:pt x="1706" y="105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Freeform 70"/>
          <p:cNvSpPr>
            <a:spLocks noEditPoints="1"/>
          </p:cNvSpPr>
          <p:nvPr/>
        </p:nvSpPr>
        <p:spPr bwMode="auto">
          <a:xfrm>
            <a:off x="4180716" y="1507386"/>
            <a:ext cx="3925376" cy="3923584"/>
          </a:xfrm>
          <a:custGeom>
            <a:avLst/>
            <a:gdLst>
              <a:gd name="T0" fmla="*/ 1004 w 1714"/>
              <a:gd name="T1" fmla="*/ 81 h 1713"/>
              <a:gd name="T2" fmla="*/ 81 w 1714"/>
              <a:gd name="T3" fmla="*/ 710 h 1713"/>
              <a:gd name="T4" fmla="*/ 711 w 1714"/>
              <a:gd name="T5" fmla="*/ 1632 h 1713"/>
              <a:gd name="T6" fmla="*/ 1633 w 1714"/>
              <a:gd name="T7" fmla="*/ 1003 h 1713"/>
              <a:gd name="T8" fmla="*/ 1004 w 1714"/>
              <a:gd name="T9" fmla="*/ 81 h 1713"/>
              <a:gd name="T10" fmla="*/ 1613 w 1714"/>
              <a:gd name="T11" fmla="*/ 999 h 1713"/>
              <a:gd name="T12" fmla="*/ 714 w 1714"/>
              <a:gd name="T13" fmla="*/ 1612 h 1713"/>
              <a:gd name="T14" fmla="*/ 101 w 1714"/>
              <a:gd name="T15" fmla="*/ 714 h 1713"/>
              <a:gd name="T16" fmla="*/ 1000 w 1714"/>
              <a:gd name="T17" fmla="*/ 100 h 1713"/>
              <a:gd name="T18" fmla="*/ 1613 w 1714"/>
              <a:gd name="T19" fmla="*/ 999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4" h="1713">
                <a:moveTo>
                  <a:pt x="1004" y="81"/>
                </a:moveTo>
                <a:cubicBezTo>
                  <a:pt x="575" y="0"/>
                  <a:pt x="162" y="281"/>
                  <a:pt x="81" y="710"/>
                </a:cubicBezTo>
                <a:cubicBezTo>
                  <a:pt x="0" y="1138"/>
                  <a:pt x="282" y="1551"/>
                  <a:pt x="711" y="1632"/>
                </a:cubicBezTo>
                <a:cubicBezTo>
                  <a:pt x="1139" y="1713"/>
                  <a:pt x="1552" y="1431"/>
                  <a:pt x="1633" y="1003"/>
                </a:cubicBezTo>
                <a:cubicBezTo>
                  <a:pt x="1714" y="575"/>
                  <a:pt x="1432" y="162"/>
                  <a:pt x="1004" y="81"/>
                </a:cubicBezTo>
                <a:close/>
                <a:moveTo>
                  <a:pt x="1613" y="999"/>
                </a:moveTo>
                <a:cubicBezTo>
                  <a:pt x="1534" y="1417"/>
                  <a:pt x="1132" y="1691"/>
                  <a:pt x="714" y="1612"/>
                </a:cubicBezTo>
                <a:cubicBezTo>
                  <a:pt x="297" y="1533"/>
                  <a:pt x="22" y="1131"/>
                  <a:pt x="101" y="714"/>
                </a:cubicBezTo>
                <a:cubicBezTo>
                  <a:pt x="180" y="296"/>
                  <a:pt x="583" y="22"/>
                  <a:pt x="1000" y="100"/>
                </a:cubicBezTo>
                <a:cubicBezTo>
                  <a:pt x="1417" y="179"/>
                  <a:pt x="1692" y="582"/>
                  <a:pt x="1613" y="99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678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41" grpId="0" animBg="1"/>
      <p:bldP spid="2" grpId="0"/>
      <p:bldP spid="7" grpId="0" animBg="1"/>
      <p:bldP spid="8" grpId="0" animBg="1"/>
      <p:bldP spid="15" grpId="0" animBg="1"/>
      <p:bldP spid="137" grpId="0" animBg="1"/>
      <p:bldP spid="138" grpId="0" animBg="1"/>
      <p:bldP spid="1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at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266590"/>
      </a:accent1>
      <a:accent2>
        <a:srgbClr val="FEC00F"/>
      </a:accent2>
      <a:accent3>
        <a:srgbClr val="F79321"/>
      </a:accent3>
      <a:accent4>
        <a:srgbClr val="00A99D"/>
      </a:accent4>
      <a:accent5>
        <a:srgbClr val="E04F8C"/>
      </a:accent5>
      <a:accent6>
        <a:srgbClr val="C00000"/>
      </a:accent6>
      <a:hlink>
        <a:srgbClr val="0563C1"/>
      </a:hlink>
      <a:folHlink>
        <a:srgbClr val="954F72"/>
      </a:folHlink>
    </a:clrScheme>
    <a:fontScheme name="Custom 1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258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TITLE GOES HERE</vt:lpstr>
      <vt:lpstr>About US</vt:lpstr>
      <vt:lpstr>OUR DESTINATION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Hussain_Services</dc:creator>
  <cp:lastModifiedBy>Hussain</cp:lastModifiedBy>
  <cp:revision>4</cp:revision>
  <dcterms:created xsi:type="dcterms:W3CDTF">2016-10-20T06:55:52Z</dcterms:created>
  <dcterms:modified xsi:type="dcterms:W3CDTF">2019-06-19T20:36:45Z</dcterms:modified>
</cp:coreProperties>
</file>