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4" r:id="rId7"/>
    <p:sldId id="260" r:id="rId8"/>
    <p:sldId id="263" r:id="rId9"/>
    <p:sldId id="259" r:id="rId10"/>
    <p:sldId id="265" r:id="rId11"/>
    <p:sldId id="266" r:id="rId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12" userDrawn="1">
          <p15:clr>
            <a:srgbClr val="A4A3A4"/>
          </p15:clr>
        </p15:guide>
        <p15:guide id="2" pos="1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3" autoAdjust="0"/>
    <p:restoredTop sz="94660"/>
  </p:normalViewPr>
  <p:slideViewPr>
    <p:cSldViewPr>
      <p:cViewPr varScale="1">
        <p:scale>
          <a:sx n="107" d="100"/>
          <a:sy n="107" d="100"/>
        </p:scale>
        <p:origin x="677" y="91"/>
      </p:cViewPr>
      <p:guideLst>
        <p:guide orient="horz" pos="3012"/>
        <p:guide pos="19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FACF5A8-6C96-4138-A313-F2EC5214AFE0}"/>
              </a:ext>
            </a:extLst>
          </p:cNvPr>
          <p:cNvSpPr/>
          <p:nvPr/>
        </p:nvSpPr>
        <p:spPr>
          <a:xfrm>
            <a:off x="4572000" y="133350"/>
            <a:ext cx="4571487" cy="4876800"/>
          </a:xfrm>
          <a:custGeom>
            <a:avLst/>
            <a:gdLst>
              <a:gd name="connsiteX0" fmla="*/ 0 w 3049028"/>
              <a:gd name="connsiteY0" fmla="*/ 2438400 h 2438400"/>
              <a:gd name="connsiteX1" fmla="*/ 1524514 w 3049028"/>
              <a:gd name="connsiteY1" fmla="*/ 0 h 2438400"/>
              <a:gd name="connsiteX2" fmla="*/ 3049028 w 3049028"/>
              <a:gd name="connsiteY2" fmla="*/ 2438400 h 2438400"/>
              <a:gd name="connsiteX3" fmla="*/ 0 w 3049028"/>
              <a:gd name="connsiteY3" fmla="*/ 2438400 h 2438400"/>
              <a:gd name="connsiteX0" fmla="*/ 0 w 4834285"/>
              <a:gd name="connsiteY0" fmla="*/ 1669143 h 2438400"/>
              <a:gd name="connsiteX1" fmla="*/ 3309771 w 4834285"/>
              <a:gd name="connsiteY1" fmla="*/ 0 h 2438400"/>
              <a:gd name="connsiteX2" fmla="*/ 4834285 w 4834285"/>
              <a:gd name="connsiteY2" fmla="*/ 2438400 h 2438400"/>
              <a:gd name="connsiteX3" fmla="*/ 0 w 4834285"/>
              <a:gd name="connsiteY3" fmla="*/ 1669143 h 2438400"/>
              <a:gd name="connsiteX0" fmla="*/ 0 w 4834285"/>
              <a:gd name="connsiteY0" fmla="*/ 2505080 h 3274337"/>
              <a:gd name="connsiteX1" fmla="*/ 4375062 w 4834285"/>
              <a:gd name="connsiteY1" fmla="*/ 0 h 3274337"/>
              <a:gd name="connsiteX2" fmla="*/ 4834285 w 4834285"/>
              <a:gd name="connsiteY2" fmla="*/ 3274337 h 3274337"/>
              <a:gd name="connsiteX3" fmla="*/ 0 w 4834285"/>
              <a:gd name="connsiteY3" fmla="*/ 2505080 h 3274337"/>
              <a:gd name="connsiteX0" fmla="*/ 0 w 4375576"/>
              <a:gd name="connsiteY0" fmla="*/ 2505080 h 4985442"/>
              <a:gd name="connsiteX1" fmla="*/ 4375062 w 4375576"/>
              <a:gd name="connsiteY1" fmla="*/ 0 h 4985442"/>
              <a:gd name="connsiteX2" fmla="*/ 4375576 w 4375576"/>
              <a:gd name="connsiteY2" fmla="*/ 4985442 h 4985442"/>
              <a:gd name="connsiteX3" fmla="*/ 0 w 4375576"/>
              <a:gd name="connsiteY3" fmla="*/ 2505080 h 4985442"/>
              <a:gd name="connsiteX0" fmla="*/ 0 w 4375064"/>
              <a:gd name="connsiteY0" fmla="*/ 2505080 h 5136517"/>
              <a:gd name="connsiteX1" fmla="*/ 4375062 w 4375064"/>
              <a:gd name="connsiteY1" fmla="*/ 0 h 5136517"/>
              <a:gd name="connsiteX2" fmla="*/ 4367625 w 4375064"/>
              <a:gd name="connsiteY2" fmla="*/ 5136517 h 5136517"/>
              <a:gd name="connsiteX3" fmla="*/ 0 w 4375064"/>
              <a:gd name="connsiteY3" fmla="*/ 2505080 h 5136517"/>
              <a:gd name="connsiteX0" fmla="*/ 0 w 4732873"/>
              <a:gd name="connsiteY0" fmla="*/ 2497129 h 5136517"/>
              <a:gd name="connsiteX1" fmla="*/ 4732871 w 4732873"/>
              <a:gd name="connsiteY1" fmla="*/ 0 h 5136517"/>
              <a:gd name="connsiteX2" fmla="*/ 4725434 w 4732873"/>
              <a:gd name="connsiteY2" fmla="*/ 5136517 h 5136517"/>
              <a:gd name="connsiteX3" fmla="*/ 0 w 4732873"/>
              <a:gd name="connsiteY3" fmla="*/ 2497129 h 5136517"/>
              <a:gd name="connsiteX0" fmla="*/ 0 w 4725434"/>
              <a:gd name="connsiteY0" fmla="*/ 1789463 h 4428851"/>
              <a:gd name="connsiteX1" fmla="*/ 4430721 w 4725434"/>
              <a:gd name="connsiteY1" fmla="*/ 0 h 4428851"/>
              <a:gd name="connsiteX2" fmla="*/ 4725434 w 4725434"/>
              <a:gd name="connsiteY2" fmla="*/ 4428851 h 4428851"/>
              <a:gd name="connsiteX3" fmla="*/ 0 w 4725434"/>
              <a:gd name="connsiteY3" fmla="*/ 1789463 h 4428851"/>
              <a:gd name="connsiteX0" fmla="*/ 0 w 4732873"/>
              <a:gd name="connsiteY0" fmla="*/ 2528934 h 5168322"/>
              <a:gd name="connsiteX1" fmla="*/ 4732871 w 4732873"/>
              <a:gd name="connsiteY1" fmla="*/ 0 h 5168322"/>
              <a:gd name="connsiteX2" fmla="*/ 4725434 w 4732873"/>
              <a:gd name="connsiteY2" fmla="*/ 5168322 h 5168322"/>
              <a:gd name="connsiteX3" fmla="*/ 0 w 4732873"/>
              <a:gd name="connsiteY3" fmla="*/ 2528934 h 5168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2873" h="5168322">
                <a:moveTo>
                  <a:pt x="0" y="2528934"/>
                </a:moveTo>
                <a:lnTo>
                  <a:pt x="4732871" y="0"/>
                </a:lnTo>
                <a:cubicBezTo>
                  <a:pt x="4733042" y="1661814"/>
                  <a:pt x="4725263" y="3506508"/>
                  <a:pt x="4725434" y="5168322"/>
                </a:cubicBezTo>
                <a:lnTo>
                  <a:pt x="0" y="252893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1">
            <a:extLst>
              <a:ext uri="{FF2B5EF4-FFF2-40B4-BE49-F238E27FC236}">
                <a16:creationId xmlns:a16="http://schemas.microsoft.com/office/drawing/2014/main" id="{7F86DBD0-22B0-4EED-928D-45190C0B47D2}"/>
              </a:ext>
            </a:extLst>
          </p:cNvPr>
          <p:cNvSpPr/>
          <p:nvPr/>
        </p:nvSpPr>
        <p:spPr>
          <a:xfrm flipH="1">
            <a:off x="-21933" y="79073"/>
            <a:ext cx="4276128" cy="5010150"/>
          </a:xfrm>
          <a:custGeom>
            <a:avLst/>
            <a:gdLst>
              <a:gd name="connsiteX0" fmla="*/ 0 w 3049028"/>
              <a:gd name="connsiteY0" fmla="*/ 2438400 h 2438400"/>
              <a:gd name="connsiteX1" fmla="*/ 1524514 w 3049028"/>
              <a:gd name="connsiteY1" fmla="*/ 0 h 2438400"/>
              <a:gd name="connsiteX2" fmla="*/ 3049028 w 3049028"/>
              <a:gd name="connsiteY2" fmla="*/ 2438400 h 2438400"/>
              <a:gd name="connsiteX3" fmla="*/ 0 w 3049028"/>
              <a:gd name="connsiteY3" fmla="*/ 2438400 h 2438400"/>
              <a:gd name="connsiteX0" fmla="*/ 0 w 4834285"/>
              <a:gd name="connsiteY0" fmla="*/ 1669143 h 2438400"/>
              <a:gd name="connsiteX1" fmla="*/ 3309771 w 4834285"/>
              <a:gd name="connsiteY1" fmla="*/ 0 h 2438400"/>
              <a:gd name="connsiteX2" fmla="*/ 4834285 w 4834285"/>
              <a:gd name="connsiteY2" fmla="*/ 2438400 h 2438400"/>
              <a:gd name="connsiteX3" fmla="*/ 0 w 4834285"/>
              <a:gd name="connsiteY3" fmla="*/ 1669143 h 2438400"/>
              <a:gd name="connsiteX0" fmla="*/ 0 w 4834285"/>
              <a:gd name="connsiteY0" fmla="*/ 2505080 h 3274337"/>
              <a:gd name="connsiteX1" fmla="*/ 4375062 w 4834285"/>
              <a:gd name="connsiteY1" fmla="*/ 0 h 3274337"/>
              <a:gd name="connsiteX2" fmla="*/ 4834285 w 4834285"/>
              <a:gd name="connsiteY2" fmla="*/ 3274337 h 3274337"/>
              <a:gd name="connsiteX3" fmla="*/ 0 w 4834285"/>
              <a:gd name="connsiteY3" fmla="*/ 2505080 h 3274337"/>
              <a:gd name="connsiteX0" fmla="*/ 0 w 4375576"/>
              <a:gd name="connsiteY0" fmla="*/ 2505080 h 4985442"/>
              <a:gd name="connsiteX1" fmla="*/ 4375062 w 4375576"/>
              <a:gd name="connsiteY1" fmla="*/ 0 h 4985442"/>
              <a:gd name="connsiteX2" fmla="*/ 4375576 w 4375576"/>
              <a:gd name="connsiteY2" fmla="*/ 4985442 h 4985442"/>
              <a:gd name="connsiteX3" fmla="*/ 0 w 4375576"/>
              <a:gd name="connsiteY3" fmla="*/ 2505080 h 4985442"/>
              <a:gd name="connsiteX0" fmla="*/ 0 w 4375064"/>
              <a:gd name="connsiteY0" fmla="*/ 2505080 h 5136517"/>
              <a:gd name="connsiteX1" fmla="*/ 4375062 w 4375064"/>
              <a:gd name="connsiteY1" fmla="*/ 0 h 5136517"/>
              <a:gd name="connsiteX2" fmla="*/ 4367625 w 4375064"/>
              <a:gd name="connsiteY2" fmla="*/ 5136517 h 5136517"/>
              <a:gd name="connsiteX3" fmla="*/ 0 w 4375064"/>
              <a:gd name="connsiteY3" fmla="*/ 2505080 h 5136517"/>
              <a:gd name="connsiteX0" fmla="*/ 0 w 4732873"/>
              <a:gd name="connsiteY0" fmla="*/ 2497129 h 5136517"/>
              <a:gd name="connsiteX1" fmla="*/ 4732871 w 4732873"/>
              <a:gd name="connsiteY1" fmla="*/ 0 h 5136517"/>
              <a:gd name="connsiteX2" fmla="*/ 4725434 w 4732873"/>
              <a:gd name="connsiteY2" fmla="*/ 5136517 h 5136517"/>
              <a:gd name="connsiteX3" fmla="*/ 0 w 4732873"/>
              <a:gd name="connsiteY3" fmla="*/ 2497129 h 5136517"/>
              <a:gd name="connsiteX0" fmla="*/ 0 w 4725434"/>
              <a:gd name="connsiteY0" fmla="*/ 1789463 h 4428851"/>
              <a:gd name="connsiteX1" fmla="*/ 4430721 w 4725434"/>
              <a:gd name="connsiteY1" fmla="*/ 0 h 4428851"/>
              <a:gd name="connsiteX2" fmla="*/ 4725434 w 4725434"/>
              <a:gd name="connsiteY2" fmla="*/ 4428851 h 4428851"/>
              <a:gd name="connsiteX3" fmla="*/ 0 w 4725434"/>
              <a:gd name="connsiteY3" fmla="*/ 1789463 h 4428851"/>
              <a:gd name="connsiteX0" fmla="*/ 0 w 4732873"/>
              <a:gd name="connsiteY0" fmla="*/ 2528934 h 5168322"/>
              <a:gd name="connsiteX1" fmla="*/ 4732871 w 4732873"/>
              <a:gd name="connsiteY1" fmla="*/ 0 h 5168322"/>
              <a:gd name="connsiteX2" fmla="*/ 4725434 w 4732873"/>
              <a:gd name="connsiteY2" fmla="*/ 5168322 h 5168322"/>
              <a:gd name="connsiteX3" fmla="*/ 0 w 4732873"/>
              <a:gd name="connsiteY3" fmla="*/ 2528934 h 5168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2873" h="5168322">
                <a:moveTo>
                  <a:pt x="0" y="2528934"/>
                </a:moveTo>
                <a:lnTo>
                  <a:pt x="4732871" y="0"/>
                </a:lnTo>
                <a:cubicBezTo>
                  <a:pt x="4733042" y="1661814"/>
                  <a:pt x="4725263" y="3506508"/>
                  <a:pt x="4725434" y="5168322"/>
                </a:cubicBezTo>
                <a:lnTo>
                  <a:pt x="0" y="2528934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29000" r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DB408713-5842-4766-8312-8AA2EB4AE231}"/>
              </a:ext>
            </a:extLst>
          </p:cNvPr>
          <p:cNvSpPr/>
          <p:nvPr/>
        </p:nvSpPr>
        <p:spPr>
          <a:xfrm>
            <a:off x="76200" y="2592280"/>
            <a:ext cx="9067404" cy="2565632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1661822 h 1661822"/>
              <a:gd name="connsiteX1" fmla="*/ 140738 w 1060704"/>
              <a:gd name="connsiteY1" fmla="*/ 0 h 1661822"/>
              <a:gd name="connsiteX2" fmla="*/ 1060704 w 1060704"/>
              <a:gd name="connsiteY2" fmla="*/ 1661822 h 1661822"/>
              <a:gd name="connsiteX3" fmla="*/ 0 w 1060704"/>
              <a:gd name="connsiteY3" fmla="*/ 1661822 h 1661822"/>
              <a:gd name="connsiteX0" fmla="*/ 0 w 4885282"/>
              <a:gd name="connsiteY0" fmla="*/ 1661822 h 2647784"/>
              <a:gd name="connsiteX1" fmla="*/ 140738 w 4885282"/>
              <a:gd name="connsiteY1" fmla="*/ 0 h 2647784"/>
              <a:gd name="connsiteX2" fmla="*/ 4885282 w 4885282"/>
              <a:gd name="connsiteY2" fmla="*/ 2647784 h 2647784"/>
              <a:gd name="connsiteX3" fmla="*/ 0 w 4885282"/>
              <a:gd name="connsiteY3" fmla="*/ 1661822 h 2647784"/>
              <a:gd name="connsiteX0" fmla="*/ 0 w 9155132"/>
              <a:gd name="connsiteY0" fmla="*/ 2631882 h 2647784"/>
              <a:gd name="connsiteX1" fmla="*/ 4410588 w 9155132"/>
              <a:gd name="connsiteY1" fmla="*/ 0 h 2647784"/>
              <a:gd name="connsiteX2" fmla="*/ 9155132 w 9155132"/>
              <a:gd name="connsiteY2" fmla="*/ 2647784 h 2647784"/>
              <a:gd name="connsiteX3" fmla="*/ 0 w 9155132"/>
              <a:gd name="connsiteY3" fmla="*/ 2631882 h 2647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5132" h="2647784">
                <a:moveTo>
                  <a:pt x="0" y="2631882"/>
                </a:moveTo>
                <a:lnTo>
                  <a:pt x="4410588" y="0"/>
                </a:lnTo>
                <a:lnTo>
                  <a:pt x="9155132" y="2647784"/>
                </a:lnTo>
                <a:lnTo>
                  <a:pt x="0" y="2631882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t="-30000" b="-7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4">
            <a:extLst>
              <a:ext uri="{FF2B5EF4-FFF2-40B4-BE49-F238E27FC236}">
                <a16:creationId xmlns:a16="http://schemas.microsoft.com/office/drawing/2014/main" id="{2D937277-B308-4649-8F1E-2A6D94A26948}"/>
              </a:ext>
            </a:extLst>
          </p:cNvPr>
          <p:cNvSpPr/>
          <p:nvPr/>
        </p:nvSpPr>
        <p:spPr>
          <a:xfrm flipV="1">
            <a:off x="76200" y="-14412"/>
            <a:ext cx="9004212" cy="2498349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1661822 h 1661822"/>
              <a:gd name="connsiteX1" fmla="*/ 140738 w 1060704"/>
              <a:gd name="connsiteY1" fmla="*/ 0 h 1661822"/>
              <a:gd name="connsiteX2" fmla="*/ 1060704 w 1060704"/>
              <a:gd name="connsiteY2" fmla="*/ 1661822 h 1661822"/>
              <a:gd name="connsiteX3" fmla="*/ 0 w 1060704"/>
              <a:gd name="connsiteY3" fmla="*/ 1661822 h 1661822"/>
              <a:gd name="connsiteX0" fmla="*/ 0 w 4885282"/>
              <a:gd name="connsiteY0" fmla="*/ 1661822 h 2647784"/>
              <a:gd name="connsiteX1" fmla="*/ 140738 w 4885282"/>
              <a:gd name="connsiteY1" fmla="*/ 0 h 2647784"/>
              <a:gd name="connsiteX2" fmla="*/ 4885282 w 4885282"/>
              <a:gd name="connsiteY2" fmla="*/ 2647784 h 2647784"/>
              <a:gd name="connsiteX3" fmla="*/ 0 w 4885282"/>
              <a:gd name="connsiteY3" fmla="*/ 1661822 h 2647784"/>
              <a:gd name="connsiteX0" fmla="*/ 0 w 9155132"/>
              <a:gd name="connsiteY0" fmla="*/ 2631882 h 2647784"/>
              <a:gd name="connsiteX1" fmla="*/ 4410588 w 9155132"/>
              <a:gd name="connsiteY1" fmla="*/ 0 h 2647784"/>
              <a:gd name="connsiteX2" fmla="*/ 9155132 w 9155132"/>
              <a:gd name="connsiteY2" fmla="*/ 2647784 h 2647784"/>
              <a:gd name="connsiteX3" fmla="*/ 0 w 9155132"/>
              <a:gd name="connsiteY3" fmla="*/ 2631882 h 2647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5132" h="2647784">
                <a:moveTo>
                  <a:pt x="0" y="2631882"/>
                </a:moveTo>
                <a:lnTo>
                  <a:pt x="4410588" y="0"/>
                </a:lnTo>
                <a:lnTo>
                  <a:pt x="9155132" y="2647784"/>
                </a:lnTo>
                <a:lnTo>
                  <a:pt x="0" y="2631882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 b="-13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CF460A-6A63-4E74-94D7-2758839BC275}"/>
              </a:ext>
            </a:extLst>
          </p:cNvPr>
          <p:cNvSpPr/>
          <p:nvPr/>
        </p:nvSpPr>
        <p:spPr>
          <a:xfrm>
            <a:off x="1770069" y="1974548"/>
            <a:ext cx="5257800" cy="12192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B3B939-A073-49B7-B79C-139AB2C22567}"/>
              </a:ext>
            </a:extLst>
          </p:cNvPr>
          <p:cNvSpPr txBox="1"/>
          <p:nvPr/>
        </p:nvSpPr>
        <p:spPr>
          <a:xfrm>
            <a:off x="2134114" y="2230219"/>
            <a:ext cx="472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  <a:latin typeface="Montserrat" panose="00000500000000000000" pitchFamily="50" charset="0"/>
              </a:rPr>
              <a:t>TRAVEL TEMPLATE</a:t>
            </a:r>
          </a:p>
        </p:txBody>
      </p:sp>
    </p:spTree>
  </p:cSld>
  <p:clrMapOvr>
    <a:masterClrMapping/>
  </p:clrMapOvr>
  <p:transition spd="slow" advClick="0" advTm="5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ttrttrt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Flowchart: Card 2">
            <a:extLst>
              <a:ext uri="{FF2B5EF4-FFF2-40B4-BE49-F238E27FC236}">
                <a16:creationId xmlns:a16="http://schemas.microsoft.com/office/drawing/2014/main" id="{522DAAB4-474E-467A-9FE2-181543E82359}"/>
              </a:ext>
            </a:extLst>
          </p:cNvPr>
          <p:cNvSpPr/>
          <p:nvPr/>
        </p:nvSpPr>
        <p:spPr>
          <a:xfrm>
            <a:off x="-4178" y="-21088"/>
            <a:ext cx="5311468" cy="5164588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5699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7190 w 10000"/>
              <a:gd name="connsiteY3" fmla="*/ 9959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9388"/>
              <a:gd name="connsiteY0" fmla="*/ 2000 h 10000"/>
              <a:gd name="connsiteX1" fmla="*/ 2000 w 9388"/>
              <a:gd name="connsiteY1" fmla="*/ 0 h 10000"/>
              <a:gd name="connsiteX2" fmla="*/ 9388 w 9388"/>
              <a:gd name="connsiteY2" fmla="*/ 62 h 10000"/>
              <a:gd name="connsiteX3" fmla="*/ 7190 w 9388"/>
              <a:gd name="connsiteY3" fmla="*/ 9959 h 10000"/>
              <a:gd name="connsiteX4" fmla="*/ 0 w 9388"/>
              <a:gd name="connsiteY4" fmla="*/ 10000 h 10000"/>
              <a:gd name="connsiteX5" fmla="*/ 0 w 9388"/>
              <a:gd name="connsiteY5" fmla="*/ 2000 h 10000"/>
              <a:gd name="connsiteX0" fmla="*/ 0 w 10163"/>
              <a:gd name="connsiteY0" fmla="*/ 2041 h 10041"/>
              <a:gd name="connsiteX1" fmla="*/ 2130 w 10163"/>
              <a:gd name="connsiteY1" fmla="*/ 41 h 10041"/>
              <a:gd name="connsiteX2" fmla="*/ 10163 w 10163"/>
              <a:gd name="connsiteY2" fmla="*/ 0 h 10041"/>
              <a:gd name="connsiteX3" fmla="*/ 7659 w 10163"/>
              <a:gd name="connsiteY3" fmla="*/ 10000 h 10041"/>
              <a:gd name="connsiteX4" fmla="*/ 0 w 10163"/>
              <a:gd name="connsiteY4" fmla="*/ 10041 h 10041"/>
              <a:gd name="connsiteX5" fmla="*/ 0 w 10163"/>
              <a:gd name="connsiteY5" fmla="*/ 2041 h 10041"/>
              <a:gd name="connsiteX0" fmla="*/ 8 w 10171"/>
              <a:gd name="connsiteY0" fmla="*/ 2041 h 10041"/>
              <a:gd name="connsiteX1" fmla="*/ 0 w 10171"/>
              <a:gd name="connsiteY1" fmla="*/ 62 h 10041"/>
              <a:gd name="connsiteX2" fmla="*/ 10171 w 10171"/>
              <a:gd name="connsiteY2" fmla="*/ 0 h 10041"/>
              <a:gd name="connsiteX3" fmla="*/ 7667 w 10171"/>
              <a:gd name="connsiteY3" fmla="*/ 10000 h 10041"/>
              <a:gd name="connsiteX4" fmla="*/ 8 w 10171"/>
              <a:gd name="connsiteY4" fmla="*/ 10041 h 10041"/>
              <a:gd name="connsiteX5" fmla="*/ 8 w 10171"/>
              <a:gd name="connsiteY5" fmla="*/ 2041 h 10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71" h="10041">
                <a:moveTo>
                  <a:pt x="8" y="2041"/>
                </a:moveTo>
                <a:cubicBezTo>
                  <a:pt x="5" y="1381"/>
                  <a:pt x="3" y="722"/>
                  <a:pt x="0" y="62"/>
                </a:cubicBezTo>
                <a:lnTo>
                  <a:pt x="10171" y="0"/>
                </a:lnTo>
                <a:lnTo>
                  <a:pt x="7667" y="10000"/>
                </a:lnTo>
                <a:lnTo>
                  <a:pt x="8" y="10041"/>
                </a:lnTo>
                <a:lnTo>
                  <a:pt x="8" y="20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2882305"/>
            <a:ext cx="3733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Lorem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ipsum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dolor sit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amet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consectetur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adipiscing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elit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sed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do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eiusmod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tempor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incididunt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ut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labore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et.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Dolore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magna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aliqua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ut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enim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ad minim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veniam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.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Quis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nostrud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exercitation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ullamco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laboris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nisi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ut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aliquip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ex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ea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commodo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.  </a:t>
            </a:r>
          </a:p>
          <a:p>
            <a:pPr algn="just"/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Consequat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duis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aute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irure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.</a:t>
            </a:r>
          </a:p>
          <a:p>
            <a:pPr algn="just"/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2044105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latin typeface="Montserrat" panose="00000500000000000000" pitchFamily="50" charset="0"/>
              </a:rPr>
              <a:t>TITLE HERE</a:t>
            </a:r>
          </a:p>
        </p:txBody>
      </p:sp>
      <p:pic>
        <p:nvPicPr>
          <p:cNvPr id="9" name="Picture 8" descr="—Pngtree—mango juice_399465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8400" y="2038346"/>
            <a:ext cx="2819404" cy="28194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E79E43-AB6E-4C28-A209-D6F84BE09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537519"/>
            <a:ext cx="1408864" cy="141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98582"/>
      </p:ext>
    </p:extLst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150"/>
            <a:ext cx="8991600" cy="502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3028" y="2156251"/>
            <a:ext cx="41721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800" dirty="0">
                <a:latin typeface="Montserrat" panose="00000500000000000000" pitchFamily="50" charset="0"/>
                <a:cs typeface="Aharoni" pitchFamily="2" charset="-79"/>
              </a:rPr>
              <a:t>THANK YOU!</a:t>
            </a:r>
            <a:endParaRPr lang="en-US" dirty="0">
              <a:latin typeface="Montserrat" panose="00000500000000000000" pitchFamily="50" charset="0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657350"/>
            <a:ext cx="2057400" cy="2057400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.25 -0.2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xels-photo-145036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02F295AE-4435-42CF-9C4D-448CDB3EA279}"/>
              </a:ext>
            </a:extLst>
          </p:cNvPr>
          <p:cNvSpPr/>
          <p:nvPr/>
        </p:nvSpPr>
        <p:spPr>
          <a:xfrm>
            <a:off x="-25866" y="-19050"/>
            <a:ext cx="8534400" cy="54673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1130" y="3156376"/>
            <a:ext cx="6934200" cy="1985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 err="1">
                <a:latin typeface="Montserrat" panose="00000500000000000000" pitchFamily="50" charset="0"/>
              </a:rPr>
              <a:t>consectetur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adipiscing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elit</a:t>
            </a:r>
            <a:r>
              <a:rPr lang="en-US" sz="1400" dirty="0">
                <a:latin typeface="Montserrat" panose="00000500000000000000" pitchFamily="50" charset="0"/>
              </a:rPr>
              <a:t>. </a:t>
            </a:r>
            <a:r>
              <a:rPr lang="en-US" sz="1400" dirty="0" err="1">
                <a:latin typeface="Montserrat" panose="00000500000000000000" pitchFamily="50" charset="0"/>
              </a:rPr>
              <a:t>Nulla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400" dirty="0" err="1">
                <a:latin typeface="Montserrat" panose="00000500000000000000" pitchFamily="50" charset="0"/>
              </a:rPr>
              <a:t>ultricies</a:t>
            </a:r>
            <a:r>
              <a:rPr lang="en-US" sz="1400" dirty="0">
                <a:latin typeface="Montserrat" panose="00000500000000000000" pitchFamily="50" charset="0"/>
              </a:rPr>
              <a:t> ac </a:t>
            </a:r>
            <a:r>
              <a:rPr lang="en-US" sz="1400" dirty="0" err="1">
                <a:latin typeface="Montserrat" panose="00000500000000000000" pitchFamily="50" charset="0"/>
              </a:rPr>
              <a:t>quam</a:t>
            </a:r>
            <a:r>
              <a:rPr lang="en-US" sz="1400" dirty="0">
                <a:latin typeface="Montserrat" panose="00000500000000000000" pitchFamily="50" charset="0"/>
              </a:rPr>
              <a:t> sed </a:t>
            </a:r>
            <a:r>
              <a:rPr lang="en-US" sz="1400" dirty="0" err="1">
                <a:latin typeface="Montserrat" panose="00000500000000000000" pitchFamily="50" charset="0"/>
              </a:rPr>
              <a:t>ornare</a:t>
            </a:r>
            <a:r>
              <a:rPr lang="en-US" sz="1400" dirty="0">
                <a:latin typeface="Montserrat" panose="00000500000000000000" pitchFamily="50" charset="0"/>
              </a:rPr>
              <a:t>. </a:t>
            </a:r>
            <a:r>
              <a:rPr lang="en-US" sz="1400" dirty="0" err="1">
                <a:latin typeface="Montserrat" panose="00000500000000000000" pitchFamily="50" charset="0"/>
              </a:rPr>
              <a:t>Aenean</a:t>
            </a:r>
            <a:r>
              <a:rPr lang="en-US" sz="1400" dirty="0">
                <a:latin typeface="Montserrat" panose="00000500000000000000" pitchFamily="50" charset="0"/>
              </a:rPr>
              <a:t> et </a:t>
            </a:r>
          </a:p>
          <a:p>
            <a:pPr algn="just">
              <a:lnSpc>
                <a:spcPct val="150000"/>
              </a:lnSpc>
            </a:pPr>
            <a:r>
              <a:rPr lang="en-US" sz="1400" dirty="0" err="1">
                <a:latin typeface="Montserrat" panose="00000500000000000000" pitchFamily="50" charset="0"/>
              </a:rPr>
              <a:t>tortor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accumsan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tellus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volutpat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efficitur</a:t>
            </a:r>
            <a:r>
              <a:rPr lang="en-US" sz="1400" dirty="0">
                <a:latin typeface="Montserrat" panose="00000500000000000000" pitchFamily="50" charset="0"/>
              </a:rPr>
              <a:t>. </a:t>
            </a:r>
            <a:r>
              <a:rPr lang="en-US" sz="1400" dirty="0" err="1">
                <a:latin typeface="Montserrat" panose="00000500000000000000" pitchFamily="50" charset="0"/>
              </a:rPr>
              <a:t>Vivamus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400" dirty="0" err="1">
                <a:latin typeface="Montserrat" panose="00000500000000000000" pitchFamily="50" charset="0"/>
              </a:rPr>
              <a:t>lobortis</a:t>
            </a:r>
            <a:r>
              <a:rPr lang="en-US" sz="1400" dirty="0">
                <a:latin typeface="Montserrat" panose="00000500000000000000" pitchFamily="50" charset="0"/>
              </a:rPr>
              <a:t> nisi </a:t>
            </a:r>
            <a:r>
              <a:rPr lang="en-US" sz="1400" dirty="0" err="1">
                <a:latin typeface="Montserrat" panose="00000500000000000000" pitchFamily="50" charset="0"/>
              </a:rPr>
              <a:t>lacus</a:t>
            </a:r>
            <a:r>
              <a:rPr lang="en-US" sz="1400" dirty="0">
                <a:latin typeface="Montserrat" panose="00000500000000000000" pitchFamily="50" charset="0"/>
              </a:rPr>
              <a:t>. </a:t>
            </a:r>
            <a:r>
              <a:rPr lang="en-US" sz="1400" dirty="0" err="1">
                <a:latin typeface="Montserrat" panose="00000500000000000000" pitchFamily="50" charset="0"/>
              </a:rPr>
              <a:t>Donec</a:t>
            </a:r>
            <a:r>
              <a:rPr lang="en-US" sz="1400" dirty="0">
                <a:latin typeface="Montserrat" panose="00000500000000000000" pitchFamily="50" charset="0"/>
              </a:rPr>
              <a:t> at mi </a:t>
            </a:r>
            <a:r>
              <a:rPr lang="en-US" sz="1400" dirty="0" err="1">
                <a:latin typeface="Montserrat" panose="00000500000000000000" pitchFamily="50" charset="0"/>
              </a:rPr>
              <a:t>euismod</a:t>
            </a:r>
            <a:r>
              <a:rPr lang="en-US" sz="1400" dirty="0">
                <a:latin typeface="Montserrat" panose="00000500000000000000" pitchFamily="50" charset="0"/>
              </a:rPr>
              <a:t>, fermentum </a:t>
            </a:r>
            <a:r>
              <a:rPr lang="en-US" sz="1400" dirty="0" err="1">
                <a:latin typeface="Montserrat" panose="00000500000000000000" pitchFamily="50" charset="0"/>
              </a:rPr>
              <a:t>velit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400" dirty="0" err="1">
                <a:latin typeface="Montserrat" panose="00000500000000000000" pitchFamily="50" charset="0"/>
              </a:rPr>
              <a:t>eget</a:t>
            </a:r>
            <a:r>
              <a:rPr lang="en-US" sz="1400" dirty="0">
                <a:latin typeface="Montserrat" panose="00000500000000000000" pitchFamily="50" charset="0"/>
              </a:rPr>
              <a:t>, dictum ex. Ut </a:t>
            </a:r>
            <a:r>
              <a:rPr lang="en-US" sz="1400" dirty="0" err="1">
                <a:latin typeface="Montserrat" panose="00000500000000000000" pitchFamily="50" charset="0"/>
              </a:rPr>
              <a:t>condimentum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arcu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eget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metus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acumsa</a:t>
            </a:r>
            <a:r>
              <a:rPr lang="en-US" sz="1400" dirty="0">
                <a:latin typeface="Montserrat" panose="00000500000000000000" pitchFamily="50" charset="0"/>
              </a:rPr>
              <a:t>, lobo</a:t>
            </a:r>
          </a:p>
          <a:p>
            <a:pPr algn="just">
              <a:lnSpc>
                <a:spcPct val="150000"/>
              </a:lnSpc>
            </a:pPr>
            <a:r>
              <a:rPr lang="en-US" sz="1400" dirty="0" err="1">
                <a:latin typeface="Montserrat" panose="00000500000000000000" pitchFamily="50" charset="0"/>
              </a:rPr>
              <a:t>rtis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blandit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velit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imperdiet</a:t>
            </a:r>
            <a:r>
              <a:rPr lang="en-US" sz="1400" dirty="0">
                <a:latin typeface="Montserrat" panose="00000500000000000000" pitchFamily="50" charset="0"/>
              </a:rPr>
              <a:t>. </a:t>
            </a:r>
            <a:r>
              <a:rPr lang="en-US" sz="1400" dirty="0" err="1">
                <a:latin typeface="Montserrat" panose="00000500000000000000" pitchFamily="50" charset="0"/>
              </a:rPr>
              <a:t>Nullam</a:t>
            </a:r>
            <a:r>
              <a:rPr lang="en-US" sz="1400" dirty="0">
                <a:latin typeface="Montserrat" panose="00000500000000000000" pitchFamily="50" charset="0"/>
              </a:rPr>
              <a:t> semper </a:t>
            </a:r>
            <a:r>
              <a:rPr lang="en-US" sz="1400" dirty="0" err="1">
                <a:latin typeface="Montserrat" panose="00000500000000000000" pitchFamily="50" charset="0"/>
              </a:rPr>
              <a:t>congue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leo</a:t>
            </a:r>
            <a:r>
              <a:rPr lang="en-US" sz="1400" dirty="0">
                <a:latin typeface="Montserrat" panose="00000500000000000000" pitchFamily="50" charset="0"/>
              </a:rPr>
              <a:t>, in </a:t>
            </a:r>
            <a:r>
              <a:rPr lang="en-US" sz="1400" dirty="0" err="1">
                <a:latin typeface="Montserrat" panose="00000500000000000000" pitchFamily="50" charset="0"/>
              </a:rPr>
              <a:t>mollis</a:t>
            </a:r>
            <a:r>
              <a:rPr lang="en-US" sz="1400" dirty="0">
                <a:latin typeface="Montserrat" panose="00000500000000000000" pitchFamily="50" charset="0"/>
              </a:rPr>
              <a:t> dolor. </a:t>
            </a:r>
            <a:endParaRPr lang="en-US" sz="1400" dirty="0">
              <a:latin typeface="Montserrat" panose="00000500000000000000" pitchFamily="50" charset="0"/>
              <a:ea typeface="Kozuka Mincho Pro B" pitchFamily="18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1EAC0E-16AE-4490-9488-1BF0107CBF7A}"/>
              </a:ext>
            </a:extLst>
          </p:cNvPr>
          <p:cNvSpPr txBox="1"/>
          <p:nvPr/>
        </p:nvSpPr>
        <p:spPr>
          <a:xfrm>
            <a:off x="271130" y="2510045"/>
            <a:ext cx="3081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latin typeface="Montserrat" panose="00000500000000000000" pitchFamily="50" charset="0"/>
              </a:rPr>
              <a:t>TITLE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45F111-30C9-4607-A6BB-54152C222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65" y="1180582"/>
            <a:ext cx="1631850" cy="1329463"/>
          </a:xfrm>
          <a:prstGeom prst="rect">
            <a:avLst/>
          </a:prstGeom>
        </p:spPr>
      </p:pic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Triangle 14"/>
          <p:cNvSpPr/>
          <p:nvPr/>
        </p:nvSpPr>
        <p:spPr>
          <a:xfrm>
            <a:off x="0" y="0"/>
            <a:ext cx="3505200" cy="2935556"/>
          </a:xfrm>
          <a:prstGeom prst="rtTriangle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225425" dist="50800" dir="5220000" algn="ctr">
              <a:srgbClr val="000000">
                <a:alpha val="0"/>
              </a:srgbClr>
            </a:outerShdw>
          </a:effectLst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Triangle 15"/>
          <p:cNvSpPr/>
          <p:nvPr/>
        </p:nvSpPr>
        <p:spPr>
          <a:xfrm flipH="1">
            <a:off x="5638800" y="0"/>
            <a:ext cx="3505200" cy="2952750"/>
          </a:xfrm>
          <a:prstGeom prst="rtTriangle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225425" dist="50800" dir="5220000" algn="ctr">
              <a:srgbClr val="000000">
                <a:alpha val="0"/>
              </a:srgbClr>
            </a:outerShdw>
          </a:effectLst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Merge 16"/>
          <p:cNvSpPr/>
          <p:nvPr/>
        </p:nvSpPr>
        <p:spPr>
          <a:xfrm>
            <a:off x="152400" y="0"/>
            <a:ext cx="8839200" cy="3714750"/>
          </a:xfrm>
          <a:prstGeom prst="flowChartMerge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1000" y="3790950"/>
            <a:ext cx="8458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" panose="00000500000000000000" pitchFamily="50" charset="0"/>
              </a:rPr>
              <a:t>Lorem ipsum dolor sit </a:t>
            </a:r>
            <a:r>
              <a:rPr lang="en-US" sz="1400" dirty="0" err="1">
                <a:latin typeface="Montserrat" panose="00000500000000000000" pitchFamily="50" charset="0"/>
              </a:rPr>
              <a:t>amet</a:t>
            </a:r>
            <a:r>
              <a:rPr lang="en-US" sz="1400" dirty="0">
                <a:latin typeface="Montserrat" panose="00000500000000000000" pitchFamily="50" charset="0"/>
              </a:rPr>
              <a:t>, </a:t>
            </a:r>
            <a:r>
              <a:rPr lang="en-US" sz="1400" dirty="0" err="1">
                <a:latin typeface="Montserrat" panose="00000500000000000000" pitchFamily="50" charset="0"/>
              </a:rPr>
              <a:t>consectetur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adipiscing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elit</a:t>
            </a:r>
            <a:r>
              <a:rPr lang="en-US" sz="1400" dirty="0">
                <a:latin typeface="Montserrat" panose="00000500000000000000" pitchFamily="50" charset="0"/>
              </a:rPr>
              <a:t>. </a:t>
            </a:r>
            <a:r>
              <a:rPr lang="en-US" sz="1400" dirty="0" err="1">
                <a:latin typeface="Montserrat" panose="00000500000000000000" pitchFamily="50" charset="0"/>
              </a:rPr>
              <a:t>Nulla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ultricies</a:t>
            </a:r>
            <a:r>
              <a:rPr lang="en-US" sz="1400" dirty="0">
                <a:latin typeface="Montserrat" panose="00000500000000000000" pitchFamily="50" charset="0"/>
              </a:rPr>
              <a:t> ac </a:t>
            </a:r>
            <a:r>
              <a:rPr lang="en-US" sz="1400" dirty="0" err="1">
                <a:latin typeface="Montserrat" panose="00000500000000000000" pitchFamily="50" charset="0"/>
              </a:rPr>
              <a:t>quam</a:t>
            </a:r>
            <a:r>
              <a:rPr lang="en-US" sz="1400" dirty="0">
                <a:latin typeface="Montserrat" panose="00000500000000000000" pitchFamily="50" charset="0"/>
              </a:rPr>
              <a:t> sed </a:t>
            </a:r>
            <a:r>
              <a:rPr lang="en-US" sz="1400" dirty="0" err="1">
                <a:latin typeface="Montserrat" panose="00000500000000000000" pitchFamily="50" charset="0"/>
              </a:rPr>
              <a:t>ornare</a:t>
            </a:r>
            <a:r>
              <a:rPr lang="en-US" sz="1400" dirty="0">
                <a:latin typeface="Montserrat" panose="00000500000000000000" pitchFamily="50" charset="0"/>
              </a:rPr>
              <a:t>. </a:t>
            </a:r>
            <a:r>
              <a:rPr lang="en-US" sz="1400" dirty="0" err="1">
                <a:latin typeface="Montserrat" panose="00000500000000000000" pitchFamily="50" charset="0"/>
              </a:rPr>
              <a:t>Aenean</a:t>
            </a:r>
            <a:r>
              <a:rPr lang="en-US" sz="1400" dirty="0">
                <a:latin typeface="Montserrat" panose="00000500000000000000" pitchFamily="50" charset="0"/>
              </a:rPr>
              <a:t> et </a:t>
            </a:r>
            <a:r>
              <a:rPr lang="en-US" sz="1400" dirty="0" err="1">
                <a:latin typeface="Montserrat" panose="00000500000000000000" pitchFamily="50" charset="0"/>
              </a:rPr>
              <a:t>tortor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accumsan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tellus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volutpat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efficitur</a:t>
            </a:r>
            <a:r>
              <a:rPr lang="en-US" sz="1400" dirty="0">
                <a:latin typeface="Montserrat" panose="00000500000000000000" pitchFamily="50" charset="0"/>
              </a:rPr>
              <a:t>. </a:t>
            </a:r>
            <a:r>
              <a:rPr lang="en-US" sz="1400" dirty="0" err="1">
                <a:latin typeface="Montserrat" panose="00000500000000000000" pitchFamily="50" charset="0"/>
              </a:rPr>
              <a:t>Vivamus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lobortis</a:t>
            </a:r>
            <a:r>
              <a:rPr lang="en-US" sz="1400" dirty="0">
                <a:latin typeface="Montserrat" panose="00000500000000000000" pitchFamily="50" charset="0"/>
              </a:rPr>
              <a:t> nisi </a:t>
            </a:r>
            <a:r>
              <a:rPr lang="en-US" sz="1400" dirty="0" err="1">
                <a:latin typeface="Montserrat" panose="00000500000000000000" pitchFamily="50" charset="0"/>
              </a:rPr>
              <a:t>lacus</a:t>
            </a:r>
            <a:r>
              <a:rPr lang="en-US" sz="1400" dirty="0">
                <a:latin typeface="Montserrat" panose="00000500000000000000" pitchFamily="50" charset="0"/>
              </a:rPr>
              <a:t>. </a:t>
            </a:r>
            <a:r>
              <a:rPr lang="en-US" sz="1400" dirty="0" err="1">
                <a:latin typeface="Montserrat" panose="00000500000000000000" pitchFamily="50" charset="0"/>
              </a:rPr>
              <a:t>Donec</a:t>
            </a:r>
            <a:r>
              <a:rPr lang="en-US" sz="1400" dirty="0">
                <a:latin typeface="Montserrat" panose="00000500000000000000" pitchFamily="50" charset="0"/>
              </a:rPr>
              <a:t> at mi </a:t>
            </a:r>
            <a:r>
              <a:rPr lang="en-US" sz="1400" dirty="0" err="1">
                <a:latin typeface="Montserrat" panose="00000500000000000000" pitchFamily="50" charset="0"/>
              </a:rPr>
              <a:t>euismod</a:t>
            </a:r>
            <a:r>
              <a:rPr lang="en-US" sz="1400" dirty="0">
                <a:latin typeface="Montserrat" panose="00000500000000000000" pitchFamily="50" charset="0"/>
              </a:rPr>
              <a:t>, fermentum </a:t>
            </a:r>
            <a:r>
              <a:rPr lang="en-US" sz="1400" dirty="0" err="1">
                <a:latin typeface="Montserrat" panose="00000500000000000000" pitchFamily="50" charset="0"/>
              </a:rPr>
              <a:t>velit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eget</a:t>
            </a:r>
            <a:r>
              <a:rPr lang="en-US" sz="1400" dirty="0">
                <a:latin typeface="Montserrat" panose="00000500000000000000" pitchFamily="50" charset="0"/>
              </a:rPr>
              <a:t>, dictum ex. Ut </a:t>
            </a:r>
            <a:r>
              <a:rPr lang="en-US" sz="1400" dirty="0" err="1">
                <a:latin typeface="Montserrat" panose="00000500000000000000" pitchFamily="50" charset="0"/>
              </a:rPr>
              <a:t>condimentum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arcu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eget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metus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accumsan</a:t>
            </a:r>
            <a:r>
              <a:rPr lang="en-US" sz="1400" dirty="0">
                <a:latin typeface="Montserrat" panose="00000500000000000000" pitchFamily="50" charset="0"/>
              </a:rPr>
              <a:t>, </a:t>
            </a:r>
            <a:r>
              <a:rPr lang="en-US" sz="1400" dirty="0" err="1">
                <a:latin typeface="Montserrat" panose="00000500000000000000" pitchFamily="50" charset="0"/>
              </a:rPr>
              <a:t>lobortis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blandit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velit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imperdiet</a:t>
            </a:r>
            <a:r>
              <a:rPr lang="en-US" sz="1400" dirty="0">
                <a:latin typeface="Montserrat" panose="00000500000000000000" pitchFamily="50" charset="0"/>
              </a:rPr>
              <a:t>. </a:t>
            </a:r>
            <a:r>
              <a:rPr lang="en-US" sz="1400" dirty="0" err="1">
                <a:latin typeface="Montserrat" panose="00000500000000000000" pitchFamily="50" charset="0"/>
              </a:rPr>
              <a:t>Nullam</a:t>
            </a:r>
            <a:r>
              <a:rPr lang="en-US" sz="1400" dirty="0">
                <a:latin typeface="Montserrat" panose="00000500000000000000" pitchFamily="50" charset="0"/>
              </a:rPr>
              <a:t> semper </a:t>
            </a:r>
            <a:r>
              <a:rPr lang="en-US" sz="1400" dirty="0" err="1">
                <a:latin typeface="Montserrat" panose="00000500000000000000" pitchFamily="50" charset="0"/>
              </a:rPr>
              <a:t>congue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leo</a:t>
            </a:r>
            <a:r>
              <a:rPr lang="en-US" sz="1400" dirty="0">
                <a:latin typeface="Montserrat" panose="00000500000000000000" pitchFamily="50" charset="0"/>
              </a:rPr>
              <a:t>, in </a:t>
            </a:r>
            <a:r>
              <a:rPr lang="en-US" sz="1400" dirty="0" err="1">
                <a:latin typeface="Montserrat" panose="00000500000000000000" pitchFamily="50" charset="0"/>
              </a:rPr>
              <a:t>mollis</a:t>
            </a:r>
            <a:r>
              <a:rPr lang="en-US" sz="1400" dirty="0">
                <a:latin typeface="Montserrat" panose="00000500000000000000" pitchFamily="50" charset="0"/>
              </a:rPr>
              <a:t> dolor </a:t>
            </a:r>
            <a:r>
              <a:rPr lang="en-US" sz="1400" dirty="0" err="1">
                <a:latin typeface="Montserrat" panose="00000500000000000000" pitchFamily="50" charset="0"/>
              </a:rPr>
              <a:t>mollis</a:t>
            </a:r>
            <a:r>
              <a:rPr lang="en-US" sz="1400" dirty="0">
                <a:latin typeface="Montserrat" panose="00000500000000000000" pitchFamily="50" charset="0"/>
              </a:rPr>
              <a:t> vitae. </a:t>
            </a:r>
            <a:r>
              <a:rPr lang="en-US" sz="1400" dirty="0" err="1">
                <a:latin typeface="Montserrat" panose="00000500000000000000" pitchFamily="50" charset="0"/>
              </a:rPr>
              <a:t>Nulla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ornare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neque</a:t>
            </a:r>
            <a:r>
              <a:rPr lang="en-US" sz="1400" dirty="0">
                <a:latin typeface="Montserrat" panose="00000500000000000000" pitchFamily="50" charset="0"/>
              </a:rPr>
              <a:t> in </a:t>
            </a:r>
            <a:r>
              <a:rPr lang="en-US" sz="1400" dirty="0" err="1">
                <a:latin typeface="Montserrat" panose="00000500000000000000" pitchFamily="50" charset="0"/>
              </a:rPr>
              <a:t>enim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egestas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blandit</a:t>
            </a:r>
            <a:r>
              <a:rPr lang="en-US" sz="1400" dirty="0">
                <a:latin typeface="Montserrat" panose="00000500000000000000" pitchFamily="50" charset="0"/>
              </a:rPr>
              <a:t>. </a:t>
            </a:r>
            <a:r>
              <a:rPr lang="en-US" sz="1400" dirty="0" err="1">
                <a:latin typeface="Montserrat" panose="00000500000000000000" pitchFamily="50" charset="0"/>
              </a:rPr>
              <a:t>Nulla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facilisi</a:t>
            </a:r>
            <a:r>
              <a:rPr lang="en-US" sz="1400" dirty="0">
                <a:latin typeface="Montserrat" panose="00000500000000000000" pitchFamily="50" charset="0"/>
              </a:rPr>
              <a:t>. Nunc </a:t>
            </a:r>
            <a:r>
              <a:rPr lang="en-US" sz="1400" dirty="0" err="1">
                <a:latin typeface="Montserrat" panose="00000500000000000000" pitchFamily="50" charset="0"/>
              </a:rPr>
              <a:t>mollis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sodales</a:t>
            </a:r>
            <a:r>
              <a:rPr lang="en-US" sz="1400" dirty="0">
                <a:latin typeface="Montserrat" panose="00000500000000000000" pitchFamily="50" charset="0"/>
              </a:rPr>
              <a:t> </a:t>
            </a:r>
            <a:r>
              <a:rPr lang="en-US" sz="1400" dirty="0" err="1">
                <a:latin typeface="Montserrat" panose="00000500000000000000" pitchFamily="50" charset="0"/>
              </a:rPr>
              <a:t>tortor</a:t>
            </a:r>
            <a:r>
              <a:rPr lang="en-US" sz="1400" dirty="0">
                <a:latin typeface="Montserrat" panose="00000500000000000000" pitchFamily="50" charset="0"/>
              </a:rPr>
              <a:t> in </a:t>
            </a:r>
            <a:r>
              <a:rPr lang="en-US" sz="1400" dirty="0" err="1">
                <a:latin typeface="Montserrat" panose="00000500000000000000" pitchFamily="50" charset="0"/>
              </a:rPr>
              <a:t>varius</a:t>
            </a:r>
            <a:endParaRPr lang="en-US" sz="1400" dirty="0">
              <a:latin typeface="Montserrat" panose="00000500000000000000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53279E-1CC2-43EF-8508-130D8AC34714}"/>
              </a:ext>
            </a:extLst>
          </p:cNvPr>
          <p:cNvSpPr txBox="1"/>
          <p:nvPr/>
        </p:nvSpPr>
        <p:spPr>
          <a:xfrm>
            <a:off x="277632" y="3068419"/>
            <a:ext cx="3227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latin typeface="Montserrat" panose="00000500000000000000" pitchFamily="50" charset="0"/>
              </a:rPr>
              <a:t>TITLE HERE</a:t>
            </a: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ridge over a body of water&#10;&#10;Description automatically generated">
            <a:extLst>
              <a:ext uri="{FF2B5EF4-FFF2-40B4-BE49-F238E27FC236}">
                <a16:creationId xmlns:a16="http://schemas.microsoft.com/office/drawing/2014/main" id="{A5950A7F-E346-4089-9BA5-E32913E110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-19051"/>
            <a:ext cx="8915399" cy="5239259"/>
          </a:xfrm>
          <a:prstGeom prst="rect">
            <a:avLst/>
          </a:prstGeom>
        </p:spPr>
      </p:pic>
      <p:sp>
        <p:nvSpPr>
          <p:cNvPr id="13" name="Flowchart: Manual Input 12">
            <a:extLst>
              <a:ext uri="{FF2B5EF4-FFF2-40B4-BE49-F238E27FC236}">
                <a16:creationId xmlns:a16="http://schemas.microsoft.com/office/drawing/2014/main" id="{4A131A53-7855-4D0D-AECA-4F10388C8193}"/>
              </a:ext>
            </a:extLst>
          </p:cNvPr>
          <p:cNvSpPr/>
          <p:nvPr/>
        </p:nvSpPr>
        <p:spPr>
          <a:xfrm rot="5400000" flipH="1">
            <a:off x="342899" y="-438152"/>
            <a:ext cx="5410200" cy="609600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21"/>
              <a:gd name="connsiteY0" fmla="*/ 6692 h 10000"/>
              <a:gd name="connsiteX1" fmla="*/ 10021 w 10021"/>
              <a:gd name="connsiteY1" fmla="*/ 0 h 10000"/>
              <a:gd name="connsiteX2" fmla="*/ 10021 w 10021"/>
              <a:gd name="connsiteY2" fmla="*/ 10000 h 10000"/>
              <a:gd name="connsiteX3" fmla="*/ 21 w 10021"/>
              <a:gd name="connsiteY3" fmla="*/ 10000 h 10000"/>
              <a:gd name="connsiteX4" fmla="*/ 0 w 10021"/>
              <a:gd name="connsiteY4" fmla="*/ 6692 h 10000"/>
              <a:gd name="connsiteX0" fmla="*/ 64 w 10001"/>
              <a:gd name="connsiteY0" fmla="*/ 4285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64 w 10001"/>
              <a:gd name="connsiteY4" fmla="*/ 428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00">
                <a:moveTo>
                  <a:pt x="64" y="4285"/>
                </a:moveTo>
                <a:lnTo>
                  <a:pt x="10001" y="0"/>
                </a:lnTo>
                <a:lnTo>
                  <a:pt x="10001" y="10000"/>
                </a:lnTo>
                <a:lnTo>
                  <a:pt x="1" y="10000"/>
                </a:lnTo>
                <a:cubicBezTo>
                  <a:pt x="-6" y="8897"/>
                  <a:pt x="71" y="5388"/>
                  <a:pt x="64" y="428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" y="2452628"/>
            <a:ext cx="3810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>
              <a:latin typeface="Montserrat" panose="00000500000000000000" pitchFamily="50" charset="0"/>
              <a:ea typeface="Kozuka Mincho Pro EL" panose="02020200000000000000" pitchFamily="18" charset="-128"/>
            </a:endParaRPr>
          </a:p>
          <a:p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Lorem ipsum dolor sit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amet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consectetur</a:t>
            </a:r>
            <a:endParaRPr lang="en-US" sz="1400" dirty="0">
              <a:latin typeface="Montserrat" panose="00000500000000000000" pitchFamily="50" charset="0"/>
              <a:ea typeface="Kozuka Mincho Pro EL" panose="02020200000000000000" pitchFamily="18" charset="-128"/>
            </a:endParaRPr>
          </a:p>
          <a:p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adipiscing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elit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sed do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eiusmod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tempor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incididunt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ut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labore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et. Dolore magna </a:t>
            </a:r>
          </a:p>
          <a:p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aliqua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ut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enim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ad minim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veniam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.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Quis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</a:p>
          <a:p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nostrud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exercitation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ullamco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laboris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</a:p>
          <a:p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nisi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ut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aliquip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ex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ea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commodo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. 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Conse</a:t>
            </a:r>
            <a:endParaRPr lang="en-US" sz="1400" dirty="0">
              <a:latin typeface="Montserrat" panose="00000500000000000000" pitchFamily="50" charset="0"/>
              <a:ea typeface="Kozuka Mincho Pro EL" panose="02020200000000000000" pitchFamily="18" charset="-128"/>
            </a:endParaRPr>
          </a:p>
          <a:p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quat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duis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aute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irure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.</a:t>
            </a:r>
          </a:p>
          <a:p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1813" y="2033883"/>
            <a:ext cx="3589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latin typeface="Montserrat" panose="00000500000000000000" pitchFamily="50" charset="0"/>
              </a:rPr>
              <a:t>TITLE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5E461D-F353-4498-BECA-5F3279CFA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37" y="420260"/>
            <a:ext cx="1773750" cy="161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94685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2C8660D-89B5-4BAA-A62F-CD23EE6F56BD}"/>
              </a:ext>
            </a:extLst>
          </p:cNvPr>
          <p:cNvSpPr/>
          <p:nvPr/>
        </p:nvSpPr>
        <p:spPr>
          <a:xfrm>
            <a:off x="46889" y="42984"/>
            <a:ext cx="4524629" cy="5066812"/>
          </a:xfrm>
          <a:custGeom>
            <a:avLst/>
            <a:gdLst>
              <a:gd name="connsiteX0" fmla="*/ 2294678 w 4524629"/>
              <a:gd name="connsiteY0" fmla="*/ 3859335 h 5066812"/>
              <a:gd name="connsiteX1" fmla="*/ 4423277 w 4524629"/>
              <a:gd name="connsiteY1" fmla="*/ 5023828 h 5066812"/>
              <a:gd name="connsiteX2" fmla="*/ 263773 w 4524629"/>
              <a:gd name="connsiteY2" fmla="*/ 5027736 h 5066812"/>
              <a:gd name="connsiteX3" fmla="*/ 1 w 4524629"/>
              <a:gd name="connsiteY3" fmla="*/ 2569796 h 5066812"/>
              <a:gd name="connsiteX4" fmla="*/ 2229340 w 4524629"/>
              <a:gd name="connsiteY4" fmla="*/ 3816351 h 5066812"/>
              <a:gd name="connsiteX5" fmla="*/ 13678 w 4524629"/>
              <a:gd name="connsiteY5" fmla="*/ 5066812 h 5066812"/>
              <a:gd name="connsiteX6" fmla="*/ 4524115 w 4524629"/>
              <a:gd name="connsiteY6" fmla="*/ 16429 h 5066812"/>
              <a:gd name="connsiteX7" fmla="*/ 4524629 w 4524629"/>
              <a:gd name="connsiteY7" fmla="*/ 5001871 h 5066812"/>
              <a:gd name="connsiteX8" fmla="*/ 149053 w 4524629"/>
              <a:gd name="connsiteY8" fmla="*/ 2521509 h 5066812"/>
              <a:gd name="connsiteX9" fmla="*/ 138726 w 4524629"/>
              <a:gd name="connsiteY9" fmla="*/ 3908 h 5066812"/>
              <a:gd name="connsiteX10" fmla="*/ 4434999 w 4524629"/>
              <a:gd name="connsiteY10" fmla="*/ 4006 h 5066812"/>
              <a:gd name="connsiteX11" fmla="*/ 2306400 w 4524629"/>
              <a:gd name="connsiteY11" fmla="*/ 1197645 h 5066812"/>
              <a:gd name="connsiteX12" fmla="*/ 0 w 4524629"/>
              <a:gd name="connsiteY12" fmla="*/ 0 h 5066812"/>
              <a:gd name="connsiteX13" fmla="*/ 2229339 w 4524629"/>
              <a:gd name="connsiteY13" fmla="*/ 1246555 h 5066812"/>
              <a:gd name="connsiteX14" fmla="*/ 13677 w 4524629"/>
              <a:gd name="connsiteY14" fmla="*/ 2497016 h 5066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524629" h="5066812">
                <a:moveTo>
                  <a:pt x="2294678" y="3859335"/>
                </a:moveTo>
                <a:lnTo>
                  <a:pt x="4423277" y="5023828"/>
                </a:lnTo>
                <a:lnTo>
                  <a:pt x="263773" y="5027736"/>
                </a:lnTo>
                <a:close/>
                <a:moveTo>
                  <a:pt x="1" y="2569796"/>
                </a:moveTo>
                <a:lnTo>
                  <a:pt x="2229340" y="3816351"/>
                </a:lnTo>
                <a:lnTo>
                  <a:pt x="13678" y="5066812"/>
                </a:lnTo>
                <a:close/>
                <a:moveTo>
                  <a:pt x="4524115" y="16429"/>
                </a:moveTo>
                <a:cubicBezTo>
                  <a:pt x="4524286" y="1678243"/>
                  <a:pt x="4524458" y="3340057"/>
                  <a:pt x="4524629" y="5001871"/>
                </a:cubicBezTo>
                <a:lnTo>
                  <a:pt x="149053" y="2521509"/>
                </a:lnTo>
                <a:close/>
                <a:moveTo>
                  <a:pt x="138726" y="3908"/>
                </a:moveTo>
                <a:lnTo>
                  <a:pt x="4434999" y="4006"/>
                </a:lnTo>
                <a:lnTo>
                  <a:pt x="2306400" y="1197645"/>
                </a:lnTo>
                <a:close/>
                <a:moveTo>
                  <a:pt x="0" y="0"/>
                </a:moveTo>
                <a:lnTo>
                  <a:pt x="2229339" y="1246555"/>
                </a:lnTo>
                <a:lnTo>
                  <a:pt x="13677" y="2497016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6B2A8A-FC9C-4D47-AA36-8E7F9B57A534}"/>
              </a:ext>
            </a:extLst>
          </p:cNvPr>
          <p:cNvSpPr txBox="1"/>
          <p:nvPr/>
        </p:nvSpPr>
        <p:spPr>
          <a:xfrm>
            <a:off x="5038387" y="1999895"/>
            <a:ext cx="39096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1400" dirty="0">
              <a:latin typeface="Montserrat" panose="00000500000000000000" pitchFamily="50" charset="0"/>
              <a:ea typeface="Kozuka Mincho Pro EL" panose="02020200000000000000" pitchFamily="18" charset="-128"/>
            </a:endParaRPr>
          </a:p>
          <a:p>
            <a:pPr algn="r"/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Lorem ipsum dolor sit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amet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consectetur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adipiscing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elit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sed do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eiusmod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tempor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incididunt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ut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labore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et. Dolore magna </a:t>
            </a:r>
          </a:p>
          <a:p>
            <a:pPr algn="r"/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aliqua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ut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enim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ad minim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veniam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.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Quis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</a:p>
          <a:p>
            <a:pPr algn="r"/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nostrud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exercitation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ullamco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laboris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</a:p>
          <a:p>
            <a:pPr algn="r"/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nisi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ut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aliquip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ex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ea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commodo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. 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Conse</a:t>
            </a:r>
            <a:endParaRPr lang="en-US" sz="1400" dirty="0">
              <a:latin typeface="Montserrat" panose="00000500000000000000" pitchFamily="50" charset="0"/>
              <a:ea typeface="Kozuka Mincho Pro EL" panose="02020200000000000000" pitchFamily="18" charset="-128"/>
            </a:endParaRPr>
          </a:p>
          <a:p>
            <a:pPr algn="r"/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quat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duis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aute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irure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.</a:t>
            </a:r>
          </a:p>
          <a:p>
            <a:pPr algn="r"/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7A4C70-3F3D-4F24-BD1B-6271A89DEC34}"/>
              </a:ext>
            </a:extLst>
          </p:cNvPr>
          <p:cNvSpPr txBox="1"/>
          <p:nvPr/>
        </p:nvSpPr>
        <p:spPr>
          <a:xfrm>
            <a:off x="5943600" y="150495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latin typeface="Montserrat" panose="00000500000000000000" pitchFamily="50" charset="0"/>
              </a:rPr>
              <a:t>TITLE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9DD4A0-4332-42EF-8576-E0A96C15F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209550"/>
            <a:ext cx="1398729" cy="140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07339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large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21E5C258-35C5-4989-8849-C0DAD076C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399" y="-21656"/>
            <a:ext cx="7772400" cy="5184206"/>
          </a:xfrm>
          <a:prstGeom prst="rect">
            <a:avLst/>
          </a:prstGeom>
        </p:spPr>
      </p:pic>
      <p:sp>
        <p:nvSpPr>
          <p:cNvPr id="10" name="Flowchart: Manual Input 12">
            <a:extLst>
              <a:ext uri="{FF2B5EF4-FFF2-40B4-BE49-F238E27FC236}">
                <a16:creationId xmlns:a16="http://schemas.microsoft.com/office/drawing/2014/main" id="{0D43302E-BDC1-4A0C-B93F-0E8BF3AD322F}"/>
              </a:ext>
            </a:extLst>
          </p:cNvPr>
          <p:cNvSpPr/>
          <p:nvPr/>
        </p:nvSpPr>
        <p:spPr>
          <a:xfrm rot="5400000" flipV="1">
            <a:off x="3417164" y="-266104"/>
            <a:ext cx="5709876" cy="605158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21"/>
              <a:gd name="connsiteY0" fmla="*/ 6692 h 10000"/>
              <a:gd name="connsiteX1" fmla="*/ 10021 w 10021"/>
              <a:gd name="connsiteY1" fmla="*/ 0 h 10000"/>
              <a:gd name="connsiteX2" fmla="*/ 10021 w 10021"/>
              <a:gd name="connsiteY2" fmla="*/ 10000 h 10000"/>
              <a:gd name="connsiteX3" fmla="*/ 21 w 10021"/>
              <a:gd name="connsiteY3" fmla="*/ 10000 h 10000"/>
              <a:gd name="connsiteX4" fmla="*/ 0 w 10021"/>
              <a:gd name="connsiteY4" fmla="*/ 6692 h 10000"/>
              <a:gd name="connsiteX0" fmla="*/ 64 w 10001"/>
              <a:gd name="connsiteY0" fmla="*/ 4285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64 w 10001"/>
              <a:gd name="connsiteY4" fmla="*/ 4285 h 10000"/>
              <a:gd name="connsiteX0" fmla="*/ 64 w 10001"/>
              <a:gd name="connsiteY0" fmla="*/ 4105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64 w 10001"/>
              <a:gd name="connsiteY4" fmla="*/ 4105 h 10000"/>
              <a:gd name="connsiteX0" fmla="*/ 64 w 12543"/>
              <a:gd name="connsiteY0" fmla="*/ 1868 h 7763"/>
              <a:gd name="connsiteX1" fmla="*/ 12543 w 12543"/>
              <a:gd name="connsiteY1" fmla="*/ 0 h 7763"/>
              <a:gd name="connsiteX2" fmla="*/ 10001 w 12543"/>
              <a:gd name="connsiteY2" fmla="*/ 7763 h 7763"/>
              <a:gd name="connsiteX3" fmla="*/ 1 w 12543"/>
              <a:gd name="connsiteY3" fmla="*/ 7763 h 7763"/>
              <a:gd name="connsiteX4" fmla="*/ 64 w 12543"/>
              <a:gd name="connsiteY4" fmla="*/ 1868 h 7763"/>
              <a:gd name="connsiteX0" fmla="*/ 51 w 10000"/>
              <a:gd name="connsiteY0" fmla="*/ 2406 h 10125"/>
              <a:gd name="connsiteX1" fmla="*/ 10000 w 10000"/>
              <a:gd name="connsiteY1" fmla="*/ 0 h 10125"/>
              <a:gd name="connsiteX2" fmla="*/ 9639 w 10000"/>
              <a:gd name="connsiteY2" fmla="*/ 10125 h 10125"/>
              <a:gd name="connsiteX3" fmla="*/ 1 w 10000"/>
              <a:gd name="connsiteY3" fmla="*/ 10000 h 10125"/>
              <a:gd name="connsiteX4" fmla="*/ 51 w 10000"/>
              <a:gd name="connsiteY4" fmla="*/ 2406 h 1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125">
                <a:moveTo>
                  <a:pt x="51" y="2406"/>
                </a:moveTo>
                <a:lnTo>
                  <a:pt x="10000" y="0"/>
                </a:lnTo>
                <a:cubicBezTo>
                  <a:pt x="9880" y="3375"/>
                  <a:pt x="9759" y="6750"/>
                  <a:pt x="9639" y="10125"/>
                </a:cubicBezTo>
                <a:lnTo>
                  <a:pt x="1" y="10000"/>
                </a:lnTo>
                <a:cubicBezTo>
                  <a:pt x="-5" y="8579"/>
                  <a:pt x="57" y="3827"/>
                  <a:pt x="51" y="24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19AD72-601E-4628-B0C9-33B413E42FCA}"/>
              </a:ext>
            </a:extLst>
          </p:cNvPr>
          <p:cNvSpPr txBox="1"/>
          <p:nvPr/>
        </p:nvSpPr>
        <p:spPr>
          <a:xfrm>
            <a:off x="4669095" y="2381316"/>
            <a:ext cx="4114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400" dirty="0">
              <a:latin typeface="Montserrat" panose="00000500000000000000" pitchFamily="50" charset="0"/>
              <a:ea typeface="Kozuka Mincho Pro EL" panose="02020200000000000000" pitchFamily="18" charset="-128"/>
            </a:endParaRPr>
          </a:p>
          <a:p>
            <a:pPr algn="just"/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Lorem ipsum dolor sit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amet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consectetur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adipiscing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elit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sed do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eiusmod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tempor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incididunt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ut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labore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et.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Dolore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magna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aliqua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ut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enim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ad minim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veniam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.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Quis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nostrud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exercitation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ullamco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laboris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nisi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ut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aliquip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ex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ea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commodo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. 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Consequat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duis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aute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irure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.</a:t>
            </a:r>
          </a:p>
          <a:p>
            <a:pPr algn="just"/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Quis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nostrud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exercitation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ullamco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laboris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nisi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ut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aliquip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ex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ea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commodo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. 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Consequat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duis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aute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irure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.</a:t>
            </a:r>
          </a:p>
          <a:p>
            <a:pPr algn="just"/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D2AED0-A6E7-47FB-B84B-BE9F25BF8190}"/>
              </a:ext>
            </a:extLst>
          </p:cNvPr>
          <p:cNvSpPr txBox="1"/>
          <p:nvPr/>
        </p:nvSpPr>
        <p:spPr>
          <a:xfrm>
            <a:off x="6019800" y="187217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latin typeface="Montserrat" panose="00000500000000000000" pitchFamily="50" charset="0"/>
              </a:rPr>
              <a:t>TITLE HERE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769DD52-E947-4A1A-BC4D-E5C8FB266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257" y="319607"/>
            <a:ext cx="1104793" cy="161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62118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79"/>
            <a:ext cx="9143999" cy="50993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1350" y="2452628"/>
            <a:ext cx="3429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400" dirty="0">
              <a:latin typeface="Montserrat" panose="00000500000000000000" pitchFamily="50" charset="0"/>
              <a:ea typeface="Kozuka Mincho Pro EL" panose="02020200000000000000" pitchFamily="18" charset="-128"/>
            </a:endParaRPr>
          </a:p>
          <a:p>
            <a:pPr algn="just"/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Lorem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ipsum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dolor sit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amet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consectetur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adipiscing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elit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sed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do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eiusmod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tempor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incididunt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ut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labore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et.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Dolore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magna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aliqua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ut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enim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ad minim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veniam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.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Quis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nostrud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exercitation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ullamco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laboris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nisi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ut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aliquip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ex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ea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commodo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. 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Consequat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duis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aute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irure</a:t>
            </a:r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.</a:t>
            </a:r>
          </a:p>
          <a:p>
            <a:pPr algn="just"/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1962150"/>
            <a:ext cx="2832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latin typeface="Montserrat" panose="00000500000000000000" pitchFamily="50" charset="0"/>
              </a:rPr>
              <a:t>TITLE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3745A7-232C-4680-A388-9AE3C72E3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552325"/>
            <a:ext cx="1378457" cy="137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59486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86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5998" y="2227005"/>
            <a:ext cx="36576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   Lorem ipsum dolor sit </a:t>
            </a:r>
            <a:r>
              <a:rPr lang="en-US" sz="1400" b="1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amet</a:t>
            </a:r>
            <a:r>
              <a:rPr lang="en-US" sz="1400" b="1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    </a:t>
            </a:r>
            <a:r>
              <a:rPr lang="en-US" sz="1400" b="1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consectetur</a:t>
            </a:r>
            <a:r>
              <a:rPr lang="en-US" sz="1400" b="1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b="1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adipiscing</a:t>
            </a:r>
            <a:r>
              <a:rPr lang="en-US" sz="1400" b="1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b="1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elit</a:t>
            </a:r>
            <a:r>
              <a:rPr lang="en-US" sz="1400" b="1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sed do </a:t>
            </a:r>
            <a:r>
              <a:rPr lang="en-US" sz="1400" b="1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eiusmod</a:t>
            </a:r>
            <a:r>
              <a:rPr lang="en-US" sz="1400" b="1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b="1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tempor</a:t>
            </a:r>
            <a:r>
              <a:rPr lang="en-US" sz="1400" b="1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b="1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incididunt</a:t>
            </a:r>
            <a:r>
              <a:rPr lang="en-US" sz="1400" b="1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b="1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ut</a:t>
            </a:r>
            <a:r>
              <a:rPr lang="en-US" sz="1400" b="1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b="1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labore</a:t>
            </a:r>
            <a:r>
              <a:rPr lang="en-US" sz="1400" b="1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et. Dolore magna </a:t>
            </a:r>
            <a:r>
              <a:rPr lang="en-US" sz="1400" b="1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aliqua</a:t>
            </a:r>
            <a:r>
              <a:rPr lang="en-US" sz="1400" b="1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</a:p>
          <a:p>
            <a:pPr algn="just"/>
            <a:r>
              <a:rPr lang="en-US" sz="1400" b="1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ut</a:t>
            </a:r>
            <a:r>
              <a:rPr lang="en-US" sz="1400" b="1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b="1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enim</a:t>
            </a:r>
            <a:r>
              <a:rPr lang="en-US" sz="1400" b="1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ad minim </a:t>
            </a:r>
            <a:r>
              <a:rPr lang="en-US" sz="1400" b="1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veniam</a:t>
            </a:r>
            <a:r>
              <a:rPr lang="en-US" sz="1400" b="1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. </a:t>
            </a:r>
          </a:p>
          <a:p>
            <a:pPr algn="just"/>
            <a:r>
              <a:rPr lang="en-US" sz="1400" b="1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Quis</a:t>
            </a:r>
            <a:r>
              <a:rPr lang="en-US" sz="1400" b="1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b="1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nostrud</a:t>
            </a:r>
            <a:r>
              <a:rPr lang="en-US" sz="1400" b="1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exercitation </a:t>
            </a:r>
          </a:p>
          <a:p>
            <a:pPr algn="just"/>
            <a:r>
              <a:rPr lang="en-US" sz="1400" b="1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ullamco</a:t>
            </a:r>
            <a:r>
              <a:rPr lang="en-US" sz="1400" b="1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b="1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laboris</a:t>
            </a:r>
            <a:r>
              <a:rPr lang="en-US" sz="1400" b="1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nisi </a:t>
            </a:r>
            <a:r>
              <a:rPr lang="en-US" sz="1400" b="1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ut</a:t>
            </a:r>
            <a:r>
              <a:rPr lang="en-US" sz="1400" b="1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b="1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aliquip</a:t>
            </a:r>
            <a:r>
              <a:rPr lang="en-US" sz="1400" b="1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</a:p>
          <a:p>
            <a:pPr algn="just"/>
            <a:r>
              <a:rPr lang="en-US" sz="1400" b="1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ex </a:t>
            </a:r>
            <a:r>
              <a:rPr lang="en-US" sz="1400" b="1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ea</a:t>
            </a:r>
            <a:r>
              <a:rPr lang="en-US" sz="1400" b="1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b="1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commodo</a:t>
            </a:r>
            <a:r>
              <a:rPr lang="en-US" sz="1400" b="1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.  </a:t>
            </a:r>
          </a:p>
          <a:p>
            <a:pPr algn="just"/>
            <a:r>
              <a:rPr lang="en-US" sz="1400" b="1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Consequat</a:t>
            </a:r>
            <a:r>
              <a:rPr lang="en-US" sz="1400" b="1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b="1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duis</a:t>
            </a:r>
            <a:r>
              <a:rPr lang="en-US" sz="1400" b="1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b="1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aute</a:t>
            </a:r>
            <a:r>
              <a:rPr lang="en-US" sz="1400" b="1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</a:t>
            </a:r>
            <a:r>
              <a:rPr lang="en-US" sz="1400" b="1" dirty="0" err="1">
                <a:latin typeface="Montserrat" panose="00000500000000000000" pitchFamily="50" charset="0"/>
                <a:ea typeface="Kozuka Mincho Pro EL" panose="02020200000000000000" pitchFamily="18" charset="-128"/>
              </a:rPr>
              <a:t>irure</a:t>
            </a:r>
            <a:r>
              <a:rPr lang="en-US" sz="1400" b="1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.</a:t>
            </a:r>
          </a:p>
          <a:p>
            <a:pPr algn="just"/>
            <a:r>
              <a:rPr lang="en-US" sz="1400" dirty="0">
                <a:latin typeface="Montserrat" panose="00000500000000000000" pitchFamily="50" charset="0"/>
                <a:ea typeface="Kozuka Mincho Pro EL" panose="02020200000000000000" pitchFamily="18" charset="-128"/>
              </a:rPr>
              <a:t>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9801" y="1623633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latin typeface="Montserrat" panose="00000500000000000000" pitchFamily="50" charset="0"/>
              </a:rPr>
              <a:t>TITLE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B16909-ECDC-443F-A3C8-97E4AF3E5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63166"/>
            <a:ext cx="1631850" cy="147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04223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79"/>
            <a:ext cx="9144000" cy="50993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9972" y="2698037"/>
            <a:ext cx="43434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Lorem</a:t>
            </a:r>
            <a:r>
              <a:rPr lang="en-US" b="1" dirty="0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 </a:t>
            </a:r>
            <a:r>
              <a:rPr lang="en-US" b="1" dirty="0" err="1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ipsum</a:t>
            </a:r>
            <a:r>
              <a:rPr lang="en-US" b="1" dirty="0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 dolor sit </a:t>
            </a:r>
            <a:r>
              <a:rPr lang="en-US" b="1" dirty="0" err="1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amet</a:t>
            </a:r>
            <a:r>
              <a:rPr lang="en-US" b="1" dirty="0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 </a:t>
            </a:r>
            <a:r>
              <a:rPr lang="en-US" b="1" dirty="0" err="1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consectetur</a:t>
            </a:r>
            <a:r>
              <a:rPr lang="en-US" b="1" dirty="0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 </a:t>
            </a:r>
            <a:r>
              <a:rPr lang="en-US" b="1" dirty="0" err="1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adipiscing</a:t>
            </a:r>
            <a:r>
              <a:rPr lang="en-US" b="1" dirty="0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 </a:t>
            </a:r>
            <a:r>
              <a:rPr lang="en-US" b="1" dirty="0" err="1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elit</a:t>
            </a:r>
            <a:r>
              <a:rPr lang="en-US" b="1" dirty="0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 </a:t>
            </a:r>
            <a:r>
              <a:rPr lang="en-US" b="1" dirty="0" err="1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sed</a:t>
            </a:r>
            <a:r>
              <a:rPr lang="en-US" b="1" dirty="0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 do </a:t>
            </a:r>
            <a:r>
              <a:rPr lang="en-US" b="1" dirty="0" err="1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eiusmod</a:t>
            </a:r>
            <a:r>
              <a:rPr lang="en-US" b="1" dirty="0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 </a:t>
            </a:r>
            <a:r>
              <a:rPr lang="en-US" b="1" dirty="0" err="1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tempor</a:t>
            </a:r>
            <a:r>
              <a:rPr lang="en-US" b="1" dirty="0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 </a:t>
            </a:r>
            <a:r>
              <a:rPr lang="en-US" b="1" dirty="0" err="1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incididunt</a:t>
            </a:r>
            <a:r>
              <a:rPr lang="en-US" b="1" dirty="0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 </a:t>
            </a:r>
            <a:r>
              <a:rPr lang="en-US" b="1" dirty="0" err="1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ut</a:t>
            </a:r>
            <a:r>
              <a:rPr lang="en-US" b="1" dirty="0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 </a:t>
            </a:r>
            <a:r>
              <a:rPr lang="en-US" b="1" dirty="0" err="1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labore</a:t>
            </a:r>
            <a:r>
              <a:rPr lang="en-US" b="1" dirty="0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 et. </a:t>
            </a:r>
            <a:r>
              <a:rPr lang="en-US" b="1" dirty="0" err="1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Dolore</a:t>
            </a:r>
            <a:r>
              <a:rPr lang="en-US" b="1" dirty="0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 magna </a:t>
            </a:r>
            <a:r>
              <a:rPr lang="en-US" b="1" dirty="0" err="1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aliqua</a:t>
            </a:r>
            <a:r>
              <a:rPr lang="en-US" b="1" dirty="0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 </a:t>
            </a:r>
            <a:r>
              <a:rPr lang="en-US" b="1" dirty="0" err="1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ut</a:t>
            </a:r>
            <a:r>
              <a:rPr lang="en-US" b="1" dirty="0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 </a:t>
            </a:r>
            <a:r>
              <a:rPr lang="en-US" b="1" dirty="0" err="1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enim</a:t>
            </a:r>
            <a:r>
              <a:rPr lang="en-US" b="1" dirty="0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 ad minim </a:t>
            </a:r>
            <a:r>
              <a:rPr lang="en-US" b="1" dirty="0" err="1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veniam</a:t>
            </a:r>
            <a:r>
              <a:rPr lang="en-US" b="1" dirty="0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. </a:t>
            </a:r>
            <a:r>
              <a:rPr lang="en-US" b="1" dirty="0" err="1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Quis</a:t>
            </a:r>
            <a:r>
              <a:rPr lang="en-US" b="1" dirty="0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 </a:t>
            </a:r>
            <a:r>
              <a:rPr lang="en-US" b="1" dirty="0" err="1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nostrud</a:t>
            </a:r>
            <a:r>
              <a:rPr lang="en-US" b="1" dirty="0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 exercitation </a:t>
            </a:r>
            <a:r>
              <a:rPr lang="en-US" b="1" dirty="0" err="1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ullamco</a:t>
            </a:r>
            <a:r>
              <a:rPr lang="en-US" b="1" dirty="0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 </a:t>
            </a:r>
            <a:r>
              <a:rPr lang="en-US" b="1" dirty="0" err="1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laboris</a:t>
            </a:r>
            <a:r>
              <a:rPr lang="en-US" b="1" dirty="0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 nisi </a:t>
            </a:r>
            <a:r>
              <a:rPr lang="en-US" b="1" dirty="0" err="1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ut</a:t>
            </a:r>
            <a:r>
              <a:rPr lang="en-US" b="1" dirty="0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 </a:t>
            </a:r>
            <a:r>
              <a:rPr lang="en-US" b="1" dirty="0" err="1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aliquip</a:t>
            </a:r>
            <a:r>
              <a:rPr lang="en-US" b="1" dirty="0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 ex </a:t>
            </a:r>
            <a:r>
              <a:rPr lang="en-US" b="1" dirty="0" err="1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ea</a:t>
            </a:r>
            <a:r>
              <a:rPr lang="en-US" b="1" dirty="0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 </a:t>
            </a:r>
            <a:r>
              <a:rPr lang="en-US" b="1" dirty="0" err="1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commodo</a:t>
            </a:r>
            <a:r>
              <a:rPr lang="en-US" b="1" dirty="0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.  </a:t>
            </a:r>
            <a:r>
              <a:rPr lang="en-US" b="1" dirty="0" err="1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Consequat</a:t>
            </a:r>
            <a:r>
              <a:rPr lang="en-US" b="1" dirty="0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 </a:t>
            </a:r>
            <a:r>
              <a:rPr lang="en-US" b="1" dirty="0" err="1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duis</a:t>
            </a:r>
            <a:r>
              <a:rPr lang="en-US" b="1" dirty="0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 </a:t>
            </a:r>
            <a:r>
              <a:rPr lang="en-US" b="1" dirty="0" err="1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aute</a:t>
            </a:r>
            <a:r>
              <a:rPr lang="en-US" b="1" dirty="0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 </a:t>
            </a:r>
            <a:r>
              <a:rPr lang="en-US" b="1" dirty="0" err="1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irure</a:t>
            </a:r>
            <a:r>
              <a:rPr lang="en-US" b="1" dirty="0">
                <a:latin typeface="Kozuka Mincho Pro EL" panose="02020200000000000000" pitchFamily="18" charset="-128"/>
                <a:ea typeface="Kozuka Mincho Pro EL" panose="02020200000000000000" pitchFamily="18" charset="-128"/>
              </a:rPr>
              <a:t>.</a:t>
            </a:r>
          </a:p>
          <a:p>
            <a:pPr algn="just"/>
            <a:r>
              <a:rPr lang="en-US" sz="2000" dirty="0">
                <a:solidFill>
                  <a:schemeClr val="bg1"/>
                </a:solidFill>
                <a:latin typeface="Allura" panose="02000000000000000000" pitchFamily="2" charset="0"/>
              </a:rPr>
              <a:t>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1925419"/>
            <a:ext cx="2832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Montserrat" panose="00000500000000000000" pitchFamily="50" charset="0"/>
                <a:ea typeface="Kozuka Gothic Pro B" panose="020B0800000000000000" pitchFamily="34" charset="-128"/>
              </a:rPr>
              <a:t>TITLE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B79C17-011A-4EB2-89CF-77F486CDC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106" y="254728"/>
            <a:ext cx="1591307" cy="16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10659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491</Words>
  <Application>Microsoft Office PowerPoint</Application>
  <PresentationFormat>On-screen Show (16:9)</PresentationFormat>
  <Paragraphs>52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Allura</vt:lpstr>
      <vt:lpstr>Arial</vt:lpstr>
      <vt:lpstr>Calibri</vt:lpstr>
      <vt:lpstr>Kozuka Mincho Pro EL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 8</dc:creator>
  <cp:lastModifiedBy>L J</cp:lastModifiedBy>
  <cp:revision>118</cp:revision>
  <dcterms:created xsi:type="dcterms:W3CDTF">2006-08-16T00:00:00Z</dcterms:created>
  <dcterms:modified xsi:type="dcterms:W3CDTF">2019-11-27T17:30:13Z</dcterms:modified>
</cp:coreProperties>
</file>