
<file path=[Content_Types].xml><?xml version="1.0" encoding="utf-8"?>
<Types xmlns="http://schemas.openxmlformats.org/package/2006/content-types"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7E1"/>
    <a:srgbClr val="E6E6E6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48" d="100"/>
          <a:sy n="48" d="100"/>
        </p:scale>
        <p:origin x="157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2AC3-5E1A-4657-9B70-40E9E136A6BD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CA39-850D-43D8-ACC3-D0716A44D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0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89 215 212</a:t>
            </a:r>
          </a:p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do </a:t>
            </a:r>
            <a:r>
              <a:rPr lang="en-IN" dirty="0" err="1"/>
              <a:t>eiusmod</a:t>
            </a:r>
            <a:r>
              <a:rPr lang="en-IN" dirty="0"/>
              <a:t> </a:t>
            </a:r>
            <a:r>
              <a:rPr lang="en-IN" dirty="0" err="1"/>
              <a:t>tempor</a:t>
            </a:r>
            <a:r>
              <a:rPr lang="en-IN" dirty="0"/>
              <a:t> </a:t>
            </a:r>
            <a:r>
              <a:rPr lang="en-IN" dirty="0" err="1"/>
              <a:t>incididunt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labore</a:t>
            </a:r>
            <a:r>
              <a:rPr lang="en-IN" dirty="0"/>
              <a:t> et </a:t>
            </a:r>
            <a:r>
              <a:rPr lang="en-IN" dirty="0" err="1"/>
              <a:t>dolore</a:t>
            </a:r>
            <a:r>
              <a:rPr lang="en-IN" dirty="0"/>
              <a:t> magna </a:t>
            </a:r>
            <a:r>
              <a:rPr lang="en-IN" dirty="0" err="1"/>
              <a:t>aliqua</a:t>
            </a:r>
            <a:r>
              <a:rPr lang="en-IN" dirty="0"/>
              <a:t>.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enim</a:t>
            </a:r>
            <a:r>
              <a:rPr lang="en-IN" dirty="0"/>
              <a:t> ad minim </a:t>
            </a:r>
            <a:r>
              <a:rPr lang="en-IN" dirty="0" err="1"/>
              <a:t>veniam</a:t>
            </a:r>
            <a:r>
              <a:rPr lang="en-IN" dirty="0"/>
              <a:t>, </a:t>
            </a:r>
            <a:r>
              <a:rPr lang="en-IN" dirty="0" err="1"/>
              <a:t>quis</a:t>
            </a:r>
            <a:r>
              <a:rPr lang="en-IN" dirty="0"/>
              <a:t> </a:t>
            </a:r>
            <a:r>
              <a:rPr lang="en-IN" dirty="0" err="1"/>
              <a:t>nostrud</a:t>
            </a:r>
            <a:r>
              <a:rPr lang="en-IN" dirty="0"/>
              <a:t> exercitation </a:t>
            </a:r>
            <a:r>
              <a:rPr lang="en-IN" dirty="0" err="1"/>
              <a:t>ullamco</a:t>
            </a:r>
            <a:r>
              <a:rPr lang="en-IN" dirty="0"/>
              <a:t> </a:t>
            </a:r>
            <a:r>
              <a:rPr lang="en-IN" dirty="0" err="1"/>
              <a:t>laboris</a:t>
            </a:r>
            <a:r>
              <a:rPr lang="en-IN" dirty="0"/>
              <a:t> nisi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aliquip</a:t>
            </a:r>
            <a:r>
              <a:rPr lang="en-IN" dirty="0"/>
              <a:t> ex </a:t>
            </a:r>
            <a:r>
              <a:rPr lang="en-IN" dirty="0" err="1"/>
              <a:t>ea</a:t>
            </a:r>
            <a:r>
              <a:rPr lang="en-IN" dirty="0"/>
              <a:t> </a:t>
            </a:r>
            <a:r>
              <a:rPr lang="en-IN" dirty="0" err="1"/>
              <a:t>commodo</a:t>
            </a:r>
            <a:r>
              <a:rPr lang="en-IN" dirty="0"/>
              <a:t> </a:t>
            </a:r>
            <a:r>
              <a:rPr lang="en-IN" dirty="0" err="1"/>
              <a:t>consequat</a:t>
            </a:r>
            <a:r>
              <a:rPr lang="en-IN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AB3E-68F9-4FAE-8558-43D5B43DAED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21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89 215 212</a:t>
            </a:r>
          </a:p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do </a:t>
            </a:r>
            <a:r>
              <a:rPr lang="en-IN" dirty="0" err="1"/>
              <a:t>eiusmod</a:t>
            </a:r>
            <a:r>
              <a:rPr lang="en-IN" dirty="0"/>
              <a:t> </a:t>
            </a:r>
            <a:r>
              <a:rPr lang="en-IN" dirty="0" err="1"/>
              <a:t>tempor</a:t>
            </a:r>
            <a:r>
              <a:rPr lang="en-IN" dirty="0"/>
              <a:t> </a:t>
            </a:r>
            <a:r>
              <a:rPr lang="en-IN" dirty="0" err="1"/>
              <a:t>incididunt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labore</a:t>
            </a:r>
            <a:r>
              <a:rPr lang="en-IN" dirty="0"/>
              <a:t> et </a:t>
            </a:r>
            <a:r>
              <a:rPr lang="en-IN" dirty="0" err="1"/>
              <a:t>dolore</a:t>
            </a:r>
            <a:r>
              <a:rPr lang="en-IN" dirty="0"/>
              <a:t> magna </a:t>
            </a:r>
            <a:r>
              <a:rPr lang="en-IN" dirty="0" err="1"/>
              <a:t>aliqua</a:t>
            </a:r>
            <a:r>
              <a:rPr lang="en-IN" dirty="0"/>
              <a:t>.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enim</a:t>
            </a:r>
            <a:r>
              <a:rPr lang="en-IN" dirty="0"/>
              <a:t> ad minim </a:t>
            </a:r>
            <a:r>
              <a:rPr lang="en-IN" dirty="0" err="1"/>
              <a:t>veniam</a:t>
            </a:r>
            <a:r>
              <a:rPr lang="en-IN" dirty="0"/>
              <a:t>, </a:t>
            </a:r>
            <a:r>
              <a:rPr lang="en-IN" dirty="0" err="1"/>
              <a:t>quis</a:t>
            </a:r>
            <a:r>
              <a:rPr lang="en-IN" dirty="0"/>
              <a:t> </a:t>
            </a:r>
            <a:r>
              <a:rPr lang="en-IN" dirty="0" err="1"/>
              <a:t>nostrud</a:t>
            </a:r>
            <a:r>
              <a:rPr lang="en-IN" dirty="0"/>
              <a:t> exercitation </a:t>
            </a:r>
            <a:r>
              <a:rPr lang="en-IN" dirty="0" err="1"/>
              <a:t>ullamco</a:t>
            </a:r>
            <a:r>
              <a:rPr lang="en-IN" dirty="0"/>
              <a:t> </a:t>
            </a:r>
            <a:r>
              <a:rPr lang="en-IN" dirty="0" err="1"/>
              <a:t>laboris</a:t>
            </a:r>
            <a:r>
              <a:rPr lang="en-IN" dirty="0"/>
              <a:t> nisi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aliquip</a:t>
            </a:r>
            <a:r>
              <a:rPr lang="en-IN" dirty="0"/>
              <a:t> ex </a:t>
            </a:r>
            <a:r>
              <a:rPr lang="en-IN" dirty="0" err="1"/>
              <a:t>ea</a:t>
            </a:r>
            <a:r>
              <a:rPr lang="en-IN" dirty="0"/>
              <a:t> </a:t>
            </a:r>
            <a:r>
              <a:rPr lang="en-IN" dirty="0" err="1"/>
              <a:t>commodo</a:t>
            </a:r>
            <a:r>
              <a:rPr lang="en-IN" dirty="0"/>
              <a:t> </a:t>
            </a:r>
            <a:r>
              <a:rPr lang="en-IN" dirty="0" err="1"/>
              <a:t>consequat</a:t>
            </a:r>
            <a:r>
              <a:rPr lang="en-IN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AB3E-68F9-4FAE-8558-43D5B43DAED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77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5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5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1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9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2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4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53C4-D8F4-474B-98F0-4191C44BF61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4BD0-A05A-480A-8915-DAEFD65A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0" y="-3786"/>
            <a:ext cx="12230100" cy="6886567"/>
            <a:chOff x="-19050" y="-3786"/>
            <a:chExt cx="12230100" cy="68865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" y="-3786"/>
              <a:ext cx="12188230" cy="68580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-19050" y="24781"/>
              <a:ext cx="12230100" cy="6858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17000"/>
                  </a:srgbClr>
                </a:gs>
                <a:gs pos="93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4BF80F3-EF48-46B7-BD72-B823430AD6A8}"/>
              </a:ext>
            </a:extLst>
          </p:cNvPr>
          <p:cNvSpPr/>
          <p:nvPr/>
        </p:nvSpPr>
        <p:spPr>
          <a:xfrm>
            <a:off x="0" y="2358189"/>
            <a:ext cx="12192000" cy="4499810"/>
          </a:xfrm>
          <a:custGeom>
            <a:avLst/>
            <a:gdLst>
              <a:gd name="connsiteX0" fmla="*/ 3545305 w 12192000"/>
              <a:gd name="connsiteY0" fmla="*/ 1080 h 5286954"/>
              <a:gd name="connsiteX1" fmla="*/ 6978316 w 12192000"/>
              <a:gd name="connsiteY1" fmla="*/ 2471565 h 5286954"/>
              <a:gd name="connsiteX2" fmla="*/ 11020926 w 12192000"/>
              <a:gd name="connsiteY2" fmla="*/ 1011733 h 5286954"/>
              <a:gd name="connsiteX3" fmla="*/ 11971697 w 12192000"/>
              <a:gd name="connsiteY3" fmla="*/ 1119988 h 5286954"/>
              <a:gd name="connsiteX4" fmla="*/ 12192000 w 12192000"/>
              <a:gd name="connsiteY4" fmla="*/ 1160976 h 5286954"/>
              <a:gd name="connsiteX5" fmla="*/ 12192000 w 12192000"/>
              <a:gd name="connsiteY5" fmla="*/ 5286954 h 5286954"/>
              <a:gd name="connsiteX6" fmla="*/ 0 w 12192000"/>
              <a:gd name="connsiteY6" fmla="*/ 5286954 h 5286954"/>
              <a:gd name="connsiteX7" fmla="*/ 0 w 12192000"/>
              <a:gd name="connsiteY7" fmla="*/ 3006057 h 5286954"/>
              <a:gd name="connsiteX8" fmla="*/ 67270 w 12192000"/>
              <a:gd name="connsiteY8" fmla="*/ 3013143 h 5286954"/>
              <a:gd name="connsiteX9" fmla="*/ 978568 w 12192000"/>
              <a:gd name="connsiteY9" fmla="*/ 2824491 h 5286954"/>
              <a:gd name="connsiteX10" fmla="*/ 3545305 w 12192000"/>
              <a:gd name="connsiteY10" fmla="*/ 1080 h 528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286954">
                <a:moveTo>
                  <a:pt x="3545305" y="1080"/>
                </a:moveTo>
                <a:cubicBezTo>
                  <a:pt x="4545264" y="-57741"/>
                  <a:pt x="5732380" y="2303123"/>
                  <a:pt x="6978316" y="2471565"/>
                </a:cubicBezTo>
                <a:cubicBezTo>
                  <a:pt x="8224253" y="2640007"/>
                  <a:pt x="9574463" y="952912"/>
                  <a:pt x="11020926" y="1011733"/>
                </a:cubicBezTo>
                <a:cubicBezTo>
                  <a:pt x="11292138" y="1022762"/>
                  <a:pt x="11618808" y="1060204"/>
                  <a:pt x="11971697" y="1119988"/>
                </a:cubicBezTo>
                <a:lnTo>
                  <a:pt x="12192000" y="1160976"/>
                </a:lnTo>
                <a:lnTo>
                  <a:pt x="12192000" y="5286954"/>
                </a:lnTo>
                <a:lnTo>
                  <a:pt x="0" y="5286954"/>
                </a:lnTo>
                <a:lnTo>
                  <a:pt x="0" y="3006057"/>
                </a:lnTo>
                <a:lnTo>
                  <a:pt x="67270" y="3013143"/>
                </a:lnTo>
                <a:cubicBezTo>
                  <a:pt x="368592" y="3037676"/>
                  <a:pt x="682792" y="3013989"/>
                  <a:pt x="978568" y="2824491"/>
                </a:cubicBezTo>
                <a:cubicBezTo>
                  <a:pt x="1767305" y="2319165"/>
                  <a:pt x="2545347" y="59901"/>
                  <a:pt x="3545305" y="108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5000"/>
                </a:schemeClr>
              </a:gs>
              <a:gs pos="100000">
                <a:schemeClr val="tx2">
                  <a:lumMod val="50000"/>
                  <a:alpha val="5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4CA192-E8AF-46CA-B00B-130BE0CD2751}"/>
              </a:ext>
            </a:extLst>
          </p:cNvPr>
          <p:cNvSpPr/>
          <p:nvPr/>
        </p:nvSpPr>
        <p:spPr>
          <a:xfrm>
            <a:off x="-3363954" y="3466915"/>
            <a:ext cx="7094059" cy="5524821"/>
          </a:xfrm>
          <a:custGeom>
            <a:avLst/>
            <a:gdLst>
              <a:gd name="connsiteX0" fmla="*/ 0 w 12191980"/>
              <a:gd name="connsiteY0" fmla="*/ 0 h 6857990"/>
              <a:gd name="connsiteX1" fmla="*/ 9080599 w 12191980"/>
              <a:gd name="connsiteY1" fmla="*/ 0 h 6857990"/>
              <a:gd name="connsiteX2" fmla="*/ 8250682 w 12191980"/>
              <a:gd name="connsiteY2" fmla="*/ 436530 h 6857990"/>
              <a:gd name="connsiteX3" fmla="*/ 8140734 w 12191980"/>
              <a:gd name="connsiteY3" fmla="*/ 790489 h 6857990"/>
              <a:gd name="connsiteX4" fmla="*/ 8494693 w 12191980"/>
              <a:gd name="connsiteY4" fmla="*/ 900437 h 6857990"/>
              <a:gd name="connsiteX5" fmla="*/ 8968731 w 12191980"/>
              <a:gd name="connsiteY5" fmla="*/ 651097 h 6857990"/>
              <a:gd name="connsiteX6" fmla="*/ 8944669 w 12191980"/>
              <a:gd name="connsiteY6" fmla="*/ 667023 h 6857990"/>
              <a:gd name="connsiteX7" fmla="*/ 8967139 w 12191980"/>
              <a:gd name="connsiteY7" fmla="*/ 657951 h 6857990"/>
              <a:gd name="connsiteX8" fmla="*/ 9271872 w 12191980"/>
              <a:gd name="connsiteY8" fmla="*/ 787774 h 6857990"/>
              <a:gd name="connsiteX9" fmla="*/ 9206193 w 12191980"/>
              <a:gd name="connsiteY9" fmla="*/ 1112433 h 6857990"/>
              <a:gd name="connsiteX10" fmla="*/ 9185986 w 12191980"/>
              <a:gd name="connsiteY10" fmla="*/ 1125807 h 6857990"/>
              <a:gd name="connsiteX11" fmla="*/ 9212743 w 12191980"/>
              <a:gd name="connsiteY11" fmla="*/ 1115004 h 6857990"/>
              <a:gd name="connsiteX12" fmla="*/ 9077303 w 12191980"/>
              <a:gd name="connsiteY12" fmla="*/ 1186244 h 6857990"/>
              <a:gd name="connsiteX13" fmla="*/ 8967356 w 12191980"/>
              <a:gd name="connsiteY13" fmla="*/ 1540203 h 6857990"/>
              <a:gd name="connsiteX14" fmla="*/ 9321315 w 12191980"/>
              <a:gd name="connsiteY14" fmla="*/ 1650151 h 6857990"/>
              <a:gd name="connsiteX15" fmla="*/ 9304357 w 12191980"/>
              <a:gd name="connsiteY15" fmla="*/ 1659070 h 6857990"/>
              <a:gd name="connsiteX16" fmla="*/ 9658317 w 12191980"/>
              <a:gd name="connsiteY16" fmla="*/ 1769018 h 6857990"/>
              <a:gd name="connsiteX17" fmla="*/ 9548369 w 12191980"/>
              <a:gd name="connsiteY17" fmla="*/ 2122977 h 6857990"/>
              <a:gd name="connsiteX18" fmla="*/ 8908445 w 12191980"/>
              <a:gd name="connsiteY18" fmla="*/ 2459572 h 6857990"/>
              <a:gd name="connsiteX19" fmla="*/ 8798497 w 12191980"/>
              <a:gd name="connsiteY19" fmla="*/ 2813531 h 6857990"/>
              <a:gd name="connsiteX20" fmla="*/ 9152456 w 12191980"/>
              <a:gd name="connsiteY20" fmla="*/ 2923479 h 6857990"/>
              <a:gd name="connsiteX21" fmla="*/ 9973543 w 12191980"/>
              <a:gd name="connsiteY21" fmla="*/ 2491593 h 6857990"/>
              <a:gd name="connsiteX22" fmla="*/ 10327503 w 12191980"/>
              <a:gd name="connsiteY22" fmla="*/ 2601541 h 6857990"/>
              <a:gd name="connsiteX23" fmla="*/ 10217555 w 12191980"/>
              <a:gd name="connsiteY23" fmla="*/ 2955500 h 6857990"/>
              <a:gd name="connsiteX24" fmla="*/ 10268345 w 12191980"/>
              <a:gd name="connsiteY24" fmla="*/ 2928785 h 6857990"/>
              <a:gd name="connsiteX25" fmla="*/ 10158397 w 12191980"/>
              <a:gd name="connsiteY25" fmla="*/ 3282744 h 6857990"/>
              <a:gd name="connsiteX26" fmla="*/ 10512357 w 12191980"/>
              <a:gd name="connsiteY26" fmla="*/ 3392692 h 6857990"/>
              <a:gd name="connsiteX27" fmla="*/ 12191980 w 12191980"/>
              <a:gd name="connsiteY27" fmla="*/ 2509223 h 6857990"/>
              <a:gd name="connsiteX28" fmla="*/ 12191980 w 12191980"/>
              <a:gd name="connsiteY28" fmla="*/ 6857990 h 6857990"/>
              <a:gd name="connsiteX29" fmla="*/ 2744424 w 12191980"/>
              <a:gd name="connsiteY29" fmla="*/ 6857990 h 6857990"/>
              <a:gd name="connsiteX30" fmla="*/ 3941338 w 12191980"/>
              <a:gd name="connsiteY30" fmla="*/ 6228422 h 6857990"/>
              <a:gd name="connsiteX31" fmla="*/ 4051286 w 12191980"/>
              <a:gd name="connsiteY31" fmla="*/ 5874463 h 6857990"/>
              <a:gd name="connsiteX32" fmla="*/ 3697327 w 12191980"/>
              <a:gd name="connsiteY32" fmla="*/ 5764515 h 6857990"/>
              <a:gd name="connsiteX33" fmla="*/ 3223289 w 12191980"/>
              <a:gd name="connsiteY33" fmla="*/ 6013855 h 6857990"/>
              <a:gd name="connsiteX34" fmla="*/ 3247351 w 12191980"/>
              <a:gd name="connsiteY34" fmla="*/ 5997929 h 6857990"/>
              <a:gd name="connsiteX35" fmla="*/ 3224882 w 12191980"/>
              <a:gd name="connsiteY35" fmla="*/ 6007002 h 6857990"/>
              <a:gd name="connsiteX36" fmla="*/ 2920148 w 12191980"/>
              <a:gd name="connsiteY36" fmla="*/ 5877178 h 6857990"/>
              <a:gd name="connsiteX37" fmla="*/ 2985828 w 12191980"/>
              <a:gd name="connsiteY37" fmla="*/ 5552520 h 6857990"/>
              <a:gd name="connsiteX38" fmla="*/ 3006034 w 12191980"/>
              <a:gd name="connsiteY38" fmla="*/ 5539146 h 6857990"/>
              <a:gd name="connsiteX39" fmla="*/ 2979278 w 12191980"/>
              <a:gd name="connsiteY39" fmla="*/ 5549949 h 6857990"/>
              <a:gd name="connsiteX40" fmla="*/ 3114717 w 12191980"/>
              <a:gd name="connsiteY40" fmla="*/ 5478709 h 6857990"/>
              <a:gd name="connsiteX41" fmla="*/ 3224665 w 12191980"/>
              <a:gd name="connsiteY41" fmla="*/ 5124750 h 6857990"/>
              <a:gd name="connsiteX42" fmla="*/ 2870706 w 12191980"/>
              <a:gd name="connsiteY42" fmla="*/ 5014802 h 6857990"/>
              <a:gd name="connsiteX43" fmla="*/ 2887663 w 12191980"/>
              <a:gd name="connsiteY43" fmla="*/ 5005882 h 6857990"/>
              <a:gd name="connsiteX44" fmla="*/ 2533704 w 12191980"/>
              <a:gd name="connsiteY44" fmla="*/ 4895935 h 6857990"/>
              <a:gd name="connsiteX45" fmla="*/ 2643652 w 12191980"/>
              <a:gd name="connsiteY45" fmla="*/ 4541975 h 6857990"/>
              <a:gd name="connsiteX46" fmla="*/ 3283576 w 12191980"/>
              <a:gd name="connsiteY46" fmla="*/ 4205380 h 6857990"/>
              <a:gd name="connsiteX47" fmla="*/ 3393523 w 12191980"/>
              <a:gd name="connsiteY47" fmla="*/ 3851421 h 6857990"/>
              <a:gd name="connsiteX48" fmla="*/ 3039564 w 12191980"/>
              <a:gd name="connsiteY48" fmla="*/ 3741473 h 6857990"/>
              <a:gd name="connsiteX49" fmla="*/ 2218477 w 12191980"/>
              <a:gd name="connsiteY49" fmla="*/ 4173359 h 6857990"/>
              <a:gd name="connsiteX50" fmla="*/ 1864517 w 12191980"/>
              <a:gd name="connsiteY50" fmla="*/ 4063411 h 6857990"/>
              <a:gd name="connsiteX51" fmla="*/ 1974465 w 12191980"/>
              <a:gd name="connsiteY51" fmla="*/ 3709452 h 6857990"/>
              <a:gd name="connsiteX52" fmla="*/ 1923675 w 12191980"/>
              <a:gd name="connsiteY52" fmla="*/ 3736168 h 6857990"/>
              <a:gd name="connsiteX53" fmla="*/ 2033623 w 12191980"/>
              <a:gd name="connsiteY53" fmla="*/ 3382208 h 6857990"/>
              <a:gd name="connsiteX54" fmla="*/ 1679663 w 12191980"/>
              <a:gd name="connsiteY54" fmla="*/ 3272261 h 6857990"/>
              <a:gd name="connsiteX55" fmla="*/ 0 w 12191980"/>
              <a:gd name="connsiteY55" fmla="*/ 4155751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1980" h="6857990">
                <a:moveTo>
                  <a:pt x="0" y="0"/>
                </a:moveTo>
                <a:lnTo>
                  <a:pt x="9080599" y="0"/>
                </a:lnTo>
                <a:lnTo>
                  <a:pt x="8250682" y="436530"/>
                </a:lnTo>
                <a:cubicBezTo>
                  <a:pt x="8122577" y="503912"/>
                  <a:pt x="8073352" y="662385"/>
                  <a:pt x="8140734" y="790489"/>
                </a:cubicBezTo>
                <a:cubicBezTo>
                  <a:pt x="8208117" y="918594"/>
                  <a:pt x="8366589" y="967819"/>
                  <a:pt x="8494693" y="900437"/>
                </a:cubicBezTo>
                <a:lnTo>
                  <a:pt x="8968731" y="651097"/>
                </a:lnTo>
                <a:lnTo>
                  <a:pt x="8944669" y="667023"/>
                </a:lnTo>
                <a:lnTo>
                  <a:pt x="8967139" y="657951"/>
                </a:lnTo>
                <a:cubicBezTo>
                  <a:pt x="9084213" y="623983"/>
                  <a:pt x="9212913" y="675683"/>
                  <a:pt x="9271872" y="787774"/>
                </a:cubicBezTo>
                <a:cubicBezTo>
                  <a:pt x="9330832" y="899866"/>
                  <a:pt x="9300514" y="1035207"/>
                  <a:pt x="9206193" y="1112433"/>
                </a:cubicBezTo>
                <a:lnTo>
                  <a:pt x="9185986" y="1125807"/>
                </a:lnTo>
                <a:lnTo>
                  <a:pt x="9212743" y="1115004"/>
                </a:lnTo>
                <a:lnTo>
                  <a:pt x="9077303" y="1186244"/>
                </a:lnTo>
                <a:cubicBezTo>
                  <a:pt x="8949199" y="1253626"/>
                  <a:pt x="8899974" y="1412098"/>
                  <a:pt x="8967356" y="1540203"/>
                </a:cubicBezTo>
                <a:cubicBezTo>
                  <a:pt x="9034738" y="1668308"/>
                  <a:pt x="9193210" y="1717533"/>
                  <a:pt x="9321315" y="1650151"/>
                </a:cubicBezTo>
                <a:lnTo>
                  <a:pt x="9304357" y="1659070"/>
                </a:lnTo>
                <a:cubicBezTo>
                  <a:pt x="9432462" y="1591688"/>
                  <a:pt x="9590935" y="1640913"/>
                  <a:pt x="9658317" y="1769018"/>
                </a:cubicBezTo>
                <a:cubicBezTo>
                  <a:pt x="9725699" y="1897122"/>
                  <a:pt x="9676474" y="2055595"/>
                  <a:pt x="9548369" y="2122977"/>
                </a:cubicBezTo>
                <a:lnTo>
                  <a:pt x="8908445" y="2459572"/>
                </a:lnTo>
                <a:cubicBezTo>
                  <a:pt x="8780340" y="2526954"/>
                  <a:pt x="8731115" y="2685427"/>
                  <a:pt x="8798497" y="2813531"/>
                </a:cubicBezTo>
                <a:cubicBezTo>
                  <a:pt x="8865879" y="2941636"/>
                  <a:pt x="9024352" y="2990861"/>
                  <a:pt x="9152456" y="2923479"/>
                </a:cubicBezTo>
                <a:lnTo>
                  <a:pt x="9973543" y="2491593"/>
                </a:lnTo>
                <a:cubicBezTo>
                  <a:pt x="10101648" y="2424211"/>
                  <a:pt x="10260121" y="2473436"/>
                  <a:pt x="10327503" y="2601541"/>
                </a:cubicBezTo>
                <a:cubicBezTo>
                  <a:pt x="10394885" y="2729645"/>
                  <a:pt x="10345660" y="2888118"/>
                  <a:pt x="10217555" y="2955500"/>
                </a:cubicBezTo>
                <a:lnTo>
                  <a:pt x="10268345" y="2928785"/>
                </a:lnTo>
                <a:cubicBezTo>
                  <a:pt x="10140240" y="2996167"/>
                  <a:pt x="10091015" y="3154640"/>
                  <a:pt x="10158397" y="3282744"/>
                </a:cubicBezTo>
                <a:cubicBezTo>
                  <a:pt x="10225779" y="3410849"/>
                  <a:pt x="10384252" y="3460074"/>
                  <a:pt x="10512357" y="3392692"/>
                </a:cubicBezTo>
                <a:lnTo>
                  <a:pt x="12191980" y="2509223"/>
                </a:lnTo>
                <a:lnTo>
                  <a:pt x="12191980" y="6857990"/>
                </a:lnTo>
                <a:lnTo>
                  <a:pt x="2744424" y="6857990"/>
                </a:lnTo>
                <a:lnTo>
                  <a:pt x="3941338" y="6228422"/>
                </a:lnTo>
                <a:cubicBezTo>
                  <a:pt x="4069443" y="6161040"/>
                  <a:pt x="4118668" y="6002568"/>
                  <a:pt x="4051286" y="5874463"/>
                </a:cubicBezTo>
                <a:cubicBezTo>
                  <a:pt x="3983904" y="5746358"/>
                  <a:pt x="3825432" y="5697133"/>
                  <a:pt x="3697327" y="5764515"/>
                </a:cubicBezTo>
                <a:lnTo>
                  <a:pt x="3223289" y="6013855"/>
                </a:lnTo>
                <a:lnTo>
                  <a:pt x="3247351" y="5997929"/>
                </a:lnTo>
                <a:lnTo>
                  <a:pt x="3224882" y="6007002"/>
                </a:lnTo>
                <a:cubicBezTo>
                  <a:pt x="3107807" y="6040969"/>
                  <a:pt x="2979107" y="5989270"/>
                  <a:pt x="2920148" y="5877178"/>
                </a:cubicBezTo>
                <a:cubicBezTo>
                  <a:pt x="2861189" y="5765087"/>
                  <a:pt x="2891507" y="5629745"/>
                  <a:pt x="2985828" y="5552520"/>
                </a:cubicBezTo>
                <a:lnTo>
                  <a:pt x="3006034" y="5539146"/>
                </a:lnTo>
                <a:lnTo>
                  <a:pt x="2979278" y="5549949"/>
                </a:lnTo>
                <a:lnTo>
                  <a:pt x="3114717" y="5478709"/>
                </a:lnTo>
                <a:cubicBezTo>
                  <a:pt x="3242822" y="5411327"/>
                  <a:pt x="3292047" y="5252854"/>
                  <a:pt x="3224665" y="5124750"/>
                </a:cubicBezTo>
                <a:cubicBezTo>
                  <a:pt x="3157283" y="4996645"/>
                  <a:pt x="2998810" y="4947420"/>
                  <a:pt x="2870706" y="5014802"/>
                </a:cubicBezTo>
                <a:lnTo>
                  <a:pt x="2887663" y="5005882"/>
                </a:lnTo>
                <a:cubicBezTo>
                  <a:pt x="2759558" y="5073264"/>
                  <a:pt x="2601086" y="5024039"/>
                  <a:pt x="2533704" y="4895935"/>
                </a:cubicBezTo>
                <a:cubicBezTo>
                  <a:pt x="2466322" y="4767830"/>
                  <a:pt x="2515547" y="4609358"/>
                  <a:pt x="2643652" y="4541975"/>
                </a:cubicBezTo>
                <a:lnTo>
                  <a:pt x="3283576" y="4205380"/>
                </a:lnTo>
                <a:cubicBezTo>
                  <a:pt x="3411680" y="4137998"/>
                  <a:pt x="3460906" y="3979525"/>
                  <a:pt x="3393523" y="3851421"/>
                </a:cubicBezTo>
                <a:cubicBezTo>
                  <a:pt x="3326141" y="3723316"/>
                  <a:pt x="3167669" y="3674091"/>
                  <a:pt x="3039564" y="3741473"/>
                </a:cubicBezTo>
                <a:lnTo>
                  <a:pt x="2218477" y="4173359"/>
                </a:lnTo>
                <a:cubicBezTo>
                  <a:pt x="2090372" y="4240741"/>
                  <a:pt x="1931899" y="4191516"/>
                  <a:pt x="1864517" y="4063411"/>
                </a:cubicBezTo>
                <a:cubicBezTo>
                  <a:pt x="1797135" y="3935307"/>
                  <a:pt x="1846360" y="3776835"/>
                  <a:pt x="1974465" y="3709452"/>
                </a:cubicBezTo>
                <a:lnTo>
                  <a:pt x="1923675" y="3736168"/>
                </a:lnTo>
                <a:cubicBezTo>
                  <a:pt x="2051780" y="3668785"/>
                  <a:pt x="2101005" y="3510313"/>
                  <a:pt x="2033623" y="3382208"/>
                </a:cubicBezTo>
                <a:cubicBezTo>
                  <a:pt x="1966241" y="3254103"/>
                  <a:pt x="1807768" y="3204878"/>
                  <a:pt x="1679663" y="3272261"/>
                </a:cubicBezTo>
                <a:lnTo>
                  <a:pt x="0" y="4155751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64AF3A3-DF31-4E34-A2A8-8854274ABECB}"/>
              </a:ext>
            </a:extLst>
          </p:cNvPr>
          <p:cNvSpPr/>
          <p:nvPr/>
        </p:nvSpPr>
        <p:spPr>
          <a:xfrm rot="19905850">
            <a:off x="-883766" y="86036"/>
            <a:ext cx="3101211" cy="2859274"/>
          </a:xfrm>
          <a:custGeom>
            <a:avLst/>
            <a:gdLst>
              <a:gd name="connsiteX0" fmla="*/ 2571869 w 3101211"/>
              <a:gd name="connsiteY0" fmla="*/ 16050 h 2859274"/>
              <a:gd name="connsiteX1" fmla="*/ 2696606 w 3101211"/>
              <a:gd name="connsiteY1" fmla="*/ 204234 h 2859274"/>
              <a:gd name="connsiteX2" fmla="*/ 2492372 w 3101211"/>
              <a:gd name="connsiteY2" fmla="*/ 408468 h 2859274"/>
              <a:gd name="connsiteX3" fmla="*/ 2370350 w 3101211"/>
              <a:gd name="connsiteY3" fmla="*/ 408468 h 2859274"/>
              <a:gd name="connsiteX4" fmla="*/ 2139627 w 3101211"/>
              <a:gd name="connsiteY4" fmla="*/ 612702 h 2859274"/>
              <a:gd name="connsiteX5" fmla="*/ 2323851 w 3101211"/>
              <a:gd name="connsiteY5" fmla="*/ 812787 h 2859274"/>
              <a:gd name="connsiteX6" fmla="*/ 2370339 w 3101211"/>
              <a:gd name="connsiteY6" fmla="*/ 816935 h 2859274"/>
              <a:gd name="connsiteX7" fmla="*/ 2896977 w 3101211"/>
              <a:gd name="connsiteY7" fmla="*/ 816935 h 2859274"/>
              <a:gd name="connsiteX8" fmla="*/ 3101211 w 3101211"/>
              <a:gd name="connsiteY8" fmla="*/ 1021169 h 2859274"/>
              <a:gd name="connsiteX9" fmla="*/ 2896977 w 3101211"/>
              <a:gd name="connsiteY9" fmla="*/ 1225403 h 2859274"/>
              <a:gd name="connsiteX10" fmla="*/ 2550552 w 3101211"/>
              <a:gd name="connsiteY10" fmla="*/ 1225403 h 2859274"/>
              <a:gd name="connsiteX11" fmla="*/ 2319829 w 3101211"/>
              <a:gd name="connsiteY11" fmla="*/ 1429637 h 2859274"/>
              <a:gd name="connsiteX12" fmla="*/ 2550552 w 3101211"/>
              <a:gd name="connsiteY12" fmla="*/ 1633871 h 2859274"/>
              <a:gd name="connsiteX13" fmla="*/ 2717225 w 3101211"/>
              <a:gd name="connsiteY13" fmla="*/ 1633871 h 2859274"/>
              <a:gd name="connsiteX14" fmla="*/ 2921459 w 3101211"/>
              <a:gd name="connsiteY14" fmla="*/ 1838105 h 2859274"/>
              <a:gd name="connsiteX15" fmla="*/ 2717225 w 3101211"/>
              <a:gd name="connsiteY15" fmla="*/ 2042339 h 2859274"/>
              <a:gd name="connsiteX16" fmla="*/ 2398964 w 3101211"/>
              <a:gd name="connsiteY16" fmla="*/ 2042339 h 2859274"/>
              <a:gd name="connsiteX17" fmla="*/ 2424238 w 3101211"/>
              <a:gd name="connsiteY17" fmla="*/ 2044595 h 2859274"/>
              <a:gd name="connsiteX18" fmla="*/ 2403014 w 3101211"/>
              <a:gd name="connsiteY18" fmla="*/ 2046489 h 2859274"/>
              <a:gd name="connsiteX19" fmla="*/ 2218789 w 3101211"/>
              <a:gd name="connsiteY19" fmla="*/ 2246573 h 2859274"/>
              <a:gd name="connsiteX20" fmla="*/ 2403014 w 3101211"/>
              <a:gd name="connsiteY20" fmla="*/ 2446658 h 2859274"/>
              <a:gd name="connsiteX21" fmla="*/ 2424238 w 3101211"/>
              <a:gd name="connsiteY21" fmla="*/ 2448552 h 2859274"/>
              <a:gd name="connsiteX22" fmla="*/ 2398976 w 3101211"/>
              <a:gd name="connsiteY22" fmla="*/ 2450806 h 2859274"/>
              <a:gd name="connsiteX23" fmla="*/ 2896977 w 3101211"/>
              <a:gd name="connsiteY23" fmla="*/ 2450806 h 2859274"/>
              <a:gd name="connsiteX24" fmla="*/ 3101211 w 3101211"/>
              <a:gd name="connsiteY24" fmla="*/ 2655040 h 2859274"/>
              <a:gd name="connsiteX25" fmla="*/ 2896977 w 3101211"/>
              <a:gd name="connsiteY25" fmla="*/ 2859274 h 2859274"/>
              <a:gd name="connsiteX26" fmla="*/ 0 w 3101211"/>
              <a:gd name="connsiteY26" fmla="*/ 2859274 h 2859274"/>
              <a:gd name="connsiteX27" fmla="*/ 1535432 w 3101211"/>
              <a:gd name="connsiteY27" fmla="*/ 0 h 2859274"/>
              <a:gd name="connsiteX28" fmla="*/ 2492372 w 3101211"/>
              <a:gd name="connsiteY28" fmla="*/ 0 h 2859274"/>
              <a:gd name="connsiteX29" fmla="*/ 2571869 w 3101211"/>
              <a:gd name="connsiteY29" fmla="*/ 16050 h 285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01211" h="2859274">
                <a:moveTo>
                  <a:pt x="2571869" y="16050"/>
                </a:moveTo>
                <a:cubicBezTo>
                  <a:pt x="2645171" y="47054"/>
                  <a:pt x="2696606" y="119638"/>
                  <a:pt x="2696606" y="204234"/>
                </a:cubicBezTo>
                <a:cubicBezTo>
                  <a:pt x="2696606" y="317029"/>
                  <a:pt x="2605167" y="408468"/>
                  <a:pt x="2492372" y="408468"/>
                </a:cubicBezTo>
                <a:lnTo>
                  <a:pt x="2370350" y="408468"/>
                </a:lnTo>
                <a:cubicBezTo>
                  <a:pt x="2242925" y="408468"/>
                  <a:pt x="2139627" y="499907"/>
                  <a:pt x="2139627" y="612702"/>
                </a:cubicBezTo>
                <a:cubicBezTo>
                  <a:pt x="2139627" y="711398"/>
                  <a:pt x="2218714" y="793743"/>
                  <a:pt x="2323851" y="812787"/>
                </a:cubicBezTo>
                <a:lnTo>
                  <a:pt x="2370339" y="816935"/>
                </a:lnTo>
                <a:lnTo>
                  <a:pt x="2896977" y="816935"/>
                </a:lnTo>
                <a:cubicBezTo>
                  <a:pt x="3009772" y="816935"/>
                  <a:pt x="3101211" y="908374"/>
                  <a:pt x="3101211" y="1021169"/>
                </a:cubicBezTo>
                <a:cubicBezTo>
                  <a:pt x="3101211" y="1133964"/>
                  <a:pt x="3009772" y="1225403"/>
                  <a:pt x="2896977" y="1225403"/>
                </a:cubicBezTo>
                <a:lnTo>
                  <a:pt x="2550552" y="1225403"/>
                </a:lnTo>
                <a:cubicBezTo>
                  <a:pt x="2423127" y="1225403"/>
                  <a:pt x="2319829" y="1316842"/>
                  <a:pt x="2319829" y="1429637"/>
                </a:cubicBezTo>
                <a:cubicBezTo>
                  <a:pt x="2319829" y="1542433"/>
                  <a:pt x="2423127" y="1633871"/>
                  <a:pt x="2550552" y="1633871"/>
                </a:cubicBezTo>
                <a:lnTo>
                  <a:pt x="2717225" y="1633871"/>
                </a:lnTo>
                <a:cubicBezTo>
                  <a:pt x="2830020" y="1633871"/>
                  <a:pt x="2921459" y="1725310"/>
                  <a:pt x="2921459" y="1838105"/>
                </a:cubicBezTo>
                <a:cubicBezTo>
                  <a:pt x="2921459" y="1950900"/>
                  <a:pt x="2830020" y="2042339"/>
                  <a:pt x="2717225" y="2042339"/>
                </a:cubicBezTo>
                <a:lnTo>
                  <a:pt x="2398964" y="2042339"/>
                </a:lnTo>
                <a:lnTo>
                  <a:pt x="2424238" y="2044595"/>
                </a:lnTo>
                <a:lnTo>
                  <a:pt x="2403014" y="2046489"/>
                </a:lnTo>
                <a:cubicBezTo>
                  <a:pt x="2297877" y="2065533"/>
                  <a:pt x="2218789" y="2147877"/>
                  <a:pt x="2218789" y="2246573"/>
                </a:cubicBezTo>
                <a:cubicBezTo>
                  <a:pt x="2218789" y="2345269"/>
                  <a:pt x="2297877" y="2427614"/>
                  <a:pt x="2403014" y="2446658"/>
                </a:cubicBezTo>
                <a:lnTo>
                  <a:pt x="2424238" y="2448552"/>
                </a:lnTo>
                <a:lnTo>
                  <a:pt x="2398976" y="2450806"/>
                </a:lnTo>
                <a:lnTo>
                  <a:pt x="2896977" y="2450806"/>
                </a:lnTo>
                <a:cubicBezTo>
                  <a:pt x="3009772" y="2450806"/>
                  <a:pt x="3101211" y="2542245"/>
                  <a:pt x="3101211" y="2655040"/>
                </a:cubicBezTo>
                <a:cubicBezTo>
                  <a:pt x="3101211" y="2767835"/>
                  <a:pt x="3009772" y="2859274"/>
                  <a:pt x="2896977" y="2859274"/>
                </a:cubicBezTo>
                <a:lnTo>
                  <a:pt x="0" y="2859274"/>
                </a:lnTo>
                <a:lnTo>
                  <a:pt x="1535432" y="0"/>
                </a:lnTo>
                <a:lnTo>
                  <a:pt x="2492372" y="0"/>
                </a:lnTo>
                <a:cubicBezTo>
                  <a:pt x="2520571" y="0"/>
                  <a:pt x="2547435" y="5715"/>
                  <a:pt x="2571869" y="16050"/>
                </a:cubicBezTo>
                <a:close/>
              </a:path>
            </a:pathLst>
          </a:custGeom>
          <a:solidFill>
            <a:schemeClr val="tx2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993B3E-8182-4732-9054-7412D383524F}"/>
              </a:ext>
            </a:extLst>
          </p:cNvPr>
          <p:cNvSpPr/>
          <p:nvPr/>
        </p:nvSpPr>
        <p:spPr>
          <a:xfrm rot="19905850" flipH="1" flipV="1">
            <a:off x="10168938" y="3312024"/>
            <a:ext cx="2870192" cy="2859274"/>
          </a:xfrm>
          <a:custGeom>
            <a:avLst/>
            <a:gdLst>
              <a:gd name="connsiteX0" fmla="*/ 0 w 2870192"/>
              <a:gd name="connsiteY0" fmla="*/ 2859274 h 2859274"/>
              <a:gd name="connsiteX1" fmla="*/ 1535433 w 2870192"/>
              <a:gd name="connsiteY1" fmla="*/ 0 h 2859274"/>
              <a:gd name="connsiteX2" fmla="*/ 2261353 w 2870192"/>
              <a:gd name="connsiteY2" fmla="*/ 0 h 2859274"/>
              <a:gd name="connsiteX3" fmla="*/ 2465587 w 2870192"/>
              <a:gd name="connsiteY3" fmla="*/ 204234 h 2859274"/>
              <a:gd name="connsiteX4" fmla="*/ 2261353 w 2870192"/>
              <a:gd name="connsiteY4" fmla="*/ 408468 h 2859274"/>
              <a:gd name="connsiteX5" fmla="*/ 2139331 w 2870192"/>
              <a:gd name="connsiteY5" fmla="*/ 408468 h 2859274"/>
              <a:gd name="connsiteX6" fmla="*/ 1908608 w 2870192"/>
              <a:gd name="connsiteY6" fmla="*/ 612702 h 2859274"/>
              <a:gd name="connsiteX7" fmla="*/ 2092832 w 2870192"/>
              <a:gd name="connsiteY7" fmla="*/ 812787 h 2859274"/>
              <a:gd name="connsiteX8" fmla="*/ 2139320 w 2870192"/>
              <a:gd name="connsiteY8" fmla="*/ 816935 h 2859274"/>
              <a:gd name="connsiteX9" fmla="*/ 2665958 w 2870192"/>
              <a:gd name="connsiteY9" fmla="*/ 816935 h 2859274"/>
              <a:gd name="connsiteX10" fmla="*/ 2870192 w 2870192"/>
              <a:gd name="connsiteY10" fmla="*/ 1021169 h 2859274"/>
              <a:gd name="connsiteX11" fmla="*/ 2665958 w 2870192"/>
              <a:gd name="connsiteY11" fmla="*/ 1225403 h 2859274"/>
              <a:gd name="connsiteX12" fmla="*/ 2319533 w 2870192"/>
              <a:gd name="connsiteY12" fmla="*/ 1225403 h 2859274"/>
              <a:gd name="connsiteX13" fmla="*/ 2088810 w 2870192"/>
              <a:gd name="connsiteY13" fmla="*/ 1429637 h 2859274"/>
              <a:gd name="connsiteX14" fmla="*/ 2319533 w 2870192"/>
              <a:gd name="connsiteY14" fmla="*/ 1633871 h 2859274"/>
              <a:gd name="connsiteX15" fmla="*/ 2486206 w 2870192"/>
              <a:gd name="connsiteY15" fmla="*/ 1633871 h 2859274"/>
              <a:gd name="connsiteX16" fmla="*/ 2690440 w 2870192"/>
              <a:gd name="connsiteY16" fmla="*/ 1838105 h 2859274"/>
              <a:gd name="connsiteX17" fmla="*/ 2486206 w 2870192"/>
              <a:gd name="connsiteY17" fmla="*/ 2042339 h 2859274"/>
              <a:gd name="connsiteX18" fmla="*/ 2167945 w 2870192"/>
              <a:gd name="connsiteY18" fmla="*/ 2042339 h 2859274"/>
              <a:gd name="connsiteX19" fmla="*/ 2193219 w 2870192"/>
              <a:gd name="connsiteY19" fmla="*/ 2044595 h 2859274"/>
              <a:gd name="connsiteX20" fmla="*/ 2171995 w 2870192"/>
              <a:gd name="connsiteY20" fmla="*/ 2046489 h 2859274"/>
              <a:gd name="connsiteX21" fmla="*/ 1987770 w 2870192"/>
              <a:gd name="connsiteY21" fmla="*/ 2246573 h 2859274"/>
              <a:gd name="connsiteX22" fmla="*/ 2171995 w 2870192"/>
              <a:gd name="connsiteY22" fmla="*/ 2446658 h 2859274"/>
              <a:gd name="connsiteX23" fmla="*/ 2193219 w 2870192"/>
              <a:gd name="connsiteY23" fmla="*/ 2448552 h 2859274"/>
              <a:gd name="connsiteX24" fmla="*/ 2167957 w 2870192"/>
              <a:gd name="connsiteY24" fmla="*/ 2450806 h 2859274"/>
              <a:gd name="connsiteX25" fmla="*/ 2665958 w 2870192"/>
              <a:gd name="connsiteY25" fmla="*/ 2450806 h 2859274"/>
              <a:gd name="connsiteX26" fmla="*/ 2870192 w 2870192"/>
              <a:gd name="connsiteY26" fmla="*/ 2655040 h 2859274"/>
              <a:gd name="connsiteX27" fmla="*/ 2665958 w 2870192"/>
              <a:gd name="connsiteY27" fmla="*/ 2859274 h 285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70192" h="2859274">
                <a:moveTo>
                  <a:pt x="0" y="2859274"/>
                </a:moveTo>
                <a:lnTo>
                  <a:pt x="1535433" y="0"/>
                </a:lnTo>
                <a:lnTo>
                  <a:pt x="2261353" y="0"/>
                </a:lnTo>
                <a:cubicBezTo>
                  <a:pt x="2374148" y="0"/>
                  <a:pt x="2465587" y="91439"/>
                  <a:pt x="2465587" y="204234"/>
                </a:cubicBezTo>
                <a:cubicBezTo>
                  <a:pt x="2465587" y="317029"/>
                  <a:pt x="2374148" y="408468"/>
                  <a:pt x="2261353" y="408468"/>
                </a:cubicBezTo>
                <a:lnTo>
                  <a:pt x="2139331" y="408468"/>
                </a:lnTo>
                <a:cubicBezTo>
                  <a:pt x="2011906" y="408468"/>
                  <a:pt x="1908608" y="499907"/>
                  <a:pt x="1908608" y="612702"/>
                </a:cubicBezTo>
                <a:cubicBezTo>
                  <a:pt x="1908608" y="711398"/>
                  <a:pt x="1987695" y="793743"/>
                  <a:pt x="2092832" y="812787"/>
                </a:cubicBezTo>
                <a:lnTo>
                  <a:pt x="2139320" y="816935"/>
                </a:lnTo>
                <a:lnTo>
                  <a:pt x="2665958" y="816935"/>
                </a:lnTo>
                <a:cubicBezTo>
                  <a:pt x="2778753" y="816935"/>
                  <a:pt x="2870192" y="908374"/>
                  <a:pt x="2870192" y="1021169"/>
                </a:cubicBezTo>
                <a:cubicBezTo>
                  <a:pt x="2870192" y="1133964"/>
                  <a:pt x="2778753" y="1225403"/>
                  <a:pt x="2665958" y="1225403"/>
                </a:cubicBezTo>
                <a:lnTo>
                  <a:pt x="2319533" y="1225403"/>
                </a:lnTo>
                <a:cubicBezTo>
                  <a:pt x="2192108" y="1225403"/>
                  <a:pt x="2088810" y="1316842"/>
                  <a:pt x="2088810" y="1429637"/>
                </a:cubicBezTo>
                <a:cubicBezTo>
                  <a:pt x="2088810" y="1542433"/>
                  <a:pt x="2192108" y="1633871"/>
                  <a:pt x="2319533" y="1633871"/>
                </a:cubicBezTo>
                <a:lnTo>
                  <a:pt x="2486206" y="1633871"/>
                </a:lnTo>
                <a:cubicBezTo>
                  <a:pt x="2599001" y="1633871"/>
                  <a:pt x="2690440" y="1725310"/>
                  <a:pt x="2690440" y="1838105"/>
                </a:cubicBezTo>
                <a:cubicBezTo>
                  <a:pt x="2690440" y="1950900"/>
                  <a:pt x="2599001" y="2042339"/>
                  <a:pt x="2486206" y="2042339"/>
                </a:cubicBezTo>
                <a:lnTo>
                  <a:pt x="2167945" y="2042339"/>
                </a:lnTo>
                <a:lnTo>
                  <a:pt x="2193219" y="2044595"/>
                </a:lnTo>
                <a:lnTo>
                  <a:pt x="2171995" y="2046489"/>
                </a:lnTo>
                <a:cubicBezTo>
                  <a:pt x="2066858" y="2065533"/>
                  <a:pt x="1987770" y="2147877"/>
                  <a:pt x="1987770" y="2246573"/>
                </a:cubicBezTo>
                <a:cubicBezTo>
                  <a:pt x="1987770" y="2345269"/>
                  <a:pt x="2066858" y="2427614"/>
                  <a:pt x="2171995" y="2446658"/>
                </a:cubicBezTo>
                <a:lnTo>
                  <a:pt x="2193219" y="2448552"/>
                </a:lnTo>
                <a:lnTo>
                  <a:pt x="2167957" y="2450806"/>
                </a:lnTo>
                <a:lnTo>
                  <a:pt x="2665958" y="2450806"/>
                </a:lnTo>
                <a:cubicBezTo>
                  <a:pt x="2778753" y="2450806"/>
                  <a:pt x="2870192" y="2542245"/>
                  <a:pt x="2870192" y="2655040"/>
                </a:cubicBezTo>
                <a:cubicBezTo>
                  <a:pt x="2870192" y="2767835"/>
                  <a:pt x="2778753" y="2859274"/>
                  <a:pt x="2665958" y="2859274"/>
                </a:cubicBezTo>
                <a:close/>
              </a:path>
            </a:pathLst>
          </a:custGeom>
          <a:solidFill>
            <a:schemeClr val="tx2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A21A92-EE0A-4BA1-AD8A-FD4FEFD7E51E}"/>
              </a:ext>
            </a:extLst>
          </p:cNvPr>
          <p:cNvSpPr txBox="1"/>
          <p:nvPr/>
        </p:nvSpPr>
        <p:spPr>
          <a:xfrm>
            <a:off x="3657600" y="2628894"/>
            <a:ext cx="499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TRAVELLING</a:t>
            </a:r>
            <a:endParaRPr lang="en-IN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615039B-1738-458E-A41E-740C8709F5C9}"/>
              </a:ext>
            </a:extLst>
          </p:cNvPr>
          <p:cNvSpPr/>
          <p:nvPr/>
        </p:nvSpPr>
        <p:spPr>
          <a:xfrm>
            <a:off x="4827038" y="3508789"/>
            <a:ext cx="5809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“To Travel is to Live”</a:t>
            </a:r>
            <a:endParaRPr lang="en-GB" sz="28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547019" y="3453782"/>
            <a:ext cx="3547019" cy="551323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5400000">
            <a:off x="-119892" y="5169640"/>
            <a:ext cx="2130956" cy="551323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0" grpId="0" animBg="1"/>
      <p:bldP spid="43" grpId="0" animBg="1"/>
      <p:bldP spid="45" grpId="0" animBg="1"/>
      <p:bldP spid="63" grpId="0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00"/>
            <a:ext cx="12192000" cy="694409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8100" y="-56600"/>
            <a:ext cx="12230100" cy="7006911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92106" y="5559173"/>
            <a:ext cx="3935895" cy="854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SUNDARBAN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1D9625-28B5-4567-8470-E5B454A8CA11}"/>
              </a:ext>
            </a:extLst>
          </p:cNvPr>
          <p:cNvSpPr/>
          <p:nvPr/>
        </p:nvSpPr>
        <p:spPr>
          <a:xfrm>
            <a:off x="300414" y="932863"/>
            <a:ext cx="5133850" cy="5133850"/>
          </a:xfrm>
          <a:prstGeom prst="ellipse">
            <a:avLst/>
          </a:prstGeom>
          <a:solidFill>
            <a:srgbClr val="33CC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9841B9-9C41-412E-A037-7DCBF0FFFCFB}"/>
              </a:ext>
            </a:extLst>
          </p:cNvPr>
          <p:cNvSpPr/>
          <p:nvPr/>
        </p:nvSpPr>
        <p:spPr>
          <a:xfrm>
            <a:off x="2153465" y="932862"/>
            <a:ext cx="1427748" cy="142774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4C64C-DBB4-4D3A-A63B-27A1656E5F30}"/>
              </a:ext>
            </a:extLst>
          </p:cNvPr>
          <p:cNvSpPr txBox="1"/>
          <p:nvPr/>
        </p:nvSpPr>
        <p:spPr>
          <a:xfrm>
            <a:off x="861415" y="2457289"/>
            <a:ext cx="4225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vast forest in the coastal region of the bay of </a:t>
            </a:r>
            <a:r>
              <a:rPr lang="en-IN" sz="2800" b="1" dirty="0" err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bangal</a:t>
            </a:r>
            <a:r>
              <a:rPr lang="en-IN" sz="28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 It was recognised in 1997 as a </a:t>
            </a:r>
            <a:r>
              <a:rPr lang="en-IN" sz="2800" b="1" dirty="0" err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unesco</a:t>
            </a:r>
            <a:r>
              <a:rPr lang="en-IN" sz="28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world heritage site of Bangladesh.</a:t>
            </a:r>
            <a:endParaRPr lang="en-IN" sz="28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3E3407-FC12-4FB0-804E-1D4DBFDE71C3}"/>
              </a:ext>
            </a:extLst>
          </p:cNvPr>
          <p:cNvSpPr/>
          <p:nvPr/>
        </p:nvSpPr>
        <p:spPr>
          <a:xfrm>
            <a:off x="489001" y="5092280"/>
            <a:ext cx="72000" cy="1788552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DA42D3-EEB2-4177-995A-454E7D35DA74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2390275" y="2277978"/>
            <a:ext cx="6352672" cy="0"/>
          </a:xfrm>
          <a:prstGeom prst="line">
            <a:avLst/>
          </a:prstGeom>
          <a:ln>
            <a:solidFill>
              <a:schemeClr val="bg1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4FBE3-0A49-48F7-B9EF-8E78AFFA7AA4}"/>
              </a:ext>
            </a:extLst>
          </p:cNvPr>
          <p:cNvCxnSpPr>
            <a:cxnSpLocks/>
          </p:cNvCxnSpPr>
          <p:nvPr/>
        </p:nvCxnSpPr>
        <p:spPr>
          <a:xfrm>
            <a:off x="525002" y="6356866"/>
            <a:ext cx="9164430" cy="0"/>
          </a:xfrm>
          <a:prstGeom prst="line">
            <a:avLst/>
          </a:prstGeom>
          <a:ln>
            <a:solidFill>
              <a:srgbClr val="33CCFF">
                <a:alpha val="2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21580" y="1889760"/>
            <a:ext cx="2682240" cy="2682240"/>
            <a:chOff x="2932686" y="516132"/>
            <a:chExt cx="6326628" cy="6326628"/>
          </a:xfrm>
        </p:grpSpPr>
        <p:grpSp>
          <p:nvGrpSpPr>
            <p:cNvPr id="7" name="Group 6"/>
            <p:cNvGrpSpPr/>
            <p:nvPr/>
          </p:nvGrpSpPr>
          <p:grpSpPr>
            <a:xfrm>
              <a:off x="2932686" y="516132"/>
              <a:ext cx="6326628" cy="6326628"/>
              <a:chOff x="3707130" y="1038225"/>
              <a:chExt cx="4751070" cy="4751070"/>
            </a:xfrm>
            <a:solidFill>
              <a:schemeClr val="bg1">
                <a:alpha val="60000"/>
              </a:schemeClr>
            </a:solidFill>
          </p:grpSpPr>
          <p:sp>
            <p:nvSpPr>
              <p:cNvPr id="4" name="Diamond 3"/>
              <p:cNvSpPr/>
              <p:nvPr/>
            </p:nvSpPr>
            <p:spPr>
              <a:xfrm>
                <a:off x="3707130" y="1120140"/>
                <a:ext cx="4751070" cy="458724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Diamond 5"/>
              <p:cNvSpPr/>
              <p:nvPr/>
            </p:nvSpPr>
            <p:spPr>
              <a:xfrm rot="18705484">
                <a:off x="3707130" y="1120140"/>
                <a:ext cx="4751070" cy="4587240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5-Point Star 8"/>
            <p:cNvSpPr/>
            <p:nvPr/>
          </p:nvSpPr>
          <p:spPr>
            <a:xfrm>
              <a:off x="4789170" y="2583180"/>
              <a:ext cx="2731770" cy="2079246"/>
            </a:xfrm>
            <a:prstGeom prst="star5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02A7160-9F94-4D4A-A96D-6E5FB7E5C8D4}"/>
              </a:ext>
            </a:extLst>
          </p:cNvPr>
          <p:cNvSpPr/>
          <p:nvPr/>
        </p:nvSpPr>
        <p:spPr>
          <a:xfrm rot="21421976">
            <a:off x="0" y="2766107"/>
            <a:ext cx="12230100" cy="1094282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21440999">
            <a:off x="-223786" y="2943791"/>
            <a:ext cx="1244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Syllet</a:t>
            </a:r>
            <a:r>
              <a:rPr lang="en-GB" sz="40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GB" sz="40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Heaven of natural blue water and hills</a:t>
            </a:r>
            <a:endParaRPr lang="en-IN" sz="4000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492575-AD69-4FC9-8A95-B08A2E632B9A}"/>
              </a:ext>
            </a:extLst>
          </p:cNvPr>
          <p:cNvGrpSpPr/>
          <p:nvPr/>
        </p:nvGrpSpPr>
        <p:grpSpPr>
          <a:xfrm>
            <a:off x="-12700" y="0"/>
            <a:ext cx="9575800" cy="6858000"/>
            <a:chOff x="1244600" y="0"/>
            <a:chExt cx="9575800" cy="6858000"/>
          </a:xfrm>
          <a:blipFill dpi="0" rotWithShape="1"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7000" t="-8000" b="-8000"/>
            </a:stretch>
          </a:blipFill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A91B4E4-EEFD-45C3-AF1C-1AFAC9DF640E}"/>
                </a:ext>
              </a:extLst>
            </p:cNvPr>
            <p:cNvSpPr/>
            <p:nvPr/>
          </p:nvSpPr>
          <p:spPr>
            <a:xfrm>
              <a:off x="6223000" y="0"/>
              <a:ext cx="4597400" cy="6858000"/>
            </a:xfrm>
            <a:prstGeom prst="parallelogram">
              <a:avLst>
                <a:gd name="adj" fmla="val 7318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5B5182BB-7491-4567-8E79-238071418189}"/>
                </a:ext>
              </a:extLst>
            </p:cNvPr>
            <p:cNvSpPr/>
            <p:nvPr/>
          </p:nvSpPr>
          <p:spPr>
            <a:xfrm flipH="1">
              <a:off x="1244600" y="0"/>
              <a:ext cx="8559800" cy="6858000"/>
            </a:xfrm>
            <a:prstGeom prst="parallelogram">
              <a:avLst>
                <a:gd name="adj" fmla="val 7411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DD9EA2EC-524D-4333-8A34-E24A3589E1EB}"/>
                </a:ext>
              </a:extLst>
            </p:cNvPr>
            <p:cNvSpPr/>
            <p:nvPr/>
          </p:nvSpPr>
          <p:spPr>
            <a:xfrm>
              <a:off x="2387600" y="0"/>
              <a:ext cx="6985000" cy="6858000"/>
            </a:xfrm>
            <a:prstGeom prst="parallelogram">
              <a:avLst>
                <a:gd name="adj" fmla="val 48927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AC954B6-57FF-4BCB-BDFC-93CB31B2E5BA}"/>
              </a:ext>
            </a:extLst>
          </p:cNvPr>
          <p:cNvSpPr/>
          <p:nvPr/>
        </p:nvSpPr>
        <p:spPr>
          <a:xfrm>
            <a:off x="6692900" y="1130300"/>
            <a:ext cx="4638788" cy="5727700"/>
          </a:xfrm>
          <a:prstGeom prst="parallelogram">
            <a:avLst>
              <a:gd name="adj" fmla="val 59125"/>
            </a:avLst>
          </a:prstGeom>
          <a:pattFill prst="dkDn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C7ADD6F-B195-4A62-BADC-71BECBB7E027}"/>
              </a:ext>
            </a:extLst>
          </p:cNvPr>
          <p:cNvSpPr/>
          <p:nvPr/>
        </p:nvSpPr>
        <p:spPr>
          <a:xfrm>
            <a:off x="7523106" y="921949"/>
            <a:ext cx="4638788" cy="4597400"/>
          </a:xfrm>
          <a:prstGeom prst="parallelogram">
            <a:avLst>
              <a:gd name="adj" fmla="val 47452"/>
            </a:avLst>
          </a:prstGeom>
          <a:gradFill flip="none" rotWithShape="1">
            <a:gsLst>
              <a:gs pos="94000">
                <a:schemeClr val="bg1">
                  <a:lumMod val="65000"/>
                </a:schemeClr>
              </a:gs>
              <a:gs pos="84000">
                <a:schemeClr val="bg1">
                  <a:lumMod val="95000"/>
                </a:schemeClr>
              </a:gs>
              <a:gs pos="14000">
                <a:schemeClr val="bg1"/>
              </a:gs>
              <a:gs pos="4000">
                <a:schemeClr val="bg1">
                  <a:lumMod val="6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292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C15029-81F5-4F6E-BA81-1D2502C27791}"/>
              </a:ext>
            </a:extLst>
          </p:cNvPr>
          <p:cNvGrpSpPr/>
          <p:nvPr/>
        </p:nvGrpSpPr>
        <p:grpSpPr>
          <a:xfrm>
            <a:off x="11398346" y="6197431"/>
            <a:ext cx="585616" cy="516613"/>
            <a:chOff x="9551238" y="1766255"/>
            <a:chExt cx="1473979" cy="1300299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C9779F7-1862-4ED4-A127-B3E15450E5B8}"/>
                </a:ext>
              </a:extLst>
            </p:cNvPr>
            <p:cNvSpPr/>
            <p:nvPr/>
          </p:nvSpPr>
          <p:spPr>
            <a:xfrm>
              <a:off x="9551238" y="1766255"/>
              <a:ext cx="1473979" cy="1300299"/>
            </a:xfrm>
            <a:prstGeom prst="parallelogram">
              <a:avLst>
                <a:gd name="adj" fmla="val 79856"/>
              </a:avLst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lt1">
                    <a:alpha val="60000"/>
                  </a:schemeClr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12D67366-1C4A-4536-960C-61D0F838A0E3}"/>
                </a:ext>
              </a:extLst>
            </p:cNvPr>
            <p:cNvSpPr/>
            <p:nvPr/>
          </p:nvSpPr>
          <p:spPr>
            <a:xfrm flipH="1">
              <a:off x="9551238" y="1805380"/>
              <a:ext cx="1473979" cy="919343"/>
            </a:xfrm>
            <a:prstGeom prst="parallelogram">
              <a:avLst>
                <a:gd name="adj" fmla="val 73896"/>
              </a:avLst>
            </a:prstGeom>
            <a:solidFill>
              <a:schemeClr val="tx1">
                <a:lumMod val="75000"/>
                <a:lumOff val="2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6EE08D-4655-4EAD-AE7F-5FAA0C9B4B34}"/>
              </a:ext>
            </a:extLst>
          </p:cNvPr>
          <p:cNvSpPr txBox="1"/>
          <p:nvPr/>
        </p:nvSpPr>
        <p:spPr>
          <a:xfrm rot="17700130">
            <a:off x="6561128" y="2435819"/>
            <a:ext cx="6659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600" dirty="0">
                <a:solidFill>
                  <a:schemeClr val="bg1">
                    <a:lumMod val="85000"/>
                  </a:schemeClr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RACE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34B47E8-70A4-4605-8F88-DEC310714DF4}"/>
              </a:ext>
            </a:extLst>
          </p:cNvPr>
          <p:cNvSpPr/>
          <p:nvPr/>
        </p:nvSpPr>
        <p:spPr>
          <a:xfrm flipH="1" flipV="1">
            <a:off x="-12700" y="0"/>
            <a:ext cx="12204700" cy="6858000"/>
          </a:xfrm>
          <a:prstGeom prst="rtTriangle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FA89FEB-9F9F-4D48-A808-51E8ACC260B3}"/>
              </a:ext>
            </a:extLst>
          </p:cNvPr>
          <p:cNvSpPr/>
          <p:nvPr/>
        </p:nvSpPr>
        <p:spPr>
          <a:xfrm>
            <a:off x="4045810" y="1894961"/>
            <a:ext cx="4100381" cy="1056025"/>
          </a:xfrm>
          <a:prstGeom prst="parallelogram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Poppins Black" panose="00000A00000000000000" pitchFamily="2" charset="0"/>
              </a:rPr>
              <a:t>COUNTRY</a:t>
            </a:r>
            <a:endParaRPr lang="en-IN" sz="4800" b="1" dirty="0">
              <a:solidFill>
                <a:schemeClr val="bg1"/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AFD95-B4F2-4FC6-A59C-330E878D6384}"/>
              </a:ext>
            </a:extLst>
          </p:cNvPr>
          <p:cNvSpPr txBox="1"/>
          <p:nvPr/>
        </p:nvSpPr>
        <p:spPr>
          <a:xfrm>
            <a:off x="3902056" y="2950986"/>
            <a:ext cx="446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Poppins Black" panose="00000A00000000000000" pitchFamily="2" charset="0"/>
              </a:rPr>
              <a:t>BANGLADESH</a:t>
            </a:r>
            <a:endParaRPr lang="en-IN" sz="4800" b="1" dirty="0">
              <a:solidFill>
                <a:schemeClr val="bg1"/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DAFD95-B4F2-4FC6-A59C-330E878D6384}"/>
              </a:ext>
            </a:extLst>
          </p:cNvPr>
          <p:cNvSpPr txBox="1"/>
          <p:nvPr/>
        </p:nvSpPr>
        <p:spPr>
          <a:xfrm>
            <a:off x="4026636" y="3676665"/>
            <a:ext cx="3898164" cy="105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4800" b="1" dirty="0">
              <a:solidFill>
                <a:schemeClr val="bg1"/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/>
          <a:stretch/>
        </p:blipFill>
        <p:spPr>
          <a:xfrm>
            <a:off x="6130" y="-251460"/>
            <a:ext cx="12185870" cy="71094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0" y="-251460"/>
            <a:ext cx="12192000" cy="718332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9A967A-84F1-4BC6-AE7E-38843024CA02}"/>
              </a:ext>
            </a:extLst>
          </p:cNvPr>
          <p:cNvSpPr/>
          <p:nvPr/>
        </p:nvSpPr>
        <p:spPr>
          <a:xfrm>
            <a:off x="4165214" y="3701967"/>
            <a:ext cx="3861531" cy="3229896"/>
          </a:xfrm>
          <a:custGeom>
            <a:avLst/>
            <a:gdLst>
              <a:gd name="connsiteX0" fmla="*/ 1930756 w 3861531"/>
              <a:gd name="connsiteY0" fmla="*/ 774254 h 3229896"/>
              <a:gd name="connsiteX1" fmla="*/ 695504 w 3861531"/>
              <a:gd name="connsiteY1" fmla="*/ 2840654 h 3229896"/>
              <a:gd name="connsiteX2" fmla="*/ 3166008 w 3861531"/>
              <a:gd name="connsiteY2" fmla="*/ 2840654 h 3229896"/>
              <a:gd name="connsiteX3" fmla="*/ 1930766 w 3861531"/>
              <a:gd name="connsiteY3" fmla="*/ 0 h 3229896"/>
              <a:gd name="connsiteX4" fmla="*/ 3861531 w 3861531"/>
              <a:gd name="connsiteY4" fmla="*/ 3229896 h 3229896"/>
              <a:gd name="connsiteX5" fmla="*/ 0 w 3861531"/>
              <a:gd name="connsiteY5" fmla="*/ 3229896 h 322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1531" h="3229896">
                <a:moveTo>
                  <a:pt x="1930756" y="774254"/>
                </a:moveTo>
                <a:lnTo>
                  <a:pt x="695504" y="2840654"/>
                </a:lnTo>
                <a:lnTo>
                  <a:pt x="3166008" y="2840654"/>
                </a:lnTo>
                <a:close/>
                <a:moveTo>
                  <a:pt x="1930766" y="0"/>
                </a:moveTo>
                <a:lnTo>
                  <a:pt x="3861531" y="3229896"/>
                </a:lnTo>
                <a:lnTo>
                  <a:pt x="0" y="3229896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BF4A4E3-4325-4506-8893-DD389258915C}"/>
              </a:ext>
            </a:extLst>
          </p:cNvPr>
          <p:cNvSpPr/>
          <p:nvPr/>
        </p:nvSpPr>
        <p:spPr>
          <a:xfrm>
            <a:off x="5312072" y="4923107"/>
            <a:ext cx="1567795" cy="1351547"/>
          </a:xfrm>
          <a:prstGeom prst="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42E808-EF17-43C9-92F8-8301877B947F}"/>
              </a:ext>
            </a:extLst>
          </p:cNvPr>
          <p:cNvSpPr txBox="1"/>
          <p:nvPr/>
        </p:nvSpPr>
        <p:spPr>
          <a:xfrm>
            <a:off x="1994130" y="2383511"/>
            <a:ext cx="819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spc="600" dirty="0" smtClean="0">
                <a:solidFill>
                  <a:schemeClr val="bg1"/>
                </a:solidFill>
                <a:latin typeface="Impact" panose="020B0806030902050204" pitchFamily="34" charset="0"/>
              </a:rPr>
              <a:t>TOURSIM IN BANGLADESH</a:t>
            </a:r>
            <a:endParaRPr lang="en-IN" sz="4000" spc="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-40" y="3052845"/>
            <a:ext cx="12185870" cy="3879017"/>
          </a:xfrm>
          <a:custGeom>
            <a:avLst/>
            <a:gdLst>
              <a:gd name="connsiteX0" fmla="*/ 3012268 w 12185870"/>
              <a:gd name="connsiteY0" fmla="*/ 2 h 3879017"/>
              <a:gd name="connsiteX1" fmla="*/ 6089903 w 12185870"/>
              <a:gd name="connsiteY1" fmla="*/ 2 h 3879017"/>
              <a:gd name="connsiteX2" fmla="*/ 3825198 w 12185870"/>
              <a:gd name="connsiteY2" fmla="*/ 3767153 h 3879017"/>
              <a:gd name="connsiteX3" fmla="*/ 3825198 w 12185870"/>
              <a:gd name="connsiteY3" fmla="*/ 3879017 h 3879017"/>
              <a:gd name="connsiteX4" fmla="*/ 3757948 w 12185870"/>
              <a:gd name="connsiteY4" fmla="*/ 3879017 h 3879017"/>
              <a:gd name="connsiteX5" fmla="*/ 0 w 12185870"/>
              <a:gd name="connsiteY5" fmla="*/ 3879017 h 3879017"/>
              <a:gd name="connsiteX6" fmla="*/ 0 w 12185870"/>
              <a:gd name="connsiteY6" fmla="*/ 3 h 3879017"/>
              <a:gd name="connsiteX7" fmla="*/ 3012268 w 12185870"/>
              <a:gd name="connsiteY7" fmla="*/ 3 h 3879017"/>
              <a:gd name="connsiteX8" fmla="*/ 8360672 w 12185870"/>
              <a:gd name="connsiteY8" fmla="*/ 0 h 3879017"/>
              <a:gd name="connsiteX9" fmla="*/ 12185870 w 12185870"/>
              <a:gd name="connsiteY9" fmla="*/ 0 h 3879017"/>
              <a:gd name="connsiteX10" fmla="*/ 12185870 w 12185870"/>
              <a:gd name="connsiteY10" fmla="*/ 3854554 h 3879017"/>
              <a:gd name="connsiteX11" fmla="*/ 8432624 w 12185870"/>
              <a:gd name="connsiteY11" fmla="*/ 3854554 h 3879017"/>
              <a:gd name="connsiteX12" fmla="*/ 8427922 w 12185870"/>
              <a:gd name="connsiteY12" fmla="*/ 3879016 h 3879017"/>
              <a:gd name="connsiteX13" fmla="*/ 8413216 w 12185870"/>
              <a:gd name="connsiteY13" fmla="*/ 3854554 h 3879017"/>
              <a:gd name="connsiteX14" fmla="*/ 8360672 w 12185870"/>
              <a:gd name="connsiteY14" fmla="*/ 3854554 h 3879017"/>
              <a:gd name="connsiteX15" fmla="*/ 8360672 w 12185870"/>
              <a:gd name="connsiteY15" fmla="*/ 3767152 h 3879017"/>
              <a:gd name="connsiteX16" fmla="*/ 6095967 w 12185870"/>
              <a:gd name="connsiteY16" fmla="*/ 1 h 3879017"/>
              <a:gd name="connsiteX17" fmla="*/ 8360672 w 12185870"/>
              <a:gd name="connsiteY17" fmla="*/ 1 h 387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85870" h="3879017">
                <a:moveTo>
                  <a:pt x="3012268" y="2"/>
                </a:moveTo>
                <a:lnTo>
                  <a:pt x="6089903" y="2"/>
                </a:lnTo>
                <a:lnTo>
                  <a:pt x="3825198" y="3767153"/>
                </a:lnTo>
                <a:lnTo>
                  <a:pt x="3825198" y="3879017"/>
                </a:lnTo>
                <a:lnTo>
                  <a:pt x="3757948" y="3879017"/>
                </a:lnTo>
                <a:lnTo>
                  <a:pt x="0" y="3879017"/>
                </a:lnTo>
                <a:lnTo>
                  <a:pt x="0" y="3"/>
                </a:lnTo>
                <a:lnTo>
                  <a:pt x="3012268" y="3"/>
                </a:lnTo>
                <a:close/>
                <a:moveTo>
                  <a:pt x="8360672" y="0"/>
                </a:moveTo>
                <a:lnTo>
                  <a:pt x="12185870" y="0"/>
                </a:lnTo>
                <a:lnTo>
                  <a:pt x="12185870" y="3854554"/>
                </a:lnTo>
                <a:lnTo>
                  <a:pt x="8432624" y="3854554"/>
                </a:lnTo>
                <a:lnTo>
                  <a:pt x="8427922" y="3879016"/>
                </a:lnTo>
                <a:lnTo>
                  <a:pt x="8413216" y="3854554"/>
                </a:lnTo>
                <a:lnTo>
                  <a:pt x="8360672" y="3854554"/>
                </a:lnTo>
                <a:lnTo>
                  <a:pt x="8360672" y="3767152"/>
                </a:lnTo>
                <a:lnTo>
                  <a:pt x="6095967" y="1"/>
                </a:lnTo>
                <a:lnTo>
                  <a:pt x="8360672" y="1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DAFD95-B4F2-4FC6-A59C-330E878D6384}"/>
              </a:ext>
            </a:extLst>
          </p:cNvPr>
          <p:cNvSpPr txBox="1"/>
          <p:nvPr/>
        </p:nvSpPr>
        <p:spPr>
          <a:xfrm>
            <a:off x="412296" y="3442848"/>
            <a:ext cx="3496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Poppins Black" panose="00000A00000000000000" pitchFamily="2" charset="0"/>
              </a:rPr>
              <a:t>The beautiful country of Bangladesh has tourist attractions including archaeological sites, </a:t>
            </a:r>
            <a:r>
              <a:rPr lang="en-IN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Poppins Black" panose="00000A00000000000000" pitchFamily="2" charset="0"/>
              </a:rPr>
              <a:t>historial</a:t>
            </a:r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Poppins Black" panose="00000A00000000000000" pitchFamily="2" charset="0"/>
              </a:rPr>
              <a:t> mosques and monuments, rivers, tea gardens, beaches, forests </a:t>
            </a:r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DAFD95-B4F2-4FC6-A59C-330E878D6384}"/>
              </a:ext>
            </a:extLst>
          </p:cNvPr>
          <p:cNvSpPr txBox="1"/>
          <p:nvPr/>
        </p:nvSpPr>
        <p:spPr>
          <a:xfrm>
            <a:off x="211266" y="3310238"/>
            <a:ext cx="3898164" cy="1053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IN" sz="4800" b="1" dirty="0">
              <a:solidFill>
                <a:schemeClr val="bg1"/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AFD95-B4F2-4FC6-A59C-330E878D6384}"/>
              </a:ext>
            </a:extLst>
          </p:cNvPr>
          <p:cNvSpPr txBox="1"/>
          <p:nvPr/>
        </p:nvSpPr>
        <p:spPr>
          <a:xfrm>
            <a:off x="8591854" y="3438365"/>
            <a:ext cx="2767905" cy="216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Poppins Black" panose="00000A00000000000000" pitchFamily="2" charset="0"/>
              </a:rPr>
              <a:t>Along with rich cultural heritage, it leaves an unforgettable impression on the mind of any visitor.</a:t>
            </a:r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DAFD95-B4F2-4FC6-A59C-330E878D6384}"/>
              </a:ext>
            </a:extLst>
          </p:cNvPr>
          <p:cNvSpPr txBox="1"/>
          <p:nvPr/>
        </p:nvSpPr>
        <p:spPr>
          <a:xfrm>
            <a:off x="8026725" y="3273934"/>
            <a:ext cx="3898164" cy="1053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IN" sz="4800" b="1" dirty="0">
              <a:solidFill>
                <a:schemeClr val="bg1"/>
              </a:solidFill>
              <a:latin typeface="Century Gothic" panose="020B0502020202020204" pitchFamily="34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47" y="-1"/>
            <a:ext cx="12202887" cy="687327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-38100" y="-72098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FA768B-C21D-40F5-8946-7AE4C1951796}"/>
              </a:ext>
            </a:extLst>
          </p:cNvPr>
          <p:cNvSpPr/>
          <p:nvPr/>
        </p:nvSpPr>
        <p:spPr>
          <a:xfrm>
            <a:off x="6201372" y="-72097"/>
            <a:ext cx="5990628" cy="693009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C9599A-7634-4E9F-9392-D3F832123E19}"/>
              </a:ext>
            </a:extLst>
          </p:cNvPr>
          <p:cNvSpPr txBox="1"/>
          <p:nvPr/>
        </p:nvSpPr>
        <p:spPr>
          <a:xfrm>
            <a:off x="6409057" y="602302"/>
            <a:ext cx="54781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 Best historical mosques in Bangladesh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Chhoto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Sona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Masjid.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Bagha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Mosque.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Kusumba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Mosque.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Sixty Dome Mosque.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Sura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Mosque.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Darasbari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Mosque.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Khaniadighi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Rajbibi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Mosque.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spc="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Dhunichak</a:t>
            </a:r>
            <a:r>
              <a:rPr lang="en-IN" sz="32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Mosque.</a:t>
            </a:r>
            <a:endParaRPr lang="en-IN" sz="32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24FAB25-61D8-42AE-B9CC-9BB2147DACB8}"/>
              </a:ext>
            </a:extLst>
          </p:cNvPr>
          <p:cNvGrpSpPr/>
          <p:nvPr/>
        </p:nvGrpSpPr>
        <p:grpSpPr>
          <a:xfrm>
            <a:off x="433136" y="1105095"/>
            <a:ext cx="4048030" cy="4665836"/>
            <a:chOff x="3748433" y="560184"/>
            <a:chExt cx="4048030" cy="46658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ADEBF9-67DA-4C83-AEC9-C855E6024D3D}"/>
                </a:ext>
              </a:extLst>
            </p:cNvPr>
            <p:cNvSpPr/>
            <p:nvPr/>
          </p:nvSpPr>
          <p:spPr>
            <a:xfrm rot="5400000">
              <a:off x="3439530" y="869087"/>
              <a:ext cx="4665836" cy="4048030"/>
            </a:xfrm>
            <a:custGeom>
              <a:avLst/>
              <a:gdLst>
                <a:gd name="connsiteX0" fmla="*/ 517662 w 4665836"/>
                <a:gd name="connsiteY0" fmla="*/ 2033835 h 4048030"/>
                <a:gd name="connsiteX1" fmla="*/ 536150 w 4665836"/>
                <a:gd name="connsiteY1" fmla="*/ 2033799 h 4048030"/>
                <a:gd name="connsiteX2" fmla="*/ 1426060 w 4665836"/>
                <a:gd name="connsiteY2" fmla="*/ 3575168 h 4048030"/>
                <a:gd name="connsiteX3" fmla="*/ 1416784 w 4665836"/>
                <a:gd name="connsiteY3" fmla="*/ 3591163 h 4048030"/>
                <a:gd name="connsiteX4" fmla="*/ 1435296 w 4665836"/>
                <a:gd name="connsiteY4" fmla="*/ 3591163 h 4048030"/>
                <a:gd name="connsiteX5" fmla="*/ 1437379 w 4665836"/>
                <a:gd name="connsiteY5" fmla="*/ 3594773 h 4048030"/>
                <a:gd name="connsiteX6" fmla="*/ 1439455 w 4665836"/>
                <a:gd name="connsiteY6" fmla="*/ 3591163 h 4048030"/>
                <a:gd name="connsiteX7" fmla="*/ 3224001 w 4665836"/>
                <a:gd name="connsiteY7" fmla="*/ 3591163 h 4048030"/>
                <a:gd name="connsiteX8" fmla="*/ 3228455 w 4665836"/>
                <a:gd name="connsiteY8" fmla="*/ 3598912 h 4048030"/>
                <a:gd name="connsiteX9" fmla="*/ 3232929 w 4665836"/>
                <a:gd name="connsiteY9" fmla="*/ 3591163 h 4048030"/>
                <a:gd name="connsiteX10" fmla="*/ 3241879 w 4665836"/>
                <a:gd name="connsiteY10" fmla="*/ 3591163 h 4048030"/>
                <a:gd name="connsiteX11" fmla="*/ 3237394 w 4665836"/>
                <a:gd name="connsiteY11" fmla="*/ 3583429 h 4048030"/>
                <a:gd name="connsiteX12" fmla="*/ 4134457 w 4665836"/>
                <a:gd name="connsiteY12" fmla="*/ 2029670 h 4048030"/>
                <a:gd name="connsiteX13" fmla="*/ 4148174 w 4665836"/>
                <a:gd name="connsiteY13" fmla="*/ 2029696 h 4048030"/>
                <a:gd name="connsiteX14" fmla="*/ 3235626 w 4665836"/>
                <a:gd name="connsiteY14" fmla="*/ 449118 h 4048030"/>
                <a:gd name="connsiteX15" fmla="*/ 3228793 w 4665836"/>
                <a:gd name="connsiteY15" fmla="*/ 461010 h 4048030"/>
                <a:gd name="connsiteX16" fmla="*/ 1434665 w 4665836"/>
                <a:gd name="connsiteY16" fmla="*/ 461010 h 4048030"/>
                <a:gd name="connsiteX17" fmla="*/ 1430209 w 4665836"/>
                <a:gd name="connsiteY17" fmla="*/ 453257 h 4048030"/>
                <a:gd name="connsiteX18" fmla="*/ 1425733 w 4665836"/>
                <a:gd name="connsiteY18" fmla="*/ 461010 h 4048030"/>
                <a:gd name="connsiteX19" fmla="*/ 1416784 w 4665836"/>
                <a:gd name="connsiteY19" fmla="*/ 461010 h 4048030"/>
                <a:gd name="connsiteX20" fmla="*/ 1421269 w 4665836"/>
                <a:gd name="connsiteY20" fmla="*/ 468742 h 4048030"/>
                <a:gd name="connsiteX21" fmla="*/ 528997 w 4665836"/>
                <a:gd name="connsiteY21" fmla="*/ 2014203 h 4048030"/>
                <a:gd name="connsiteX22" fmla="*/ 524832 w 4665836"/>
                <a:gd name="connsiteY22" fmla="*/ 2014195 h 4048030"/>
                <a:gd name="connsiteX23" fmla="*/ 526917 w 4665836"/>
                <a:gd name="connsiteY23" fmla="*/ 2017806 h 4048030"/>
                <a:gd name="connsiteX24" fmla="*/ 0 w 4665836"/>
                <a:gd name="connsiteY24" fmla="*/ 2036635 h 4048030"/>
                <a:gd name="connsiteX25" fmla="*/ 11895 w 4665836"/>
                <a:gd name="connsiteY25" fmla="*/ 2016035 h 4048030"/>
                <a:gd name="connsiteX26" fmla="*/ 9215 w 4665836"/>
                <a:gd name="connsiteY26" fmla="*/ 2011395 h 4048030"/>
                <a:gd name="connsiteX27" fmla="*/ 14567 w 4665836"/>
                <a:gd name="connsiteY27" fmla="*/ 2011405 h 4048030"/>
                <a:gd name="connsiteX28" fmla="*/ 1161291 w 4665836"/>
                <a:gd name="connsiteY28" fmla="*/ 25221 h 4048030"/>
                <a:gd name="connsiteX29" fmla="*/ 1155528 w 4665836"/>
                <a:gd name="connsiteY29" fmla="*/ 15283 h 4048030"/>
                <a:gd name="connsiteX30" fmla="*/ 1167029 w 4665836"/>
                <a:gd name="connsiteY30" fmla="*/ 15283 h 4048030"/>
                <a:gd name="connsiteX31" fmla="*/ 1172781 w 4665836"/>
                <a:gd name="connsiteY31" fmla="*/ 5319 h 4048030"/>
                <a:gd name="connsiteX32" fmla="*/ 1178507 w 4665836"/>
                <a:gd name="connsiteY32" fmla="*/ 15283 h 4048030"/>
                <a:gd name="connsiteX33" fmla="*/ 3484272 w 4665836"/>
                <a:gd name="connsiteY33" fmla="*/ 15283 h 4048030"/>
                <a:gd name="connsiteX34" fmla="*/ 3493054 w 4665836"/>
                <a:gd name="connsiteY34" fmla="*/ 0 h 4048030"/>
                <a:gd name="connsiteX35" fmla="*/ 4665836 w 4665836"/>
                <a:gd name="connsiteY35" fmla="*/ 2031316 h 4048030"/>
                <a:gd name="connsiteX36" fmla="*/ 4648208 w 4665836"/>
                <a:gd name="connsiteY36" fmla="*/ 2031282 h 4048030"/>
                <a:gd name="connsiteX37" fmla="*/ 3495326 w 4665836"/>
                <a:gd name="connsiteY37" fmla="*/ 4028132 h 4048030"/>
                <a:gd name="connsiteX38" fmla="*/ 3501090 w 4665836"/>
                <a:gd name="connsiteY38" fmla="*/ 4038071 h 4048030"/>
                <a:gd name="connsiteX39" fmla="*/ 3489588 w 4665836"/>
                <a:gd name="connsiteY39" fmla="*/ 4038071 h 4048030"/>
                <a:gd name="connsiteX40" fmla="*/ 3483837 w 4665836"/>
                <a:gd name="connsiteY40" fmla="*/ 4048030 h 4048030"/>
                <a:gd name="connsiteX41" fmla="*/ 3478113 w 4665836"/>
                <a:gd name="connsiteY41" fmla="*/ 4038071 h 4048030"/>
                <a:gd name="connsiteX42" fmla="*/ 1184664 w 4665836"/>
                <a:gd name="connsiteY42" fmla="*/ 4038071 h 4048030"/>
                <a:gd name="connsiteX43" fmla="*/ 1181996 w 4665836"/>
                <a:gd name="connsiteY43" fmla="*/ 4042711 h 4048030"/>
                <a:gd name="connsiteX44" fmla="*/ 1179318 w 4665836"/>
                <a:gd name="connsiteY44" fmla="*/ 4038071 h 4048030"/>
                <a:gd name="connsiteX45" fmla="*/ 1155528 w 4665836"/>
                <a:gd name="connsiteY45" fmla="*/ 4038071 h 4048030"/>
                <a:gd name="connsiteX46" fmla="*/ 1167449 w 4665836"/>
                <a:gd name="connsiteY46" fmla="*/ 4017515 h 4048030"/>
                <a:gd name="connsiteX47" fmla="*/ 23761 w 4665836"/>
                <a:gd name="connsiteY47" fmla="*/ 2036588 h 404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65836" h="4048030">
                  <a:moveTo>
                    <a:pt x="517662" y="2033835"/>
                  </a:moveTo>
                  <a:lnTo>
                    <a:pt x="536150" y="2033799"/>
                  </a:lnTo>
                  <a:lnTo>
                    <a:pt x="1426060" y="3575168"/>
                  </a:lnTo>
                  <a:lnTo>
                    <a:pt x="1416784" y="3591163"/>
                  </a:lnTo>
                  <a:lnTo>
                    <a:pt x="1435296" y="3591163"/>
                  </a:lnTo>
                  <a:lnTo>
                    <a:pt x="1437379" y="3594773"/>
                  </a:lnTo>
                  <a:lnTo>
                    <a:pt x="1439455" y="3591163"/>
                  </a:lnTo>
                  <a:lnTo>
                    <a:pt x="3224001" y="3591163"/>
                  </a:lnTo>
                  <a:lnTo>
                    <a:pt x="3228455" y="3598912"/>
                  </a:lnTo>
                  <a:lnTo>
                    <a:pt x="3232929" y="3591163"/>
                  </a:lnTo>
                  <a:lnTo>
                    <a:pt x="3241879" y="3591163"/>
                  </a:lnTo>
                  <a:lnTo>
                    <a:pt x="3237394" y="3583429"/>
                  </a:lnTo>
                  <a:lnTo>
                    <a:pt x="4134457" y="2029670"/>
                  </a:lnTo>
                  <a:lnTo>
                    <a:pt x="4148174" y="2029696"/>
                  </a:lnTo>
                  <a:lnTo>
                    <a:pt x="3235626" y="449118"/>
                  </a:lnTo>
                  <a:lnTo>
                    <a:pt x="3228793" y="461010"/>
                  </a:lnTo>
                  <a:lnTo>
                    <a:pt x="1434665" y="461010"/>
                  </a:lnTo>
                  <a:lnTo>
                    <a:pt x="1430209" y="453257"/>
                  </a:lnTo>
                  <a:lnTo>
                    <a:pt x="1425733" y="461010"/>
                  </a:lnTo>
                  <a:lnTo>
                    <a:pt x="1416784" y="461010"/>
                  </a:lnTo>
                  <a:lnTo>
                    <a:pt x="1421269" y="468742"/>
                  </a:lnTo>
                  <a:lnTo>
                    <a:pt x="528997" y="2014203"/>
                  </a:lnTo>
                  <a:lnTo>
                    <a:pt x="524832" y="2014195"/>
                  </a:lnTo>
                  <a:lnTo>
                    <a:pt x="526917" y="2017806"/>
                  </a:lnTo>
                  <a:close/>
                  <a:moveTo>
                    <a:pt x="0" y="2036635"/>
                  </a:moveTo>
                  <a:lnTo>
                    <a:pt x="11895" y="2016035"/>
                  </a:lnTo>
                  <a:lnTo>
                    <a:pt x="9215" y="2011395"/>
                  </a:lnTo>
                  <a:lnTo>
                    <a:pt x="14567" y="2011405"/>
                  </a:lnTo>
                  <a:lnTo>
                    <a:pt x="1161291" y="25221"/>
                  </a:lnTo>
                  <a:lnTo>
                    <a:pt x="1155528" y="15283"/>
                  </a:lnTo>
                  <a:lnTo>
                    <a:pt x="1167029" y="15283"/>
                  </a:lnTo>
                  <a:lnTo>
                    <a:pt x="1172781" y="5319"/>
                  </a:lnTo>
                  <a:lnTo>
                    <a:pt x="1178507" y="15283"/>
                  </a:lnTo>
                  <a:lnTo>
                    <a:pt x="3484272" y="15283"/>
                  </a:lnTo>
                  <a:lnTo>
                    <a:pt x="3493054" y="0"/>
                  </a:lnTo>
                  <a:lnTo>
                    <a:pt x="4665836" y="2031316"/>
                  </a:lnTo>
                  <a:lnTo>
                    <a:pt x="4648208" y="2031282"/>
                  </a:lnTo>
                  <a:lnTo>
                    <a:pt x="3495326" y="4028132"/>
                  </a:lnTo>
                  <a:lnTo>
                    <a:pt x="3501090" y="4038071"/>
                  </a:lnTo>
                  <a:lnTo>
                    <a:pt x="3489588" y="4038071"/>
                  </a:lnTo>
                  <a:lnTo>
                    <a:pt x="3483837" y="4048030"/>
                  </a:lnTo>
                  <a:lnTo>
                    <a:pt x="3478113" y="4038071"/>
                  </a:lnTo>
                  <a:lnTo>
                    <a:pt x="1184664" y="4038071"/>
                  </a:lnTo>
                  <a:lnTo>
                    <a:pt x="1181996" y="4042711"/>
                  </a:lnTo>
                  <a:lnTo>
                    <a:pt x="1179318" y="4038071"/>
                  </a:lnTo>
                  <a:lnTo>
                    <a:pt x="1155528" y="4038071"/>
                  </a:lnTo>
                  <a:lnTo>
                    <a:pt x="1167449" y="4017515"/>
                  </a:lnTo>
                  <a:lnTo>
                    <a:pt x="23761" y="2036588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1594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FC8B60-DD42-41FF-84FD-1B26354BB755}"/>
                </a:ext>
              </a:extLst>
            </p:cNvPr>
            <p:cNvSpPr/>
            <p:nvPr/>
          </p:nvSpPr>
          <p:spPr>
            <a:xfrm rot="5400000">
              <a:off x="3957192" y="1318205"/>
              <a:ext cx="3630512" cy="3149794"/>
            </a:xfrm>
            <a:custGeom>
              <a:avLst/>
              <a:gdLst>
                <a:gd name="connsiteX0" fmla="*/ 2460061 w 3286019"/>
                <a:gd name="connsiteY0" fmla="*/ 0 h 2850916"/>
                <a:gd name="connsiteX1" fmla="*/ 3286019 w 3286019"/>
                <a:gd name="connsiteY1" fmla="*/ 1430600 h 2850916"/>
                <a:gd name="connsiteX2" fmla="*/ 3273604 w 3286019"/>
                <a:gd name="connsiteY2" fmla="*/ 1430576 h 2850916"/>
                <a:gd name="connsiteX3" fmla="*/ 2461661 w 3286019"/>
                <a:gd name="connsiteY3" fmla="*/ 2836902 h 2850916"/>
                <a:gd name="connsiteX4" fmla="*/ 2465721 w 3286019"/>
                <a:gd name="connsiteY4" fmla="*/ 2843902 h 2850916"/>
                <a:gd name="connsiteX5" fmla="*/ 2457620 w 3286019"/>
                <a:gd name="connsiteY5" fmla="*/ 2843902 h 2850916"/>
                <a:gd name="connsiteX6" fmla="*/ 2453570 w 3286019"/>
                <a:gd name="connsiteY6" fmla="*/ 2850916 h 2850916"/>
                <a:gd name="connsiteX7" fmla="*/ 2449539 w 3286019"/>
                <a:gd name="connsiteY7" fmla="*/ 2843902 h 2850916"/>
                <a:gd name="connsiteX8" fmla="*/ 834326 w 3286019"/>
                <a:gd name="connsiteY8" fmla="*/ 2843902 h 2850916"/>
                <a:gd name="connsiteX9" fmla="*/ 832447 w 3286019"/>
                <a:gd name="connsiteY9" fmla="*/ 2847170 h 2850916"/>
                <a:gd name="connsiteX10" fmla="*/ 830561 w 3286019"/>
                <a:gd name="connsiteY10" fmla="*/ 2843902 h 2850916"/>
                <a:gd name="connsiteX11" fmla="*/ 813806 w 3286019"/>
                <a:gd name="connsiteY11" fmla="*/ 2843902 h 2850916"/>
                <a:gd name="connsiteX12" fmla="*/ 822202 w 3286019"/>
                <a:gd name="connsiteY12" fmla="*/ 2829425 h 2850916"/>
                <a:gd name="connsiteX13" fmla="*/ 16734 w 3286019"/>
                <a:gd name="connsiteY13" fmla="*/ 1434313 h 2850916"/>
                <a:gd name="connsiteX14" fmla="*/ 0 w 3286019"/>
                <a:gd name="connsiteY14" fmla="*/ 1434346 h 2850916"/>
                <a:gd name="connsiteX15" fmla="*/ 8377 w 3286019"/>
                <a:gd name="connsiteY15" fmla="*/ 1419838 h 2850916"/>
                <a:gd name="connsiteX16" fmla="*/ 6490 w 3286019"/>
                <a:gd name="connsiteY16" fmla="*/ 1416570 h 2850916"/>
                <a:gd name="connsiteX17" fmla="*/ 10259 w 3286019"/>
                <a:gd name="connsiteY17" fmla="*/ 1416577 h 2850916"/>
                <a:gd name="connsiteX18" fmla="*/ 817865 w 3286019"/>
                <a:gd name="connsiteY18" fmla="*/ 17762 h 2850916"/>
                <a:gd name="connsiteX19" fmla="*/ 813806 w 3286019"/>
                <a:gd name="connsiteY19" fmla="*/ 10763 h 2850916"/>
                <a:gd name="connsiteX20" fmla="*/ 821906 w 3286019"/>
                <a:gd name="connsiteY20" fmla="*/ 10763 h 2850916"/>
                <a:gd name="connsiteX21" fmla="*/ 825957 w 3286019"/>
                <a:gd name="connsiteY21" fmla="*/ 3746 h 2850916"/>
                <a:gd name="connsiteX22" fmla="*/ 829990 w 3286019"/>
                <a:gd name="connsiteY22" fmla="*/ 10763 h 2850916"/>
                <a:gd name="connsiteX23" fmla="*/ 2453876 w 3286019"/>
                <a:gd name="connsiteY23" fmla="*/ 10763 h 285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86019" h="2850916">
                  <a:moveTo>
                    <a:pt x="2460061" y="0"/>
                  </a:moveTo>
                  <a:lnTo>
                    <a:pt x="3286019" y="1430600"/>
                  </a:lnTo>
                  <a:lnTo>
                    <a:pt x="3273604" y="1430576"/>
                  </a:lnTo>
                  <a:lnTo>
                    <a:pt x="2461661" y="2836902"/>
                  </a:lnTo>
                  <a:lnTo>
                    <a:pt x="2465721" y="2843902"/>
                  </a:lnTo>
                  <a:lnTo>
                    <a:pt x="2457620" y="2843902"/>
                  </a:lnTo>
                  <a:lnTo>
                    <a:pt x="2453570" y="2850916"/>
                  </a:lnTo>
                  <a:lnTo>
                    <a:pt x="2449539" y="2843902"/>
                  </a:lnTo>
                  <a:lnTo>
                    <a:pt x="834326" y="2843902"/>
                  </a:lnTo>
                  <a:lnTo>
                    <a:pt x="832447" y="2847170"/>
                  </a:lnTo>
                  <a:lnTo>
                    <a:pt x="830561" y="2843902"/>
                  </a:lnTo>
                  <a:lnTo>
                    <a:pt x="813806" y="2843902"/>
                  </a:lnTo>
                  <a:lnTo>
                    <a:pt x="822202" y="2829425"/>
                  </a:lnTo>
                  <a:lnTo>
                    <a:pt x="16734" y="1434313"/>
                  </a:lnTo>
                  <a:lnTo>
                    <a:pt x="0" y="1434346"/>
                  </a:lnTo>
                  <a:lnTo>
                    <a:pt x="8377" y="1419838"/>
                  </a:lnTo>
                  <a:lnTo>
                    <a:pt x="6490" y="1416570"/>
                  </a:lnTo>
                  <a:lnTo>
                    <a:pt x="10259" y="1416577"/>
                  </a:lnTo>
                  <a:lnTo>
                    <a:pt x="817865" y="17762"/>
                  </a:lnTo>
                  <a:lnTo>
                    <a:pt x="813806" y="10763"/>
                  </a:lnTo>
                  <a:lnTo>
                    <a:pt x="821906" y="10763"/>
                  </a:lnTo>
                  <a:lnTo>
                    <a:pt x="825957" y="3746"/>
                  </a:lnTo>
                  <a:lnTo>
                    <a:pt x="829990" y="10763"/>
                  </a:lnTo>
                  <a:lnTo>
                    <a:pt x="2453876" y="10763"/>
                  </a:ln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AD2843-44D9-41D8-B2A0-642DE580467A}"/>
                </a:ext>
              </a:extLst>
            </p:cNvPr>
            <p:cNvSpPr/>
            <p:nvPr/>
          </p:nvSpPr>
          <p:spPr>
            <a:xfrm rot="5400000">
              <a:off x="4323547" y="1414653"/>
              <a:ext cx="4327385" cy="2618447"/>
            </a:xfrm>
            <a:custGeom>
              <a:avLst/>
              <a:gdLst>
                <a:gd name="connsiteX0" fmla="*/ 1416784 w 4327385"/>
                <a:gd name="connsiteY0" fmla="*/ 461010 h 2618447"/>
                <a:gd name="connsiteX1" fmla="*/ 1419992 w 4327385"/>
                <a:gd name="connsiteY1" fmla="*/ 466541 h 2618447"/>
                <a:gd name="connsiteX2" fmla="*/ 1416785 w 4327385"/>
                <a:gd name="connsiteY2" fmla="*/ 461010 h 2618447"/>
                <a:gd name="connsiteX3" fmla="*/ 0 w 4327385"/>
                <a:gd name="connsiteY3" fmla="*/ 2036635 h 2618447"/>
                <a:gd name="connsiteX4" fmla="*/ 11895 w 4327385"/>
                <a:gd name="connsiteY4" fmla="*/ 2016035 h 2618447"/>
                <a:gd name="connsiteX5" fmla="*/ 9215 w 4327385"/>
                <a:gd name="connsiteY5" fmla="*/ 2011395 h 2618447"/>
                <a:gd name="connsiteX6" fmla="*/ 14567 w 4327385"/>
                <a:gd name="connsiteY6" fmla="*/ 2011405 h 2618447"/>
                <a:gd name="connsiteX7" fmla="*/ 1161291 w 4327385"/>
                <a:gd name="connsiteY7" fmla="*/ 25221 h 2618447"/>
                <a:gd name="connsiteX8" fmla="*/ 1155528 w 4327385"/>
                <a:gd name="connsiteY8" fmla="*/ 15283 h 2618447"/>
                <a:gd name="connsiteX9" fmla="*/ 1167029 w 4327385"/>
                <a:gd name="connsiteY9" fmla="*/ 15283 h 2618447"/>
                <a:gd name="connsiteX10" fmla="*/ 1172781 w 4327385"/>
                <a:gd name="connsiteY10" fmla="*/ 5319 h 2618447"/>
                <a:gd name="connsiteX11" fmla="*/ 1178507 w 4327385"/>
                <a:gd name="connsiteY11" fmla="*/ 15283 h 2618447"/>
                <a:gd name="connsiteX12" fmla="*/ 3484272 w 4327385"/>
                <a:gd name="connsiteY12" fmla="*/ 15283 h 2618447"/>
                <a:gd name="connsiteX13" fmla="*/ 3493054 w 4327385"/>
                <a:gd name="connsiteY13" fmla="*/ 0 h 2618447"/>
                <a:gd name="connsiteX14" fmla="*/ 4327385 w 4327385"/>
                <a:gd name="connsiteY14" fmla="*/ 1445102 h 2618447"/>
                <a:gd name="connsiteX15" fmla="*/ 798737 w 4327385"/>
                <a:gd name="connsiteY15" fmla="*/ 2488612 h 2618447"/>
                <a:gd name="connsiteX16" fmla="*/ 536150 w 4327385"/>
                <a:gd name="connsiteY16" fmla="*/ 2033798 h 2618447"/>
                <a:gd name="connsiteX17" fmla="*/ 517662 w 4327385"/>
                <a:gd name="connsiteY17" fmla="*/ 2033835 h 2618447"/>
                <a:gd name="connsiteX18" fmla="*/ 536150 w 4327385"/>
                <a:gd name="connsiteY18" fmla="*/ 2033799 h 2618447"/>
                <a:gd name="connsiteX19" fmla="*/ 798736 w 4327385"/>
                <a:gd name="connsiteY19" fmla="*/ 2488612 h 2618447"/>
                <a:gd name="connsiteX20" fmla="*/ 359697 w 4327385"/>
                <a:gd name="connsiteY20" fmla="*/ 2618447 h 2618447"/>
                <a:gd name="connsiteX21" fmla="*/ 23761 w 4327385"/>
                <a:gd name="connsiteY21" fmla="*/ 2036588 h 261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7385" h="2618447">
                  <a:moveTo>
                    <a:pt x="1416784" y="461010"/>
                  </a:moveTo>
                  <a:lnTo>
                    <a:pt x="1419992" y="466541"/>
                  </a:lnTo>
                  <a:lnTo>
                    <a:pt x="1416785" y="461010"/>
                  </a:lnTo>
                  <a:close/>
                  <a:moveTo>
                    <a:pt x="0" y="2036635"/>
                  </a:moveTo>
                  <a:lnTo>
                    <a:pt x="11895" y="2016035"/>
                  </a:lnTo>
                  <a:lnTo>
                    <a:pt x="9215" y="2011395"/>
                  </a:lnTo>
                  <a:lnTo>
                    <a:pt x="14567" y="2011405"/>
                  </a:lnTo>
                  <a:lnTo>
                    <a:pt x="1161291" y="25221"/>
                  </a:lnTo>
                  <a:lnTo>
                    <a:pt x="1155528" y="15283"/>
                  </a:lnTo>
                  <a:lnTo>
                    <a:pt x="1167029" y="15283"/>
                  </a:lnTo>
                  <a:lnTo>
                    <a:pt x="1172781" y="5319"/>
                  </a:lnTo>
                  <a:lnTo>
                    <a:pt x="1178507" y="15283"/>
                  </a:lnTo>
                  <a:lnTo>
                    <a:pt x="3484272" y="15283"/>
                  </a:lnTo>
                  <a:lnTo>
                    <a:pt x="3493054" y="0"/>
                  </a:lnTo>
                  <a:lnTo>
                    <a:pt x="4327385" y="1445102"/>
                  </a:lnTo>
                  <a:lnTo>
                    <a:pt x="798737" y="2488612"/>
                  </a:lnTo>
                  <a:lnTo>
                    <a:pt x="536150" y="2033798"/>
                  </a:lnTo>
                  <a:lnTo>
                    <a:pt x="517662" y="2033835"/>
                  </a:lnTo>
                  <a:lnTo>
                    <a:pt x="536150" y="2033799"/>
                  </a:lnTo>
                  <a:lnTo>
                    <a:pt x="798736" y="2488612"/>
                  </a:lnTo>
                  <a:lnTo>
                    <a:pt x="359697" y="2618447"/>
                  </a:lnTo>
                  <a:lnTo>
                    <a:pt x="23761" y="20365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DC9599A-7634-4E9F-9392-D3F832123E19}"/>
              </a:ext>
            </a:extLst>
          </p:cNvPr>
          <p:cNvSpPr txBox="1"/>
          <p:nvPr/>
        </p:nvSpPr>
        <p:spPr>
          <a:xfrm>
            <a:off x="753913" y="3066835"/>
            <a:ext cx="3406475" cy="65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MOSQUES</a:t>
            </a:r>
            <a:endParaRPr lang="en-IN" sz="4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-60" r="12745" b="-649"/>
          <a:stretch/>
        </p:blipFill>
        <p:spPr>
          <a:xfrm>
            <a:off x="4896465" y="29497"/>
            <a:ext cx="7256206" cy="6872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541456-EBC1-4AA9-8600-9C19B5C5BC23}"/>
              </a:ext>
            </a:extLst>
          </p:cNvPr>
          <p:cNvSpPr/>
          <p:nvPr/>
        </p:nvSpPr>
        <p:spPr>
          <a:xfrm>
            <a:off x="0" y="0"/>
            <a:ext cx="5200813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80000"/>
                </a:srgbClr>
              </a:gs>
              <a:gs pos="100000">
                <a:srgbClr val="0070C0">
                  <a:alpha val="8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2F000-460F-440B-8AC6-DBD7DD478B03}"/>
              </a:ext>
            </a:extLst>
          </p:cNvPr>
          <p:cNvSpPr/>
          <p:nvPr/>
        </p:nvSpPr>
        <p:spPr>
          <a:xfrm>
            <a:off x="5110813" y="980767"/>
            <a:ext cx="180000" cy="4896465"/>
          </a:xfrm>
          <a:prstGeom prst="rect">
            <a:avLst/>
          </a:prstGeom>
          <a:gradFill>
            <a:gsLst>
              <a:gs pos="95000">
                <a:schemeClr val="bg1">
                  <a:lumMod val="65000"/>
                </a:schemeClr>
              </a:gs>
              <a:gs pos="74000">
                <a:schemeClr val="bg1"/>
              </a:gs>
              <a:gs pos="35000">
                <a:schemeClr val="bg1">
                  <a:lumMod val="95000"/>
                </a:schemeClr>
              </a:gs>
              <a:gs pos="7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2EEF5A7-B356-4D27-A7F8-8E6B4C8C9F8B}"/>
              </a:ext>
            </a:extLst>
          </p:cNvPr>
          <p:cNvSpPr/>
          <p:nvPr/>
        </p:nvSpPr>
        <p:spPr>
          <a:xfrm>
            <a:off x="316644" y="980767"/>
            <a:ext cx="4387526" cy="913501"/>
          </a:xfrm>
          <a:prstGeom prst="roundRect">
            <a:avLst>
              <a:gd name="adj" fmla="val 50000"/>
            </a:avLst>
          </a:prstGeom>
          <a:solidFill>
            <a:schemeClr val="bg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latin typeface="Montserrat Light" panose="00000400000000000000" pitchFamily="2" charset="0"/>
              </a:rPr>
              <a:t>Nation Memorial</a:t>
            </a:r>
            <a:endParaRPr lang="en-IN" sz="3200" dirty="0">
              <a:latin typeface="Montserrat Light" panose="000004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A5F70E-4E85-4CF5-B172-C35727949EC3}"/>
              </a:ext>
            </a:extLst>
          </p:cNvPr>
          <p:cNvSpPr/>
          <p:nvPr/>
        </p:nvSpPr>
        <p:spPr>
          <a:xfrm>
            <a:off x="2168407" y="178907"/>
            <a:ext cx="684000" cy="684000"/>
          </a:xfrm>
          <a:prstGeom prst="ellipse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800" dirty="0">
                <a:latin typeface="Montserrat Light" panose="00000400000000000000" pitchFamily="2" charset="0"/>
              </a:rPr>
              <a:t>x</a:t>
            </a: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3A119256-F10B-4C09-9D65-0421582D1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00813" y="-44245"/>
            <a:ext cx="6906859" cy="682850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23">
            <a:extLst>
              <a:ext uri="{FF2B5EF4-FFF2-40B4-BE49-F238E27FC236}">
                <a16:creationId xmlns:a16="http://schemas.microsoft.com/office/drawing/2014/main" id="{52EEF5A7-B356-4D27-A7F8-8E6B4C8C9F8B}"/>
              </a:ext>
            </a:extLst>
          </p:cNvPr>
          <p:cNvSpPr/>
          <p:nvPr/>
        </p:nvSpPr>
        <p:spPr>
          <a:xfrm>
            <a:off x="0" y="2012128"/>
            <a:ext cx="5389232" cy="40322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smtClean="0">
                <a:latin typeface="Montserrat Light" panose="00000400000000000000" pitchFamily="2" charset="0"/>
              </a:rPr>
              <a:t>L</a:t>
            </a:r>
            <a:r>
              <a:rPr lang="en-IN" sz="2800" dirty="0" smtClean="0">
                <a:latin typeface="Montserrat Light" panose="00000400000000000000" pitchFamily="2" charset="0"/>
              </a:rPr>
              <a:t>ocated at </a:t>
            </a:r>
            <a:r>
              <a:rPr lang="en-IN" sz="2800" dirty="0" err="1" smtClean="0">
                <a:latin typeface="Montserrat Light" panose="00000400000000000000" pitchFamily="2" charset="0"/>
              </a:rPr>
              <a:t>Savar</a:t>
            </a:r>
            <a:r>
              <a:rPr lang="en-IN" sz="2800" dirty="0" smtClean="0">
                <a:latin typeface="Montserrat Light" panose="00000400000000000000" pitchFamily="2" charset="0"/>
              </a:rPr>
              <a:t>, 35, km. from Dhaka City. The memorial designed by architect </a:t>
            </a:r>
            <a:r>
              <a:rPr lang="en-IN" sz="2800" dirty="0" err="1" smtClean="0">
                <a:latin typeface="Montserrat Light" panose="00000400000000000000" pitchFamily="2" charset="0"/>
              </a:rPr>
              <a:t>Moinul</a:t>
            </a:r>
            <a:r>
              <a:rPr lang="en-IN" sz="2800" dirty="0" smtClean="0">
                <a:latin typeface="Montserrat Light" panose="00000400000000000000" pitchFamily="2" charset="0"/>
              </a:rPr>
              <a:t> sacred memory of people who fought for independence in 1971.</a:t>
            </a:r>
            <a:endParaRPr lang="en-IN" sz="2800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700"/>
            <a:ext cx="12192000" cy="68503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0" y="0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E2C44A69-796A-4FF3-AE0F-F4AC9007D3AD}"/>
              </a:ext>
            </a:extLst>
          </p:cNvPr>
          <p:cNvSpPr/>
          <p:nvPr/>
        </p:nvSpPr>
        <p:spPr>
          <a:xfrm>
            <a:off x="9100003" y="917244"/>
            <a:ext cx="2278502" cy="5722742"/>
          </a:xfrm>
          <a:prstGeom prst="parallelogram">
            <a:avLst>
              <a:gd name="adj" fmla="val 93099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F6942893-F81D-4BCE-A757-DCA83C381072}"/>
              </a:ext>
            </a:extLst>
          </p:cNvPr>
          <p:cNvSpPr/>
          <p:nvPr/>
        </p:nvSpPr>
        <p:spPr>
          <a:xfrm>
            <a:off x="9627157" y="1093"/>
            <a:ext cx="2278502" cy="5722742"/>
          </a:xfrm>
          <a:prstGeom prst="parallelogram">
            <a:avLst>
              <a:gd name="adj" fmla="val 93099"/>
            </a:avLst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24CBE6-5984-444A-8461-5B4A75DE020F}"/>
              </a:ext>
            </a:extLst>
          </p:cNvPr>
          <p:cNvSpPr/>
          <p:nvPr/>
        </p:nvSpPr>
        <p:spPr>
          <a:xfrm>
            <a:off x="2743998" y="2197395"/>
            <a:ext cx="5292907" cy="8151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C06B93E-6E70-4A43-92B1-6912C2D982B2}"/>
              </a:ext>
            </a:extLst>
          </p:cNvPr>
          <p:cNvSpPr/>
          <p:nvPr/>
        </p:nvSpPr>
        <p:spPr>
          <a:xfrm>
            <a:off x="1021828" y="5281285"/>
            <a:ext cx="10672999" cy="1094282"/>
          </a:xfrm>
          <a:prstGeom prst="parallelogram">
            <a:avLst>
              <a:gd name="adj" fmla="val 48288"/>
            </a:avLst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02A7160-9F94-4D4A-A96D-6E5FB7E5C8D4}"/>
              </a:ext>
            </a:extLst>
          </p:cNvPr>
          <p:cNvSpPr/>
          <p:nvPr/>
        </p:nvSpPr>
        <p:spPr>
          <a:xfrm>
            <a:off x="944378" y="5196089"/>
            <a:ext cx="10672999" cy="1094282"/>
          </a:xfrm>
          <a:prstGeom prst="parallelogram">
            <a:avLst>
              <a:gd name="adj" fmla="val 48288"/>
            </a:avLst>
          </a:prstGeom>
          <a:solidFill>
            <a:schemeClr val="tx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CF43A2F-D4D6-4235-ABCA-12EF54D16037}"/>
              </a:ext>
            </a:extLst>
          </p:cNvPr>
          <p:cNvSpPr/>
          <p:nvPr/>
        </p:nvSpPr>
        <p:spPr>
          <a:xfrm flipV="1">
            <a:off x="-2" y="0"/>
            <a:ext cx="3852473" cy="6858000"/>
          </a:xfrm>
          <a:custGeom>
            <a:avLst/>
            <a:gdLst>
              <a:gd name="connsiteX0" fmla="*/ 0 w 3327816"/>
              <a:gd name="connsiteY0" fmla="*/ 6858000 h 6858000"/>
              <a:gd name="connsiteX1" fmla="*/ 1169233 w 3327816"/>
              <a:gd name="connsiteY1" fmla="*/ 6858000 h 6858000"/>
              <a:gd name="connsiteX2" fmla="*/ 3327816 w 3327816"/>
              <a:gd name="connsiteY2" fmla="*/ 6858000 h 6858000"/>
              <a:gd name="connsiteX3" fmla="*/ 1169233 w 3327816"/>
              <a:gd name="connsiteY3" fmla="*/ 0 h 6858000"/>
              <a:gd name="connsiteX4" fmla="*/ 0 w 332781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816" h="6858000">
                <a:moveTo>
                  <a:pt x="0" y="6858000"/>
                </a:moveTo>
                <a:lnTo>
                  <a:pt x="1169233" y="6858000"/>
                </a:lnTo>
                <a:lnTo>
                  <a:pt x="3327816" y="6858000"/>
                </a:lnTo>
                <a:lnTo>
                  <a:pt x="1169233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62000"/>
                </a:srgbClr>
              </a:gs>
              <a:gs pos="100000">
                <a:schemeClr val="tx1">
                  <a:lumMod val="95000"/>
                  <a:lumOff val="5000"/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68D51CC-ED8E-4151-9964-C1D95E07BB77}"/>
              </a:ext>
            </a:extLst>
          </p:cNvPr>
          <p:cNvSpPr/>
          <p:nvPr/>
        </p:nvSpPr>
        <p:spPr>
          <a:xfrm>
            <a:off x="1573969" y="916151"/>
            <a:ext cx="2278502" cy="5722742"/>
          </a:xfrm>
          <a:prstGeom prst="parallelogram">
            <a:avLst>
              <a:gd name="adj" fmla="val 93099"/>
            </a:avLst>
          </a:prstGeom>
          <a:gradFill>
            <a:gsLst>
              <a:gs pos="0">
                <a:srgbClr val="0070C0">
                  <a:alpha val="62000"/>
                </a:srgbClr>
              </a:gs>
              <a:gs pos="100000">
                <a:schemeClr val="tx1">
                  <a:lumMod val="95000"/>
                  <a:lumOff val="5000"/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204C47-CF70-4C3B-BC6A-9DDC68CED143}"/>
              </a:ext>
            </a:extLst>
          </p:cNvPr>
          <p:cNvSpPr txBox="1"/>
          <p:nvPr/>
        </p:nvSpPr>
        <p:spPr>
          <a:xfrm>
            <a:off x="253168" y="100893"/>
            <a:ext cx="3046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3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17th century Mughal fort complex</a:t>
            </a:r>
            <a:endParaRPr lang="en-IN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F2E66A-DF35-47F7-ACC4-ACCEF4B01228}"/>
              </a:ext>
            </a:extLst>
          </p:cNvPr>
          <p:cNvSpPr txBox="1"/>
          <p:nvPr/>
        </p:nvSpPr>
        <p:spPr>
          <a:xfrm>
            <a:off x="2740615" y="5353684"/>
            <a:ext cx="7699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LALBAGH FORT </a:t>
            </a:r>
            <a:endParaRPr lang="en-IN" sz="66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D69EFCC-E497-4A2F-9572-E4A3EFDA60A4}"/>
              </a:ext>
            </a:extLst>
          </p:cNvPr>
          <p:cNvSpPr/>
          <p:nvPr/>
        </p:nvSpPr>
        <p:spPr>
          <a:xfrm>
            <a:off x="2101123" y="0"/>
            <a:ext cx="2278502" cy="5722742"/>
          </a:xfrm>
          <a:prstGeom prst="parallelogram">
            <a:avLst>
              <a:gd name="adj" fmla="val 93099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4BE69F-8183-40B3-995F-60857E1A7E78}"/>
              </a:ext>
            </a:extLst>
          </p:cNvPr>
          <p:cNvSpPr/>
          <p:nvPr/>
        </p:nvSpPr>
        <p:spPr>
          <a:xfrm>
            <a:off x="9164645" y="117444"/>
            <a:ext cx="429076" cy="42907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330846D-F3F3-45A6-95E4-3A1B6DFFD9ED}"/>
              </a:ext>
            </a:extLst>
          </p:cNvPr>
          <p:cNvSpPr/>
          <p:nvPr/>
        </p:nvSpPr>
        <p:spPr>
          <a:xfrm>
            <a:off x="9710554" y="117444"/>
            <a:ext cx="429076" cy="42907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AAC497-9C9E-4475-A7D0-790637643429}"/>
              </a:ext>
            </a:extLst>
          </p:cNvPr>
          <p:cNvSpPr/>
          <p:nvPr/>
        </p:nvSpPr>
        <p:spPr>
          <a:xfrm>
            <a:off x="10256463" y="117444"/>
            <a:ext cx="429076" cy="42907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A2DDCD-3FA5-4AA7-A1FE-130D9420DB63}"/>
              </a:ext>
            </a:extLst>
          </p:cNvPr>
          <p:cNvSpPr/>
          <p:nvPr/>
        </p:nvSpPr>
        <p:spPr>
          <a:xfrm>
            <a:off x="10802372" y="117444"/>
            <a:ext cx="429076" cy="42907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60625AE-627D-47A8-A11F-F20D9AAB54BA}"/>
              </a:ext>
            </a:extLst>
          </p:cNvPr>
          <p:cNvSpPr/>
          <p:nvPr/>
        </p:nvSpPr>
        <p:spPr>
          <a:xfrm>
            <a:off x="6451870" y="-97977"/>
            <a:ext cx="5717648" cy="6858000"/>
          </a:xfrm>
          <a:custGeom>
            <a:avLst/>
            <a:gdLst>
              <a:gd name="connsiteX0" fmla="*/ 0 w 5717648"/>
              <a:gd name="connsiteY0" fmla="*/ 0 h 6858000"/>
              <a:gd name="connsiteX1" fmla="*/ 5717648 w 5717648"/>
              <a:gd name="connsiteY1" fmla="*/ 0 h 6858000"/>
              <a:gd name="connsiteX2" fmla="*/ 5717648 w 5717648"/>
              <a:gd name="connsiteY2" fmla="*/ 6858000 h 6858000"/>
              <a:gd name="connsiteX3" fmla="*/ 2687075 w 571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7648" h="6858000">
                <a:moveTo>
                  <a:pt x="0" y="0"/>
                </a:moveTo>
                <a:lnTo>
                  <a:pt x="5717648" y="0"/>
                </a:lnTo>
                <a:lnTo>
                  <a:pt x="5717648" y="6858000"/>
                </a:lnTo>
                <a:lnTo>
                  <a:pt x="2687075" y="685800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Parallelogram 65">
            <a:extLst>
              <a:ext uri="{FF2B5EF4-FFF2-40B4-BE49-F238E27FC236}">
                <a16:creationId xmlns:a16="http://schemas.microsoft.com/office/drawing/2014/main" id="{202A7160-9F94-4D4A-A96D-6E5FB7E5C8D4}"/>
              </a:ext>
            </a:extLst>
          </p:cNvPr>
          <p:cNvSpPr/>
          <p:nvPr/>
        </p:nvSpPr>
        <p:spPr>
          <a:xfrm rot="16200000">
            <a:off x="-377498" y="703689"/>
            <a:ext cx="1114072" cy="45719"/>
          </a:xfrm>
          <a:prstGeom prst="parallelogram">
            <a:avLst>
              <a:gd name="adj" fmla="val 48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48250" y="0"/>
            <a:ext cx="714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COX’S BAZAR </a:t>
            </a:r>
            <a:endParaRPr lang="en-IN" sz="4000" spc="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2A7160-9F94-4D4A-A96D-6E5FB7E5C8D4}"/>
              </a:ext>
            </a:extLst>
          </p:cNvPr>
          <p:cNvSpPr/>
          <p:nvPr/>
        </p:nvSpPr>
        <p:spPr>
          <a:xfrm>
            <a:off x="0" y="5763718"/>
            <a:ext cx="12230100" cy="1094282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-216924" y="5928266"/>
            <a:ext cx="1244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32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world’s longest unbroken natural sea beach lies on Cox Bazar</a:t>
            </a:r>
            <a:endParaRPr lang="en-IN" sz="3200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55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2700000">
            <a:off x="-2913849" y="3424801"/>
            <a:ext cx="7018796" cy="7018796"/>
          </a:xfrm>
          <a:prstGeom prst="halfFrame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flipH="1" flipV="1">
            <a:off x="2445026" y="-12681"/>
            <a:ext cx="9785074" cy="8142889"/>
          </a:xfrm>
          <a:prstGeom prst="rtTriangle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067916" y="972963"/>
            <a:ext cx="714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8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MAINIMATI RUIONS</a:t>
            </a:r>
            <a:endParaRPr lang="en-IN" sz="4800" spc="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1211" y="168877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pc="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Beautiful Historical Place</a:t>
            </a:r>
            <a:endParaRPr lang="en-IN" spc="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319541" y="391388"/>
            <a:ext cx="742950" cy="497331"/>
            <a:chOff x="10020300" y="543818"/>
            <a:chExt cx="1044743" cy="577334"/>
          </a:xfrm>
        </p:grpSpPr>
        <p:sp>
          <p:nvSpPr>
            <p:cNvPr id="22" name="Parallelogram 21"/>
            <p:cNvSpPr/>
            <p:nvPr/>
          </p:nvSpPr>
          <p:spPr>
            <a:xfrm>
              <a:off x="10020300" y="666750"/>
              <a:ext cx="895350" cy="454402"/>
            </a:xfrm>
            <a:prstGeom prst="parallelogram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10169693" y="543818"/>
              <a:ext cx="895350" cy="454402"/>
            </a:xfrm>
            <a:prstGeom prst="parallelogram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821553" y="2142349"/>
            <a:ext cx="4370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spc="3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Famous as an important centre </a:t>
            </a:r>
            <a:r>
              <a:rPr lang="en-IN" sz="2400" spc="3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of Buddhist culture from the 7</a:t>
            </a:r>
            <a:r>
              <a:rPr lang="en-IN" sz="2400" spc="300" baseline="300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th</a:t>
            </a:r>
            <a:r>
              <a:rPr lang="en-IN" sz="2400" spc="3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to 12</a:t>
            </a:r>
            <a:r>
              <a:rPr lang="en-IN" sz="2400" spc="300" baseline="300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th</a:t>
            </a:r>
            <a:r>
              <a:rPr lang="en-IN" sz="2400" spc="3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centuries, the building </a:t>
            </a:r>
            <a:r>
              <a:rPr lang="en-IN" sz="2400" spc="300" dirty="0" err="1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excavter</a:t>
            </a:r>
            <a:r>
              <a:rPr lang="en-IN" sz="2400" spc="300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here were made wholly of backed bricks.</a:t>
            </a:r>
            <a:endParaRPr lang="en-IN" sz="2400" spc="300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172530" y="2072863"/>
            <a:ext cx="38899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17000"/>
                </a:srgbClr>
              </a:gs>
              <a:gs pos="93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40B65-1958-4E16-B447-A2282E528ED6}"/>
              </a:ext>
            </a:extLst>
          </p:cNvPr>
          <p:cNvCxnSpPr>
            <a:cxnSpLocks/>
          </p:cNvCxnSpPr>
          <p:nvPr/>
        </p:nvCxnSpPr>
        <p:spPr>
          <a:xfrm>
            <a:off x="1155032" y="304800"/>
            <a:ext cx="0" cy="6553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45F964-05A3-4E4F-9CCD-97DB835F847A}"/>
              </a:ext>
            </a:extLst>
          </p:cNvPr>
          <p:cNvSpPr/>
          <p:nvPr/>
        </p:nvSpPr>
        <p:spPr>
          <a:xfrm>
            <a:off x="0" y="208547"/>
            <a:ext cx="1171074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79B36-DA41-472A-B5ED-0B3C24E2FF8B}"/>
              </a:ext>
            </a:extLst>
          </p:cNvPr>
          <p:cNvSpPr/>
          <p:nvPr/>
        </p:nvSpPr>
        <p:spPr>
          <a:xfrm>
            <a:off x="1299404" y="1066801"/>
            <a:ext cx="5983701" cy="57912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17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8DEAEA-12D1-4C9A-BFF7-0B61A2825424}"/>
              </a:ext>
            </a:extLst>
          </p:cNvPr>
          <p:cNvCxnSpPr/>
          <p:nvPr/>
        </p:nvCxnSpPr>
        <p:spPr>
          <a:xfrm>
            <a:off x="0" y="6481011"/>
            <a:ext cx="62082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605C221-5B4A-4E29-B253-ED7777EF0FD3}"/>
              </a:ext>
            </a:extLst>
          </p:cNvPr>
          <p:cNvSpPr/>
          <p:nvPr/>
        </p:nvSpPr>
        <p:spPr>
          <a:xfrm>
            <a:off x="1299400" y="5418147"/>
            <a:ext cx="5983705" cy="1522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4D59D3-F8D7-4059-9352-9AD4AD6D82D9}"/>
              </a:ext>
            </a:extLst>
          </p:cNvPr>
          <p:cNvCxnSpPr/>
          <p:nvPr/>
        </p:nvCxnSpPr>
        <p:spPr>
          <a:xfrm>
            <a:off x="0" y="1580147"/>
            <a:ext cx="62082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92A565-9138-47F2-AE6B-1FE0FC2564D5}"/>
              </a:ext>
            </a:extLst>
          </p:cNvPr>
          <p:cNvSpPr/>
          <p:nvPr/>
        </p:nvSpPr>
        <p:spPr>
          <a:xfrm rot="16200000">
            <a:off x="5694758" y="2093683"/>
            <a:ext cx="1171074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7BE4D1-C11A-4C68-82AD-1CC6D15FBD63}"/>
              </a:ext>
            </a:extLst>
          </p:cNvPr>
          <p:cNvSpPr/>
          <p:nvPr/>
        </p:nvSpPr>
        <p:spPr>
          <a:xfrm>
            <a:off x="10444974" y="1825231"/>
            <a:ext cx="1889026" cy="10156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19AF92-00C9-4421-965B-190660E6F047}"/>
              </a:ext>
            </a:extLst>
          </p:cNvPr>
          <p:cNvSpPr/>
          <p:nvPr/>
        </p:nvSpPr>
        <p:spPr>
          <a:xfrm>
            <a:off x="6240366" y="3261975"/>
            <a:ext cx="1828090" cy="10156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Half Frame 42">
            <a:extLst>
              <a:ext uri="{FF2B5EF4-FFF2-40B4-BE49-F238E27FC236}">
                <a16:creationId xmlns:a16="http://schemas.microsoft.com/office/drawing/2014/main" id="{13D4A71A-5508-4D21-90BD-DF9D06A7C0A5}"/>
              </a:ext>
            </a:extLst>
          </p:cNvPr>
          <p:cNvSpPr/>
          <p:nvPr/>
        </p:nvSpPr>
        <p:spPr>
          <a:xfrm>
            <a:off x="1556085" y="1907381"/>
            <a:ext cx="552450" cy="516606"/>
          </a:xfrm>
          <a:prstGeom prst="halfFram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4" name="Half Frame 43">
            <a:extLst>
              <a:ext uri="{FF2B5EF4-FFF2-40B4-BE49-F238E27FC236}">
                <a16:creationId xmlns:a16="http://schemas.microsoft.com/office/drawing/2014/main" id="{CBC735C6-566B-4045-A653-D94481F1933C}"/>
              </a:ext>
            </a:extLst>
          </p:cNvPr>
          <p:cNvSpPr/>
          <p:nvPr/>
        </p:nvSpPr>
        <p:spPr>
          <a:xfrm flipH="1" flipV="1">
            <a:off x="5641646" y="5791199"/>
            <a:ext cx="552450" cy="516606"/>
          </a:xfrm>
          <a:prstGeom prst="halfFram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D1FF7-EC64-436E-9AB7-C30927F39E5D}"/>
              </a:ext>
            </a:extLst>
          </p:cNvPr>
          <p:cNvSpPr txBox="1"/>
          <p:nvPr/>
        </p:nvSpPr>
        <p:spPr>
          <a:xfrm>
            <a:off x="3077174" y="1449382"/>
            <a:ext cx="331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 panose="020B0606020202050201" pitchFamily="34" charset="0"/>
              </a:rPr>
              <a:t>KAPTAI </a:t>
            </a:r>
            <a:endParaRPr lang="en-IN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6F5D66-DD4B-4CEC-BF45-8A2FDC676002}"/>
              </a:ext>
            </a:extLst>
          </p:cNvPr>
          <p:cNvSpPr txBox="1"/>
          <p:nvPr/>
        </p:nvSpPr>
        <p:spPr>
          <a:xfrm>
            <a:off x="1943100" y="2555837"/>
            <a:ext cx="4297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 smtClean="0">
                <a:latin typeface="Bebas Neue Bold" panose="020B0606020202050201"/>
              </a:rPr>
              <a:t>A pleasant and picturesque drive of 64 km. from Chittagong brings you to a huge expanse of emerald and blue water ringed with tropical forest. It is the famous man-made </a:t>
            </a:r>
            <a:r>
              <a:rPr lang="en-IN" sz="2400" dirty="0" err="1" smtClean="0">
                <a:latin typeface="Bebas Neue Bold" panose="020B0606020202050201"/>
              </a:rPr>
              <a:t>Kaptat</a:t>
            </a:r>
            <a:r>
              <a:rPr lang="en-IN" sz="2400" dirty="0" smtClean="0">
                <a:latin typeface="Bebas Neue Bold" panose="020B0606020202050201"/>
              </a:rPr>
              <a:t> lake formed by damming the </a:t>
            </a:r>
            <a:r>
              <a:rPr lang="en-IN" sz="2400" dirty="0" err="1" smtClean="0">
                <a:latin typeface="Bebas Neue Bold" panose="020B0606020202050201"/>
              </a:rPr>
              <a:t>Karnaphuli</a:t>
            </a:r>
            <a:r>
              <a:rPr lang="en-IN" sz="2400" dirty="0" smtClean="0">
                <a:latin typeface="Bebas Neue Bold" panose="020B0606020202050201"/>
              </a:rPr>
              <a:t> river.</a:t>
            </a:r>
            <a:endParaRPr lang="en-IN" sz="2400" dirty="0">
              <a:latin typeface="Bebas Neue Bold" panose="020B0606020202050201"/>
            </a:endParaRPr>
          </a:p>
        </p:txBody>
      </p:sp>
    </p:spTree>
    <p:extLst>
      <p:ext uri="{BB962C8B-B14F-4D97-AF65-F5344CB8AC3E}">
        <p14:creationId xmlns:p14="http://schemas.microsoft.com/office/powerpoint/2010/main" val="24828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344</Words>
  <Application>Microsoft Office PowerPoint</Application>
  <PresentationFormat>Widescreen</PresentationFormat>
  <Paragraphs>40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Bebas Neue Bold</vt:lpstr>
      <vt:lpstr>Calibri</vt:lpstr>
      <vt:lpstr>Calibri Light</vt:lpstr>
      <vt:lpstr>Century Gothic</vt:lpstr>
      <vt:lpstr>Impact</vt:lpstr>
      <vt:lpstr>Montserrat Light</vt:lpstr>
      <vt:lpstr>Open Sans Extrabold</vt:lpstr>
      <vt:lpstr>Open Sans Light</vt:lpstr>
      <vt:lpstr>Open Sans Semibold</vt:lpstr>
      <vt:lpstr>Poppins Black</vt:lpstr>
      <vt:lpstr>Roboto</vt:lpstr>
      <vt:lpstr>Roboto Black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201</cp:revision>
  <dcterms:created xsi:type="dcterms:W3CDTF">2019-06-19T16:09:49Z</dcterms:created>
  <dcterms:modified xsi:type="dcterms:W3CDTF">2019-06-19T20:26:38Z</dcterms:modified>
</cp:coreProperties>
</file>