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4545"/>
    <a:srgbClr val="FFFF21"/>
    <a:srgbClr val="9900CC"/>
    <a:srgbClr val="FF9900"/>
    <a:srgbClr val="D99B01"/>
    <a:srgbClr val="FF66CC"/>
    <a:srgbClr val="FF67AC"/>
    <a:srgbClr val="CC0099"/>
    <a:srgbClr val="FFDC47"/>
    <a:srgbClr val="5EEC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5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76015" y="1502815"/>
            <a:ext cx="6719020" cy="138382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A94545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6015" y="2877160"/>
            <a:ext cx="6719020" cy="763525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4062724"/>
            <a:ext cx="1200836" cy="432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079" y="128470"/>
            <a:ext cx="7787955" cy="89199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A9454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350111"/>
            <a:ext cx="8246070" cy="3359504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30" y="433880"/>
            <a:ext cx="595549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9454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198559"/>
            <a:ext cx="5955495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080" y="281175"/>
            <a:ext cx="7787955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A9454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5552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087040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5552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87040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26732" y="433880"/>
            <a:ext cx="5344675" cy="572644"/>
          </a:xfrm>
        </p:spPr>
        <p:txBody>
          <a:bodyPr>
            <a:noAutofit/>
          </a:bodyPr>
          <a:lstStyle/>
          <a:p>
            <a:r>
              <a:rPr lang="en-US" sz="3200" dirty="0"/>
              <a:t>Slide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50361" y="1198559"/>
            <a:ext cx="5497380" cy="3511061"/>
          </a:xfrm>
        </p:spPr>
        <p:txBody>
          <a:bodyPr/>
          <a:lstStyle/>
          <a:p>
            <a:r>
              <a:rPr lang="en-US" dirty="0"/>
              <a:t>Make Effective Presentations</a:t>
            </a:r>
          </a:p>
          <a:p>
            <a:r>
              <a:rPr lang="en-US" dirty="0"/>
              <a:t>Using Awesome Backgrounds</a:t>
            </a:r>
          </a:p>
          <a:p>
            <a:r>
              <a:rPr lang="en-US" dirty="0"/>
              <a:t>Engage your Audience</a:t>
            </a:r>
          </a:p>
          <a:p>
            <a:r>
              <a:rPr lang="en-US" dirty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7080" y="281175"/>
            <a:ext cx="7787955" cy="763525"/>
          </a:xfrm>
        </p:spPr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7D547925-9786-4BA2-AD3F-00F0F7908317}"/>
              </a:ext>
            </a:extLst>
          </p:cNvPr>
          <p:cNvSpPr txBox="1">
            <a:spLocks/>
          </p:cNvSpPr>
          <p:nvPr/>
        </p:nvSpPr>
        <p:spPr>
          <a:xfrm>
            <a:off x="601670" y="2419045"/>
            <a:ext cx="7787955" cy="7635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756333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53</Words>
  <Application>Microsoft Office PowerPoint</Application>
  <PresentationFormat>On-screen Show (16:9)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Michal Zavacky</cp:lastModifiedBy>
  <cp:revision>147</cp:revision>
  <dcterms:created xsi:type="dcterms:W3CDTF">2013-08-21T19:17:07Z</dcterms:created>
  <dcterms:modified xsi:type="dcterms:W3CDTF">2019-06-22T11:48:10Z</dcterms:modified>
</cp:coreProperties>
</file>