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9" r:id="rId4"/>
    <p:sldId id="263" r:id="rId5"/>
    <p:sldId id="261" r:id="rId6"/>
    <p:sldId id="262" r:id="rId7"/>
    <p:sldId id="264" r:id="rId8"/>
    <p:sldId id="265" r:id="rId9"/>
    <p:sldId id="267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A4B"/>
    <a:srgbClr val="438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606" y="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4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7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336574" y="1"/>
            <a:ext cx="5872975" cy="6858000"/>
          </a:xfrm>
          <a:custGeom>
            <a:avLst/>
            <a:gdLst>
              <a:gd name="connsiteX0" fmla="*/ 1753093 w 5872975"/>
              <a:gd name="connsiteY0" fmla="*/ 0 h 6858000"/>
              <a:gd name="connsiteX1" fmla="*/ 5872975 w 5872975"/>
              <a:gd name="connsiteY1" fmla="*/ 0 h 6858000"/>
              <a:gd name="connsiteX2" fmla="*/ 5872975 w 5872975"/>
              <a:gd name="connsiteY2" fmla="*/ 6858000 h 6858000"/>
              <a:gd name="connsiteX3" fmla="*/ 1753093 w 5872975"/>
              <a:gd name="connsiteY3" fmla="*/ 6858000 h 6858000"/>
              <a:gd name="connsiteX4" fmla="*/ 1699883 w 5872975"/>
              <a:gd name="connsiteY4" fmla="*/ 6820162 h 6858000"/>
              <a:gd name="connsiteX5" fmla="*/ 0 w 5872975"/>
              <a:gd name="connsiteY5" fmla="*/ 3429000 h 6858000"/>
              <a:gd name="connsiteX6" fmla="*/ 1699883 w 5872975"/>
              <a:gd name="connsiteY6" fmla="*/ 378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2975" h="6858000">
                <a:moveTo>
                  <a:pt x="1753093" y="0"/>
                </a:moveTo>
                <a:lnTo>
                  <a:pt x="5872975" y="0"/>
                </a:lnTo>
                <a:lnTo>
                  <a:pt x="5872975" y="6858000"/>
                </a:lnTo>
                <a:lnTo>
                  <a:pt x="1753093" y="6858000"/>
                </a:lnTo>
                <a:lnTo>
                  <a:pt x="1699883" y="6820162"/>
                </a:lnTo>
                <a:cubicBezTo>
                  <a:pt x="667949" y="6048425"/>
                  <a:pt x="0" y="4816716"/>
                  <a:pt x="0" y="3429000"/>
                </a:cubicBezTo>
                <a:cubicBezTo>
                  <a:pt x="0" y="2041283"/>
                  <a:pt x="667949" y="809574"/>
                  <a:pt x="1699883" y="378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248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0C9D2-8139-4722-8841-B5AE68423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5742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5454540" y="1"/>
            <a:ext cx="6737460" cy="6858000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5967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968" cy="6858000"/>
          </a:xfrm>
          <a:custGeom>
            <a:avLst/>
            <a:gdLst>
              <a:gd name="connsiteX0" fmla="*/ 1 w 24395112"/>
              <a:gd name="connsiteY0" fmla="*/ 13607871 h 13716000"/>
              <a:gd name="connsiteX1" fmla="*/ 774592 w 24395112"/>
              <a:gd name="connsiteY1" fmla="*/ 13674858 h 13716000"/>
              <a:gd name="connsiteX2" fmla="*/ 1215906 w 24395112"/>
              <a:gd name="connsiteY2" fmla="*/ 13715437 h 13716000"/>
              <a:gd name="connsiteX3" fmla="*/ 1222767 w 24395112"/>
              <a:gd name="connsiteY3" fmla="*/ 13716000 h 13716000"/>
              <a:gd name="connsiteX4" fmla="*/ 1 w 24395112"/>
              <a:gd name="connsiteY4" fmla="*/ 13716000 h 13716000"/>
              <a:gd name="connsiteX5" fmla="*/ 20799424 w 24395112"/>
              <a:gd name="connsiteY5" fmla="*/ 10990263 h 13716000"/>
              <a:gd name="connsiteX6" fmla="*/ 20293912 w 24395112"/>
              <a:gd name="connsiteY6" fmla="*/ 11191175 h 13716000"/>
              <a:gd name="connsiteX7" fmla="*/ 15964435 w 24395112"/>
              <a:gd name="connsiteY7" fmla="*/ 12520286 h 13716000"/>
              <a:gd name="connsiteX8" fmla="*/ 12450303 w 24395112"/>
              <a:gd name="connsiteY8" fmla="*/ 13169387 h 13716000"/>
              <a:gd name="connsiteX9" fmla="*/ 10460863 w 24395112"/>
              <a:gd name="connsiteY9" fmla="*/ 13396058 h 13716000"/>
              <a:gd name="connsiteX10" fmla="*/ 8381738 w 24395112"/>
              <a:gd name="connsiteY10" fmla="*/ 13550605 h 13716000"/>
              <a:gd name="connsiteX11" fmla="*/ 5193743 w 24395112"/>
              <a:gd name="connsiteY11" fmla="*/ 13602121 h 13716000"/>
              <a:gd name="connsiteX12" fmla="*/ 3538594 w 24395112"/>
              <a:gd name="connsiteY12" fmla="*/ 13535150 h 13716000"/>
              <a:gd name="connsiteX13" fmla="*/ 73381 w 24395112"/>
              <a:gd name="connsiteY13" fmla="*/ 13195145 h 13716000"/>
              <a:gd name="connsiteX14" fmla="*/ 0 w 24395112"/>
              <a:gd name="connsiteY14" fmla="*/ 13195145 h 13716000"/>
              <a:gd name="connsiteX15" fmla="*/ 0 w 24395112"/>
              <a:gd name="connsiteY15" fmla="*/ 11093295 h 13716000"/>
              <a:gd name="connsiteX16" fmla="*/ 1826371 w 24395112"/>
              <a:gd name="connsiteY16" fmla="*/ 11443603 h 13716000"/>
              <a:gd name="connsiteX17" fmla="*/ 4150102 w 24395112"/>
              <a:gd name="connsiteY17" fmla="*/ 11788760 h 13716000"/>
              <a:gd name="connsiteX18" fmla="*/ 5911245 w 24395112"/>
              <a:gd name="connsiteY18" fmla="*/ 11979369 h 13716000"/>
              <a:gd name="connsiteX19" fmla="*/ 7240256 w 24395112"/>
              <a:gd name="connsiteY19" fmla="*/ 12072098 h 13716000"/>
              <a:gd name="connsiteX20" fmla="*/ 9506911 w 24395112"/>
              <a:gd name="connsiteY20" fmla="*/ 12169978 h 13716000"/>
              <a:gd name="connsiteX21" fmla="*/ 11545271 w 24395112"/>
              <a:gd name="connsiteY21" fmla="*/ 12185433 h 13716000"/>
              <a:gd name="connsiteX22" fmla="*/ 13314567 w 24395112"/>
              <a:gd name="connsiteY22" fmla="*/ 12118462 h 13716000"/>
              <a:gd name="connsiteX23" fmla="*/ 15581224 w 24395112"/>
              <a:gd name="connsiteY23" fmla="*/ 11933005 h 13716000"/>
              <a:gd name="connsiteX24" fmla="*/ 19299192 w 24395112"/>
              <a:gd name="connsiteY24" fmla="*/ 11345723 h 13716000"/>
              <a:gd name="connsiteX25" fmla="*/ 20799424 w 24395112"/>
              <a:gd name="connsiteY25" fmla="*/ 10990263 h 13716000"/>
              <a:gd name="connsiteX26" fmla="*/ 24379238 w 24395112"/>
              <a:gd name="connsiteY26" fmla="*/ 10026650 h 13716000"/>
              <a:gd name="connsiteX27" fmla="*/ 24379238 w 24395112"/>
              <a:gd name="connsiteY27" fmla="*/ 12335121 h 13716000"/>
              <a:gd name="connsiteX28" fmla="*/ 23343732 w 24395112"/>
              <a:gd name="connsiteY28" fmla="*/ 12546387 h 13716000"/>
              <a:gd name="connsiteX29" fmla="*/ 19593080 w 24395112"/>
              <a:gd name="connsiteY29" fmla="*/ 13169880 h 13716000"/>
              <a:gd name="connsiteX30" fmla="*/ 17122542 w 24395112"/>
              <a:gd name="connsiteY30" fmla="*/ 13479050 h 13716000"/>
              <a:gd name="connsiteX31" fmla="*/ 15010762 w 24395112"/>
              <a:gd name="connsiteY31" fmla="*/ 13695470 h 13716000"/>
              <a:gd name="connsiteX32" fmla="*/ 14751978 w 24395112"/>
              <a:gd name="connsiteY32" fmla="*/ 13716000 h 13716000"/>
              <a:gd name="connsiteX33" fmla="*/ 9825404 w 24395112"/>
              <a:gd name="connsiteY33" fmla="*/ 13716000 h 13716000"/>
              <a:gd name="connsiteX34" fmla="*/ 10375573 w 24395112"/>
              <a:gd name="connsiteY34" fmla="*/ 13665921 h 13716000"/>
              <a:gd name="connsiteX35" fmla="*/ 14456317 w 24395112"/>
              <a:gd name="connsiteY35" fmla="*/ 13102894 h 13716000"/>
              <a:gd name="connsiteX36" fmla="*/ 18785874 w 24395112"/>
              <a:gd name="connsiteY36" fmla="*/ 12098090 h 13716000"/>
              <a:gd name="connsiteX37" fmla="*/ 23751412 w 24395112"/>
              <a:gd name="connsiteY37" fmla="*/ 10320362 h 13716000"/>
              <a:gd name="connsiteX38" fmla="*/ 24379238 w 24395112"/>
              <a:gd name="connsiteY38" fmla="*/ 10026650 h 13716000"/>
              <a:gd name="connsiteX39" fmla="*/ 5926807 w 24395112"/>
              <a:gd name="connsiteY39" fmla="*/ 0 h 13716000"/>
              <a:gd name="connsiteX40" fmla="*/ 13255718 w 24395112"/>
              <a:gd name="connsiteY40" fmla="*/ 0 h 13716000"/>
              <a:gd name="connsiteX41" fmla="*/ 13193092 w 24395112"/>
              <a:gd name="connsiteY41" fmla="*/ 188455 h 13716000"/>
              <a:gd name="connsiteX42" fmla="*/ 13134997 w 24395112"/>
              <a:gd name="connsiteY42" fmla="*/ 381673 h 13716000"/>
              <a:gd name="connsiteX43" fmla="*/ 12939310 w 24395112"/>
              <a:gd name="connsiteY43" fmla="*/ 1283355 h 13716000"/>
              <a:gd name="connsiteX44" fmla="*/ 12874082 w 24395112"/>
              <a:gd name="connsiteY44" fmla="*/ 2767267 h 13716000"/>
              <a:gd name="connsiteX45" fmla="*/ 12939310 w 24395112"/>
              <a:gd name="connsiteY45" fmla="*/ 3395868 h 13716000"/>
              <a:gd name="connsiteX46" fmla="*/ 13175765 w 24395112"/>
              <a:gd name="connsiteY46" fmla="*/ 4354228 h 13716000"/>
              <a:gd name="connsiteX47" fmla="*/ 13934050 w 24395112"/>
              <a:gd name="connsiteY47" fmla="*/ 5869054 h 13716000"/>
              <a:gd name="connsiteX48" fmla="*/ 15466925 w 24395112"/>
              <a:gd name="connsiteY48" fmla="*/ 7394185 h 13716000"/>
              <a:gd name="connsiteX49" fmla="*/ 20073708 w 24395112"/>
              <a:gd name="connsiteY49" fmla="*/ 9089349 h 13716000"/>
              <a:gd name="connsiteX50" fmla="*/ 22617628 w 24395112"/>
              <a:gd name="connsiteY50" fmla="*/ 9243923 h 13716000"/>
              <a:gd name="connsiteX51" fmla="*/ 24280962 w 24395112"/>
              <a:gd name="connsiteY51" fmla="*/ 9032672 h 13716000"/>
              <a:gd name="connsiteX52" fmla="*/ 24331924 w 24395112"/>
              <a:gd name="connsiteY52" fmla="*/ 9022367 h 13716000"/>
              <a:gd name="connsiteX53" fmla="*/ 24395112 w 24395112"/>
              <a:gd name="connsiteY53" fmla="*/ 9012062 h 13716000"/>
              <a:gd name="connsiteX54" fmla="*/ 24395112 w 24395112"/>
              <a:gd name="connsiteY54" fmla="*/ 9012606 h 13716000"/>
              <a:gd name="connsiteX55" fmla="*/ 24394094 w 24395112"/>
              <a:gd name="connsiteY55" fmla="*/ 9266465 h 13716000"/>
              <a:gd name="connsiteX56" fmla="*/ 24386960 w 24395112"/>
              <a:gd name="connsiteY56" fmla="*/ 9517004 h 13716000"/>
              <a:gd name="connsiteX57" fmla="*/ 24305424 w 24395112"/>
              <a:gd name="connsiteY57" fmla="*/ 9568529 h 13716000"/>
              <a:gd name="connsiteX58" fmla="*/ 23106844 w 24395112"/>
              <a:gd name="connsiteY58" fmla="*/ 9666426 h 13716000"/>
              <a:gd name="connsiteX59" fmla="*/ 21361976 w 24395112"/>
              <a:gd name="connsiteY59" fmla="*/ 9743713 h 13716000"/>
              <a:gd name="connsiteX60" fmla="*/ 19429572 w 24395112"/>
              <a:gd name="connsiteY60" fmla="*/ 9759170 h 13716000"/>
              <a:gd name="connsiteX61" fmla="*/ 17660244 w 24395112"/>
              <a:gd name="connsiteY61" fmla="*/ 9666426 h 13716000"/>
              <a:gd name="connsiteX62" fmla="*/ 14015585 w 24395112"/>
              <a:gd name="connsiteY62" fmla="*/ 9125416 h 13716000"/>
              <a:gd name="connsiteX63" fmla="*/ 10868297 w 24395112"/>
              <a:gd name="connsiteY63" fmla="*/ 8043397 h 13716000"/>
              <a:gd name="connsiteX64" fmla="*/ 9123428 w 24395112"/>
              <a:gd name="connsiteY64" fmla="*/ 6997445 h 13716000"/>
              <a:gd name="connsiteX65" fmla="*/ 6628429 w 24395112"/>
              <a:gd name="connsiteY65" fmla="*/ 4060537 h 13716000"/>
              <a:gd name="connsiteX66" fmla="*/ 6090292 w 24395112"/>
              <a:gd name="connsiteY66" fmla="*/ 2530253 h 13716000"/>
              <a:gd name="connsiteX67" fmla="*/ 5935373 w 24395112"/>
              <a:gd name="connsiteY67" fmla="*/ 1525521 h 13716000"/>
              <a:gd name="connsiteX68" fmla="*/ 5886452 w 24395112"/>
              <a:gd name="connsiteY68" fmla="*/ 536247 h 13716000"/>
              <a:gd name="connsiteX69" fmla="*/ 5903778 w 24395112"/>
              <a:gd name="connsiteY69" fmla="*/ 265742 h 13716000"/>
              <a:gd name="connsiteX70" fmla="*/ 1 w 24395112"/>
              <a:gd name="connsiteY70" fmla="*/ 0 h 13716000"/>
              <a:gd name="connsiteX71" fmla="*/ 5576481 w 24395112"/>
              <a:gd name="connsiteY71" fmla="*/ 0 h 13716000"/>
              <a:gd name="connsiteX72" fmla="*/ 5547332 w 24395112"/>
              <a:gd name="connsiteY72" fmla="*/ 340412 h 13716000"/>
              <a:gd name="connsiteX73" fmla="*/ 5536122 w 24395112"/>
              <a:gd name="connsiteY73" fmla="*/ 685587 h 13716000"/>
              <a:gd name="connsiteX74" fmla="*/ 5576889 w 24395112"/>
              <a:gd name="connsiteY74" fmla="*/ 1648985 h 13716000"/>
              <a:gd name="connsiteX75" fmla="*/ 6473756 w 24395112"/>
              <a:gd name="connsiteY75" fmla="*/ 4477356 h 13716000"/>
              <a:gd name="connsiteX76" fmla="*/ 8243032 w 24395112"/>
              <a:gd name="connsiteY76" fmla="*/ 6723567 h 13716000"/>
              <a:gd name="connsiteX77" fmla="*/ 10159064 w 24395112"/>
              <a:gd name="connsiteY77" fmla="*/ 8088810 h 13716000"/>
              <a:gd name="connsiteX78" fmla="*/ 15475043 w 24395112"/>
              <a:gd name="connsiteY78" fmla="*/ 9824988 h 13716000"/>
              <a:gd name="connsiteX79" fmla="*/ 17325852 w 24395112"/>
              <a:gd name="connsiteY79" fmla="*/ 10051670 h 13716000"/>
              <a:gd name="connsiteX80" fmla="*/ 19918614 w 24395112"/>
              <a:gd name="connsiteY80" fmla="*/ 10154707 h 13716000"/>
              <a:gd name="connsiteX81" fmla="*/ 21614510 w 24395112"/>
              <a:gd name="connsiteY81" fmla="*/ 10113492 h 13716000"/>
              <a:gd name="connsiteX82" fmla="*/ 23147338 w 24395112"/>
              <a:gd name="connsiteY82" fmla="*/ 10025910 h 13716000"/>
              <a:gd name="connsiteX83" fmla="*/ 22413538 w 24395112"/>
              <a:gd name="connsiteY83" fmla="*/ 10298959 h 13716000"/>
              <a:gd name="connsiteX84" fmla="*/ 18589620 w 24395112"/>
              <a:gd name="connsiteY84" fmla="*/ 11262357 h 13716000"/>
              <a:gd name="connsiteX85" fmla="*/ 15744103 w 24395112"/>
              <a:gd name="connsiteY85" fmla="*/ 11684810 h 13716000"/>
              <a:gd name="connsiteX86" fmla="*/ 14349882 w 24395112"/>
              <a:gd name="connsiteY86" fmla="*/ 11813606 h 13716000"/>
              <a:gd name="connsiteX87" fmla="*/ 12727367 w 24395112"/>
              <a:gd name="connsiteY87" fmla="*/ 11921795 h 13716000"/>
              <a:gd name="connsiteX88" fmla="*/ 10371051 w 24395112"/>
              <a:gd name="connsiteY88" fmla="*/ 11963010 h 13716000"/>
              <a:gd name="connsiteX89" fmla="*/ 9123590 w 24395112"/>
              <a:gd name="connsiteY89" fmla="*/ 11942403 h 13716000"/>
              <a:gd name="connsiteX90" fmla="*/ 8006583 w 24395112"/>
              <a:gd name="connsiteY90" fmla="*/ 11880580 h 13716000"/>
              <a:gd name="connsiteX91" fmla="*/ 6490062 w 24395112"/>
              <a:gd name="connsiteY91" fmla="*/ 11767239 h 13716000"/>
              <a:gd name="connsiteX92" fmla="*/ 4492494 w 24395112"/>
              <a:gd name="connsiteY92" fmla="*/ 11519950 h 13716000"/>
              <a:gd name="connsiteX93" fmla="*/ 1280076 w 24395112"/>
              <a:gd name="connsiteY93" fmla="*/ 10917182 h 13716000"/>
              <a:gd name="connsiteX94" fmla="*/ 1 w 24395112"/>
              <a:gd name="connsiteY94" fmla="*/ 10602919 h 13716000"/>
              <a:gd name="connsiteX95" fmla="*/ 1 w 24395112"/>
              <a:gd name="connsiteY95" fmla="*/ 529714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4395112" h="13716000">
                <a:moveTo>
                  <a:pt x="1" y="13607871"/>
                </a:moveTo>
                <a:cubicBezTo>
                  <a:pt x="260917" y="13628483"/>
                  <a:pt x="513677" y="13654247"/>
                  <a:pt x="774592" y="13674858"/>
                </a:cubicBezTo>
                <a:cubicBezTo>
                  <a:pt x="921357" y="13687740"/>
                  <a:pt x="1068122" y="13701911"/>
                  <a:pt x="1215906" y="13715437"/>
                </a:cubicBezTo>
                <a:lnTo>
                  <a:pt x="1222767" y="13716000"/>
                </a:lnTo>
                <a:lnTo>
                  <a:pt x="1" y="13716000"/>
                </a:lnTo>
                <a:close/>
                <a:moveTo>
                  <a:pt x="20799424" y="10990263"/>
                </a:moveTo>
                <a:cubicBezTo>
                  <a:pt x="20611896" y="11062385"/>
                  <a:pt x="20456980" y="11129356"/>
                  <a:pt x="20293912" y="11191175"/>
                </a:cubicBezTo>
                <a:cubicBezTo>
                  <a:pt x="18924134" y="11726941"/>
                  <a:pt x="17472822" y="12164826"/>
                  <a:pt x="15964435" y="12520286"/>
                </a:cubicBezTo>
                <a:cubicBezTo>
                  <a:pt x="14814800" y="12788169"/>
                  <a:pt x="13648858" y="13004536"/>
                  <a:pt x="12450303" y="13169387"/>
                </a:cubicBezTo>
                <a:cubicBezTo>
                  <a:pt x="11789874" y="13256964"/>
                  <a:pt x="11129446" y="13334238"/>
                  <a:pt x="10460863" y="13396058"/>
                </a:cubicBezTo>
                <a:cubicBezTo>
                  <a:pt x="9775974" y="13463028"/>
                  <a:pt x="9074779" y="13514544"/>
                  <a:pt x="8381738" y="13550605"/>
                </a:cubicBezTo>
                <a:cubicBezTo>
                  <a:pt x="7321791" y="13612424"/>
                  <a:pt x="6253689" y="13617576"/>
                  <a:pt x="5193743" y="13602121"/>
                </a:cubicBezTo>
                <a:cubicBezTo>
                  <a:pt x="4639309" y="13591818"/>
                  <a:pt x="4093028" y="13571212"/>
                  <a:pt x="3538594" y="13535150"/>
                </a:cubicBezTo>
                <a:cubicBezTo>
                  <a:pt x="2372651" y="13468180"/>
                  <a:pt x="1214863" y="13365148"/>
                  <a:pt x="73381" y="13195145"/>
                </a:cubicBezTo>
                <a:cubicBezTo>
                  <a:pt x="48921" y="13189994"/>
                  <a:pt x="24461" y="13195145"/>
                  <a:pt x="0" y="13195145"/>
                </a:cubicBezTo>
                <a:lnTo>
                  <a:pt x="0" y="11093295"/>
                </a:lnTo>
                <a:cubicBezTo>
                  <a:pt x="611508" y="11211782"/>
                  <a:pt x="1206709" y="11340571"/>
                  <a:pt x="1826371" y="11443603"/>
                </a:cubicBezTo>
                <a:cubicBezTo>
                  <a:pt x="2592795" y="11567242"/>
                  <a:pt x="3367371" y="11685728"/>
                  <a:pt x="4150102" y="11788760"/>
                </a:cubicBezTo>
                <a:cubicBezTo>
                  <a:pt x="4728997" y="11866034"/>
                  <a:pt x="5324198" y="11922702"/>
                  <a:pt x="5911245" y="11979369"/>
                </a:cubicBezTo>
                <a:cubicBezTo>
                  <a:pt x="6351531" y="12020582"/>
                  <a:pt x="6799971" y="12051491"/>
                  <a:pt x="7240256" y="12072098"/>
                </a:cubicBezTo>
                <a:cubicBezTo>
                  <a:pt x="7998526" y="12113310"/>
                  <a:pt x="8748641" y="12149372"/>
                  <a:pt x="9506911" y="12169978"/>
                </a:cubicBezTo>
                <a:cubicBezTo>
                  <a:pt x="10183646" y="12185433"/>
                  <a:pt x="10860382" y="12190584"/>
                  <a:pt x="11545271" y="12185433"/>
                </a:cubicBezTo>
                <a:cubicBezTo>
                  <a:pt x="12132318" y="12175130"/>
                  <a:pt x="12727520" y="12154523"/>
                  <a:pt x="13314567" y="12118462"/>
                </a:cubicBezTo>
                <a:cubicBezTo>
                  <a:pt x="14072837" y="12066946"/>
                  <a:pt x="14822954" y="12005127"/>
                  <a:pt x="15581224" y="11933005"/>
                </a:cubicBezTo>
                <a:cubicBezTo>
                  <a:pt x="16845006" y="11809366"/>
                  <a:pt x="18084330" y="11613606"/>
                  <a:pt x="19299192" y="11345723"/>
                </a:cubicBezTo>
                <a:cubicBezTo>
                  <a:pt x="19788398" y="11237540"/>
                  <a:pt x="20277604" y="11113901"/>
                  <a:pt x="20799424" y="10990263"/>
                </a:cubicBezTo>
                <a:close/>
                <a:moveTo>
                  <a:pt x="24379238" y="10026650"/>
                </a:moveTo>
                <a:cubicBezTo>
                  <a:pt x="24379238" y="10799576"/>
                  <a:pt x="24379238" y="11562195"/>
                  <a:pt x="24379238" y="12335121"/>
                </a:cubicBezTo>
                <a:cubicBezTo>
                  <a:pt x="24044940" y="12407260"/>
                  <a:pt x="23694336" y="12474247"/>
                  <a:pt x="23343732" y="12546387"/>
                </a:cubicBezTo>
                <a:cubicBezTo>
                  <a:pt x="22112540" y="12788570"/>
                  <a:pt x="20856886" y="12994684"/>
                  <a:pt x="19593080" y="13169880"/>
                </a:cubicBezTo>
                <a:cubicBezTo>
                  <a:pt x="18769568" y="13283243"/>
                  <a:pt x="17946054" y="13381146"/>
                  <a:pt x="17122542" y="13479050"/>
                </a:cubicBezTo>
                <a:cubicBezTo>
                  <a:pt x="16421333" y="13556343"/>
                  <a:pt x="15711970" y="13633636"/>
                  <a:pt x="15010762" y="13695470"/>
                </a:cubicBezTo>
                <a:lnTo>
                  <a:pt x="14751978" y="13716000"/>
                </a:lnTo>
                <a:lnTo>
                  <a:pt x="9825404" y="13716000"/>
                </a:lnTo>
                <a:lnTo>
                  <a:pt x="10375573" y="13665921"/>
                </a:lnTo>
                <a:cubicBezTo>
                  <a:pt x="11751874" y="13531867"/>
                  <a:pt x="13110975" y="13346365"/>
                  <a:pt x="14456317" y="13102894"/>
                </a:cubicBezTo>
                <a:cubicBezTo>
                  <a:pt x="15940271" y="12834946"/>
                  <a:pt x="17383456" y="12500012"/>
                  <a:pt x="18785874" y="12098090"/>
                </a:cubicBezTo>
                <a:cubicBezTo>
                  <a:pt x="20530742" y="11603418"/>
                  <a:pt x="22194076" y="11021147"/>
                  <a:pt x="23751412" y="10320362"/>
                </a:cubicBezTo>
                <a:cubicBezTo>
                  <a:pt x="23955252" y="10227611"/>
                  <a:pt x="24167244" y="10129707"/>
                  <a:pt x="24379238" y="10026650"/>
                </a:cubicBezTo>
                <a:close/>
                <a:moveTo>
                  <a:pt x="5926807" y="0"/>
                </a:moveTo>
                <a:lnTo>
                  <a:pt x="13255718" y="0"/>
                </a:lnTo>
                <a:lnTo>
                  <a:pt x="13193092" y="188455"/>
                </a:lnTo>
                <a:cubicBezTo>
                  <a:pt x="13171688" y="252861"/>
                  <a:pt x="13151305" y="317267"/>
                  <a:pt x="13134997" y="381673"/>
                </a:cubicBezTo>
                <a:cubicBezTo>
                  <a:pt x="13061614" y="685669"/>
                  <a:pt x="12980078" y="984512"/>
                  <a:pt x="12939310" y="1283355"/>
                </a:cubicBezTo>
                <a:cubicBezTo>
                  <a:pt x="12874082" y="1777992"/>
                  <a:pt x="12825160" y="2272630"/>
                  <a:pt x="12874082" y="2767267"/>
                </a:cubicBezTo>
                <a:cubicBezTo>
                  <a:pt x="12898542" y="2978518"/>
                  <a:pt x="12898542" y="3189770"/>
                  <a:pt x="12939310" y="3395868"/>
                </a:cubicBezTo>
                <a:cubicBezTo>
                  <a:pt x="13004540" y="3720474"/>
                  <a:pt x="13086076" y="4039927"/>
                  <a:pt x="13175765" y="4354228"/>
                </a:cubicBezTo>
                <a:cubicBezTo>
                  <a:pt x="13330683" y="4879780"/>
                  <a:pt x="13591598" y="5384724"/>
                  <a:pt x="13934050" y="5869054"/>
                </a:cubicBezTo>
                <a:cubicBezTo>
                  <a:pt x="14325422" y="6425521"/>
                  <a:pt x="14830945" y="6940770"/>
                  <a:pt x="15466925" y="7394185"/>
                </a:cubicBezTo>
                <a:cubicBezTo>
                  <a:pt x="16714426" y="8280411"/>
                  <a:pt x="18271762" y="8816268"/>
                  <a:pt x="20073708" y="9089349"/>
                </a:cubicBezTo>
                <a:cubicBezTo>
                  <a:pt x="20913528" y="9218161"/>
                  <a:pt x="21753348" y="9274838"/>
                  <a:pt x="22617628" y="9243923"/>
                </a:cubicBezTo>
                <a:cubicBezTo>
                  <a:pt x="23180228" y="9223313"/>
                  <a:pt x="23734672" y="9135721"/>
                  <a:pt x="24280962" y="9032672"/>
                </a:cubicBezTo>
                <a:cubicBezTo>
                  <a:pt x="24297270" y="9030095"/>
                  <a:pt x="24313578" y="9026231"/>
                  <a:pt x="24331924" y="9022367"/>
                </a:cubicBezTo>
                <a:lnTo>
                  <a:pt x="24395112" y="9012062"/>
                </a:lnTo>
                <a:lnTo>
                  <a:pt x="24395112" y="9012606"/>
                </a:lnTo>
                <a:lnTo>
                  <a:pt x="24394094" y="9266465"/>
                </a:lnTo>
                <a:cubicBezTo>
                  <a:pt x="24393076" y="9350837"/>
                  <a:pt x="24391036" y="9434564"/>
                  <a:pt x="24386960" y="9517004"/>
                </a:cubicBezTo>
                <a:cubicBezTo>
                  <a:pt x="24386960" y="9537614"/>
                  <a:pt x="24338038" y="9568529"/>
                  <a:pt x="24305424" y="9568529"/>
                </a:cubicBezTo>
                <a:cubicBezTo>
                  <a:pt x="23905898" y="9604596"/>
                  <a:pt x="23506372" y="9645816"/>
                  <a:pt x="23106844" y="9666426"/>
                </a:cubicBezTo>
                <a:cubicBezTo>
                  <a:pt x="22519786" y="9697340"/>
                  <a:pt x="21940880" y="9728255"/>
                  <a:pt x="21361976" y="9743713"/>
                </a:cubicBezTo>
                <a:cubicBezTo>
                  <a:pt x="20717840" y="9759170"/>
                  <a:pt x="20073708" y="9769475"/>
                  <a:pt x="19429572" y="9759170"/>
                </a:cubicBezTo>
                <a:cubicBezTo>
                  <a:pt x="18834360" y="9743713"/>
                  <a:pt x="18247302" y="9707645"/>
                  <a:pt x="17660244" y="9666426"/>
                </a:cubicBezTo>
                <a:cubicBezTo>
                  <a:pt x="16412742" y="9583986"/>
                  <a:pt x="15197857" y="9403650"/>
                  <a:pt x="14015585" y="9125416"/>
                </a:cubicBezTo>
                <a:cubicBezTo>
                  <a:pt x="12882236" y="8862640"/>
                  <a:pt x="11830423" y="8507120"/>
                  <a:pt x="10868297" y="8043397"/>
                </a:cubicBezTo>
                <a:cubicBezTo>
                  <a:pt x="10224164" y="7734249"/>
                  <a:pt x="9645259" y="7383881"/>
                  <a:pt x="9123428" y="6997445"/>
                </a:cubicBezTo>
                <a:cubicBezTo>
                  <a:pt x="7949312" y="6131831"/>
                  <a:pt x="7158413" y="5142556"/>
                  <a:pt x="6628429" y="4060537"/>
                </a:cubicBezTo>
                <a:cubicBezTo>
                  <a:pt x="6391975" y="3555595"/>
                  <a:pt x="6204441" y="3050653"/>
                  <a:pt x="6090292" y="2530253"/>
                </a:cubicBezTo>
                <a:cubicBezTo>
                  <a:pt x="6016910" y="2200495"/>
                  <a:pt x="5967988" y="1860432"/>
                  <a:pt x="5935373" y="1525521"/>
                </a:cubicBezTo>
                <a:cubicBezTo>
                  <a:pt x="5902758" y="1195763"/>
                  <a:pt x="5894604" y="866005"/>
                  <a:pt x="5886452" y="536247"/>
                </a:cubicBezTo>
                <a:cubicBezTo>
                  <a:pt x="5886452" y="446079"/>
                  <a:pt x="5894605" y="355910"/>
                  <a:pt x="5903778" y="265742"/>
                </a:cubicBezTo>
                <a:close/>
                <a:moveTo>
                  <a:pt x="1" y="0"/>
                </a:moveTo>
                <a:lnTo>
                  <a:pt x="5576481" y="0"/>
                </a:lnTo>
                <a:lnTo>
                  <a:pt x="5547332" y="340412"/>
                </a:lnTo>
                <a:cubicBezTo>
                  <a:pt x="5538160" y="455041"/>
                  <a:pt x="5532045" y="569670"/>
                  <a:pt x="5536122" y="685587"/>
                </a:cubicBezTo>
                <a:cubicBezTo>
                  <a:pt x="5536122" y="1010154"/>
                  <a:pt x="5544275" y="1329570"/>
                  <a:pt x="5576889" y="1648985"/>
                </a:cubicBezTo>
                <a:cubicBezTo>
                  <a:pt x="5699189" y="2612383"/>
                  <a:pt x="5976402" y="3560325"/>
                  <a:pt x="6473756" y="4477356"/>
                </a:cubicBezTo>
                <a:cubicBezTo>
                  <a:pt x="6905882" y="5275895"/>
                  <a:pt x="7484770" y="6028066"/>
                  <a:pt x="8243032" y="6723567"/>
                </a:cubicBezTo>
                <a:cubicBezTo>
                  <a:pt x="8797456" y="7228450"/>
                  <a:pt x="9433418" y="7681813"/>
                  <a:pt x="10159064" y="8088810"/>
                </a:cubicBezTo>
                <a:cubicBezTo>
                  <a:pt x="11700046" y="8954323"/>
                  <a:pt x="13485628" y="9515876"/>
                  <a:pt x="15475043" y="9824988"/>
                </a:cubicBezTo>
                <a:cubicBezTo>
                  <a:pt x="16086544" y="9922873"/>
                  <a:pt x="16706198" y="9984696"/>
                  <a:pt x="17325852" y="10051670"/>
                </a:cubicBezTo>
                <a:cubicBezTo>
                  <a:pt x="18181952" y="10134099"/>
                  <a:pt x="19054360" y="10159859"/>
                  <a:pt x="19918614" y="10154707"/>
                </a:cubicBezTo>
                <a:cubicBezTo>
                  <a:pt x="20489348" y="10154707"/>
                  <a:pt x="21051930" y="10134099"/>
                  <a:pt x="21614510" y="10113492"/>
                </a:cubicBezTo>
                <a:cubicBezTo>
                  <a:pt x="22120016" y="10087733"/>
                  <a:pt x="22625524" y="10046518"/>
                  <a:pt x="23147338" y="10025910"/>
                </a:cubicBezTo>
                <a:cubicBezTo>
                  <a:pt x="22902738" y="10113492"/>
                  <a:pt x="22658138" y="10211377"/>
                  <a:pt x="22413538" y="10298959"/>
                </a:cubicBezTo>
                <a:cubicBezTo>
                  <a:pt x="21198690" y="10711108"/>
                  <a:pt x="19910462" y="11015068"/>
                  <a:pt x="18589620" y="11262357"/>
                </a:cubicBezTo>
                <a:cubicBezTo>
                  <a:pt x="17651986" y="11437520"/>
                  <a:pt x="16706198" y="11576621"/>
                  <a:pt x="15744103" y="11684810"/>
                </a:cubicBezTo>
                <a:cubicBezTo>
                  <a:pt x="15287516" y="11736328"/>
                  <a:pt x="14814622" y="11777543"/>
                  <a:pt x="14349882" y="11813606"/>
                </a:cubicBezTo>
                <a:cubicBezTo>
                  <a:pt x="13811761" y="11859973"/>
                  <a:pt x="13273641" y="11906340"/>
                  <a:pt x="12727367" y="11921795"/>
                </a:cubicBezTo>
                <a:cubicBezTo>
                  <a:pt x="11944647" y="11947555"/>
                  <a:pt x="11153773" y="11957858"/>
                  <a:pt x="10371051" y="11963010"/>
                </a:cubicBezTo>
                <a:cubicBezTo>
                  <a:pt x="9955231" y="11968162"/>
                  <a:pt x="9539410" y="11957858"/>
                  <a:pt x="9123590" y="11942403"/>
                </a:cubicBezTo>
                <a:cubicBezTo>
                  <a:pt x="8748536" y="11926947"/>
                  <a:pt x="8373485" y="11906340"/>
                  <a:pt x="8006583" y="11880580"/>
                </a:cubicBezTo>
                <a:cubicBezTo>
                  <a:pt x="7501077" y="11844517"/>
                  <a:pt x="6987416" y="11818758"/>
                  <a:pt x="6490062" y="11767239"/>
                </a:cubicBezTo>
                <a:cubicBezTo>
                  <a:pt x="5821489" y="11695113"/>
                  <a:pt x="5152915" y="11607532"/>
                  <a:pt x="4492494" y="11519950"/>
                </a:cubicBezTo>
                <a:cubicBezTo>
                  <a:pt x="3399944" y="11370546"/>
                  <a:pt x="2331857" y="11159320"/>
                  <a:pt x="1280076" y="10917182"/>
                </a:cubicBezTo>
                <a:cubicBezTo>
                  <a:pt x="847949" y="10814145"/>
                  <a:pt x="423975" y="10705956"/>
                  <a:pt x="1" y="10602919"/>
                </a:cubicBezTo>
                <a:cubicBezTo>
                  <a:pt x="1" y="8833255"/>
                  <a:pt x="1" y="7064879"/>
                  <a:pt x="1" y="52971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3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5638066" y="28469"/>
            <a:ext cx="6553935" cy="6829532"/>
          </a:xfrm>
          <a:custGeom>
            <a:avLst/>
            <a:gdLst>
              <a:gd name="connsiteX0" fmla="*/ 99772 w 13109577"/>
              <a:gd name="connsiteY0" fmla="*/ 3210065 h 13659063"/>
              <a:gd name="connsiteX1" fmla="*/ 9874165 w 13109577"/>
              <a:gd name="connsiteY1" fmla="*/ 9748903 h 13659063"/>
              <a:gd name="connsiteX2" fmla="*/ 8135325 w 13109577"/>
              <a:gd name="connsiteY2" fmla="*/ 13659063 h 13659063"/>
              <a:gd name="connsiteX3" fmla="*/ 8134281 w 13109577"/>
              <a:gd name="connsiteY3" fmla="*/ 13659063 h 13659063"/>
              <a:gd name="connsiteX4" fmla="*/ 8126975 w 13109577"/>
              <a:gd name="connsiteY4" fmla="*/ 13659063 h 13659063"/>
              <a:gd name="connsiteX5" fmla="*/ 8107141 w 13109577"/>
              <a:gd name="connsiteY5" fmla="*/ 13659063 h 13659063"/>
              <a:gd name="connsiteX6" fmla="*/ 8068519 w 13109577"/>
              <a:gd name="connsiteY6" fmla="*/ 13659063 h 13659063"/>
              <a:gd name="connsiteX7" fmla="*/ 8004847 w 13109577"/>
              <a:gd name="connsiteY7" fmla="*/ 13659063 h 13659063"/>
              <a:gd name="connsiteX8" fmla="*/ 7961657 w 13109577"/>
              <a:gd name="connsiteY8" fmla="*/ 13659063 h 13659063"/>
              <a:gd name="connsiteX9" fmla="*/ 7909857 w 13109577"/>
              <a:gd name="connsiteY9" fmla="*/ 13659063 h 13659063"/>
              <a:gd name="connsiteX10" fmla="*/ 7848663 w 13109577"/>
              <a:gd name="connsiteY10" fmla="*/ 13659063 h 13659063"/>
              <a:gd name="connsiteX11" fmla="*/ 7777291 w 13109577"/>
              <a:gd name="connsiteY11" fmla="*/ 13659063 h 13659063"/>
              <a:gd name="connsiteX12" fmla="*/ 7694959 w 13109577"/>
              <a:gd name="connsiteY12" fmla="*/ 13659063 h 13659063"/>
              <a:gd name="connsiteX13" fmla="*/ 7600883 w 13109577"/>
              <a:gd name="connsiteY13" fmla="*/ 13659063 h 13659063"/>
              <a:gd name="connsiteX14" fmla="*/ 7494283 w 13109577"/>
              <a:gd name="connsiteY14" fmla="*/ 13659063 h 13659063"/>
              <a:gd name="connsiteX15" fmla="*/ 7374373 w 13109577"/>
              <a:gd name="connsiteY15" fmla="*/ 13659063 h 13659063"/>
              <a:gd name="connsiteX16" fmla="*/ 7240371 w 13109577"/>
              <a:gd name="connsiteY16" fmla="*/ 13659063 h 13659063"/>
              <a:gd name="connsiteX17" fmla="*/ 7091495 w 13109577"/>
              <a:gd name="connsiteY17" fmla="*/ 13659063 h 13659063"/>
              <a:gd name="connsiteX18" fmla="*/ 6926961 w 13109577"/>
              <a:gd name="connsiteY18" fmla="*/ 13659063 h 13659063"/>
              <a:gd name="connsiteX19" fmla="*/ 6745987 w 13109577"/>
              <a:gd name="connsiteY19" fmla="*/ 13659063 h 13659063"/>
              <a:gd name="connsiteX20" fmla="*/ 6547789 w 13109577"/>
              <a:gd name="connsiteY20" fmla="*/ 13659063 h 13659063"/>
              <a:gd name="connsiteX21" fmla="*/ 6331587 w 13109577"/>
              <a:gd name="connsiteY21" fmla="*/ 13659063 h 13659063"/>
              <a:gd name="connsiteX22" fmla="*/ 6096593 w 13109577"/>
              <a:gd name="connsiteY22" fmla="*/ 13659063 h 13659063"/>
              <a:gd name="connsiteX23" fmla="*/ 5842029 w 13109577"/>
              <a:gd name="connsiteY23" fmla="*/ 13659063 h 13659063"/>
              <a:gd name="connsiteX24" fmla="*/ 5567111 w 13109577"/>
              <a:gd name="connsiteY24" fmla="*/ 13659063 h 13659063"/>
              <a:gd name="connsiteX25" fmla="*/ 5271055 w 13109577"/>
              <a:gd name="connsiteY25" fmla="*/ 13659063 h 13659063"/>
              <a:gd name="connsiteX26" fmla="*/ 4953078 w 13109577"/>
              <a:gd name="connsiteY26" fmla="*/ 13659063 h 13659063"/>
              <a:gd name="connsiteX27" fmla="*/ 4612398 w 13109577"/>
              <a:gd name="connsiteY27" fmla="*/ 13659063 h 13659063"/>
              <a:gd name="connsiteX28" fmla="*/ 4248232 w 13109577"/>
              <a:gd name="connsiteY28" fmla="*/ 13659063 h 13659063"/>
              <a:gd name="connsiteX29" fmla="*/ 3859796 w 13109577"/>
              <a:gd name="connsiteY29" fmla="*/ 13659063 h 13659063"/>
              <a:gd name="connsiteX30" fmla="*/ 3719272 w 13109577"/>
              <a:gd name="connsiteY30" fmla="*/ 13659063 h 13659063"/>
              <a:gd name="connsiteX31" fmla="*/ 3613190 w 13109577"/>
              <a:gd name="connsiteY31" fmla="*/ 13659063 h 13659063"/>
              <a:gd name="connsiteX32" fmla="*/ 3291828 w 13109577"/>
              <a:gd name="connsiteY32" fmla="*/ 13659063 h 13659063"/>
              <a:gd name="connsiteX33" fmla="*/ 2955589 w 13109577"/>
              <a:gd name="connsiteY33" fmla="*/ 13659063 h 13659063"/>
              <a:gd name="connsiteX34" fmla="*/ 2604140 w 13109577"/>
              <a:gd name="connsiteY34" fmla="*/ 13659063 h 13659063"/>
              <a:gd name="connsiteX35" fmla="*/ 2237142 w 13109577"/>
              <a:gd name="connsiteY35" fmla="*/ 13659063 h 13659063"/>
              <a:gd name="connsiteX36" fmla="*/ 1854258 w 13109577"/>
              <a:gd name="connsiteY36" fmla="*/ 13659063 h 13659063"/>
              <a:gd name="connsiteX37" fmla="*/ 1455154 w 13109577"/>
              <a:gd name="connsiteY37" fmla="*/ 13659063 h 13659063"/>
              <a:gd name="connsiteX38" fmla="*/ 1039491 w 13109577"/>
              <a:gd name="connsiteY38" fmla="*/ 13659063 h 13659063"/>
              <a:gd name="connsiteX39" fmla="*/ 606934 w 13109577"/>
              <a:gd name="connsiteY39" fmla="*/ 13659063 h 13659063"/>
              <a:gd name="connsiteX40" fmla="*/ 99772 w 13109577"/>
              <a:gd name="connsiteY40" fmla="*/ 13659063 h 13659063"/>
              <a:gd name="connsiteX41" fmla="*/ 99772 w 13109577"/>
              <a:gd name="connsiteY41" fmla="*/ 13153042 h 13659063"/>
              <a:gd name="connsiteX42" fmla="*/ 99772 w 13109577"/>
              <a:gd name="connsiteY42" fmla="*/ 9461141 h 13659063"/>
              <a:gd name="connsiteX43" fmla="*/ 99772 w 13109577"/>
              <a:gd name="connsiteY43" fmla="*/ 9391863 h 13659063"/>
              <a:gd name="connsiteX44" fmla="*/ 99772 w 13109577"/>
              <a:gd name="connsiteY44" fmla="*/ 9215093 h 13659063"/>
              <a:gd name="connsiteX45" fmla="*/ 99772 w 13109577"/>
              <a:gd name="connsiteY45" fmla="*/ 3210065 h 13659063"/>
              <a:gd name="connsiteX46" fmla="*/ 4419470 w 13109577"/>
              <a:gd name="connsiteY46" fmla="*/ 191229 h 13659063"/>
              <a:gd name="connsiteX47" fmla="*/ 8417413 w 13109577"/>
              <a:gd name="connsiteY47" fmla="*/ 1623847 h 13659063"/>
              <a:gd name="connsiteX48" fmla="*/ 7383349 w 13109577"/>
              <a:gd name="connsiteY48" fmla="*/ 3477051 h 13659063"/>
              <a:gd name="connsiteX49" fmla="*/ 10228669 w 13109577"/>
              <a:gd name="connsiteY49" fmla="*/ 8813223 h 13659063"/>
              <a:gd name="connsiteX50" fmla="*/ 10208913 w 13109577"/>
              <a:gd name="connsiteY50" fmla="*/ 8852653 h 13659063"/>
              <a:gd name="connsiteX51" fmla="*/ 2371102 w 13109577"/>
              <a:gd name="connsiteY51" fmla="*/ 4245932 h 13659063"/>
              <a:gd name="connsiteX52" fmla="*/ 0 w 13109577"/>
              <a:gd name="connsiteY52" fmla="*/ 2011574 h 13659063"/>
              <a:gd name="connsiteX53" fmla="*/ 4419470 w 13109577"/>
              <a:gd name="connsiteY53" fmla="*/ 191229 h 13659063"/>
              <a:gd name="connsiteX54" fmla="*/ 13109577 w 13109577"/>
              <a:gd name="connsiteY54" fmla="*/ 0 h 13659063"/>
              <a:gd name="connsiteX55" fmla="*/ 13109577 w 13109577"/>
              <a:gd name="connsiteY55" fmla="*/ 1256 h 13659063"/>
              <a:gd name="connsiteX56" fmla="*/ 13109577 w 13109577"/>
              <a:gd name="connsiteY56" fmla="*/ 10049 h 13659063"/>
              <a:gd name="connsiteX57" fmla="*/ 13109577 w 13109577"/>
              <a:gd name="connsiteY57" fmla="*/ 33914 h 13659063"/>
              <a:gd name="connsiteX58" fmla="*/ 13109577 w 13109577"/>
              <a:gd name="connsiteY58" fmla="*/ 53854 h 13659063"/>
              <a:gd name="connsiteX59" fmla="*/ 13109577 w 13109577"/>
              <a:gd name="connsiteY59" fmla="*/ 80389 h 13659063"/>
              <a:gd name="connsiteX60" fmla="*/ 13109577 w 13109577"/>
              <a:gd name="connsiteY60" fmla="*/ 114459 h 13659063"/>
              <a:gd name="connsiteX61" fmla="*/ 13109577 w 13109577"/>
              <a:gd name="connsiteY61" fmla="*/ 157009 h 13659063"/>
              <a:gd name="connsiteX62" fmla="*/ 13109577 w 13109577"/>
              <a:gd name="connsiteY62" fmla="*/ 208979 h 13659063"/>
              <a:gd name="connsiteX63" fmla="*/ 13109577 w 13109577"/>
              <a:gd name="connsiteY63" fmla="*/ 271311 h 13659063"/>
              <a:gd name="connsiteX64" fmla="*/ 13109577 w 13109577"/>
              <a:gd name="connsiteY64" fmla="*/ 344948 h 13659063"/>
              <a:gd name="connsiteX65" fmla="*/ 13109577 w 13109577"/>
              <a:gd name="connsiteY65" fmla="*/ 430832 h 13659063"/>
              <a:gd name="connsiteX66" fmla="*/ 13109577 w 13109577"/>
              <a:gd name="connsiteY66" fmla="*/ 529905 h 13659063"/>
              <a:gd name="connsiteX67" fmla="*/ 13109577 w 13109577"/>
              <a:gd name="connsiteY67" fmla="*/ 643108 h 13659063"/>
              <a:gd name="connsiteX68" fmla="*/ 13109577 w 13109577"/>
              <a:gd name="connsiteY68" fmla="*/ 771384 h 13659063"/>
              <a:gd name="connsiteX69" fmla="*/ 13109577 w 13109577"/>
              <a:gd name="connsiteY69" fmla="*/ 915675 h 13659063"/>
              <a:gd name="connsiteX70" fmla="*/ 13109577 w 13109577"/>
              <a:gd name="connsiteY70" fmla="*/ 1076923 h 13659063"/>
              <a:gd name="connsiteX71" fmla="*/ 13109577 w 13109577"/>
              <a:gd name="connsiteY71" fmla="*/ 1256070 h 13659063"/>
              <a:gd name="connsiteX72" fmla="*/ 13109577 w 13109577"/>
              <a:gd name="connsiteY72" fmla="*/ 1454058 h 13659063"/>
              <a:gd name="connsiteX73" fmla="*/ 13109577 w 13109577"/>
              <a:gd name="connsiteY73" fmla="*/ 1671829 h 13659063"/>
              <a:gd name="connsiteX74" fmla="*/ 13109577 w 13109577"/>
              <a:gd name="connsiteY74" fmla="*/ 1910325 h 13659063"/>
              <a:gd name="connsiteX75" fmla="*/ 13109577 w 13109577"/>
              <a:gd name="connsiteY75" fmla="*/ 2170488 h 13659063"/>
              <a:gd name="connsiteX76" fmla="*/ 13109577 w 13109577"/>
              <a:gd name="connsiteY76" fmla="*/ 2453261 h 13659063"/>
              <a:gd name="connsiteX77" fmla="*/ 13109577 w 13109577"/>
              <a:gd name="connsiteY77" fmla="*/ 2759585 h 13659063"/>
              <a:gd name="connsiteX78" fmla="*/ 13109577 w 13109577"/>
              <a:gd name="connsiteY78" fmla="*/ 3090403 h 13659063"/>
              <a:gd name="connsiteX79" fmla="*/ 13109577 w 13109577"/>
              <a:gd name="connsiteY79" fmla="*/ 3446655 h 13659063"/>
              <a:gd name="connsiteX80" fmla="*/ 13109577 w 13109577"/>
              <a:gd name="connsiteY80" fmla="*/ 3829285 h 13659063"/>
              <a:gd name="connsiteX81" fmla="*/ 13109577 w 13109577"/>
              <a:gd name="connsiteY81" fmla="*/ 4239235 h 13659063"/>
              <a:gd name="connsiteX82" fmla="*/ 13109577 w 13109577"/>
              <a:gd name="connsiteY82" fmla="*/ 4677447 h 13659063"/>
              <a:gd name="connsiteX83" fmla="*/ 13109577 w 13109577"/>
              <a:gd name="connsiteY83" fmla="*/ 4907445 h 13659063"/>
              <a:gd name="connsiteX84" fmla="*/ 13109577 w 13109577"/>
              <a:gd name="connsiteY84" fmla="*/ 5144861 h 13659063"/>
              <a:gd name="connsiteX85" fmla="*/ 10052873 w 13109577"/>
              <a:gd name="connsiteY85" fmla="*/ 7950551 h 13659063"/>
              <a:gd name="connsiteX86" fmla="*/ 7944801 w 13109577"/>
              <a:gd name="connsiteY86" fmla="*/ 3561322 h 13659063"/>
              <a:gd name="connsiteX87" fmla="*/ 10836813 w 13109577"/>
              <a:gd name="connsiteY87" fmla="*/ 624217 h 13659063"/>
              <a:gd name="connsiteX88" fmla="*/ 13109577 w 13109577"/>
              <a:gd name="connsiteY88" fmla="*/ 0 h 1365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3109577" h="13659063">
                <a:moveTo>
                  <a:pt x="99772" y="3210065"/>
                </a:moveTo>
                <a:cubicBezTo>
                  <a:pt x="2859523" y="6088469"/>
                  <a:pt x="8662245" y="7501383"/>
                  <a:pt x="9874165" y="9748903"/>
                </a:cubicBezTo>
                <a:cubicBezTo>
                  <a:pt x="10559165" y="11017241"/>
                  <a:pt x="9808301" y="12587876"/>
                  <a:pt x="8135325" y="13659063"/>
                </a:cubicBezTo>
                <a:lnTo>
                  <a:pt x="8134281" y="13659063"/>
                </a:lnTo>
                <a:lnTo>
                  <a:pt x="8126975" y="13659063"/>
                </a:lnTo>
                <a:lnTo>
                  <a:pt x="8107141" y="13659063"/>
                </a:lnTo>
                <a:lnTo>
                  <a:pt x="8068519" y="13659063"/>
                </a:lnTo>
                <a:lnTo>
                  <a:pt x="8004847" y="13659063"/>
                </a:lnTo>
                <a:lnTo>
                  <a:pt x="7961657" y="13659063"/>
                </a:lnTo>
                <a:lnTo>
                  <a:pt x="7909857" y="13659063"/>
                </a:lnTo>
                <a:lnTo>
                  <a:pt x="7848663" y="13659063"/>
                </a:lnTo>
                <a:lnTo>
                  <a:pt x="7777291" y="13659063"/>
                </a:lnTo>
                <a:lnTo>
                  <a:pt x="7694959" y="13659063"/>
                </a:lnTo>
                <a:lnTo>
                  <a:pt x="7600883" y="13659063"/>
                </a:lnTo>
                <a:lnTo>
                  <a:pt x="7494283" y="13659063"/>
                </a:lnTo>
                <a:lnTo>
                  <a:pt x="7374373" y="13659063"/>
                </a:lnTo>
                <a:lnTo>
                  <a:pt x="7240371" y="13659063"/>
                </a:lnTo>
                <a:lnTo>
                  <a:pt x="7091495" y="13659063"/>
                </a:lnTo>
                <a:lnTo>
                  <a:pt x="6926961" y="13659063"/>
                </a:lnTo>
                <a:lnTo>
                  <a:pt x="6745987" y="13659063"/>
                </a:lnTo>
                <a:lnTo>
                  <a:pt x="6547789" y="13659063"/>
                </a:lnTo>
                <a:lnTo>
                  <a:pt x="6331587" y="13659063"/>
                </a:lnTo>
                <a:lnTo>
                  <a:pt x="6096593" y="13659063"/>
                </a:lnTo>
                <a:lnTo>
                  <a:pt x="5842029" y="13659063"/>
                </a:lnTo>
                <a:lnTo>
                  <a:pt x="5567111" y="13659063"/>
                </a:lnTo>
                <a:lnTo>
                  <a:pt x="5271055" y="13659063"/>
                </a:lnTo>
                <a:lnTo>
                  <a:pt x="4953078" y="13659063"/>
                </a:lnTo>
                <a:lnTo>
                  <a:pt x="4612398" y="13659063"/>
                </a:lnTo>
                <a:lnTo>
                  <a:pt x="4248232" y="13659063"/>
                </a:lnTo>
                <a:lnTo>
                  <a:pt x="3859796" y="13659063"/>
                </a:lnTo>
                <a:lnTo>
                  <a:pt x="3719272" y="13659063"/>
                </a:lnTo>
                <a:lnTo>
                  <a:pt x="3613190" y="13659063"/>
                </a:lnTo>
                <a:lnTo>
                  <a:pt x="3291828" y="13659063"/>
                </a:lnTo>
                <a:lnTo>
                  <a:pt x="2955589" y="13659063"/>
                </a:lnTo>
                <a:lnTo>
                  <a:pt x="2604140" y="13659063"/>
                </a:lnTo>
                <a:lnTo>
                  <a:pt x="2237142" y="13659063"/>
                </a:lnTo>
                <a:lnTo>
                  <a:pt x="1854258" y="13659063"/>
                </a:lnTo>
                <a:lnTo>
                  <a:pt x="1455154" y="13659063"/>
                </a:lnTo>
                <a:lnTo>
                  <a:pt x="1039491" y="13659063"/>
                </a:lnTo>
                <a:lnTo>
                  <a:pt x="606934" y="13659063"/>
                </a:lnTo>
                <a:lnTo>
                  <a:pt x="99772" y="13659063"/>
                </a:lnTo>
                <a:lnTo>
                  <a:pt x="99772" y="13153042"/>
                </a:lnTo>
                <a:cubicBezTo>
                  <a:pt x="99772" y="13153042"/>
                  <a:pt x="99772" y="13153042"/>
                  <a:pt x="99772" y="9461141"/>
                </a:cubicBezTo>
                <a:lnTo>
                  <a:pt x="99772" y="9391863"/>
                </a:lnTo>
                <a:lnTo>
                  <a:pt x="99772" y="9215093"/>
                </a:lnTo>
                <a:cubicBezTo>
                  <a:pt x="99772" y="7790728"/>
                  <a:pt x="99772" y="5851168"/>
                  <a:pt x="99772" y="3210065"/>
                </a:cubicBezTo>
                <a:close/>
                <a:moveTo>
                  <a:pt x="4419470" y="191229"/>
                </a:moveTo>
                <a:cubicBezTo>
                  <a:pt x="5940929" y="191229"/>
                  <a:pt x="7330657" y="730104"/>
                  <a:pt x="8417413" y="1623847"/>
                </a:cubicBezTo>
                <a:cubicBezTo>
                  <a:pt x="7811465" y="2208723"/>
                  <a:pt x="7449213" y="2865888"/>
                  <a:pt x="7383349" y="3477051"/>
                </a:cubicBezTo>
                <a:cubicBezTo>
                  <a:pt x="7179169" y="5422257"/>
                  <a:pt x="8687453" y="7124311"/>
                  <a:pt x="10228669" y="8813223"/>
                </a:cubicBezTo>
                <a:cubicBezTo>
                  <a:pt x="10222085" y="8826366"/>
                  <a:pt x="10215497" y="8839510"/>
                  <a:pt x="10208913" y="8852653"/>
                </a:cubicBezTo>
                <a:cubicBezTo>
                  <a:pt x="8456929" y="7354319"/>
                  <a:pt x="4847586" y="6118850"/>
                  <a:pt x="2371102" y="4245932"/>
                </a:cubicBezTo>
                <a:cubicBezTo>
                  <a:pt x="1514871" y="3595340"/>
                  <a:pt x="731090" y="2813314"/>
                  <a:pt x="0" y="2011574"/>
                </a:cubicBezTo>
                <a:cubicBezTo>
                  <a:pt x="1132860" y="887823"/>
                  <a:pt x="2693835" y="191229"/>
                  <a:pt x="4419470" y="191229"/>
                </a:cubicBezTo>
                <a:close/>
                <a:moveTo>
                  <a:pt x="13109577" y="0"/>
                </a:moveTo>
                <a:lnTo>
                  <a:pt x="13109577" y="1256"/>
                </a:lnTo>
                <a:lnTo>
                  <a:pt x="13109577" y="10049"/>
                </a:lnTo>
                <a:lnTo>
                  <a:pt x="13109577" y="33914"/>
                </a:lnTo>
                <a:lnTo>
                  <a:pt x="13109577" y="53854"/>
                </a:lnTo>
                <a:lnTo>
                  <a:pt x="13109577" y="80389"/>
                </a:lnTo>
                <a:lnTo>
                  <a:pt x="13109577" y="114459"/>
                </a:lnTo>
                <a:lnTo>
                  <a:pt x="13109577" y="157009"/>
                </a:lnTo>
                <a:lnTo>
                  <a:pt x="13109577" y="208979"/>
                </a:lnTo>
                <a:lnTo>
                  <a:pt x="13109577" y="271311"/>
                </a:lnTo>
                <a:lnTo>
                  <a:pt x="13109577" y="344948"/>
                </a:lnTo>
                <a:lnTo>
                  <a:pt x="13109577" y="430832"/>
                </a:lnTo>
                <a:lnTo>
                  <a:pt x="13109577" y="529905"/>
                </a:lnTo>
                <a:lnTo>
                  <a:pt x="13109577" y="643108"/>
                </a:lnTo>
                <a:lnTo>
                  <a:pt x="13109577" y="771384"/>
                </a:lnTo>
                <a:lnTo>
                  <a:pt x="13109577" y="915675"/>
                </a:lnTo>
                <a:lnTo>
                  <a:pt x="13109577" y="1076923"/>
                </a:lnTo>
                <a:lnTo>
                  <a:pt x="13109577" y="1256070"/>
                </a:lnTo>
                <a:lnTo>
                  <a:pt x="13109577" y="1454058"/>
                </a:lnTo>
                <a:lnTo>
                  <a:pt x="13109577" y="1671829"/>
                </a:lnTo>
                <a:lnTo>
                  <a:pt x="13109577" y="1910325"/>
                </a:lnTo>
                <a:lnTo>
                  <a:pt x="13109577" y="2170488"/>
                </a:lnTo>
                <a:lnTo>
                  <a:pt x="13109577" y="2453261"/>
                </a:lnTo>
                <a:lnTo>
                  <a:pt x="13109577" y="2759585"/>
                </a:lnTo>
                <a:lnTo>
                  <a:pt x="13109577" y="3090403"/>
                </a:lnTo>
                <a:lnTo>
                  <a:pt x="13109577" y="3446655"/>
                </a:lnTo>
                <a:lnTo>
                  <a:pt x="13109577" y="3829285"/>
                </a:lnTo>
                <a:lnTo>
                  <a:pt x="13109577" y="4239235"/>
                </a:lnTo>
                <a:lnTo>
                  <a:pt x="13109577" y="4677447"/>
                </a:lnTo>
                <a:lnTo>
                  <a:pt x="13109577" y="4907445"/>
                </a:lnTo>
                <a:lnTo>
                  <a:pt x="13109577" y="5144861"/>
                </a:lnTo>
                <a:cubicBezTo>
                  <a:pt x="9031777" y="5933346"/>
                  <a:pt x="10052873" y="7950551"/>
                  <a:pt x="10052873" y="7950551"/>
                </a:cubicBezTo>
                <a:cubicBezTo>
                  <a:pt x="8827557" y="6564133"/>
                  <a:pt x="7780109" y="5144861"/>
                  <a:pt x="7944801" y="3561322"/>
                </a:cubicBezTo>
                <a:cubicBezTo>
                  <a:pt x="8056793" y="2483726"/>
                  <a:pt x="9150353" y="1268146"/>
                  <a:pt x="10836813" y="624217"/>
                </a:cubicBezTo>
                <a:cubicBezTo>
                  <a:pt x="11528521" y="361389"/>
                  <a:pt x="12305873" y="157697"/>
                  <a:pt x="131095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11605918" y="2600706"/>
            <a:ext cx="586082" cy="151736"/>
          </a:xfrm>
          <a:custGeom>
            <a:avLst/>
            <a:gdLst>
              <a:gd name="T0" fmla="*/ 0 w 178"/>
              <a:gd name="T1" fmla="*/ 46 h 46"/>
              <a:gd name="T2" fmla="*/ 1 w 178"/>
              <a:gd name="T3" fmla="*/ 46 h 46"/>
              <a:gd name="T4" fmla="*/ 1 w 178"/>
              <a:gd name="T5" fmla="*/ 46 h 46"/>
              <a:gd name="T6" fmla="*/ 2 w 178"/>
              <a:gd name="T7" fmla="*/ 46 h 46"/>
              <a:gd name="T8" fmla="*/ 2 w 178"/>
              <a:gd name="T9" fmla="*/ 45 h 46"/>
              <a:gd name="T10" fmla="*/ 2 w 178"/>
              <a:gd name="T11" fmla="*/ 45 h 46"/>
              <a:gd name="T12" fmla="*/ 3 w 178"/>
              <a:gd name="T13" fmla="*/ 45 h 46"/>
              <a:gd name="T14" fmla="*/ 4 w 178"/>
              <a:gd name="T15" fmla="*/ 45 h 46"/>
              <a:gd name="T16" fmla="*/ 4 w 178"/>
              <a:gd name="T17" fmla="*/ 45 h 46"/>
              <a:gd name="T18" fmla="*/ 5 w 178"/>
              <a:gd name="T19" fmla="*/ 45 h 46"/>
              <a:gd name="T20" fmla="*/ 5 w 178"/>
              <a:gd name="T21" fmla="*/ 44 h 46"/>
              <a:gd name="T22" fmla="*/ 5 w 178"/>
              <a:gd name="T23" fmla="*/ 44 h 46"/>
              <a:gd name="T24" fmla="*/ 6 w 178"/>
              <a:gd name="T25" fmla="*/ 44 h 46"/>
              <a:gd name="T26" fmla="*/ 7 w 178"/>
              <a:gd name="T27" fmla="*/ 44 h 46"/>
              <a:gd name="T28" fmla="*/ 7 w 178"/>
              <a:gd name="T29" fmla="*/ 44 h 46"/>
              <a:gd name="T30" fmla="*/ 7 w 178"/>
              <a:gd name="T31" fmla="*/ 44 h 46"/>
              <a:gd name="T32" fmla="*/ 8 w 178"/>
              <a:gd name="T33" fmla="*/ 44 h 46"/>
              <a:gd name="T34" fmla="*/ 8 w 178"/>
              <a:gd name="T35" fmla="*/ 44 h 46"/>
              <a:gd name="T36" fmla="*/ 8 w 178"/>
              <a:gd name="T37" fmla="*/ 43 h 46"/>
              <a:gd name="T38" fmla="*/ 9 w 178"/>
              <a:gd name="T39" fmla="*/ 43 h 46"/>
              <a:gd name="T40" fmla="*/ 9 w 178"/>
              <a:gd name="T41" fmla="*/ 43 h 46"/>
              <a:gd name="T42" fmla="*/ 9 w 178"/>
              <a:gd name="T43" fmla="*/ 43 h 46"/>
              <a:gd name="T44" fmla="*/ 10 w 178"/>
              <a:gd name="T45" fmla="*/ 43 h 46"/>
              <a:gd name="T46" fmla="*/ 10 w 178"/>
              <a:gd name="T47" fmla="*/ 43 h 46"/>
              <a:gd name="T48" fmla="*/ 10 w 178"/>
              <a:gd name="T49" fmla="*/ 43 h 46"/>
              <a:gd name="T50" fmla="*/ 12 w 178"/>
              <a:gd name="T51" fmla="*/ 42 h 46"/>
              <a:gd name="T52" fmla="*/ 12 w 178"/>
              <a:gd name="T53" fmla="*/ 42 h 46"/>
              <a:gd name="T54" fmla="*/ 12 w 178"/>
              <a:gd name="T55" fmla="*/ 42 h 46"/>
              <a:gd name="T56" fmla="*/ 13 w 178"/>
              <a:gd name="T57" fmla="*/ 42 h 46"/>
              <a:gd name="T58" fmla="*/ 13 w 178"/>
              <a:gd name="T59" fmla="*/ 42 h 46"/>
              <a:gd name="T60" fmla="*/ 13 w 178"/>
              <a:gd name="T61" fmla="*/ 42 h 46"/>
              <a:gd name="T62" fmla="*/ 14 w 178"/>
              <a:gd name="T63" fmla="*/ 42 h 46"/>
              <a:gd name="T64" fmla="*/ 14 w 178"/>
              <a:gd name="T65" fmla="*/ 42 h 46"/>
              <a:gd name="T66" fmla="*/ 14 w 178"/>
              <a:gd name="T67" fmla="*/ 42 h 46"/>
              <a:gd name="T68" fmla="*/ 15 w 178"/>
              <a:gd name="T69" fmla="*/ 41 h 46"/>
              <a:gd name="T70" fmla="*/ 15 w 178"/>
              <a:gd name="T71" fmla="*/ 41 h 46"/>
              <a:gd name="T72" fmla="*/ 15 w 178"/>
              <a:gd name="T73" fmla="*/ 41 h 46"/>
              <a:gd name="T74" fmla="*/ 16 w 178"/>
              <a:gd name="T75" fmla="*/ 41 h 46"/>
              <a:gd name="T76" fmla="*/ 16 w 178"/>
              <a:gd name="T77" fmla="*/ 41 h 46"/>
              <a:gd name="T78" fmla="*/ 16 w 178"/>
              <a:gd name="T79" fmla="*/ 41 h 46"/>
              <a:gd name="T80" fmla="*/ 18 w 178"/>
              <a:gd name="T81" fmla="*/ 40 h 46"/>
              <a:gd name="T82" fmla="*/ 18 w 178"/>
              <a:gd name="T83" fmla="*/ 40 h 46"/>
              <a:gd name="T84" fmla="*/ 18 w 178"/>
              <a:gd name="T85" fmla="*/ 40 h 46"/>
              <a:gd name="T86" fmla="*/ 176 w 178"/>
              <a:gd name="T87" fmla="*/ 1 h 46"/>
              <a:gd name="T88" fmla="*/ 176 w 178"/>
              <a:gd name="T89" fmla="*/ 1 h 46"/>
              <a:gd name="T90" fmla="*/ 176 w 178"/>
              <a:gd name="T91" fmla="*/ 1 h 46"/>
              <a:gd name="T92" fmla="*/ 177 w 178"/>
              <a:gd name="T93" fmla="*/ 0 h 46"/>
              <a:gd name="T94" fmla="*/ 177 w 178"/>
              <a:gd name="T95" fmla="*/ 0 h 46"/>
              <a:gd name="T96" fmla="*/ 178 w 178"/>
              <a:gd name="T97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8" h="46">
                <a:moveTo>
                  <a:pt x="0" y="46"/>
                </a:move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moveTo>
                  <a:pt x="1" y="46"/>
                </a:move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5"/>
                  <a:pt x="2" y="45"/>
                  <a:pt x="2" y="45"/>
                </a:cubicBezTo>
                <a:cubicBezTo>
                  <a:pt x="2" y="45"/>
                  <a:pt x="2" y="45"/>
                  <a:pt x="2" y="45"/>
                </a:cubicBezTo>
                <a:moveTo>
                  <a:pt x="3" y="45"/>
                </a:moveTo>
                <a:cubicBezTo>
                  <a:pt x="3" y="45"/>
                  <a:pt x="3" y="45"/>
                  <a:pt x="3" y="45"/>
                </a:cubicBezTo>
                <a:cubicBezTo>
                  <a:pt x="3" y="45"/>
                  <a:pt x="3" y="45"/>
                  <a:pt x="3" y="45"/>
                </a:cubicBezTo>
                <a:moveTo>
                  <a:pt x="4" y="45"/>
                </a:move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4" y="45"/>
                  <a:pt x="4" y="45"/>
                </a:cubicBezTo>
                <a:moveTo>
                  <a:pt x="5" y="45"/>
                </a:moveTo>
                <a:cubicBezTo>
                  <a:pt x="5" y="45"/>
                  <a:pt x="5" y="45"/>
                  <a:pt x="5" y="45"/>
                </a:cubicBezTo>
                <a:cubicBezTo>
                  <a:pt x="5" y="45"/>
                  <a:pt x="5" y="45"/>
                  <a:pt x="5" y="45"/>
                </a:cubicBezTo>
                <a:moveTo>
                  <a:pt x="5" y="44"/>
                </a:moveTo>
                <a:cubicBezTo>
                  <a:pt x="5" y="44"/>
                  <a:pt x="5" y="44"/>
                  <a:pt x="5" y="44"/>
                </a:cubicBezTo>
                <a:cubicBezTo>
                  <a:pt x="5" y="44"/>
                  <a:pt x="5" y="44"/>
                  <a:pt x="5" y="44"/>
                </a:cubicBezTo>
                <a:moveTo>
                  <a:pt x="6" y="44"/>
                </a:moveTo>
                <a:cubicBezTo>
                  <a:pt x="6" y="44"/>
                  <a:pt x="6" y="44"/>
                  <a:pt x="6" y="44"/>
                </a:cubicBezTo>
                <a:cubicBezTo>
                  <a:pt x="6" y="44"/>
                  <a:pt x="6" y="44"/>
                  <a:pt x="6" y="44"/>
                </a:cubicBezTo>
                <a:moveTo>
                  <a:pt x="7" y="44"/>
                </a:moveTo>
                <a:cubicBezTo>
                  <a:pt x="7" y="44"/>
                  <a:pt x="6" y="44"/>
                  <a:pt x="6" y="44"/>
                </a:cubicBezTo>
                <a:cubicBezTo>
                  <a:pt x="6" y="44"/>
                  <a:pt x="7" y="44"/>
                  <a:pt x="7" y="44"/>
                </a:cubicBezTo>
                <a:moveTo>
                  <a:pt x="7" y="44"/>
                </a:moveTo>
                <a:cubicBezTo>
                  <a:pt x="7" y="44"/>
                  <a:pt x="7" y="44"/>
                  <a:pt x="7" y="44"/>
                </a:cubicBezTo>
                <a:cubicBezTo>
                  <a:pt x="7" y="44"/>
                  <a:pt x="7" y="44"/>
                  <a:pt x="7" y="44"/>
                </a:cubicBezTo>
                <a:moveTo>
                  <a:pt x="8" y="44"/>
                </a:move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moveTo>
                  <a:pt x="9" y="43"/>
                </a:move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9" y="43"/>
                </a:cubicBezTo>
                <a:moveTo>
                  <a:pt x="9" y="43"/>
                </a:move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moveTo>
                  <a:pt x="10" y="43"/>
                </a:moveTo>
                <a:cubicBezTo>
                  <a:pt x="10" y="43"/>
                  <a:pt x="9" y="43"/>
                  <a:pt x="9" y="43"/>
                </a:cubicBezTo>
                <a:cubicBezTo>
                  <a:pt x="9" y="43"/>
                  <a:pt x="10" y="43"/>
                  <a:pt x="10" y="43"/>
                </a:cubicBezTo>
                <a:moveTo>
                  <a:pt x="10" y="43"/>
                </a:move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moveTo>
                  <a:pt x="11" y="43"/>
                </a:moveTo>
                <a:cubicBezTo>
                  <a:pt x="11" y="43"/>
                  <a:pt x="11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moveTo>
                  <a:pt x="12" y="42"/>
                </a:move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2" y="42"/>
                </a:cubicBezTo>
                <a:moveTo>
                  <a:pt x="12" y="42"/>
                </a:move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moveTo>
                  <a:pt x="13" y="42"/>
                </a:moveTo>
                <a:cubicBezTo>
                  <a:pt x="13" y="42"/>
                  <a:pt x="12" y="42"/>
                  <a:pt x="12" y="42"/>
                </a:cubicBezTo>
                <a:cubicBezTo>
                  <a:pt x="12" y="42"/>
                  <a:pt x="13" y="42"/>
                  <a:pt x="13" y="42"/>
                </a:cubicBezTo>
                <a:moveTo>
                  <a:pt x="13" y="42"/>
                </a:moveTo>
                <a:cubicBezTo>
                  <a:pt x="13" y="42"/>
                  <a:pt x="13" y="42"/>
                  <a:pt x="13" y="42"/>
                </a:cubicBezTo>
                <a:cubicBezTo>
                  <a:pt x="13" y="42"/>
                  <a:pt x="13" y="42"/>
                  <a:pt x="13" y="42"/>
                </a:cubicBezTo>
                <a:moveTo>
                  <a:pt x="14" y="42"/>
                </a:moveTo>
                <a:cubicBezTo>
                  <a:pt x="14" y="42"/>
                  <a:pt x="14" y="42"/>
                  <a:pt x="13" y="42"/>
                </a:cubicBezTo>
                <a:cubicBezTo>
                  <a:pt x="14" y="42"/>
                  <a:pt x="14" y="42"/>
                  <a:pt x="14" y="42"/>
                </a:cubicBezTo>
                <a:moveTo>
                  <a:pt x="15" y="41"/>
                </a:moveTo>
                <a:cubicBezTo>
                  <a:pt x="14" y="41"/>
                  <a:pt x="14" y="41"/>
                  <a:pt x="14" y="42"/>
                </a:cubicBezTo>
                <a:cubicBezTo>
                  <a:pt x="14" y="41"/>
                  <a:pt x="14" y="41"/>
                  <a:pt x="15" y="41"/>
                </a:cubicBezTo>
                <a:moveTo>
                  <a:pt x="15" y="41"/>
                </a:move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moveTo>
                  <a:pt x="16" y="41"/>
                </a:moveTo>
                <a:cubicBezTo>
                  <a:pt x="16" y="41"/>
                  <a:pt x="15" y="41"/>
                  <a:pt x="15" y="41"/>
                </a:cubicBezTo>
                <a:cubicBezTo>
                  <a:pt x="15" y="41"/>
                  <a:pt x="16" y="41"/>
                  <a:pt x="16" y="41"/>
                </a:cubicBezTo>
                <a:moveTo>
                  <a:pt x="16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16" y="41"/>
                  <a:pt x="16" y="41"/>
                  <a:pt x="16" y="41"/>
                </a:cubicBezTo>
                <a:moveTo>
                  <a:pt x="18" y="40"/>
                </a:moveTo>
                <a:cubicBezTo>
                  <a:pt x="17" y="40"/>
                  <a:pt x="17" y="41"/>
                  <a:pt x="16" y="41"/>
                </a:cubicBezTo>
                <a:cubicBezTo>
                  <a:pt x="17" y="41"/>
                  <a:pt x="17" y="40"/>
                  <a:pt x="18" y="40"/>
                </a:cubicBezTo>
                <a:moveTo>
                  <a:pt x="18" y="40"/>
                </a:moveTo>
                <a:cubicBezTo>
                  <a:pt x="18" y="40"/>
                  <a:pt x="18" y="40"/>
                  <a:pt x="18" y="40"/>
                </a:cubicBezTo>
                <a:cubicBezTo>
                  <a:pt x="18" y="40"/>
                  <a:pt x="18" y="40"/>
                  <a:pt x="18" y="40"/>
                </a:cubicBezTo>
                <a:moveTo>
                  <a:pt x="174" y="1"/>
                </a:moveTo>
                <a:cubicBezTo>
                  <a:pt x="116" y="13"/>
                  <a:pt x="64" y="26"/>
                  <a:pt x="18" y="40"/>
                </a:cubicBezTo>
                <a:cubicBezTo>
                  <a:pt x="64" y="26"/>
                  <a:pt x="116" y="13"/>
                  <a:pt x="174" y="1"/>
                </a:cubicBezTo>
                <a:moveTo>
                  <a:pt x="176" y="1"/>
                </a:moveTo>
                <a:cubicBezTo>
                  <a:pt x="175" y="1"/>
                  <a:pt x="175" y="1"/>
                  <a:pt x="174" y="1"/>
                </a:cubicBezTo>
                <a:cubicBezTo>
                  <a:pt x="175" y="1"/>
                  <a:pt x="175" y="1"/>
                  <a:pt x="176" y="1"/>
                </a:cubicBezTo>
                <a:moveTo>
                  <a:pt x="177" y="1"/>
                </a:moveTo>
                <a:cubicBezTo>
                  <a:pt x="176" y="1"/>
                  <a:pt x="176" y="1"/>
                  <a:pt x="176" y="1"/>
                </a:cubicBezTo>
                <a:cubicBezTo>
                  <a:pt x="176" y="1"/>
                  <a:pt x="176" y="1"/>
                  <a:pt x="177" y="1"/>
                </a:cubicBezTo>
                <a:moveTo>
                  <a:pt x="177" y="0"/>
                </a:moveTo>
                <a:cubicBezTo>
                  <a:pt x="177" y="0"/>
                  <a:pt x="177" y="1"/>
                  <a:pt x="177" y="1"/>
                </a:cubicBezTo>
                <a:cubicBezTo>
                  <a:pt x="177" y="1"/>
                  <a:pt x="177" y="0"/>
                  <a:pt x="177" y="0"/>
                </a:cubicBezTo>
                <a:moveTo>
                  <a:pt x="178" y="0"/>
                </a:moveTo>
                <a:cubicBezTo>
                  <a:pt x="178" y="0"/>
                  <a:pt x="178" y="0"/>
                  <a:pt x="178" y="0"/>
                </a:cubicBezTo>
                <a:cubicBezTo>
                  <a:pt x="178" y="0"/>
                  <a:pt x="178" y="0"/>
                  <a:pt x="178" y="0"/>
                </a:cubicBezTo>
              </a:path>
            </a:pathLst>
          </a:custGeom>
          <a:solidFill>
            <a:srgbClr val="64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3877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33306" y="0"/>
            <a:ext cx="6858694" cy="6858000"/>
          </a:xfrm>
          <a:custGeom>
            <a:avLst/>
            <a:gdLst>
              <a:gd name="connsiteX0" fmla="*/ 4572000 w 13719174"/>
              <a:gd name="connsiteY0" fmla="*/ 0 h 13716000"/>
              <a:gd name="connsiteX1" fmla="*/ 8801100 w 13719174"/>
              <a:gd name="connsiteY1" fmla="*/ 0 h 13716000"/>
              <a:gd name="connsiteX2" fmla="*/ 8801100 w 13719174"/>
              <a:gd name="connsiteY2" fmla="*/ 13716000 h 13716000"/>
              <a:gd name="connsiteX3" fmla="*/ 4572000 w 13719174"/>
              <a:gd name="connsiteY3" fmla="*/ 13716000 h 13716000"/>
              <a:gd name="connsiteX4" fmla="*/ 0 w 13719174"/>
              <a:gd name="connsiteY4" fmla="*/ 0 h 13716000"/>
              <a:gd name="connsiteX5" fmla="*/ 4229100 w 13719174"/>
              <a:gd name="connsiteY5" fmla="*/ 0 h 13716000"/>
              <a:gd name="connsiteX6" fmla="*/ 4229100 w 13719174"/>
              <a:gd name="connsiteY6" fmla="*/ 11049000 h 13716000"/>
              <a:gd name="connsiteX7" fmla="*/ 0 w 13719174"/>
              <a:gd name="connsiteY7" fmla="*/ 11049000 h 13716000"/>
              <a:gd name="connsiteX8" fmla="*/ 9144000 w 13719174"/>
              <a:gd name="connsiteY8" fmla="*/ 0 h 13716000"/>
              <a:gd name="connsiteX9" fmla="*/ 13719174 w 13719174"/>
              <a:gd name="connsiteY9" fmla="*/ 0 h 13716000"/>
              <a:gd name="connsiteX10" fmla="*/ 13719174 w 13719174"/>
              <a:gd name="connsiteY10" fmla="*/ 13716000 h 13716000"/>
              <a:gd name="connsiteX11" fmla="*/ 9144000 w 13719174"/>
              <a:gd name="connsiteY11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9174" h="13716000">
                <a:moveTo>
                  <a:pt x="4572000" y="0"/>
                </a:moveTo>
                <a:lnTo>
                  <a:pt x="8801100" y="0"/>
                </a:lnTo>
                <a:lnTo>
                  <a:pt x="8801100" y="13716000"/>
                </a:lnTo>
                <a:lnTo>
                  <a:pt x="4572000" y="13716000"/>
                </a:lnTo>
                <a:close/>
                <a:moveTo>
                  <a:pt x="0" y="0"/>
                </a:moveTo>
                <a:lnTo>
                  <a:pt x="4229100" y="0"/>
                </a:lnTo>
                <a:lnTo>
                  <a:pt x="4229100" y="11049000"/>
                </a:lnTo>
                <a:lnTo>
                  <a:pt x="0" y="11049000"/>
                </a:lnTo>
                <a:close/>
                <a:moveTo>
                  <a:pt x="9144000" y="0"/>
                </a:moveTo>
                <a:lnTo>
                  <a:pt x="13719174" y="0"/>
                </a:lnTo>
                <a:lnTo>
                  <a:pt x="13719174" y="13716000"/>
                </a:lnTo>
                <a:lnTo>
                  <a:pt x="914400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1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0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8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1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1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A333-5549-4944-99F5-67CCE3E14A9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7BC0-971A-4A6D-B053-15E1475B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8000">
                <a:srgbClr val="4383A8">
                  <a:alpha val="40000"/>
                </a:srgbClr>
              </a:gs>
              <a:gs pos="100000">
                <a:srgbClr val="393A4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67451" y="2690336"/>
            <a:ext cx="305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LOGO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0306" y="3244334"/>
            <a:ext cx="52953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93A4B"/>
            </a:gs>
            <a:gs pos="98000">
              <a:srgbClr val="40708F"/>
            </a:gs>
            <a:gs pos="100000">
              <a:srgbClr val="4383A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val 84"/>
          <p:cNvSpPr/>
          <p:nvPr/>
        </p:nvSpPr>
        <p:spPr>
          <a:xfrm>
            <a:off x="9280526" y="3848670"/>
            <a:ext cx="859212" cy="8592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7"/>
          <p:cNvSpPr>
            <a:spLocks noChangeArrowheads="1"/>
          </p:cNvSpPr>
          <p:nvPr/>
        </p:nvSpPr>
        <p:spPr bwMode="auto">
          <a:xfrm>
            <a:off x="8627457" y="4863807"/>
            <a:ext cx="216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  <a:latin typeface="Montserrat" panose="02000505000000020004" pitchFamily="2" charset="0"/>
                <a:cs typeface="Lato Bold" pitchFamily="34" charset="0"/>
              </a:rPr>
              <a:t>TEXT HERE</a:t>
            </a:r>
            <a:endParaRPr lang="en-US" altLang="en-US" dirty="0">
              <a:solidFill>
                <a:schemeClr val="bg1"/>
              </a:solidFill>
              <a:latin typeface="Montserrat" panose="02000505000000020004" pitchFamily="2" charset="0"/>
              <a:cs typeface="Lato Bold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511676" y="5134067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934508" y="1870168"/>
            <a:ext cx="859212" cy="8592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Shape 2787">
            <a:extLst>
              <a:ext uri="{FF2B5EF4-FFF2-40B4-BE49-F238E27FC236}">
                <a16:creationId xmlns:a16="http://schemas.microsoft.com/office/drawing/2014/main" id="{1B698599-5532-41C2-A38B-7F7CB4D94095}"/>
              </a:ext>
            </a:extLst>
          </p:cNvPr>
          <p:cNvSpPr/>
          <p:nvPr/>
        </p:nvSpPr>
        <p:spPr>
          <a:xfrm>
            <a:off x="2213496" y="2153724"/>
            <a:ext cx="293688" cy="29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9280526" y="1868488"/>
            <a:ext cx="859212" cy="8592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7"/>
          <p:cNvSpPr>
            <a:spLocks noChangeArrowheads="1"/>
          </p:cNvSpPr>
          <p:nvPr/>
        </p:nvSpPr>
        <p:spPr bwMode="auto">
          <a:xfrm>
            <a:off x="8627457" y="2794532"/>
            <a:ext cx="216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  <a:latin typeface="Montserrat" panose="02000505000000020004" pitchFamily="2" charset="0"/>
                <a:cs typeface="Lato Bold" pitchFamily="34" charset="0"/>
              </a:rPr>
              <a:t>TEXT HERE</a:t>
            </a:r>
            <a:endParaRPr lang="en-US" altLang="en-US" dirty="0">
              <a:solidFill>
                <a:schemeClr val="bg1"/>
              </a:solidFill>
              <a:latin typeface="Montserrat" panose="02000505000000020004" pitchFamily="2" charset="0"/>
              <a:cs typeface="Lato Bold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504087" y="3103519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93117" y="3804596"/>
            <a:ext cx="859212" cy="8592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090" name="Group 3"/>
          <p:cNvGrpSpPr>
            <a:grpSpLocks/>
          </p:cNvGrpSpPr>
          <p:nvPr/>
        </p:nvGrpSpPr>
        <p:grpSpPr bwMode="auto">
          <a:xfrm>
            <a:off x="3843338" y="1868488"/>
            <a:ext cx="4505325" cy="4805362"/>
            <a:chOff x="4345592" y="2324818"/>
            <a:chExt cx="3497181" cy="3728884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4668447" y="5543706"/>
              <a:ext cx="1511994" cy="509996"/>
            </a:xfrm>
            <a:custGeom>
              <a:avLst/>
              <a:gdLst>
                <a:gd name="T0" fmla="*/ 882 w 882"/>
                <a:gd name="T1" fmla="*/ 280 h 298"/>
                <a:gd name="T2" fmla="*/ 720 w 882"/>
                <a:gd name="T3" fmla="*/ 126 h 298"/>
                <a:gd name="T4" fmla="*/ 639 w 882"/>
                <a:gd name="T5" fmla="*/ 151 h 298"/>
                <a:gd name="T6" fmla="*/ 639 w 882"/>
                <a:gd name="T7" fmla="*/ 150 h 298"/>
                <a:gd name="T8" fmla="*/ 483 w 882"/>
                <a:gd name="T9" fmla="*/ 2 h 298"/>
                <a:gd name="T10" fmla="*/ 354 w 882"/>
                <a:gd name="T11" fmla="*/ 81 h 298"/>
                <a:gd name="T12" fmla="*/ 305 w 882"/>
                <a:gd name="T13" fmla="*/ 70 h 298"/>
                <a:gd name="T14" fmla="*/ 204 w 882"/>
                <a:gd name="T15" fmla="*/ 163 h 298"/>
                <a:gd name="T16" fmla="*/ 148 w 882"/>
                <a:gd name="T17" fmla="*/ 154 h 298"/>
                <a:gd name="T18" fmla="*/ 0 w 882"/>
                <a:gd name="T19" fmla="*/ 298 h 298"/>
                <a:gd name="T20" fmla="*/ 881 w 882"/>
                <a:gd name="T21" fmla="*/ 298 h 298"/>
                <a:gd name="T22" fmla="*/ 882 w 882"/>
                <a:gd name="T23" fmla="*/ 28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2" h="298">
                  <a:moveTo>
                    <a:pt x="882" y="280"/>
                  </a:moveTo>
                  <a:cubicBezTo>
                    <a:pt x="879" y="193"/>
                    <a:pt x="807" y="124"/>
                    <a:pt x="720" y="126"/>
                  </a:cubicBezTo>
                  <a:cubicBezTo>
                    <a:pt x="690" y="127"/>
                    <a:pt x="662" y="136"/>
                    <a:pt x="639" y="151"/>
                  </a:cubicBezTo>
                  <a:cubicBezTo>
                    <a:pt x="639" y="151"/>
                    <a:pt x="639" y="150"/>
                    <a:pt x="639" y="150"/>
                  </a:cubicBezTo>
                  <a:cubicBezTo>
                    <a:pt x="636" y="66"/>
                    <a:pt x="567" y="0"/>
                    <a:pt x="483" y="2"/>
                  </a:cubicBezTo>
                  <a:cubicBezTo>
                    <a:pt x="427" y="4"/>
                    <a:pt x="379" y="35"/>
                    <a:pt x="354" y="81"/>
                  </a:cubicBezTo>
                  <a:cubicBezTo>
                    <a:pt x="340" y="73"/>
                    <a:pt x="323" y="69"/>
                    <a:pt x="305" y="70"/>
                  </a:cubicBezTo>
                  <a:cubicBezTo>
                    <a:pt x="252" y="71"/>
                    <a:pt x="209" y="112"/>
                    <a:pt x="204" y="163"/>
                  </a:cubicBezTo>
                  <a:cubicBezTo>
                    <a:pt x="187" y="157"/>
                    <a:pt x="168" y="153"/>
                    <a:pt x="148" y="154"/>
                  </a:cubicBezTo>
                  <a:cubicBezTo>
                    <a:pt x="68" y="156"/>
                    <a:pt x="4" y="220"/>
                    <a:pt x="0" y="298"/>
                  </a:cubicBezTo>
                  <a:cubicBezTo>
                    <a:pt x="881" y="298"/>
                    <a:pt x="881" y="298"/>
                    <a:pt x="881" y="298"/>
                  </a:cubicBezTo>
                  <a:cubicBezTo>
                    <a:pt x="882" y="292"/>
                    <a:pt x="882" y="286"/>
                    <a:pt x="882" y="2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6312294" y="5536315"/>
              <a:ext cx="1495975" cy="517387"/>
            </a:xfrm>
            <a:custGeom>
              <a:avLst/>
              <a:gdLst>
                <a:gd name="T0" fmla="*/ 726 w 874"/>
                <a:gd name="T1" fmla="*/ 183 h 302"/>
                <a:gd name="T2" fmla="*/ 698 w 874"/>
                <a:gd name="T3" fmla="*/ 185 h 302"/>
                <a:gd name="T4" fmla="*/ 700 w 874"/>
                <a:gd name="T5" fmla="*/ 162 h 302"/>
                <a:gd name="T6" fmla="*/ 538 w 874"/>
                <a:gd name="T7" fmla="*/ 0 h 302"/>
                <a:gd name="T8" fmla="*/ 380 w 874"/>
                <a:gd name="T9" fmla="*/ 124 h 302"/>
                <a:gd name="T10" fmla="*/ 309 w 874"/>
                <a:gd name="T11" fmla="*/ 105 h 302"/>
                <a:gd name="T12" fmla="*/ 182 w 874"/>
                <a:gd name="T13" fmla="*/ 186 h 302"/>
                <a:gd name="T14" fmla="*/ 153 w 874"/>
                <a:gd name="T15" fmla="*/ 183 h 302"/>
                <a:gd name="T16" fmla="*/ 0 w 874"/>
                <a:gd name="T17" fmla="*/ 302 h 302"/>
                <a:gd name="T18" fmla="*/ 874 w 874"/>
                <a:gd name="T19" fmla="*/ 302 h 302"/>
                <a:gd name="T20" fmla="*/ 726 w 874"/>
                <a:gd name="T21" fmla="*/ 18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4" h="302">
                  <a:moveTo>
                    <a:pt x="726" y="183"/>
                  </a:moveTo>
                  <a:cubicBezTo>
                    <a:pt x="716" y="183"/>
                    <a:pt x="707" y="184"/>
                    <a:pt x="698" y="185"/>
                  </a:cubicBezTo>
                  <a:cubicBezTo>
                    <a:pt x="699" y="178"/>
                    <a:pt x="700" y="170"/>
                    <a:pt x="700" y="162"/>
                  </a:cubicBezTo>
                  <a:cubicBezTo>
                    <a:pt x="700" y="73"/>
                    <a:pt x="627" y="0"/>
                    <a:pt x="538" y="0"/>
                  </a:cubicBezTo>
                  <a:cubicBezTo>
                    <a:pt x="461" y="0"/>
                    <a:pt x="397" y="53"/>
                    <a:pt x="380" y="124"/>
                  </a:cubicBezTo>
                  <a:cubicBezTo>
                    <a:pt x="359" y="112"/>
                    <a:pt x="335" y="105"/>
                    <a:pt x="309" y="105"/>
                  </a:cubicBezTo>
                  <a:cubicBezTo>
                    <a:pt x="253" y="105"/>
                    <a:pt x="205" y="138"/>
                    <a:pt x="182" y="186"/>
                  </a:cubicBezTo>
                  <a:cubicBezTo>
                    <a:pt x="173" y="184"/>
                    <a:pt x="163" y="183"/>
                    <a:pt x="153" y="183"/>
                  </a:cubicBezTo>
                  <a:cubicBezTo>
                    <a:pt x="79" y="183"/>
                    <a:pt x="18" y="234"/>
                    <a:pt x="0" y="302"/>
                  </a:cubicBezTo>
                  <a:cubicBezTo>
                    <a:pt x="874" y="302"/>
                    <a:pt x="874" y="302"/>
                    <a:pt x="874" y="302"/>
                  </a:cubicBezTo>
                  <a:cubicBezTo>
                    <a:pt x="859" y="234"/>
                    <a:pt x="798" y="183"/>
                    <a:pt x="726" y="18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5330175" y="3827705"/>
              <a:ext cx="585328" cy="358475"/>
            </a:xfrm>
            <a:custGeom>
              <a:avLst/>
              <a:gdLst>
                <a:gd name="T0" fmla="*/ 283 w 342"/>
                <a:gd name="T1" fmla="*/ 61 h 209"/>
                <a:gd name="T2" fmla="*/ 266 w 342"/>
                <a:gd name="T3" fmla="*/ 64 h 209"/>
                <a:gd name="T4" fmla="*/ 266 w 342"/>
                <a:gd name="T5" fmla="*/ 61 h 209"/>
                <a:gd name="T6" fmla="*/ 204 w 342"/>
                <a:gd name="T7" fmla="*/ 0 h 209"/>
                <a:gd name="T8" fmla="*/ 156 w 342"/>
                <a:gd name="T9" fmla="*/ 24 h 209"/>
                <a:gd name="T10" fmla="*/ 119 w 342"/>
                <a:gd name="T11" fmla="*/ 9 h 209"/>
                <a:gd name="T12" fmla="*/ 71 w 342"/>
                <a:gd name="T13" fmla="*/ 40 h 209"/>
                <a:gd name="T14" fmla="*/ 52 w 342"/>
                <a:gd name="T15" fmla="*/ 37 h 209"/>
                <a:gd name="T16" fmla="*/ 0 w 342"/>
                <a:gd name="T17" fmla="*/ 89 h 209"/>
                <a:gd name="T18" fmla="*/ 52 w 342"/>
                <a:gd name="T19" fmla="*/ 141 h 209"/>
                <a:gd name="T20" fmla="*/ 64 w 342"/>
                <a:gd name="T21" fmla="*/ 139 h 209"/>
                <a:gd name="T22" fmla="*/ 63 w 342"/>
                <a:gd name="T23" fmla="*/ 146 h 209"/>
                <a:gd name="T24" fmla="*/ 123 w 342"/>
                <a:gd name="T25" fmla="*/ 206 h 209"/>
                <a:gd name="T26" fmla="*/ 168 w 342"/>
                <a:gd name="T27" fmla="*/ 185 h 209"/>
                <a:gd name="T28" fmla="*/ 212 w 342"/>
                <a:gd name="T29" fmla="*/ 209 h 209"/>
                <a:gd name="T30" fmla="*/ 262 w 342"/>
                <a:gd name="T31" fmla="*/ 175 h 209"/>
                <a:gd name="T32" fmla="*/ 283 w 342"/>
                <a:gd name="T33" fmla="*/ 179 h 209"/>
                <a:gd name="T34" fmla="*/ 342 w 342"/>
                <a:gd name="T35" fmla="*/ 120 h 209"/>
                <a:gd name="T36" fmla="*/ 283 w 342"/>
                <a:gd name="T37" fmla="*/ 61 h 209"/>
                <a:gd name="T38" fmla="*/ 175 w 342"/>
                <a:gd name="T39" fmla="*/ 118 h 209"/>
                <a:gd name="T40" fmla="*/ 173 w 342"/>
                <a:gd name="T41" fmla="*/ 113 h 209"/>
                <a:gd name="T42" fmla="*/ 177 w 342"/>
                <a:gd name="T43" fmla="*/ 116 h 209"/>
                <a:gd name="T44" fmla="*/ 175 w 342"/>
                <a:gd name="T45" fmla="*/ 11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2" h="209">
                  <a:moveTo>
                    <a:pt x="283" y="61"/>
                  </a:moveTo>
                  <a:cubicBezTo>
                    <a:pt x="277" y="61"/>
                    <a:pt x="271" y="62"/>
                    <a:pt x="266" y="64"/>
                  </a:cubicBezTo>
                  <a:cubicBezTo>
                    <a:pt x="266" y="63"/>
                    <a:pt x="266" y="62"/>
                    <a:pt x="266" y="61"/>
                  </a:cubicBezTo>
                  <a:cubicBezTo>
                    <a:pt x="266" y="27"/>
                    <a:pt x="238" y="0"/>
                    <a:pt x="204" y="0"/>
                  </a:cubicBezTo>
                  <a:cubicBezTo>
                    <a:pt x="185" y="0"/>
                    <a:pt x="167" y="9"/>
                    <a:pt x="156" y="24"/>
                  </a:cubicBezTo>
                  <a:cubicBezTo>
                    <a:pt x="146" y="15"/>
                    <a:pt x="134" y="9"/>
                    <a:pt x="119" y="9"/>
                  </a:cubicBezTo>
                  <a:cubicBezTo>
                    <a:pt x="98" y="9"/>
                    <a:pt x="79" y="22"/>
                    <a:pt x="71" y="40"/>
                  </a:cubicBezTo>
                  <a:cubicBezTo>
                    <a:pt x="65" y="38"/>
                    <a:pt x="59" y="37"/>
                    <a:pt x="52" y="37"/>
                  </a:cubicBezTo>
                  <a:cubicBezTo>
                    <a:pt x="23" y="37"/>
                    <a:pt x="0" y="60"/>
                    <a:pt x="0" y="89"/>
                  </a:cubicBezTo>
                  <a:cubicBezTo>
                    <a:pt x="0" y="118"/>
                    <a:pt x="23" y="141"/>
                    <a:pt x="52" y="141"/>
                  </a:cubicBezTo>
                  <a:cubicBezTo>
                    <a:pt x="56" y="141"/>
                    <a:pt x="60" y="140"/>
                    <a:pt x="64" y="139"/>
                  </a:cubicBezTo>
                  <a:cubicBezTo>
                    <a:pt x="64" y="142"/>
                    <a:pt x="63" y="144"/>
                    <a:pt x="63" y="146"/>
                  </a:cubicBezTo>
                  <a:cubicBezTo>
                    <a:pt x="63" y="179"/>
                    <a:pt x="90" y="206"/>
                    <a:pt x="123" y="206"/>
                  </a:cubicBezTo>
                  <a:cubicBezTo>
                    <a:pt x="141" y="206"/>
                    <a:pt x="157" y="198"/>
                    <a:pt x="168" y="185"/>
                  </a:cubicBezTo>
                  <a:cubicBezTo>
                    <a:pt x="178" y="199"/>
                    <a:pt x="194" y="209"/>
                    <a:pt x="212" y="209"/>
                  </a:cubicBezTo>
                  <a:cubicBezTo>
                    <a:pt x="235" y="209"/>
                    <a:pt x="254" y="195"/>
                    <a:pt x="262" y="175"/>
                  </a:cubicBezTo>
                  <a:cubicBezTo>
                    <a:pt x="268" y="178"/>
                    <a:pt x="276" y="179"/>
                    <a:pt x="283" y="179"/>
                  </a:cubicBezTo>
                  <a:cubicBezTo>
                    <a:pt x="315" y="179"/>
                    <a:pt x="342" y="153"/>
                    <a:pt x="342" y="120"/>
                  </a:cubicBezTo>
                  <a:cubicBezTo>
                    <a:pt x="342" y="88"/>
                    <a:pt x="315" y="61"/>
                    <a:pt x="283" y="61"/>
                  </a:cubicBezTo>
                  <a:close/>
                  <a:moveTo>
                    <a:pt x="175" y="118"/>
                  </a:moveTo>
                  <a:cubicBezTo>
                    <a:pt x="174" y="116"/>
                    <a:pt x="173" y="115"/>
                    <a:pt x="173" y="113"/>
                  </a:cubicBezTo>
                  <a:cubicBezTo>
                    <a:pt x="174" y="114"/>
                    <a:pt x="176" y="115"/>
                    <a:pt x="177" y="116"/>
                  </a:cubicBezTo>
                  <a:cubicBezTo>
                    <a:pt x="177" y="117"/>
                    <a:pt x="176" y="117"/>
                    <a:pt x="175" y="1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auto">
            <a:xfrm>
              <a:off x="6872976" y="5190158"/>
              <a:ext cx="388165" cy="241447"/>
            </a:xfrm>
            <a:custGeom>
              <a:avLst/>
              <a:gdLst>
                <a:gd name="T0" fmla="*/ 188 w 226"/>
                <a:gd name="T1" fmla="*/ 40 h 141"/>
                <a:gd name="T2" fmla="*/ 181 w 226"/>
                <a:gd name="T3" fmla="*/ 41 h 141"/>
                <a:gd name="T4" fmla="*/ 180 w 226"/>
                <a:gd name="T5" fmla="*/ 37 h 141"/>
                <a:gd name="T6" fmla="*/ 139 w 226"/>
                <a:gd name="T7" fmla="*/ 2 h 141"/>
                <a:gd name="T8" fmla="*/ 111 w 226"/>
                <a:gd name="T9" fmla="*/ 18 h 141"/>
                <a:gd name="T10" fmla="*/ 81 w 226"/>
                <a:gd name="T11" fmla="*/ 5 h 141"/>
                <a:gd name="T12" fmla="*/ 51 w 226"/>
                <a:gd name="T13" fmla="*/ 29 h 141"/>
                <a:gd name="T14" fmla="*/ 37 w 226"/>
                <a:gd name="T15" fmla="*/ 28 h 141"/>
                <a:gd name="T16" fmla="*/ 2 w 226"/>
                <a:gd name="T17" fmla="*/ 69 h 141"/>
                <a:gd name="T18" fmla="*/ 43 w 226"/>
                <a:gd name="T19" fmla="*/ 104 h 141"/>
                <a:gd name="T20" fmla="*/ 55 w 226"/>
                <a:gd name="T21" fmla="*/ 101 h 141"/>
                <a:gd name="T22" fmla="*/ 55 w 226"/>
                <a:gd name="T23" fmla="*/ 103 h 141"/>
                <a:gd name="T24" fmla="*/ 98 w 226"/>
                <a:gd name="T25" fmla="*/ 139 h 141"/>
                <a:gd name="T26" fmla="*/ 128 w 226"/>
                <a:gd name="T27" fmla="*/ 121 h 141"/>
                <a:gd name="T28" fmla="*/ 152 w 226"/>
                <a:gd name="T29" fmla="*/ 128 h 141"/>
                <a:gd name="T30" fmla="*/ 182 w 226"/>
                <a:gd name="T31" fmla="*/ 106 h 141"/>
                <a:gd name="T32" fmla="*/ 194 w 226"/>
                <a:gd name="T33" fmla="*/ 107 h 141"/>
                <a:gd name="T34" fmla="*/ 225 w 226"/>
                <a:gd name="T35" fmla="*/ 70 h 141"/>
                <a:gd name="T36" fmla="*/ 188 w 226"/>
                <a:gd name="T37" fmla="*/ 40 h 141"/>
                <a:gd name="T38" fmla="*/ 109 w 226"/>
                <a:gd name="T39" fmla="*/ 63 h 141"/>
                <a:gd name="T40" fmla="*/ 110 w 226"/>
                <a:gd name="T41" fmla="*/ 61 h 141"/>
                <a:gd name="T42" fmla="*/ 112 w 226"/>
                <a:gd name="T43" fmla="*/ 64 h 141"/>
                <a:gd name="T44" fmla="*/ 109 w 226"/>
                <a:gd name="T45" fmla="*/ 6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6" h="141">
                  <a:moveTo>
                    <a:pt x="188" y="40"/>
                  </a:moveTo>
                  <a:cubicBezTo>
                    <a:pt x="186" y="40"/>
                    <a:pt x="183" y="40"/>
                    <a:pt x="181" y="41"/>
                  </a:cubicBezTo>
                  <a:cubicBezTo>
                    <a:pt x="181" y="40"/>
                    <a:pt x="181" y="38"/>
                    <a:pt x="180" y="37"/>
                  </a:cubicBezTo>
                  <a:cubicBezTo>
                    <a:pt x="179" y="16"/>
                    <a:pt x="160" y="0"/>
                    <a:pt x="139" y="2"/>
                  </a:cubicBezTo>
                  <a:cubicBezTo>
                    <a:pt x="127" y="3"/>
                    <a:pt x="117" y="9"/>
                    <a:pt x="111" y="18"/>
                  </a:cubicBezTo>
                  <a:cubicBezTo>
                    <a:pt x="104" y="9"/>
                    <a:pt x="93" y="4"/>
                    <a:pt x="81" y="5"/>
                  </a:cubicBezTo>
                  <a:cubicBezTo>
                    <a:pt x="66" y="6"/>
                    <a:pt x="55" y="16"/>
                    <a:pt x="51" y="29"/>
                  </a:cubicBezTo>
                  <a:cubicBezTo>
                    <a:pt x="46" y="28"/>
                    <a:pt x="42" y="27"/>
                    <a:pt x="37" y="28"/>
                  </a:cubicBezTo>
                  <a:cubicBezTo>
                    <a:pt x="16" y="30"/>
                    <a:pt x="0" y="48"/>
                    <a:pt x="2" y="69"/>
                  </a:cubicBezTo>
                  <a:cubicBezTo>
                    <a:pt x="4" y="90"/>
                    <a:pt x="22" y="106"/>
                    <a:pt x="43" y="104"/>
                  </a:cubicBezTo>
                  <a:cubicBezTo>
                    <a:pt x="47" y="104"/>
                    <a:pt x="51" y="103"/>
                    <a:pt x="55" y="101"/>
                  </a:cubicBezTo>
                  <a:cubicBezTo>
                    <a:pt x="55" y="102"/>
                    <a:pt x="55" y="102"/>
                    <a:pt x="55" y="103"/>
                  </a:cubicBezTo>
                  <a:cubicBezTo>
                    <a:pt x="57" y="125"/>
                    <a:pt x="76" y="141"/>
                    <a:pt x="98" y="139"/>
                  </a:cubicBezTo>
                  <a:cubicBezTo>
                    <a:pt x="110" y="138"/>
                    <a:pt x="121" y="131"/>
                    <a:pt x="128" y="121"/>
                  </a:cubicBezTo>
                  <a:cubicBezTo>
                    <a:pt x="134" y="126"/>
                    <a:pt x="143" y="129"/>
                    <a:pt x="152" y="128"/>
                  </a:cubicBezTo>
                  <a:cubicBezTo>
                    <a:pt x="166" y="127"/>
                    <a:pt x="177" y="118"/>
                    <a:pt x="182" y="106"/>
                  </a:cubicBezTo>
                  <a:cubicBezTo>
                    <a:pt x="186" y="107"/>
                    <a:pt x="190" y="107"/>
                    <a:pt x="194" y="107"/>
                  </a:cubicBezTo>
                  <a:cubicBezTo>
                    <a:pt x="213" y="105"/>
                    <a:pt x="226" y="89"/>
                    <a:pt x="225" y="70"/>
                  </a:cubicBezTo>
                  <a:cubicBezTo>
                    <a:pt x="223" y="52"/>
                    <a:pt x="207" y="38"/>
                    <a:pt x="188" y="40"/>
                  </a:cubicBezTo>
                  <a:close/>
                  <a:moveTo>
                    <a:pt x="109" y="63"/>
                  </a:moveTo>
                  <a:cubicBezTo>
                    <a:pt x="109" y="62"/>
                    <a:pt x="110" y="62"/>
                    <a:pt x="110" y="61"/>
                  </a:cubicBezTo>
                  <a:cubicBezTo>
                    <a:pt x="111" y="62"/>
                    <a:pt x="111" y="63"/>
                    <a:pt x="112" y="64"/>
                  </a:cubicBezTo>
                  <a:cubicBezTo>
                    <a:pt x="111" y="64"/>
                    <a:pt x="110" y="63"/>
                    <a:pt x="109" y="6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5775025" y="5164289"/>
              <a:ext cx="752916" cy="837675"/>
            </a:xfrm>
            <a:custGeom>
              <a:avLst/>
              <a:gdLst>
                <a:gd name="T0" fmla="*/ 259 w 799"/>
                <a:gd name="T1" fmla="*/ 18 h 889"/>
                <a:gd name="T2" fmla="*/ 0 w 799"/>
                <a:gd name="T3" fmla="*/ 889 h 889"/>
                <a:gd name="T4" fmla="*/ 799 w 799"/>
                <a:gd name="T5" fmla="*/ 833 h 889"/>
                <a:gd name="T6" fmla="*/ 495 w 799"/>
                <a:gd name="T7" fmla="*/ 0 h 889"/>
                <a:gd name="T8" fmla="*/ 259 w 799"/>
                <a:gd name="T9" fmla="*/ 18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889">
                  <a:moveTo>
                    <a:pt x="259" y="18"/>
                  </a:moveTo>
                  <a:lnTo>
                    <a:pt x="0" y="889"/>
                  </a:lnTo>
                  <a:lnTo>
                    <a:pt x="799" y="833"/>
                  </a:lnTo>
                  <a:lnTo>
                    <a:pt x="495" y="0"/>
                  </a:lnTo>
                  <a:lnTo>
                    <a:pt x="259" y="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9117" name="Freeform 32"/>
            <p:cNvSpPr>
              <a:spLocks/>
            </p:cNvSpPr>
            <p:nvPr/>
          </p:nvSpPr>
          <p:spPr bwMode="auto">
            <a:xfrm>
              <a:off x="5981628" y="5481042"/>
              <a:ext cx="753500" cy="572660"/>
            </a:xfrm>
            <a:custGeom>
              <a:avLst/>
              <a:gdLst>
                <a:gd name="T0" fmla="*/ 664450 w 440"/>
                <a:gd name="T1" fmla="*/ 432487 h 335"/>
                <a:gd name="T2" fmla="*/ 679863 w 440"/>
                <a:gd name="T3" fmla="*/ 372656 h 335"/>
                <a:gd name="T4" fmla="*/ 570263 w 440"/>
                <a:gd name="T5" fmla="*/ 249577 h 335"/>
                <a:gd name="T6" fmla="*/ 583963 w 440"/>
                <a:gd name="T7" fmla="*/ 182909 h 335"/>
                <a:gd name="T8" fmla="*/ 400725 w 440"/>
                <a:gd name="T9" fmla="*/ 0 h 335"/>
                <a:gd name="T10" fmla="*/ 217488 w 440"/>
                <a:gd name="T11" fmla="*/ 182909 h 335"/>
                <a:gd name="T12" fmla="*/ 220913 w 440"/>
                <a:gd name="T13" fmla="*/ 215389 h 335"/>
                <a:gd name="T14" fmla="*/ 193513 w 440"/>
                <a:gd name="T15" fmla="*/ 213679 h 335"/>
                <a:gd name="T16" fmla="*/ 0 w 440"/>
                <a:gd name="T17" fmla="*/ 408554 h 335"/>
                <a:gd name="T18" fmla="*/ 92475 w 440"/>
                <a:gd name="T19" fmla="*/ 572660 h 335"/>
                <a:gd name="T20" fmla="*/ 753500 w 440"/>
                <a:gd name="T21" fmla="*/ 572660 h 335"/>
                <a:gd name="T22" fmla="*/ 664450 w 440"/>
                <a:gd name="T23" fmla="*/ 432487 h 3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40" h="335">
                  <a:moveTo>
                    <a:pt x="388" y="253"/>
                  </a:moveTo>
                  <a:cubicBezTo>
                    <a:pt x="393" y="243"/>
                    <a:pt x="397" y="231"/>
                    <a:pt x="397" y="218"/>
                  </a:cubicBezTo>
                  <a:cubicBezTo>
                    <a:pt x="397" y="181"/>
                    <a:pt x="369" y="151"/>
                    <a:pt x="333" y="146"/>
                  </a:cubicBezTo>
                  <a:cubicBezTo>
                    <a:pt x="338" y="134"/>
                    <a:pt x="341" y="121"/>
                    <a:pt x="341" y="107"/>
                  </a:cubicBezTo>
                  <a:cubicBezTo>
                    <a:pt x="341" y="48"/>
                    <a:pt x="293" y="0"/>
                    <a:pt x="234" y="0"/>
                  </a:cubicBezTo>
                  <a:cubicBezTo>
                    <a:pt x="175" y="0"/>
                    <a:pt x="127" y="48"/>
                    <a:pt x="127" y="107"/>
                  </a:cubicBezTo>
                  <a:cubicBezTo>
                    <a:pt x="127" y="113"/>
                    <a:pt x="128" y="120"/>
                    <a:pt x="129" y="126"/>
                  </a:cubicBezTo>
                  <a:cubicBezTo>
                    <a:pt x="124" y="125"/>
                    <a:pt x="119" y="125"/>
                    <a:pt x="113" y="125"/>
                  </a:cubicBezTo>
                  <a:cubicBezTo>
                    <a:pt x="50" y="125"/>
                    <a:pt x="0" y="176"/>
                    <a:pt x="0" y="239"/>
                  </a:cubicBezTo>
                  <a:cubicBezTo>
                    <a:pt x="0" y="279"/>
                    <a:pt x="21" y="315"/>
                    <a:pt x="54" y="335"/>
                  </a:cubicBezTo>
                  <a:cubicBezTo>
                    <a:pt x="440" y="335"/>
                    <a:pt x="440" y="335"/>
                    <a:pt x="440" y="335"/>
                  </a:cubicBezTo>
                  <a:cubicBezTo>
                    <a:pt x="437" y="300"/>
                    <a:pt x="417" y="270"/>
                    <a:pt x="388" y="2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8" name="Freeform 33"/>
            <p:cNvSpPr>
              <a:spLocks/>
            </p:cNvSpPr>
            <p:nvPr/>
          </p:nvSpPr>
          <p:spPr bwMode="auto">
            <a:xfrm>
              <a:off x="5630309" y="5531903"/>
              <a:ext cx="517090" cy="521798"/>
            </a:xfrm>
            <a:custGeom>
              <a:avLst/>
              <a:gdLst>
                <a:gd name="T0" fmla="*/ 511953 w 302"/>
                <a:gd name="T1" fmla="*/ 366114 h 305"/>
                <a:gd name="T2" fmla="*/ 359566 w 302"/>
                <a:gd name="T3" fmla="*/ 196744 h 305"/>
                <a:gd name="T4" fmla="*/ 364703 w 302"/>
                <a:gd name="T5" fmla="*/ 147130 h 305"/>
                <a:gd name="T6" fmla="*/ 219164 w 302"/>
                <a:gd name="T7" fmla="*/ 5132 h 305"/>
                <a:gd name="T8" fmla="*/ 95884 w 302"/>
                <a:gd name="T9" fmla="*/ 143708 h 305"/>
                <a:gd name="T10" fmla="*/ 5137 w 302"/>
                <a:gd name="T11" fmla="*/ 294260 h 305"/>
                <a:gd name="T12" fmla="*/ 85611 w 302"/>
                <a:gd name="T13" fmla="*/ 419149 h 305"/>
                <a:gd name="T14" fmla="*/ 51367 w 302"/>
                <a:gd name="T15" fmla="*/ 509822 h 305"/>
                <a:gd name="T16" fmla="*/ 53079 w 302"/>
                <a:gd name="T17" fmla="*/ 521798 h 305"/>
                <a:gd name="T18" fmla="*/ 452026 w 302"/>
                <a:gd name="T19" fmla="*/ 521798 h 305"/>
                <a:gd name="T20" fmla="*/ 511953 w 302"/>
                <a:gd name="T21" fmla="*/ 366114 h 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" h="305">
                  <a:moveTo>
                    <a:pt x="299" y="214"/>
                  </a:moveTo>
                  <a:cubicBezTo>
                    <a:pt x="295" y="161"/>
                    <a:pt x="256" y="119"/>
                    <a:pt x="210" y="115"/>
                  </a:cubicBezTo>
                  <a:cubicBezTo>
                    <a:pt x="212" y="106"/>
                    <a:pt x="213" y="96"/>
                    <a:pt x="213" y="86"/>
                  </a:cubicBezTo>
                  <a:cubicBezTo>
                    <a:pt x="209" y="37"/>
                    <a:pt x="171" y="0"/>
                    <a:pt x="128" y="3"/>
                  </a:cubicBezTo>
                  <a:cubicBezTo>
                    <a:pt x="89" y="6"/>
                    <a:pt x="59" y="41"/>
                    <a:pt x="56" y="84"/>
                  </a:cubicBezTo>
                  <a:cubicBezTo>
                    <a:pt x="23" y="95"/>
                    <a:pt x="0" y="131"/>
                    <a:pt x="3" y="172"/>
                  </a:cubicBezTo>
                  <a:cubicBezTo>
                    <a:pt x="6" y="205"/>
                    <a:pt x="25" y="232"/>
                    <a:pt x="50" y="245"/>
                  </a:cubicBezTo>
                  <a:cubicBezTo>
                    <a:pt x="36" y="257"/>
                    <a:pt x="28" y="277"/>
                    <a:pt x="30" y="298"/>
                  </a:cubicBezTo>
                  <a:cubicBezTo>
                    <a:pt x="30" y="300"/>
                    <a:pt x="31" y="303"/>
                    <a:pt x="31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87" y="284"/>
                    <a:pt x="302" y="251"/>
                    <a:pt x="299" y="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9" name="Freeform 34"/>
            <p:cNvSpPr>
              <a:spLocks/>
            </p:cNvSpPr>
            <p:nvPr/>
          </p:nvSpPr>
          <p:spPr bwMode="auto">
            <a:xfrm>
              <a:off x="5962791" y="4991266"/>
              <a:ext cx="345669" cy="528392"/>
            </a:xfrm>
            <a:custGeom>
              <a:avLst/>
              <a:gdLst>
                <a:gd name="T0" fmla="*/ 167701 w 202"/>
                <a:gd name="T1" fmla="*/ 3420 h 309"/>
                <a:gd name="T2" fmla="*/ 1711 w 202"/>
                <a:gd name="T3" fmla="*/ 179551 h 309"/>
                <a:gd name="T4" fmla="*/ 181391 w 202"/>
                <a:gd name="T5" fmla="*/ 528392 h 309"/>
                <a:gd name="T6" fmla="*/ 343958 w 202"/>
                <a:gd name="T7" fmla="*/ 171001 h 309"/>
                <a:gd name="T8" fmla="*/ 167701 w 202"/>
                <a:gd name="T9" fmla="*/ 3420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309">
                  <a:moveTo>
                    <a:pt x="98" y="2"/>
                  </a:moveTo>
                  <a:cubicBezTo>
                    <a:pt x="45" y="3"/>
                    <a:pt x="0" y="63"/>
                    <a:pt x="1" y="105"/>
                  </a:cubicBezTo>
                  <a:cubicBezTo>
                    <a:pt x="2" y="148"/>
                    <a:pt x="106" y="309"/>
                    <a:pt x="106" y="309"/>
                  </a:cubicBezTo>
                  <a:cubicBezTo>
                    <a:pt x="135" y="235"/>
                    <a:pt x="202" y="142"/>
                    <a:pt x="201" y="100"/>
                  </a:cubicBezTo>
                  <a:cubicBezTo>
                    <a:pt x="200" y="58"/>
                    <a:pt x="151" y="0"/>
                    <a:pt x="98" y="2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0" name="Freeform 35"/>
            <p:cNvSpPr>
              <a:spLocks/>
            </p:cNvSpPr>
            <p:nvPr/>
          </p:nvSpPr>
          <p:spPr bwMode="auto">
            <a:xfrm>
              <a:off x="5992930" y="4997859"/>
              <a:ext cx="282562" cy="431379"/>
            </a:xfrm>
            <a:custGeom>
              <a:avLst/>
              <a:gdLst>
                <a:gd name="T0" fmla="*/ 137000 w 165"/>
                <a:gd name="T1" fmla="*/ 1712 h 252"/>
                <a:gd name="T2" fmla="*/ 1712 w 165"/>
                <a:gd name="T3" fmla="*/ 145505 h 252"/>
                <a:gd name="T4" fmla="*/ 148987 w 165"/>
                <a:gd name="T5" fmla="*/ 431379 h 252"/>
                <a:gd name="T6" fmla="*/ 280850 w 165"/>
                <a:gd name="T7" fmla="*/ 138658 h 252"/>
                <a:gd name="T8" fmla="*/ 137000 w 165"/>
                <a:gd name="T9" fmla="*/ 1712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" h="252">
                  <a:moveTo>
                    <a:pt x="80" y="1"/>
                  </a:moveTo>
                  <a:cubicBezTo>
                    <a:pt x="37" y="2"/>
                    <a:pt x="0" y="51"/>
                    <a:pt x="1" y="85"/>
                  </a:cubicBezTo>
                  <a:cubicBezTo>
                    <a:pt x="2" y="120"/>
                    <a:pt x="87" y="252"/>
                    <a:pt x="87" y="252"/>
                  </a:cubicBezTo>
                  <a:cubicBezTo>
                    <a:pt x="111" y="191"/>
                    <a:pt x="165" y="115"/>
                    <a:pt x="164" y="81"/>
                  </a:cubicBezTo>
                  <a:cubicBezTo>
                    <a:pt x="163" y="47"/>
                    <a:pt x="124" y="0"/>
                    <a:pt x="80" y="1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1" name="Freeform 36"/>
            <p:cNvSpPr>
              <a:spLocks/>
            </p:cNvSpPr>
            <p:nvPr/>
          </p:nvSpPr>
          <p:spPr bwMode="auto">
            <a:xfrm>
              <a:off x="6024013" y="4997859"/>
              <a:ext cx="217573" cy="332482"/>
            </a:xfrm>
            <a:custGeom>
              <a:avLst/>
              <a:gdLst>
                <a:gd name="T0" fmla="*/ 106217 w 127"/>
                <a:gd name="T1" fmla="*/ 0 h 194"/>
                <a:gd name="T2" fmla="*/ 1713 w 127"/>
                <a:gd name="T3" fmla="*/ 113112 h 194"/>
                <a:gd name="T4" fmla="*/ 114783 w 127"/>
                <a:gd name="T5" fmla="*/ 332482 h 194"/>
                <a:gd name="T6" fmla="*/ 217573 w 127"/>
                <a:gd name="T7" fmla="*/ 106257 h 194"/>
                <a:gd name="T8" fmla="*/ 106217 w 127"/>
                <a:gd name="T9" fmla="*/ 0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" h="194">
                  <a:moveTo>
                    <a:pt x="62" y="0"/>
                  </a:moveTo>
                  <a:cubicBezTo>
                    <a:pt x="29" y="1"/>
                    <a:pt x="0" y="39"/>
                    <a:pt x="1" y="66"/>
                  </a:cubicBezTo>
                  <a:cubicBezTo>
                    <a:pt x="2" y="92"/>
                    <a:pt x="67" y="194"/>
                    <a:pt x="67" y="194"/>
                  </a:cubicBezTo>
                  <a:cubicBezTo>
                    <a:pt x="86" y="147"/>
                    <a:pt x="127" y="89"/>
                    <a:pt x="127" y="62"/>
                  </a:cubicBezTo>
                  <a:cubicBezTo>
                    <a:pt x="126" y="36"/>
                    <a:pt x="96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2" name="Freeform 37"/>
            <p:cNvSpPr>
              <a:spLocks/>
            </p:cNvSpPr>
            <p:nvPr/>
          </p:nvSpPr>
          <p:spPr bwMode="auto">
            <a:xfrm>
              <a:off x="5917581" y="5020465"/>
              <a:ext cx="243946" cy="354145"/>
            </a:xfrm>
            <a:custGeom>
              <a:avLst/>
              <a:gdLst>
                <a:gd name="T0" fmla="*/ 144306 w 142"/>
                <a:gd name="T1" fmla="*/ 11976 h 207"/>
                <a:gd name="T2" fmla="*/ 10308 w 142"/>
                <a:gd name="T3" fmla="*/ 102651 h 207"/>
                <a:gd name="T4" fmla="*/ 75589 w 142"/>
                <a:gd name="T5" fmla="*/ 354145 h 207"/>
                <a:gd name="T6" fmla="*/ 233638 w 142"/>
                <a:gd name="T7" fmla="*/ 147133 h 207"/>
                <a:gd name="T8" fmla="*/ 144306 w 142"/>
                <a:gd name="T9" fmla="*/ 11976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207">
                  <a:moveTo>
                    <a:pt x="84" y="7"/>
                  </a:moveTo>
                  <a:cubicBezTo>
                    <a:pt x="49" y="0"/>
                    <a:pt x="11" y="32"/>
                    <a:pt x="6" y="60"/>
                  </a:cubicBezTo>
                  <a:cubicBezTo>
                    <a:pt x="0" y="88"/>
                    <a:pt x="44" y="207"/>
                    <a:pt x="44" y="207"/>
                  </a:cubicBezTo>
                  <a:cubicBezTo>
                    <a:pt x="74" y="164"/>
                    <a:pt x="131" y="113"/>
                    <a:pt x="136" y="86"/>
                  </a:cubicBezTo>
                  <a:cubicBezTo>
                    <a:pt x="142" y="58"/>
                    <a:pt x="119" y="14"/>
                    <a:pt x="84" y="7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3" name="Freeform 38"/>
            <p:cNvSpPr>
              <a:spLocks/>
            </p:cNvSpPr>
            <p:nvPr/>
          </p:nvSpPr>
          <p:spPr bwMode="auto">
            <a:xfrm>
              <a:off x="5943953" y="5025174"/>
              <a:ext cx="198736" cy="289156"/>
            </a:xfrm>
            <a:custGeom>
              <a:avLst/>
              <a:gdLst>
                <a:gd name="T0" fmla="*/ 118214 w 116"/>
                <a:gd name="T1" fmla="*/ 10266 h 169"/>
                <a:gd name="T2" fmla="*/ 8566 w 116"/>
                <a:gd name="T3" fmla="*/ 83838 h 169"/>
                <a:gd name="T4" fmla="*/ 61677 w 116"/>
                <a:gd name="T5" fmla="*/ 289156 h 169"/>
                <a:gd name="T6" fmla="*/ 190170 w 116"/>
                <a:gd name="T7" fmla="*/ 119769 h 169"/>
                <a:gd name="T8" fmla="*/ 118214 w 116"/>
                <a:gd name="T9" fmla="*/ 10266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" h="169">
                  <a:moveTo>
                    <a:pt x="69" y="6"/>
                  </a:moveTo>
                  <a:cubicBezTo>
                    <a:pt x="40" y="0"/>
                    <a:pt x="9" y="26"/>
                    <a:pt x="5" y="49"/>
                  </a:cubicBezTo>
                  <a:cubicBezTo>
                    <a:pt x="0" y="72"/>
                    <a:pt x="36" y="169"/>
                    <a:pt x="36" y="169"/>
                  </a:cubicBezTo>
                  <a:cubicBezTo>
                    <a:pt x="61" y="134"/>
                    <a:pt x="107" y="93"/>
                    <a:pt x="111" y="70"/>
                  </a:cubicBezTo>
                  <a:cubicBezTo>
                    <a:pt x="116" y="48"/>
                    <a:pt x="97" y="11"/>
                    <a:pt x="69" y="6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4" name="Freeform 39"/>
            <p:cNvSpPr>
              <a:spLocks/>
            </p:cNvSpPr>
            <p:nvPr/>
          </p:nvSpPr>
          <p:spPr bwMode="auto">
            <a:xfrm>
              <a:off x="5971268" y="5027058"/>
              <a:ext cx="152584" cy="224167"/>
            </a:xfrm>
            <a:custGeom>
              <a:avLst/>
              <a:gdLst>
                <a:gd name="T0" fmla="*/ 90865 w 89"/>
                <a:gd name="T1" fmla="*/ 8556 h 131"/>
                <a:gd name="T2" fmla="*/ 5143 w 89"/>
                <a:gd name="T3" fmla="*/ 65026 h 131"/>
                <a:gd name="T4" fmla="*/ 48004 w 89"/>
                <a:gd name="T5" fmla="*/ 224167 h 131"/>
                <a:gd name="T6" fmla="*/ 145726 w 89"/>
                <a:gd name="T7" fmla="*/ 92405 h 131"/>
                <a:gd name="T8" fmla="*/ 90865 w 89"/>
                <a:gd name="T9" fmla="*/ 8556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131">
                  <a:moveTo>
                    <a:pt x="53" y="5"/>
                  </a:moveTo>
                  <a:cubicBezTo>
                    <a:pt x="31" y="0"/>
                    <a:pt x="7" y="20"/>
                    <a:pt x="3" y="38"/>
                  </a:cubicBezTo>
                  <a:cubicBezTo>
                    <a:pt x="0" y="55"/>
                    <a:pt x="28" y="131"/>
                    <a:pt x="28" y="131"/>
                  </a:cubicBezTo>
                  <a:cubicBezTo>
                    <a:pt x="46" y="103"/>
                    <a:pt x="82" y="71"/>
                    <a:pt x="85" y="54"/>
                  </a:cubicBezTo>
                  <a:cubicBezTo>
                    <a:pt x="89" y="37"/>
                    <a:pt x="74" y="9"/>
                    <a:pt x="5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5" name="Freeform 40"/>
            <p:cNvSpPr>
              <a:spLocks/>
            </p:cNvSpPr>
            <p:nvPr/>
          </p:nvSpPr>
          <p:spPr bwMode="auto">
            <a:xfrm>
              <a:off x="6039083" y="5001628"/>
              <a:ext cx="158235" cy="218515"/>
            </a:xfrm>
            <a:custGeom>
              <a:avLst/>
              <a:gdLst>
                <a:gd name="T0" fmla="*/ 49878 w 92"/>
                <a:gd name="T1" fmla="*/ 15364 h 128"/>
                <a:gd name="T2" fmla="*/ 12040 w 92"/>
                <a:gd name="T3" fmla="*/ 110965 h 128"/>
                <a:gd name="T4" fmla="*/ 139316 w 92"/>
                <a:gd name="T5" fmla="*/ 218515 h 128"/>
                <a:gd name="T6" fmla="*/ 146195 w 92"/>
                <a:gd name="T7" fmla="*/ 54629 h 128"/>
                <a:gd name="T8" fmla="*/ 49878 w 92"/>
                <a:gd name="T9" fmla="*/ 15364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28">
                  <a:moveTo>
                    <a:pt x="29" y="9"/>
                  </a:moveTo>
                  <a:cubicBezTo>
                    <a:pt x="8" y="18"/>
                    <a:pt x="0" y="49"/>
                    <a:pt x="7" y="65"/>
                  </a:cubicBezTo>
                  <a:cubicBezTo>
                    <a:pt x="14" y="82"/>
                    <a:pt x="81" y="128"/>
                    <a:pt x="81" y="128"/>
                  </a:cubicBezTo>
                  <a:cubicBezTo>
                    <a:pt x="80" y="95"/>
                    <a:pt x="92" y="48"/>
                    <a:pt x="85" y="32"/>
                  </a:cubicBezTo>
                  <a:cubicBezTo>
                    <a:pt x="78" y="16"/>
                    <a:pt x="49" y="0"/>
                    <a:pt x="29" y="9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6" name="Freeform 41"/>
            <p:cNvSpPr>
              <a:spLocks/>
            </p:cNvSpPr>
            <p:nvPr/>
          </p:nvSpPr>
          <p:spPr bwMode="auto">
            <a:xfrm>
              <a:off x="6049443" y="5007278"/>
              <a:ext cx="129038" cy="178956"/>
            </a:xfrm>
            <a:custGeom>
              <a:avLst/>
              <a:gdLst>
                <a:gd name="T0" fmla="*/ 39572 w 75"/>
                <a:gd name="T1" fmla="*/ 13635 h 105"/>
                <a:gd name="T2" fmla="*/ 10323 w 75"/>
                <a:gd name="T3" fmla="*/ 90330 h 105"/>
                <a:gd name="T4" fmla="*/ 113553 w 75"/>
                <a:gd name="T5" fmla="*/ 178956 h 105"/>
                <a:gd name="T6" fmla="*/ 118715 w 75"/>
                <a:gd name="T7" fmla="*/ 44313 h 105"/>
                <a:gd name="T8" fmla="*/ 39572 w 75"/>
                <a:gd name="T9" fmla="*/ 13635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05">
                  <a:moveTo>
                    <a:pt x="23" y="8"/>
                  </a:moveTo>
                  <a:cubicBezTo>
                    <a:pt x="7" y="15"/>
                    <a:pt x="0" y="40"/>
                    <a:pt x="6" y="53"/>
                  </a:cubicBezTo>
                  <a:cubicBezTo>
                    <a:pt x="12" y="67"/>
                    <a:pt x="66" y="105"/>
                    <a:pt x="66" y="105"/>
                  </a:cubicBezTo>
                  <a:cubicBezTo>
                    <a:pt x="65" y="77"/>
                    <a:pt x="75" y="39"/>
                    <a:pt x="69" y="26"/>
                  </a:cubicBezTo>
                  <a:cubicBezTo>
                    <a:pt x="63" y="13"/>
                    <a:pt x="40" y="0"/>
                    <a:pt x="23" y="8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7" name="Freeform 42"/>
            <p:cNvSpPr>
              <a:spLocks/>
            </p:cNvSpPr>
            <p:nvPr/>
          </p:nvSpPr>
          <p:spPr bwMode="auto">
            <a:xfrm>
              <a:off x="6057921" y="5010104"/>
              <a:ext cx="99838" cy="136572"/>
            </a:xfrm>
            <a:custGeom>
              <a:avLst/>
              <a:gdLst>
                <a:gd name="T0" fmla="*/ 30984 w 58"/>
                <a:gd name="T1" fmla="*/ 8536 h 80"/>
                <a:gd name="T2" fmla="*/ 8607 w 58"/>
                <a:gd name="T3" fmla="*/ 69993 h 80"/>
                <a:gd name="T4" fmla="*/ 87789 w 58"/>
                <a:gd name="T5" fmla="*/ 136572 h 80"/>
                <a:gd name="T6" fmla="*/ 91231 w 58"/>
                <a:gd name="T7" fmla="*/ 32436 h 80"/>
                <a:gd name="T8" fmla="*/ 30984 w 58"/>
                <a:gd name="T9" fmla="*/ 8536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80">
                  <a:moveTo>
                    <a:pt x="18" y="5"/>
                  </a:moveTo>
                  <a:cubicBezTo>
                    <a:pt x="5" y="11"/>
                    <a:pt x="0" y="30"/>
                    <a:pt x="5" y="41"/>
                  </a:cubicBezTo>
                  <a:cubicBezTo>
                    <a:pt x="9" y="51"/>
                    <a:pt x="51" y="80"/>
                    <a:pt x="51" y="80"/>
                  </a:cubicBezTo>
                  <a:cubicBezTo>
                    <a:pt x="51" y="59"/>
                    <a:pt x="58" y="30"/>
                    <a:pt x="53" y="19"/>
                  </a:cubicBezTo>
                  <a:cubicBezTo>
                    <a:pt x="49" y="9"/>
                    <a:pt x="31" y="0"/>
                    <a:pt x="1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8" name="Freeform 43"/>
            <p:cNvSpPr>
              <a:spLocks/>
            </p:cNvSpPr>
            <p:nvPr/>
          </p:nvSpPr>
          <p:spPr bwMode="auto">
            <a:xfrm>
              <a:off x="5605820" y="3513465"/>
              <a:ext cx="976725" cy="836385"/>
            </a:xfrm>
            <a:custGeom>
              <a:avLst/>
              <a:gdLst>
                <a:gd name="T0" fmla="*/ 488363 w 570"/>
                <a:gd name="T1" fmla="*/ 0 h 489"/>
                <a:gd name="T2" fmla="*/ 0 w 570"/>
                <a:gd name="T3" fmla="*/ 487464 h 489"/>
                <a:gd name="T4" fmla="*/ 488363 w 570"/>
                <a:gd name="T5" fmla="*/ 533644 h 489"/>
                <a:gd name="T6" fmla="*/ 976725 w 570"/>
                <a:gd name="T7" fmla="*/ 487464 h 489"/>
                <a:gd name="T8" fmla="*/ 488363 w 570"/>
                <a:gd name="T9" fmla="*/ 0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0" h="489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211" y="489"/>
                    <a:pt x="242" y="313"/>
                    <a:pt x="285" y="312"/>
                  </a:cubicBezTo>
                  <a:cubicBezTo>
                    <a:pt x="367" y="312"/>
                    <a:pt x="422" y="481"/>
                    <a:pt x="570" y="285"/>
                  </a:cubicBezTo>
                  <a:cubicBezTo>
                    <a:pt x="570" y="128"/>
                    <a:pt x="442" y="0"/>
                    <a:pt x="285" y="0"/>
                  </a:cubicBezTo>
                  <a:close/>
                </a:path>
              </a:pathLst>
            </a:custGeom>
            <a:solidFill>
              <a:srgbClr val="E8A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9" name="Freeform 44"/>
            <p:cNvSpPr>
              <a:spLocks/>
            </p:cNvSpPr>
            <p:nvPr/>
          </p:nvSpPr>
          <p:spPr bwMode="auto">
            <a:xfrm>
              <a:off x="5605820" y="3683002"/>
              <a:ext cx="988968" cy="1092575"/>
            </a:xfrm>
            <a:custGeom>
              <a:avLst/>
              <a:gdLst>
                <a:gd name="T0" fmla="*/ 0 w 577"/>
                <a:gd name="T1" fmla="*/ 318027 h 639"/>
                <a:gd name="T2" fmla="*/ 281093 w 577"/>
                <a:gd name="T3" fmla="*/ 976307 h 639"/>
                <a:gd name="T4" fmla="*/ 723301 w 577"/>
                <a:gd name="T5" fmla="*/ 998535 h 639"/>
                <a:gd name="T6" fmla="*/ 976970 w 577"/>
                <a:gd name="T7" fmla="*/ 318027 h 639"/>
                <a:gd name="T8" fmla="*/ 0 w 577"/>
                <a:gd name="T9" fmla="*/ 318027 h 6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7" h="639">
                  <a:moveTo>
                    <a:pt x="0" y="186"/>
                  </a:moveTo>
                  <a:cubicBezTo>
                    <a:pt x="32" y="364"/>
                    <a:pt x="117" y="385"/>
                    <a:pt x="164" y="571"/>
                  </a:cubicBezTo>
                  <a:cubicBezTo>
                    <a:pt x="266" y="639"/>
                    <a:pt x="258" y="623"/>
                    <a:pt x="422" y="584"/>
                  </a:cubicBezTo>
                  <a:cubicBezTo>
                    <a:pt x="445" y="413"/>
                    <a:pt x="570" y="310"/>
                    <a:pt x="570" y="186"/>
                  </a:cubicBezTo>
                  <a:cubicBezTo>
                    <a:pt x="577" y="0"/>
                    <a:pt x="24" y="37"/>
                    <a:pt x="0" y="186"/>
                  </a:cubicBezTo>
                  <a:close/>
                </a:path>
              </a:pathLst>
            </a:custGeom>
            <a:solidFill>
              <a:srgbClr val="E8A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0" name="Freeform 45"/>
            <p:cNvSpPr>
              <a:spLocks/>
            </p:cNvSpPr>
            <p:nvPr/>
          </p:nvSpPr>
          <p:spPr bwMode="auto">
            <a:xfrm>
              <a:off x="5873313" y="4093660"/>
              <a:ext cx="148816" cy="557590"/>
            </a:xfrm>
            <a:custGeom>
              <a:avLst/>
              <a:gdLst>
                <a:gd name="T0" fmla="*/ 0 w 87"/>
                <a:gd name="T1" fmla="*/ 0 h 326"/>
                <a:gd name="T2" fmla="*/ 121448 w 87"/>
                <a:gd name="T3" fmla="*/ 290768 h 326"/>
                <a:gd name="T4" fmla="*/ 148816 w 87"/>
                <a:gd name="T5" fmla="*/ 557590 h 3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326">
                  <a:moveTo>
                    <a:pt x="0" y="0"/>
                  </a:moveTo>
                  <a:cubicBezTo>
                    <a:pt x="0" y="0"/>
                    <a:pt x="54" y="124"/>
                    <a:pt x="71" y="170"/>
                  </a:cubicBezTo>
                  <a:cubicBezTo>
                    <a:pt x="87" y="216"/>
                    <a:pt x="87" y="326"/>
                    <a:pt x="87" y="326"/>
                  </a:cubicBezTo>
                </a:path>
              </a:pathLst>
            </a:custGeom>
            <a:noFill/>
            <a:ln w="46038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1" name="Freeform 46"/>
            <p:cNvSpPr>
              <a:spLocks/>
            </p:cNvSpPr>
            <p:nvPr/>
          </p:nvSpPr>
          <p:spPr bwMode="auto">
            <a:xfrm>
              <a:off x="6199201" y="4093660"/>
              <a:ext cx="148816" cy="557590"/>
            </a:xfrm>
            <a:custGeom>
              <a:avLst/>
              <a:gdLst>
                <a:gd name="T0" fmla="*/ 148816 w 87"/>
                <a:gd name="T1" fmla="*/ 0 h 326"/>
                <a:gd name="T2" fmla="*/ 29079 w 87"/>
                <a:gd name="T3" fmla="*/ 290768 h 326"/>
                <a:gd name="T4" fmla="*/ 0 w 87"/>
                <a:gd name="T5" fmla="*/ 557590 h 3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326">
                  <a:moveTo>
                    <a:pt x="87" y="0"/>
                  </a:moveTo>
                  <a:cubicBezTo>
                    <a:pt x="87" y="0"/>
                    <a:pt x="33" y="124"/>
                    <a:pt x="17" y="170"/>
                  </a:cubicBezTo>
                  <a:cubicBezTo>
                    <a:pt x="1" y="216"/>
                    <a:pt x="0" y="326"/>
                    <a:pt x="0" y="326"/>
                  </a:cubicBezTo>
                </a:path>
              </a:pathLst>
            </a:custGeom>
            <a:noFill/>
            <a:ln w="46038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2" name="Freeform 47"/>
            <p:cNvSpPr>
              <a:spLocks/>
            </p:cNvSpPr>
            <p:nvPr/>
          </p:nvSpPr>
          <p:spPr bwMode="auto">
            <a:xfrm>
              <a:off x="5940186" y="4806659"/>
              <a:ext cx="335308" cy="232643"/>
            </a:xfrm>
            <a:custGeom>
              <a:avLst/>
              <a:gdLst>
                <a:gd name="T0" fmla="*/ 0 w 196"/>
                <a:gd name="T1" fmla="*/ 150534 h 136"/>
                <a:gd name="T2" fmla="*/ 66719 w 196"/>
                <a:gd name="T3" fmla="*/ 232643 h 136"/>
                <a:gd name="T4" fmla="*/ 268589 w 196"/>
                <a:gd name="T5" fmla="*/ 232643 h 136"/>
                <a:gd name="T6" fmla="*/ 335308 w 196"/>
                <a:gd name="T7" fmla="*/ 150534 h 136"/>
                <a:gd name="T8" fmla="*/ 335308 w 196"/>
                <a:gd name="T9" fmla="*/ 0 h 136"/>
                <a:gd name="T10" fmla="*/ 0 w 196"/>
                <a:gd name="T11" fmla="*/ 0 h 136"/>
                <a:gd name="T12" fmla="*/ 0 w 196"/>
                <a:gd name="T13" fmla="*/ 150534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6" h="136">
                  <a:moveTo>
                    <a:pt x="0" y="88"/>
                  </a:moveTo>
                  <a:cubicBezTo>
                    <a:pt x="0" y="115"/>
                    <a:pt x="18" y="136"/>
                    <a:pt x="39" y="136"/>
                  </a:cubicBezTo>
                  <a:cubicBezTo>
                    <a:pt x="157" y="136"/>
                    <a:pt x="157" y="136"/>
                    <a:pt x="157" y="136"/>
                  </a:cubicBezTo>
                  <a:cubicBezTo>
                    <a:pt x="178" y="136"/>
                    <a:pt x="196" y="115"/>
                    <a:pt x="196" y="88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3" name="Freeform 48"/>
            <p:cNvSpPr>
              <a:spLocks/>
            </p:cNvSpPr>
            <p:nvPr/>
          </p:nvSpPr>
          <p:spPr bwMode="auto">
            <a:xfrm>
              <a:off x="5856359" y="4622051"/>
              <a:ext cx="502020" cy="326831"/>
            </a:xfrm>
            <a:custGeom>
              <a:avLst/>
              <a:gdLst>
                <a:gd name="T0" fmla="*/ 0 w 293"/>
                <a:gd name="T1" fmla="*/ 242984 h 191"/>
                <a:gd name="T2" fmla="*/ 83956 w 293"/>
                <a:gd name="T3" fmla="*/ 326831 h 191"/>
                <a:gd name="T4" fmla="*/ 419778 w 293"/>
                <a:gd name="T5" fmla="*/ 326831 h 191"/>
                <a:gd name="T6" fmla="*/ 502020 w 293"/>
                <a:gd name="T7" fmla="*/ 242984 h 191"/>
                <a:gd name="T8" fmla="*/ 502020 w 293"/>
                <a:gd name="T9" fmla="*/ 0 h 191"/>
                <a:gd name="T10" fmla="*/ 0 w 293"/>
                <a:gd name="T11" fmla="*/ 0 h 191"/>
                <a:gd name="T12" fmla="*/ 0 w 293"/>
                <a:gd name="T13" fmla="*/ 242984 h 1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3" h="191">
                  <a:moveTo>
                    <a:pt x="0" y="142"/>
                  </a:moveTo>
                  <a:cubicBezTo>
                    <a:pt x="0" y="169"/>
                    <a:pt x="22" y="191"/>
                    <a:pt x="49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72" y="191"/>
                    <a:pt x="293" y="169"/>
                    <a:pt x="293" y="142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4" name="Oval 49"/>
            <p:cNvSpPr>
              <a:spLocks noChangeArrowheads="1"/>
            </p:cNvSpPr>
            <p:nvPr/>
          </p:nvSpPr>
          <p:spPr bwMode="auto">
            <a:xfrm>
              <a:off x="5915697" y="4106846"/>
              <a:ext cx="97955" cy="129038"/>
            </a:xfrm>
            <a:prstGeom prst="ellipse">
              <a:avLst/>
            </a:prstGeom>
            <a:noFill/>
            <a:ln w="38100" cap="rnd">
              <a:solidFill>
                <a:srgbClr val="403F4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35" name="Oval 50"/>
            <p:cNvSpPr>
              <a:spLocks noChangeArrowheads="1"/>
            </p:cNvSpPr>
            <p:nvPr/>
          </p:nvSpPr>
          <p:spPr bwMode="auto">
            <a:xfrm>
              <a:off x="6013652" y="4106846"/>
              <a:ext cx="97955" cy="129038"/>
            </a:xfrm>
            <a:prstGeom prst="ellipse">
              <a:avLst/>
            </a:prstGeom>
            <a:noFill/>
            <a:ln w="38100" cap="rnd">
              <a:solidFill>
                <a:srgbClr val="403F4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36" name="Oval 51"/>
            <p:cNvSpPr>
              <a:spLocks noChangeArrowheads="1"/>
            </p:cNvSpPr>
            <p:nvPr/>
          </p:nvSpPr>
          <p:spPr bwMode="auto">
            <a:xfrm>
              <a:off x="6111607" y="4106846"/>
              <a:ext cx="97014" cy="129038"/>
            </a:xfrm>
            <a:prstGeom prst="ellipse">
              <a:avLst/>
            </a:prstGeom>
            <a:noFill/>
            <a:ln w="38100" cap="rnd">
              <a:solidFill>
                <a:srgbClr val="403F4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37" name="Oval 52"/>
            <p:cNvSpPr>
              <a:spLocks noChangeArrowheads="1"/>
            </p:cNvSpPr>
            <p:nvPr/>
          </p:nvSpPr>
          <p:spPr bwMode="auto">
            <a:xfrm>
              <a:off x="6208620" y="4106846"/>
              <a:ext cx="96071" cy="129038"/>
            </a:xfrm>
            <a:prstGeom prst="ellipse">
              <a:avLst/>
            </a:prstGeom>
            <a:noFill/>
            <a:ln w="38100" cap="rnd">
              <a:solidFill>
                <a:srgbClr val="403F4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38" name="Freeform 53"/>
            <p:cNvSpPr>
              <a:spLocks/>
            </p:cNvSpPr>
            <p:nvPr/>
          </p:nvSpPr>
          <p:spPr bwMode="auto">
            <a:xfrm>
              <a:off x="5820568" y="3515348"/>
              <a:ext cx="726186" cy="824141"/>
            </a:xfrm>
            <a:custGeom>
              <a:avLst/>
              <a:gdLst>
                <a:gd name="T0" fmla="*/ 534363 w 424"/>
                <a:gd name="T1" fmla="*/ 133367 h 482"/>
                <a:gd name="T2" fmla="*/ 119889 w 424"/>
                <a:gd name="T3" fmla="*/ 88911 h 482"/>
                <a:gd name="T4" fmla="*/ 202099 w 424"/>
                <a:gd name="T5" fmla="*/ 256475 h 482"/>
                <a:gd name="T6" fmla="*/ 575468 w 424"/>
                <a:gd name="T7" fmla="*/ 463366 h 482"/>
                <a:gd name="T8" fmla="*/ 608010 w 424"/>
                <a:gd name="T9" fmla="*/ 784815 h 482"/>
                <a:gd name="T10" fmla="*/ 714197 w 424"/>
                <a:gd name="T11" fmla="*/ 504402 h 482"/>
                <a:gd name="T12" fmla="*/ 534363 w 424"/>
                <a:gd name="T13" fmla="*/ 133367 h 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4" h="482">
                  <a:moveTo>
                    <a:pt x="312" y="78"/>
                  </a:moveTo>
                  <a:cubicBezTo>
                    <a:pt x="266" y="44"/>
                    <a:pt x="140" y="0"/>
                    <a:pt x="70" y="52"/>
                  </a:cubicBezTo>
                  <a:cubicBezTo>
                    <a:pt x="0" y="103"/>
                    <a:pt x="68" y="144"/>
                    <a:pt x="118" y="150"/>
                  </a:cubicBezTo>
                  <a:cubicBezTo>
                    <a:pt x="190" y="158"/>
                    <a:pt x="299" y="181"/>
                    <a:pt x="336" y="271"/>
                  </a:cubicBezTo>
                  <a:cubicBezTo>
                    <a:pt x="387" y="392"/>
                    <a:pt x="345" y="482"/>
                    <a:pt x="355" y="459"/>
                  </a:cubicBezTo>
                  <a:cubicBezTo>
                    <a:pt x="381" y="397"/>
                    <a:pt x="409" y="362"/>
                    <a:pt x="417" y="295"/>
                  </a:cubicBezTo>
                  <a:cubicBezTo>
                    <a:pt x="424" y="228"/>
                    <a:pt x="376" y="125"/>
                    <a:pt x="312" y="78"/>
                  </a:cubicBezTo>
                  <a:close/>
                </a:path>
              </a:pathLst>
            </a:custGeom>
            <a:solidFill>
              <a:srgbClr val="FDE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9" name="Freeform 54"/>
            <p:cNvSpPr>
              <a:spLocks/>
            </p:cNvSpPr>
            <p:nvPr/>
          </p:nvSpPr>
          <p:spPr bwMode="auto">
            <a:xfrm>
              <a:off x="5837521" y="4663494"/>
              <a:ext cx="537811" cy="44269"/>
            </a:xfrm>
            <a:custGeom>
              <a:avLst/>
              <a:gdLst>
                <a:gd name="T0" fmla="*/ 527534 w 314"/>
                <a:gd name="T1" fmla="*/ 0 h 26"/>
                <a:gd name="T2" fmla="*/ 11989 w 314"/>
                <a:gd name="T3" fmla="*/ 0 h 26"/>
                <a:gd name="T4" fmla="*/ 0 w 314"/>
                <a:gd name="T5" fmla="*/ 11919 h 26"/>
                <a:gd name="T6" fmla="*/ 0 w 314"/>
                <a:gd name="T7" fmla="*/ 32350 h 26"/>
                <a:gd name="T8" fmla="*/ 11989 w 314"/>
                <a:gd name="T9" fmla="*/ 44269 h 26"/>
                <a:gd name="T10" fmla="*/ 527534 w 314"/>
                <a:gd name="T11" fmla="*/ 44269 h 26"/>
                <a:gd name="T12" fmla="*/ 537811 w 314"/>
                <a:gd name="T13" fmla="*/ 32350 h 26"/>
                <a:gd name="T14" fmla="*/ 537811 w 314"/>
                <a:gd name="T15" fmla="*/ 11919 h 26"/>
                <a:gd name="T16" fmla="*/ 527534 w 314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4" h="26">
                  <a:moveTo>
                    <a:pt x="30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11" y="26"/>
                    <a:pt x="314" y="23"/>
                    <a:pt x="314" y="19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3"/>
                    <a:pt x="311" y="0"/>
                    <a:pt x="308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0" name="Freeform 55"/>
            <p:cNvSpPr>
              <a:spLocks/>
            </p:cNvSpPr>
            <p:nvPr/>
          </p:nvSpPr>
          <p:spPr bwMode="auto">
            <a:xfrm>
              <a:off x="5837521" y="4735077"/>
              <a:ext cx="537811" cy="44269"/>
            </a:xfrm>
            <a:custGeom>
              <a:avLst/>
              <a:gdLst>
                <a:gd name="T0" fmla="*/ 527534 w 314"/>
                <a:gd name="T1" fmla="*/ 0 h 26"/>
                <a:gd name="T2" fmla="*/ 11989 w 314"/>
                <a:gd name="T3" fmla="*/ 0 h 26"/>
                <a:gd name="T4" fmla="*/ 0 w 314"/>
                <a:gd name="T5" fmla="*/ 11919 h 26"/>
                <a:gd name="T6" fmla="*/ 0 w 314"/>
                <a:gd name="T7" fmla="*/ 32350 h 26"/>
                <a:gd name="T8" fmla="*/ 11989 w 314"/>
                <a:gd name="T9" fmla="*/ 44269 h 26"/>
                <a:gd name="T10" fmla="*/ 527534 w 314"/>
                <a:gd name="T11" fmla="*/ 44269 h 26"/>
                <a:gd name="T12" fmla="*/ 537811 w 314"/>
                <a:gd name="T13" fmla="*/ 32350 h 26"/>
                <a:gd name="T14" fmla="*/ 537811 w 314"/>
                <a:gd name="T15" fmla="*/ 11919 h 26"/>
                <a:gd name="T16" fmla="*/ 527534 w 314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4" h="26">
                  <a:moveTo>
                    <a:pt x="30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308" y="26"/>
                    <a:pt x="308" y="26"/>
                    <a:pt x="308" y="26"/>
                  </a:cubicBezTo>
                  <a:cubicBezTo>
                    <a:pt x="311" y="26"/>
                    <a:pt x="314" y="23"/>
                    <a:pt x="314" y="19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3"/>
                    <a:pt x="311" y="0"/>
                    <a:pt x="308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1" name="Freeform 56"/>
            <p:cNvSpPr>
              <a:spLocks/>
            </p:cNvSpPr>
            <p:nvPr/>
          </p:nvSpPr>
          <p:spPr bwMode="auto">
            <a:xfrm>
              <a:off x="5839405" y="4806659"/>
              <a:ext cx="537811" cy="44269"/>
            </a:xfrm>
            <a:custGeom>
              <a:avLst/>
              <a:gdLst>
                <a:gd name="T0" fmla="*/ 525822 w 314"/>
                <a:gd name="T1" fmla="*/ 0 h 26"/>
                <a:gd name="T2" fmla="*/ 10277 w 314"/>
                <a:gd name="T3" fmla="*/ 0 h 26"/>
                <a:gd name="T4" fmla="*/ 0 w 314"/>
                <a:gd name="T5" fmla="*/ 11919 h 26"/>
                <a:gd name="T6" fmla="*/ 0 w 314"/>
                <a:gd name="T7" fmla="*/ 32350 h 26"/>
                <a:gd name="T8" fmla="*/ 10277 w 314"/>
                <a:gd name="T9" fmla="*/ 44269 h 26"/>
                <a:gd name="T10" fmla="*/ 525822 w 314"/>
                <a:gd name="T11" fmla="*/ 44269 h 26"/>
                <a:gd name="T12" fmla="*/ 537811 w 314"/>
                <a:gd name="T13" fmla="*/ 32350 h 26"/>
                <a:gd name="T14" fmla="*/ 537811 w 314"/>
                <a:gd name="T15" fmla="*/ 11919 h 26"/>
                <a:gd name="T16" fmla="*/ 525822 w 314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4" h="26">
                  <a:moveTo>
                    <a:pt x="30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3" y="26"/>
                    <a:pt x="6" y="26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11" y="26"/>
                    <a:pt x="314" y="23"/>
                    <a:pt x="314" y="19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3"/>
                    <a:pt x="311" y="0"/>
                    <a:pt x="307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849564" y="4102413"/>
              <a:ext cx="993209" cy="1180136"/>
            </a:xfrm>
            <a:custGeom>
              <a:avLst/>
              <a:gdLst>
                <a:gd name="T0" fmla="*/ 0 w 580"/>
                <a:gd name="T1" fmla="*/ 397 h 690"/>
                <a:gd name="T2" fmla="*/ 294 w 580"/>
                <a:gd name="T3" fmla="*/ 690 h 690"/>
                <a:gd name="T4" fmla="*/ 580 w 580"/>
                <a:gd name="T5" fmla="*/ 0 h 690"/>
                <a:gd name="T6" fmla="*/ 165 w 580"/>
                <a:gd name="T7" fmla="*/ 0 h 690"/>
                <a:gd name="T8" fmla="*/ 0 w 580"/>
                <a:gd name="T9" fmla="*/ 39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690">
                  <a:moveTo>
                    <a:pt x="0" y="397"/>
                  </a:moveTo>
                  <a:cubicBezTo>
                    <a:pt x="294" y="690"/>
                    <a:pt x="294" y="690"/>
                    <a:pt x="294" y="690"/>
                  </a:cubicBezTo>
                  <a:cubicBezTo>
                    <a:pt x="467" y="511"/>
                    <a:pt x="575" y="268"/>
                    <a:pt x="580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0" y="153"/>
                    <a:pt x="99" y="292"/>
                    <a:pt x="0" y="3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6747285" y="4102413"/>
              <a:ext cx="385701" cy="678763"/>
            </a:xfrm>
            <a:custGeom>
              <a:avLst/>
              <a:gdLst>
                <a:gd name="T0" fmla="*/ 0 w 225"/>
                <a:gd name="T1" fmla="*/ 336 h 397"/>
                <a:gd name="T2" fmla="*/ 60 w 225"/>
                <a:gd name="T3" fmla="*/ 397 h 397"/>
                <a:gd name="T4" fmla="*/ 225 w 225"/>
                <a:gd name="T5" fmla="*/ 0 h 397"/>
                <a:gd name="T6" fmla="*/ 139 w 225"/>
                <a:gd name="T7" fmla="*/ 0 h 397"/>
                <a:gd name="T8" fmla="*/ 0 w 225"/>
                <a:gd name="T9" fmla="*/ 33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397">
                  <a:moveTo>
                    <a:pt x="0" y="336"/>
                  </a:moveTo>
                  <a:cubicBezTo>
                    <a:pt x="60" y="397"/>
                    <a:pt x="60" y="397"/>
                    <a:pt x="60" y="397"/>
                  </a:cubicBezTo>
                  <a:cubicBezTo>
                    <a:pt x="159" y="292"/>
                    <a:pt x="220" y="153"/>
                    <a:pt x="225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5" y="130"/>
                    <a:pt x="83" y="247"/>
                    <a:pt x="0" y="336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6826150" y="4338933"/>
              <a:ext cx="189770" cy="179854"/>
            </a:xfrm>
            <a:custGeom>
              <a:avLst/>
              <a:gdLst>
                <a:gd name="T0" fmla="*/ 126 w 202"/>
                <a:gd name="T1" fmla="*/ 191 h 191"/>
                <a:gd name="T2" fmla="*/ 202 w 202"/>
                <a:gd name="T3" fmla="*/ 0 h 191"/>
                <a:gd name="T4" fmla="*/ 0 w 202"/>
                <a:gd name="T5" fmla="*/ 29 h 191"/>
                <a:gd name="T6" fmla="*/ 126 w 202"/>
                <a:gd name="T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91">
                  <a:moveTo>
                    <a:pt x="126" y="191"/>
                  </a:moveTo>
                  <a:lnTo>
                    <a:pt x="202" y="0"/>
                  </a:lnTo>
                  <a:lnTo>
                    <a:pt x="0" y="29"/>
                  </a:lnTo>
                  <a:lnTo>
                    <a:pt x="126" y="19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9145" name="Freeform 13"/>
            <p:cNvSpPr>
              <a:spLocks/>
            </p:cNvSpPr>
            <p:nvPr/>
          </p:nvSpPr>
          <p:spPr bwMode="auto">
            <a:xfrm>
              <a:off x="4345592" y="4102136"/>
              <a:ext cx="993678" cy="1180170"/>
            </a:xfrm>
            <a:custGeom>
              <a:avLst/>
              <a:gdLst>
                <a:gd name="T0" fmla="*/ 0 w 580"/>
                <a:gd name="T1" fmla="*/ 0 h 690"/>
                <a:gd name="T2" fmla="*/ 489986 w 580"/>
                <a:gd name="T3" fmla="*/ 1180170 h 690"/>
                <a:gd name="T4" fmla="*/ 993678 w 580"/>
                <a:gd name="T5" fmla="*/ 679025 h 690"/>
                <a:gd name="T6" fmla="*/ 712707 w 580"/>
                <a:gd name="T7" fmla="*/ 0 h 690"/>
                <a:gd name="T8" fmla="*/ 0 w 580"/>
                <a:gd name="T9" fmla="*/ 0 h 6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0" h="690">
                  <a:moveTo>
                    <a:pt x="0" y="0"/>
                  </a:moveTo>
                  <a:cubicBezTo>
                    <a:pt x="5" y="268"/>
                    <a:pt x="113" y="511"/>
                    <a:pt x="286" y="690"/>
                  </a:cubicBezTo>
                  <a:cubicBezTo>
                    <a:pt x="580" y="397"/>
                    <a:pt x="580" y="397"/>
                    <a:pt x="580" y="397"/>
                  </a:cubicBezTo>
                  <a:cubicBezTo>
                    <a:pt x="482" y="292"/>
                    <a:pt x="420" y="153"/>
                    <a:pt x="4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5057844" y="4102413"/>
              <a:ext cx="384468" cy="678763"/>
            </a:xfrm>
            <a:custGeom>
              <a:avLst/>
              <a:gdLst>
                <a:gd name="T0" fmla="*/ 0 w 224"/>
                <a:gd name="T1" fmla="*/ 0 h 397"/>
                <a:gd name="T2" fmla="*/ 164 w 224"/>
                <a:gd name="T3" fmla="*/ 397 h 397"/>
                <a:gd name="T4" fmla="*/ 224 w 224"/>
                <a:gd name="T5" fmla="*/ 336 h 397"/>
                <a:gd name="T6" fmla="*/ 85 w 224"/>
                <a:gd name="T7" fmla="*/ 0 h 397"/>
                <a:gd name="T8" fmla="*/ 0 w 224"/>
                <a:gd name="T9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397">
                  <a:moveTo>
                    <a:pt x="0" y="0"/>
                  </a:moveTo>
                  <a:cubicBezTo>
                    <a:pt x="4" y="153"/>
                    <a:pt x="66" y="292"/>
                    <a:pt x="164" y="397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142" y="247"/>
                    <a:pt x="90" y="13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5169980" y="4356179"/>
              <a:ext cx="191002" cy="178622"/>
            </a:xfrm>
            <a:custGeom>
              <a:avLst/>
              <a:gdLst>
                <a:gd name="T0" fmla="*/ 80 w 203"/>
                <a:gd name="T1" fmla="*/ 189 h 189"/>
                <a:gd name="T2" fmla="*/ 203 w 203"/>
                <a:gd name="T3" fmla="*/ 26 h 189"/>
                <a:gd name="T4" fmla="*/ 0 w 203"/>
                <a:gd name="T5" fmla="*/ 0 h 189"/>
                <a:gd name="T6" fmla="*/ 80 w 203"/>
                <a:gd name="T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" h="189">
                  <a:moveTo>
                    <a:pt x="80" y="189"/>
                  </a:moveTo>
                  <a:lnTo>
                    <a:pt x="203" y="26"/>
                  </a:lnTo>
                  <a:lnTo>
                    <a:pt x="0" y="0"/>
                  </a:lnTo>
                  <a:lnTo>
                    <a:pt x="80" y="18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881629" y="2324818"/>
              <a:ext cx="1181747" cy="990427"/>
            </a:xfrm>
            <a:custGeom>
              <a:avLst/>
              <a:gdLst>
                <a:gd name="T0" fmla="*/ 293 w 690"/>
                <a:gd name="T1" fmla="*/ 579 h 579"/>
                <a:gd name="T2" fmla="*/ 690 w 690"/>
                <a:gd name="T3" fmla="*/ 415 h 579"/>
                <a:gd name="T4" fmla="*/ 690 w 690"/>
                <a:gd name="T5" fmla="*/ 0 h 579"/>
                <a:gd name="T6" fmla="*/ 0 w 690"/>
                <a:gd name="T7" fmla="*/ 286 h 579"/>
                <a:gd name="T8" fmla="*/ 293 w 690"/>
                <a:gd name="T9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579">
                  <a:moveTo>
                    <a:pt x="293" y="579"/>
                  </a:moveTo>
                  <a:cubicBezTo>
                    <a:pt x="397" y="481"/>
                    <a:pt x="536" y="420"/>
                    <a:pt x="690" y="415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422" y="5"/>
                    <a:pt x="179" y="113"/>
                    <a:pt x="0" y="286"/>
                  </a:cubicBezTo>
                  <a:lnTo>
                    <a:pt x="293" y="5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5383163" y="3034378"/>
              <a:ext cx="680213" cy="384345"/>
            </a:xfrm>
            <a:custGeom>
              <a:avLst/>
              <a:gdLst>
                <a:gd name="T0" fmla="*/ 61 w 397"/>
                <a:gd name="T1" fmla="*/ 225 h 225"/>
                <a:gd name="T2" fmla="*/ 397 w 397"/>
                <a:gd name="T3" fmla="*/ 86 h 225"/>
                <a:gd name="T4" fmla="*/ 397 w 397"/>
                <a:gd name="T5" fmla="*/ 0 h 225"/>
                <a:gd name="T6" fmla="*/ 0 w 397"/>
                <a:gd name="T7" fmla="*/ 164 h 225"/>
                <a:gd name="T8" fmla="*/ 61 w 397"/>
                <a:gd name="T9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225">
                  <a:moveTo>
                    <a:pt x="61" y="225"/>
                  </a:moveTo>
                  <a:cubicBezTo>
                    <a:pt x="149" y="142"/>
                    <a:pt x="267" y="90"/>
                    <a:pt x="397" y="86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243" y="5"/>
                    <a:pt x="104" y="66"/>
                    <a:pt x="0" y="164"/>
                  </a:cubicBezTo>
                  <a:lnTo>
                    <a:pt x="61" y="22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5627152" y="3151405"/>
              <a:ext cx="174982" cy="192172"/>
            </a:xfrm>
            <a:custGeom>
              <a:avLst/>
              <a:gdLst>
                <a:gd name="T0" fmla="*/ 164 w 187"/>
                <a:gd name="T1" fmla="*/ 204 h 204"/>
                <a:gd name="T2" fmla="*/ 187 w 187"/>
                <a:gd name="T3" fmla="*/ 0 h 204"/>
                <a:gd name="T4" fmla="*/ 0 w 187"/>
                <a:gd name="T5" fmla="*/ 80 h 204"/>
                <a:gd name="T6" fmla="*/ 164 w 187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204">
                  <a:moveTo>
                    <a:pt x="164" y="204"/>
                  </a:moveTo>
                  <a:lnTo>
                    <a:pt x="187" y="0"/>
                  </a:lnTo>
                  <a:lnTo>
                    <a:pt x="0" y="80"/>
                  </a:lnTo>
                  <a:lnTo>
                    <a:pt x="164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9151" name="Freeform 14"/>
            <p:cNvSpPr>
              <a:spLocks/>
            </p:cNvSpPr>
            <p:nvPr/>
          </p:nvSpPr>
          <p:spPr bwMode="auto">
            <a:xfrm>
              <a:off x="4345592" y="2858862"/>
              <a:ext cx="993678" cy="1180170"/>
            </a:xfrm>
            <a:custGeom>
              <a:avLst/>
              <a:gdLst>
                <a:gd name="T0" fmla="*/ 0 w 580"/>
                <a:gd name="T1" fmla="*/ 1180170 h 690"/>
                <a:gd name="T2" fmla="*/ 712707 w 580"/>
                <a:gd name="T3" fmla="*/ 1180170 h 690"/>
                <a:gd name="T4" fmla="*/ 993678 w 580"/>
                <a:gd name="T5" fmla="*/ 501145 h 690"/>
                <a:gd name="T6" fmla="*/ 489986 w 580"/>
                <a:gd name="T7" fmla="*/ 0 h 690"/>
                <a:gd name="T8" fmla="*/ 0 w 580"/>
                <a:gd name="T9" fmla="*/ 1180170 h 6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0" h="690">
                  <a:moveTo>
                    <a:pt x="0" y="690"/>
                  </a:moveTo>
                  <a:cubicBezTo>
                    <a:pt x="416" y="690"/>
                    <a:pt x="416" y="690"/>
                    <a:pt x="416" y="690"/>
                  </a:cubicBezTo>
                  <a:cubicBezTo>
                    <a:pt x="420" y="537"/>
                    <a:pt x="482" y="398"/>
                    <a:pt x="580" y="293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113" y="179"/>
                    <a:pt x="5" y="422"/>
                    <a:pt x="0" y="6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5057844" y="3359593"/>
              <a:ext cx="384468" cy="679995"/>
            </a:xfrm>
            <a:custGeom>
              <a:avLst/>
              <a:gdLst>
                <a:gd name="T0" fmla="*/ 0 w 224"/>
                <a:gd name="T1" fmla="*/ 397 h 397"/>
                <a:gd name="T2" fmla="*/ 85 w 224"/>
                <a:gd name="T3" fmla="*/ 397 h 397"/>
                <a:gd name="T4" fmla="*/ 224 w 224"/>
                <a:gd name="T5" fmla="*/ 61 h 397"/>
                <a:gd name="T6" fmla="*/ 164 w 224"/>
                <a:gd name="T7" fmla="*/ 0 h 397"/>
                <a:gd name="T8" fmla="*/ 0 w 224"/>
                <a:gd name="T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397">
                  <a:moveTo>
                    <a:pt x="0" y="397"/>
                  </a:moveTo>
                  <a:cubicBezTo>
                    <a:pt x="85" y="397"/>
                    <a:pt x="85" y="397"/>
                    <a:pt x="85" y="397"/>
                  </a:cubicBezTo>
                  <a:cubicBezTo>
                    <a:pt x="90" y="267"/>
                    <a:pt x="142" y="150"/>
                    <a:pt x="224" y="6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66" y="105"/>
                    <a:pt x="4" y="244"/>
                    <a:pt x="0" y="39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5163819" y="3623214"/>
              <a:ext cx="192234" cy="177390"/>
            </a:xfrm>
            <a:custGeom>
              <a:avLst/>
              <a:gdLst>
                <a:gd name="T0" fmla="*/ 0 w 204"/>
                <a:gd name="T1" fmla="*/ 189 h 189"/>
                <a:gd name="T2" fmla="*/ 204 w 204"/>
                <a:gd name="T3" fmla="*/ 162 h 189"/>
                <a:gd name="T4" fmla="*/ 76 w 204"/>
                <a:gd name="T5" fmla="*/ 0 h 189"/>
                <a:gd name="T6" fmla="*/ 0 w 204"/>
                <a:gd name="T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89">
                  <a:moveTo>
                    <a:pt x="0" y="189"/>
                  </a:moveTo>
                  <a:lnTo>
                    <a:pt x="204" y="162"/>
                  </a:lnTo>
                  <a:lnTo>
                    <a:pt x="76" y="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849564" y="2859452"/>
              <a:ext cx="993209" cy="1180136"/>
            </a:xfrm>
            <a:custGeom>
              <a:avLst/>
              <a:gdLst>
                <a:gd name="T0" fmla="*/ 0 w 580"/>
                <a:gd name="T1" fmla="*/ 293 h 690"/>
                <a:gd name="T2" fmla="*/ 165 w 580"/>
                <a:gd name="T3" fmla="*/ 690 h 690"/>
                <a:gd name="T4" fmla="*/ 580 w 580"/>
                <a:gd name="T5" fmla="*/ 690 h 690"/>
                <a:gd name="T6" fmla="*/ 294 w 580"/>
                <a:gd name="T7" fmla="*/ 0 h 690"/>
                <a:gd name="T8" fmla="*/ 0 w 580"/>
                <a:gd name="T9" fmla="*/ 29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690">
                  <a:moveTo>
                    <a:pt x="0" y="293"/>
                  </a:moveTo>
                  <a:cubicBezTo>
                    <a:pt x="98" y="398"/>
                    <a:pt x="160" y="537"/>
                    <a:pt x="165" y="690"/>
                  </a:cubicBezTo>
                  <a:cubicBezTo>
                    <a:pt x="580" y="690"/>
                    <a:pt x="580" y="690"/>
                    <a:pt x="580" y="690"/>
                  </a:cubicBezTo>
                  <a:cubicBezTo>
                    <a:pt x="575" y="422"/>
                    <a:pt x="467" y="179"/>
                    <a:pt x="294" y="0"/>
                  </a:cubicBezTo>
                  <a:lnTo>
                    <a:pt x="0" y="29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6747285" y="3359593"/>
              <a:ext cx="385701" cy="679995"/>
            </a:xfrm>
            <a:custGeom>
              <a:avLst/>
              <a:gdLst>
                <a:gd name="T0" fmla="*/ 0 w 225"/>
                <a:gd name="T1" fmla="*/ 61 h 397"/>
                <a:gd name="T2" fmla="*/ 139 w 225"/>
                <a:gd name="T3" fmla="*/ 397 h 397"/>
                <a:gd name="T4" fmla="*/ 225 w 225"/>
                <a:gd name="T5" fmla="*/ 397 h 397"/>
                <a:gd name="T6" fmla="*/ 60 w 225"/>
                <a:gd name="T7" fmla="*/ 0 h 397"/>
                <a:gd name="T8" fmla="*/ 0 w 225"/>
                <a:gd name="T9" fmla="*/ 6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397">
                  <a:moveTo>
                    <a:pt x="0" y="61"/>
                  </a:moveTo>
                  <a:cubicBezTo>
                    <a:pt x="82" y="150"/>
                    <a:pt x="134" y="267"/>
                    <a:pt x="139" y="397"/>
                  </a:cubicBezTo>
                  <a:cubicBezTo>
                    <a:pt x="225" y="397"/>
                    <a:pt x="225" y="397"/>
                    <a:pt x="225" y="397"/>
                  </a:cubicBezTo>
                  <a:cubicBezTo>
                    <a:pt x="220" y="244"/>
                    <a:pt x="158" y="105"/>
                    <a:pt x="60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6821221" y="3605968"/>
              <a:ext cx="189770" cy="177390"/>
            </a:xfrm>
            <a:custGeom>
              <a:avLst/>
              <a:gdLst>
                <a:gd name="T0" fmla="*/ 0 w 202"/>
                <a:gd name="T1" fmla="*/ 166 h 189"/>
                <a:gd name="T2" fmla="*/ 202 w 202"/>
                <a:gd name="T3" fmla="*/ 189 h 189"/>
                <a:gd name="T4" fmla="*/ 122 w 202"/>
                <a:gd name="T5" fmla="*/ 0 h 189"/>
                <a:gd name="T6" fmla="*/ 0 w 202"/>
                <a:gd name="T7" fmla="*/ 16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189">
                  <a:moveTo>
                    <a:pt x="0" y="166"/>
                  </a:moveTo>
                  <a:lnTo>
                    <a:pt x="202" y="189"/>
                  </a:lnTo>
                  <a:lnTo>
                    <a:pt x="122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126221" y="2324818"/>
              <a:ext cx="1182979" cy="990427"/>
            </a:xfrm>
            <a:custGeom>
              <a:avLst/>
              <a:gdLst>
                <a:gd name="T0" fmla="*/ 0 w 690"/>
                <a:gd name="T1" fmla="*/ 415 h 579"/>
                <a:gd name="T2" fmla="*/ 396 w 690"/>
                <a:gd name="T3" fmla="*/ 579 h 579"/>
                <a:gd name="T4" fmla="*/ 690 w 690"/>
                <a:gd name="T5" fmla="*/ 286 h 579"/>
                <a:gd name="T6" fmla="*/ 0 w 690"/>
                <a:gd name="T7" fmla="*/ 0 h 579"/>
                <a:gd name="T8" fmla="*/ 0 w 690"/>
                <a:gd name="T9" fmla="*/ 415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0" h="579">
                  <a:moveTo>
                    <a:pt x="0" y="415"/>
                  </a:moveTo>
                  <a:cubicBezTo>
                    <a:pt x="153" y="420"/>
                    <a:pt x="292" y="481"/>
                    <a:pt x="396" y="579"/>
                  </a:cubicBezTo>
                  <a:cubicBezTo>
                    <a:pt x="690" y="286"/>
                    <a:pt x="690" y="286"/>
                    <a:pt x="690" y="286"/>
                  </a:cubicBezTo>
                  <a:cubicBezTo>
                    <a:pt x="510" y="113"/>
                    <a:pt x="267" y="5"/>
                    <a:pt x="0" y="0"/>
                  </a:cubicBezTo>
                  <a:lnTo>
                    <a:pt x="0" y="4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6126221" y="3034378"/>
              <a:ext cx="678981" cy="384345"/>
            </a:xfrm>
            <a:custGeom>
              <a:avLst/>
              <a:gdLst>
                <a:gd name="T0" fmla="*/ 0 w 396"/>
                <a:gd name="T1" fmla="*/ 86 h 225"/>
                <a:gd name="T2" fmla="*/ 336 w 396"/>
                <a:gd name="T3" fmla="*/ 225 h 225"/>
                <a:gd name="T4" fmla="*/ 396 w 396"/>
                <a:gd name="T5" fmla="*/ 164 h 225"/>
                <a:gd name="T6" fmla="*/ 0 w 396"/>
                <a:gd name="T7" fmla="*/ 0 h 225"/>
                <a:gd name="T8" fmla="*/ 0 w 396"/>
                <a:gd name="T9" fmla="*/ 8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6" h="225">
                  <a:moveTo>
                    <a:pt x="0" y="86"/>
                  </a:moveTo>
                  <a:cubicBezTo>
                    <a:pt x="129" y="90"/>
                    <a:pt x="247" y="142"/>
                    <a:pt x="336" y="225"/>
                  </a:cubicBezTo>
                  <a:cubicBezTo>
                    <a:pt x="396" y="164"/>
                    <a:pt x="396" y="164"/>
                    <a:pt x="396" y="164"/>
                  </a:cubicBezTo>
                  <a:cubicBezTo>
                    <a:pt x="292" y="66"/>
                    <a:pt x="153" y="5"/>
                    <a:pt x="0" y="0"/>
                  </a:cubicBezTo>
                  <a:lnTo>
                    <a:pt x="0" y="8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6360352" y="3146478"/>
              <a:ext cx="178679" cy="190941"/>
            </a:xfrm>
            <a:custGeom>
              <a:avLst/>
              <a:gdLst>
                <a:gd name="T0" fmla="*/ 29 w 190"/>
                <a:gd name="T1" fmla="*/ 203 h 203"/>
                <a:gd name="T2" fmla="*/ 190 w 190"/>
                <a:gd name="T3" fmla="*/ 76 h 203"/>
                <a:gd name="T4" fmla="*/ 0 w 190"/>
                <a:gd name="T5" fmla="*/ 0 h 203"/>
                <a:gd name="T6" fmla="*/ 29 w 190"/>
                <a:gd name="T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203">
                  <a:moveTo>
                    <a:pt x="29" y="203"/>
                  </a:moveTo>
                  <a:lnTo>
                    <a:pt x="190" y="76"/>
                  </a:lnTo>
                  <a:lnTo>
                    <a:pt x="0" y="0"/>
                  </a:lnTo>
                  <a:lnTo>
                    <a:pt x="29" y="20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27" name="Shape 2774">
            <a:extLst>
              <a:ext uri="{FF2B5EF4-FFF2-40B4-BE49-F238E27FC236}">
                <a16:creationId xmlns:a16="http://schemas.microsoft.com/office/drawing/2014/main" id="{B43F47BE-28F3-4BBF-A37B-33E724CE6D72}"/>
              </a:ext>
            </a:extLst>
          </p:cNvPr>
          <p:cNvSpPr/>
          <p:nvPr/>
        </p:nvSpPr>
        <p:spPr>
          <a:xfrm>
            <a:off x="9564082" y="4178232"/>
            <a:ext cx="292100" cy="29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Shape 2777">
            <a:extLst>
              <a:ext uri="{FF2B5EF4-FFF2-40B4-BE49-F238E27FC236}">
                <a16:creationId xmlns:a16="http://schemas.microsoft.com/office/drawing/2014/main" id="{AC343222-04ED-4A67-80BF-F076F6DC1A37}"/>
              </a:ext>
            </a:extLst>
          </p:cNvPr>
          <p:cNvSpPr/>
          <p:nvPr/>
        </p:nvSpPr>
        <p:spPr>
          <a:xfrm>
            <a:off x="2197015" y="4096610"/>
            <a:ext cx="212725" cy="29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Shape 2784">
            <a:extLst>
              <a:ext uri="{FF2B5EF4-FFF2-40B4-BE49-F238E27FC236}">
                <a16:creationId xmlns:a16="http://schemas.microsoft.com/office/drawing/2014/main" id="{A87EED14-BB9F-442F-87C3-3553709DAFDF}"/>
              </a:ext>
            </a:extLst>
          </p:cNvPr>
          <p:cNvSpPr/>
          <p:nvPr/>
        </p:nvSpPr>
        <p:spPr>
          <a:xfrm>
            <a:off x="9564082" y="2152044"/>
            <a:ext cx="292100" cy="292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103" name="Rectangle 7"/>
          <p:cNvSpPr>
            <a:spLocks noChangeArrowheads="1"/>
          </p:cNvSpPr>
          <p:nvPr/>
        </p:nvSpPr>
        <p:spPr bwMode="auto">
          <a:xfrm>
            <a:off x="1277665" y="2751868"/>
            <a:ext cx="216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  <a:latin typeface="Montserrat" panose="02000505000000020004" pitchFamily="2" charset="0"/>
                <a:cs typeface="Lato Bold" pitchFamily="34" charset="0"/>
              </a:rPr>
              <a:t>TEXT HERE</a:t>
            </a:r>
            <a:endParaRPr lang="en-US" altLang="en-US" dirty="0">
              <a:solidFill>
                <a:schemeClr val="bg1"/>
              </a:solidFill>
              <a:latin typeface="Montserrat" panose="02000505000000020004" pitchFamily="2" charset="0"/>
              <a:cs typeface="Lato Bold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82005" y="764957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78524" y="3037093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1211650" y="4815707"/>
            <a:ext cx="216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  <a:latin typeface="Montserrat" panose="02000505000000020004" pitchFamily="2" charset="0"/>
                <a:cs typeface="Lato Bold" pitchFamily="34" charset="0"/>
              </a:rPr>
              <a:t>TEXT HERE</a:t>
            </a:r>
            <a:endParaRPr lang="en-US" altLang="en-US" dirty="0">
              <a:solidFill>
                <a:schemeClr val="bg1"/>
              </a:solidFill>
              <a:latin typeface="Montserrat" panose="02000505000000020004" pitchFamily="2" charset="0"/>
              <a:cs typeface="Lato Bold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58306" y="5102844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393A4B"/>
            </a:gs>
            <a:gs pos="100000">
              <a:srgbClr val="4383A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16"/>
          <p:cNvGrpSpPr>
            <a:grpSpLocks/>
          </p:cNvGrpSpPr>
          <p:nvPr/>
        </p:nvGrpSpPr>
        <p:grpSpPr bwMode="auto">
          <a:xfrm>
            <a:off x="4568528" y="2465899"/>
            <a:ext cx="1563688" cy="153988"/>
            <a:chOff x="0" y="2533035"/>
            <a:chExt cx="1563757" cy="155287"/>
          </a:xfrm>
          <a:solidFill>
            <a:schemeClr val="bg1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D35D779-038A-4215-B88C-18E3BA63E66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1479"/>
              <a:ext cx="1563757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501B60-4655-4C80-8064-9027B662A80D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3" name="Picture Placeholder 12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3100"/>
          <a:stretch/>
        </p:blipFill>
        <p:spPr/>
      </p:pic>
      <p:sp>
        <p:nvSpPr>
          <p:cNvPr id="9" name="TextBox 8"/>
          <p:cNvSpPr txBox="1"/>
          <p:nvPr/>
        </p:nvSpPr>
        <p:spPr>
          <a:xfrm>
            <a:off x="553230" y="2219728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526" y="2829895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393A4B"/>
            </a:gs>
            <a:gs pos="100000">
              <a:srgbClr val="4383A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9" b="2441"/>
          <a:stretch/>
        </p:blipFill>
        <p:spPr>
          <a:xfrm>
            <a:off x="5441950" y="0"/>
            <a:ext cx="6737350" cy="6858000"/>
          </a:xfrm>
        </p:spPr>
      </p:pic>
      <p:grpSp>
        <p:nvGrpSpPr>
          <p:cNvPr id="51210" name="Group 11"/>
          <p:cNvGrpSpPr>
            <a:grpSpLocks/>
          </p:cNvGrpSpPr>
          <p:nvPr/>
        </p:nvGrpSpPr>
        <p:grpSpPr bwMode="auto">
          <a:xfrm>
            <a:off x="3231092" y="2207950"/>
            <a:ext cx="1060450" cy="155575"/>
            <a:chOff x="0" y="2533035"/>
            <a:chExt cx="1060177" cy="1552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B07FAF-CF99-4B7A-896B-E9E8300E4DC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30089" y="2080591"/>
              <a:ext cx="0" cy="10601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A29741-7F59-4CA2-BDE8-49B86FB592F8}"/>
                </a:ext>
              </a:extLst>
            </p:cNvPr>
            <p:cNvSpPr/>
            <p:nvPr/>
          </p:nvSpPr>
          <p:spPr>
            <a:xfrm>
              <a:off x="0" y="2533035"/>
              <a:ext cx="155535" cy="15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12450" y="1965182"/>
            <a:ext cx="282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ABOUT US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450" y="2606293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>
            <a:fillRect/>
          </a:stretch>
        </p:blipFill>
        <p:spPr/>
      </p:pic>
      <p:sp>
        <p:nvSpPr>
          <p:cNvPr id="14" name="Freeform 13"/>
          <p:cNvSpPr/>
          <p:nvPr/>
        </p:nvSpPr>
        <p:spPr>
          <a:xfrm>
            <a:off x="0" y="447"/>
            <a:ext cx="12192000" cy="6857107"/>
          </a:xfrm>
          <a:custGeom>
            <a:avLst/>
            <a:gdLst>
              <a:gd name="connsiteX0" fmla="*/ 24387176 w 24387176"/>
              <a:gd name="connsiteY0" fmla="*/ 13712825 h 13716000"/>
              <a:gd name="connsiteX1" fmla="*/ 24387176 w 24387176"/>
              <a:gd name="connsiteY1" fmla="*/ 13716000 h 13716000"/>
              <a:gd name="connsiteX2" fmla="*/ 24384000 w 24387176"/>
              <a:gd name="connsiteY2" fmla="*/ 13716000 h 13716000"/>
              <a:gd name="connsiteX3" fmla="*/ 24387176 w 24387176"/>
              <a:gd name="connsiteY3" fmla="*/ 8797924 h 13716000"/>
              <a:gd name="connsiteX4" fmla="*/ 24387176 w 24387176"/>
              <a:gd name="connsiteY4" fmla="*/ 9634665 h 13716000"/>
              <a:gd name="connsiteX5" fmla="*/ 20305840 w 24387176"/>
              <a:gd name="connsiteY5" fmla="*/ 13716000 h 13716000"/>
              <a:gd name="connsiteX6" fmla="*/ 19469100 w 24387176"/>
              <a:gd name="connsiteY6" fmla="*/ 13716000 h 13716000"/>
              <a:gd name="connsiteX7" fmla="*/ 24387176 w 24387176"/>
              <a:gd name="connsiteY7" fmla="*/ 3959224 h 13716000"/>
              <a:gd name="connsiteX8" fmla="*/ 24387176 w 24387176"/>
              <a:gd name="connsiteY8" fmla="*/ 4719765 h 13716000"/>
              <a:gd name="connsiteX9" fmla="*/ 15390940 w 24387176"/>
              <a:gd name="connsiteY9" fmla="*/ 13716000 h 13716000"/>
              <a:gd name="connsiteX10" fmla="*/ 14630400 w 24387176"/>
              <a:gd name="connsiteY10" fmla="*/ 13716000 h 13716000"/>
              <a:gd name="connsiteX11" fmla="*/ 0 w 24387176"/>
              <a:gd name="connsiteY11" fmla="*/ 0 h 13716000"/>
              <a:gd name="connsiteX12" fmla="*/ 15240000 w 24387176"/>
              <a:gd name="connsiteY12" fmla="*/ 0 h 13716000"/>
              <a:gd name="connsiteX13" fmla="*/ 11582400 w 24387176"/>
              <a:gd name="connsiteY13" fmla="*/ 3657600 h 13716000"/>
              <a:gd name="connsiteX14" fmla="*/ 11582400 w 24387176"/>
              <a:gd name="connsiteY14" fmla="*/ 7315201 h 13716000"/>
              <a:gd name="connsiteX15" fmla="*/ 18897600 w 24387176"/>
              <a:gd name="connsiteY15" fmla="*/ 0 h 13716000"/>
              <a:gd name="connsiteX16" fmla="*/ 19697684 w 24387176"/>
              <a:gd name="connsiteY16" fmla="*/ 0 h 13716000"/>
              <a:gd name="connsiteX17" fmla="*/ 11582400 w 24387176"/>
              <a:gd name="connsiteY17" fmla="*/ 8115283 h 13716000"/>
              <a:gd name="connsiteX18" fmla="*/ 11582400 w 24387176"/>
              <a:gd name="connsiteY18" fmla="*/ 12115799 h 13716000"/>
              <a:gd name="connsiteX19" fmla="*/ 23698200 w 24387176"/>
              <a:gd name="connsiteY19" fmla="*/ 0 h 13716000"/>
              <a:gd name="connsiteX20" fmla="*/ 24387176 w 24387176"/>
              <a:gd name="connsiteY20" fmla="*/ 0 h 13716000"/>
              <a:gd name="connsiteX21" fmla="*/ 24387176 w 24387176"/>
              <a:gd name="connsiteY21" fmla="*/ 100320 h 13716000"/>
              <a:gd name="connsiteX22" fmla="*/ 11582400 w 24387176"/>
              <a:gd name="connsiteY22" fmla="*/ 12905094 h 13716000"/>
              <a:gd name="connsiteX23" fmla="*/ 11582400 w 24387176"/>
              <a:gd name="connsiteY23" fmla="*/ 13716000 h 13716000"/>
              <a:gd name="connsiteX24" fmla="*/ 0 w 24387176"/>
              <a:gd name="connsiteY2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387176" h="13716000">
                <a:moveTo>
                  <a:pt x="24387176" y="13712825"/>
                </a:moveTo>
                <a:lnTo>
                  <a:pt x="24387176" y="13716000"/>
                </a:lnTo>
                <a:lnTo>
                  <a:pt x="24384000" y="13716000"/>
                </a:lnTo>
                <a:close/>
                <a:moveTo>
                  <a:pt x="24387176" y="8797924"/>
                </a:moveTo>
                <a:lnTo>
                  <a:pt x="24387176" y="9634665"/>
                </a:lnTo>
                <a:lnTo>
                  <a:pt x="20305840" y="13716000"/>
                </a:lnTo>
                <a:lnTo>
                  <a:pt x="19469100" y="13716000"/>
                </a:lnTo>
                <a:close/>
                <a:moveTo>
                  <a:pt x="24387176" y="3959224"/>
                </a:moveTo>
                <a:lnTo>
                  <a:pt x="24387176" y="4719765"/>
                </a:lnTo>
                <a:lnTo>
                  <a:pt x="15390940" y="13716000"/>
                </a:lnTo>
                <a:lnTo>
                  <a:pt x="14630400" y="13716000"/>
                </a:lnTo>
                <a:close/>
                <a:moveTo>
                  <a:pt x="0" y="0"/>
                </a:moveTo>
                <a:lnTo>
                  <a:pt x="15240000" y="0"/>
                </a:lnTo>
                <a:lnTo>
                  <a:pt x="11582400" y="3657600"/>
                </a:lnTo>
                <a:lnTo>
                  <a:pt x="11582400" y="7315201"/>
                </a:lnTo>
                <a:lnTo>
                  <a:pt x="18897600" y="0"/>
                </a:lnTo>
                <a:lnTo>
                  <a:pt x="19697684" y="0"/>
                </a:lnTo>
                <a:lnTo>
                  <a:pt x="11582400" y="8115283"/>
                </a:lnTo>
                <a:lnTo>
                  <a:pt x="11582400" y="12115799"/>
                </a:lnTo>
                <a:lnTo>
                  <a:pt x="23698200" y="0"/>
                </a:lnTo>
                <a:lnTo>
                  <a:pt x="24387176" y="0"/>
                </a:lnTo>
                <a:lnTo>
                  <a:pt x="24387176" y="100320"/>
                </a:lnTo>
                <a:lnTo>
                  <a:pt x="11582400" y="12905094"/>
                </a:lnTo>
                <a:lnTo>
                  <a:pt x="11582400" y="13716000"/>
                </a:lnTo>
                <a:lnTo>
                  <a:pt x="0" y="13716000"/>
                </a:lnTo>
                <a:close/>
              </a:path>
            </a:pathLst>
          </a:custGeom>
          <a:gradFill>
            <a:gsLst>
              <a:gs pos="18000">
                <a:srgbClr val="393A4B"/>
              </a:gs>
              <a:gs pos="100000">
                <a:srgbClr val="4383A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TextBox 8"/>
          <p:cNvSpPr txBox="1"/>
          <p:nvPr/>
        </p:nvSpPr>
        <p:spPr>
          <a:xfrm flipH="1">
            <a:off x="580572" y="2413336"/>
            <a:ext cx="490582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600" dirty="0">
              <a:solidFill>
                <a:schemeClr val="bg1"/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6485" y="3902957"/>
            <a:ext cx="184542" cy="1845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6485" y="4667896"/>
            <a:ext cx="184542" cy="1845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6485" y="5432835"/>
            <a:ext cx="184542" cy="1845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68756" y="4146043"/>
            <a:ext cx="0" cy="4633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8756" y="4910982"/>
            <a:ext cx="0" cy="4633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9529" y="1767005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4962" y="3810562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4962" y="4575501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4962" y="5340440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93A4B"/>
            </a:gs>
            <a:gs pos="98000">
              <a:srgbClr val="40708F"/>
            </a:gs>
            <a:gs pos="100000">
              <a:srgbClr val="4383A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/>
      </p:pic>
      <p:sp>
        <p:nvSpPr>
          <p:cNvPr id="5" name="Freeform 4"/>
          <p:cNvSpPr>
            <a:spLocks/>
          </p:cNvSpPr>
          <p:nvPr userDrawn="1"/>
        </p:nvSpPr>
        <p:spPr bwMode="auto">
          <a:xfrm>
            <a:off x="7936" y="4995082"/>
            <a:ext cx="12188032" cy="2066778"/>
          </a:xfrm>
          <a:custGeom>
            <a:avLst/>
            <a:gdLst>
              <a:gd name="T0" fmla="*/ 0 w 2990"/>
              <a:gd name="T1" fmla="*/ 695 h 789"/>
              <a:gd name="T2" fmla="*/ 95 w 2990"/>
              <a:gd name="T3" fmla="*/ 708 h 789"/>
              <a:gd name="T4" fmla="*/ 204 w 2990"/>
              <a:gd name="T5" fmla="*/ 723 h 789"/>
              <a:gd name="T6" fmla="*/ 351 w 2990"/>
              <a:gd name="T7" fmla="*/ 738 h 789"/>
              <a:gd name="T8" fmla="*/ 439 w 2990"/>
              <a:gd name="T9" fmla="*/ 744 h 789"/>
              <a:gd name="T10" fmla="*/ 730 w 2990"/>
              <a:gd name="T11" fmla="*/ 750 h 789"/>
              <a:gd name="T12" fmla="*/ 919 w 2990"/>
              <a:gd name="T13" fmla="*/ 744 h 789"/>
              <a:gd name="T14" fmla="*/ 1103 w 2990"/>
              <a:gd name="T15" fmla="*/ 729 h 789"/>
              <a:gd name="T16" fmla="*/ 1773 w 2990"/>
              <a:gd name="T17" fmla="*/ 597 h 789"/>
              <a:gd name="T18" fmla="*/ 2304 w 2990"/>
              <a:gd name="T19" fmla="*/ 402 h 789"/>
              <a:gd name="T20" fmla="*/ 2913 w 2990"/>
              <a:gd name="T21" fmla="*/ 57 h 789"/>
              <a:gd name="T22" fmla="*/ 2990 w 2990"/>
              <a:gd name="T23" fmla="*/ 0 h 789"/>
              <a:gd name="T24" fmla="*/ 2990 w 2990"/>
              <a:gd name="T25" fmla="*/ 448 h 789"/>
              <a:gd name="T26" fmla="*/ 2863 w 2990"/>
              <a:gd name="T27" fmla="*/ 489 h 789"/>
              <a:gd name="T28" fmla="*/ 2403 w 2990"/>
              <a:gd name="T29" fmla="*/ 610 h 789"/>
              <a:gd name="T30" fmla="*/ 2100 w 2990"/>
              <a:gd name="T31" fmla="*/ 670 h 789"/>
              <a:gd name="T32" fmla="*/ 1841 w 2990"/>
              <a:gd name="T33" fmla="*/ 712 h 789"/>
              <a:gd name="T34" fmla="*/ 1606 w 2990"/>
              <a:gd name="T35" fmla="*/ 740 h 789"/>
              <a:gd name="T36" fmla="*/ 1439 w 2990"/>
              <a:gd name="T37" fmla="*/ 758 h 789"/>
              <a:gd name="T38" fmla="*/ 1308 w 2990"/>
              <a:gd name="T39" fmla="*/ 768 h 789"/>
              <a:gd name="T40" fmla="*/ 1130 w 2990"/>
              <a:gd name="T41" fmla="*/ 780 h 789"/>
              <a:gd name="T42" fmla="*/ 1061 w 2990"/>
              <a:gd name="T43" fmla="*/ 783 h 789"/>
              <a:gd name="T44" fmla="*/ 568 w 2990"/>
              <a:gd name="T45" fmla="*/ 789 h 789"/>
              <a:gd name="T46" fmla="*/ 375 w 2990"/>
              <a:gd name="T47" fmla="*/ 783 h 789"/>
              <a:gd name="T48" fmla="*/ 148 w 2990"/>
              <a:gd name="T49" fmla="*/ 771 h 789"/>
              <a:gd name="T50" fmla="*/ 0 w 2990"/>
              <a:gd name="T51" fmla="*/ 759 h 789"/>
              <a:gd name="T52" fmla="*/ 0 w 2990"/>
              <a:gd name="T53" fmla="*/ 695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990" h="789">
                <a:moveTo>
                  <a:pt x="0" y="695"/>
                </a:moveTo>
                <a:cubicBezTo>
                  <a:pt x="32" y="699"/>
                  <a:pt x="63" y="704"/>
                  <a:pt x="95" y="708"/>
                </a:cubicBezTo>
                <a:cubicBezTo>
                  <a:pt x="131" y="713"/>
                  <a:pt x="167" y="719"/>
                  <a:pt x="204" y="723"/>
                </a:cubicBezTo>
                <a:cubicBezTo>
                  <a:pt x="253" y="728"/>
                  <a:pt x="302" y="733"/>
                  <a:pt x="351" y="738"/>
                </a:cubicBezTo>
                <a:cubicBezTo>
                  <a:pt x="380" y="740"/>
                  <a:pt x="410" y="743"/>
                  <a:pt x="439" y="744"/>
                </a:cubicBezTo>
                <a:cubicBezTo>
                  <a:pt x="536" y="747"/>
                  <a:pt x="633" y="750"/>
                  <a:pt x="730" y="750"/>
                </a:cubicBezTo>
                <a:cubicBezTo>
                  <a:pt x="793" y="750"/>
                  <a:pt x="856" y="748"/>
                  <a:pt x="919" y="744"/>
                </a:cubicBezTo>
                <a:cubicBezTo>
                  <a:pt x="980" y="740"/>
                  <a:pt x="1042" y="736"/>
                  <a:pt x="1103" y="729"/>
                </a:cubicBezTo>
                <a:cubicBezTo>
                  <a:pt x="1330" y="703"/>
                  <a:pt x="1553" y="660"/>
                  <a:pt x="1773" y="597"/>
                </a:cubicBezTo>
                <a:cubicBezTo>
                  <a:pt x="1955" y="545"/>
                  <a:pt x="2132" y="480"/>
                  <a:pt x="2304" y="402"/>
                </a:cubicBezTo>
                <a:cubicBezTo>
                  <a:pt x="2518" y="306"/>
                  <a:pt x="2722" y="193"/>
                  <a:pt x="2913" y="57"/>
                </a:cubicBezTo>
                <a:cubicBezTo>
                  <a:pt x="2938" y="39"/>
                  <a:pt x="2964" y="20"/>
                  <a:pt x="2990" y="0"/>
                </a:cubicBezTo>
                <a:cubicBezTo>
                  <a:pt x="2990" y="150"/>
                  <a:pt x="2990" y="298"/>
                  <a:pt x="2990" y="448"/>
                </a:cubicBezTo>
                <a:cubicBezTo>
                  <a:pt x="2949" y="462"/>
                  <a:pt x="2906" y="475"/>
                  <a:pt x="2863" y="489"/>
                </a:cubicBezTo>
                <a:cubicBezTo>
                  <a:pt x="2712" y="536"/>
                  <a:pt x="2558" y="576"/>
                  <a:pt x="2403" y="610"/>
                </a:cubicBezTo>
                <a:cubicBezTo>
                  <a:pt x="2302" y="632"/>
                  <a:pt x="2201" y="651"/>
                  <a:pt x="2100" y="670"/>
                </a:cubicBezTo>
                <a:cubicBezTo>
                  <a:pt x="2014" y="685"/>
                  <a:pt x="1927" y="700"/>
                  <a:pt x="1841" y="712"/>
                </a:cubicBezTo>
                <a:cubicBezTo>
                  <a:pt x="1763" y="723"/>
                  <a:pt x="1684" y="731"/>
                  <a:pt x="1606" y="740"/>
                </a:cubicBezTo>
                <a:cubicBezTo>
                  <a:pt x="1550" y="747"/>
                  <a:pt x="1495" y="753"/>
                  <a:pt x="1439" y="758"/>
                </a:cubicBezTo>
                <a:cubicBezTo>
                  <a:pt x="1396" y="762"/>
                  <a:pt x="1352" y="765"/>
                  <a:pt x="1308" y="768"/>
                </a:cubicBezTo>
                <a:cubicBezTo>
                  <a:pt x="1249" y="772"/>
                  <a:pt x="1189" y="776"/>
                  <a:pt x="1130" y="780"/>
                </a:cubicBezTo>
                <a:cubicBezTo>
                  <a:pt x="1107" y="781"/>
                  <a:pt x="1084" y="783"/>
                  <a:pt x="1061" y="783"/>
                </a:cubicBezTo>
                <a:cubicBezTo>
                  <a:pt x="897" y="785"/>
                  <a:pt x="733" y="788"/>
                  <a:pt x="568" y="789"/>
                </a:cubicBezTo>
                <a:cubicBezTo>
                  <a:pt x="504" y="789"/>
                  <a:pt x="440" y="786"/>
                  <a:pt x="375" y="783"/>
                </a:cubicBezTo>
                <a:cubicBezTo>
                  <a:pt x="299" y="780"/>
                  <a:pt x="224" y="775"/>
                  <a:pt x="148" y="771"/>
                </a:cubicBezTo>
                <a:cubicBezTo>
                  <a:pt x="98" y="768"/>
                  <a:pt x="49" y="763"/>
                  <a:pt x="0" y="759"/>
                </a:cubicBezTo>
                <a:cubicBezTo>
                  <a:pt x="0" y="738"/>
                  <a:pt x="0" y="716"/>
                  <a:pt x="0" y="695"/>
                </a:cubicBezTo>
                <a:close/>
              </a:path>
            </a:pathLst>
          </a:custGeom>
          <a:gradFill>
            <a:gsLst>
              <a:gs pos="15000">
                <a:srgbClr val="4383A8"/>
              </a:gs>
              <a:gs pos="100000">
                <a:srgbClr val="393A4B">
                  <a:alpha val="67000"/>
                </a:srgbClr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" name="Freeform 3"/>
          <p:cNvSpPr>
            <a:spLocks/>
          </p:cNvSpPr>
          <p:nvPr userDrawn="1"/>
        </p:nvSpPr>
        <p:spPr bwMode="auto">
          <a:xfrm>
            <a:off x="-5125" y="5504386"/>
            <a:ext cx="10398359" cy="1313485"/>
          </a:xfrm>
          <a:custGeom>
            <a:avLst/>
            <a:gdLst>
              <a:gd name="T0" fmla="*/ 0 w 2551"/>
              <a:gd name="T1" fmla="*/ 20 h 510"/>
              <a:gd name="T2" fmla="*/ 224 w 2551"/>
              <a:gd name="T3" fmla="*/ 88 h 510"/>
              <a:gd name="T4" fmla="*/ 509 w 2551"/>
              <a:gd name="T5" fmla="*/ 155 h 510"/>
              <a:gd name="T6" fmla="*/ 725 w 2551"/>
              <a:gd name="T7" fmla="*/ 192 h 510"/>
              <a:gd name="T8" fmla="*/ 888 w 2551"/>
              <a:gd name="T9" fmla="*/ 210 h 510"/>
              <a:gd name="T10" fmla="*/ 1166 w 2551"/>
              <a:gd name="T11" fmla="*/ 229 h 510"/>
              <a:gd name="T12" fmla="*/ 1416 w 2551"/>
              <a:gd name="T13" fmla="*/ 232 h 510"/>
              <a:gd name="T14" fmla="*/ 1633 w 2551"/>
              <a:gd name="T15" fmla="*/ 219 h 510"/>
              <a:gd name="T16" fmla="*/ 1911 w 2551"/>
              <a:gd name="T17" fmla="*/ 183 h 510"/>
              <a:gd name="T18" fmla="*/ 2367 w 2551"/>
              <a:gd name="T19" fmla="*/ 69 h 510"/>
              <a:gd name="T20" fmla="*/ 2551 w 2551"/>
              <a:gd name="T21" fmla="*/ 0 h 510"/>
              <a:gd name="T22" fmla="*/ 2489 w 2551"/>
              <a:gd name="T23" fmla="*/ 39 h 510"/>
              <a:gd name="T24" fmla="*/ 1958 w 2551"/>
              <a:gd name="T25" fmla="*/ 297 h 510"/>
              <a:gd name="T26" fmla="*/ 1527 w 2551"/>
              <a:gd name="T27" fmla="*/ 423 h 510"/>
              <a:gd name="T28" fmla="*/ 1283 w 2551"/>
              <a:gd name="T29" fmla="*/ 467 h 510"/>
              <a:gd name="T30" fmla="*/ 1028 w 2551"/>
              <a:gd name="T31" fmla="*/ 497 h 510"/>
              <a:gd name="T32" fmla="*/ 637 w 2551"/>
              <a:gd name="T33" fmla="*/ 507 h 510"/>
              <a:gd name="T34" fmla="*/ 434 w 2551"/>
              <a:gd name="T35" fmla="*/ 494 h 510"/>
              <a:gd name="T36" fmla="*/ 9 w 2551"/>
              <a:gd name="T37" fmla="*/ 428 h 510"/>
              <a:gd name="T38" fmla="*/ 0 w 2551"/>
              <a:gd name="T39" fmla="*/ 428 h 510"/>
              <a:gd name="T40" fmla="*/ 0 w 2551"/>
              <a:gd name="T41" fmla="*/ 2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51" h="510">
                <a:moveTo>
                  <a:pt x="0" y="20"/>
                </a:moveTo>
                <a:cubicBezTo>
                  <a:pt x="75" y="43"/>
                  <a:pt x="148" y="68"/>
                  <a:pt x="224" y="88"/>
                </a:cubicBezTo>
                <a:cubicBezTo>
                  <a:pt x="318" y="112"/>
                  <a:pt x="413" y="135"/>
                  <a:pt x="509" y="155"/>
                </a:cubicBezTo>
                <a:cubicBezTo>
                  <a:pt x="580" y="170"/>
                  <a:pt x="653" y="181"/>
                  <a:pt x="725" y="192"/>
                </a:cubicBezTo>
                <a:cubicBezTo>
                  <a:pt x="779" y="200"/>
                  <a:pt x="834" y="206"/>
                  <a:pt x="888" y="210"/>
                </a:cubicBezTo>
                <a:cubicBezTo>
                  <a:pt x="981" y="218"/>
                  <a:pt x="1073" y="225"/>
                  <a:pt x="1166" y="229"/>
                </a:cubicBezTo>
                <a:cubicBezTo>
                  <a:pt x="1249" y="232"/>
                  <a:pt x="1332" y="233"/>
                  <a:pt x="1416" y="232"/>
                </a:cubicBezTo>
                <a:cubicBezTo>
                  <a:pt x="1488" y="230"/>
                  <a:pt x="1561" y="226"/>
                  <a:pt x="1633" y="219"/>
                </a:cubicBezTo>
                <a:cubicBezTo>
                  <a:pt x="1726" y="209"/>
                  <a:pt x="1818" y="197"/>
                  <a:pt x="1911" y="183"/>
                </a:cubicBezTo>
                <a:cubicBezTo>
                  <a:pt x="2066" y="159"/>
                  <a:pt x="2218" y="121"/>
                  <a:pt x="2367" y="69"/>
                </a:cubicBezTo>
                <a:cubicBezTo>
                  <a:pt x="2427" y="48"/>
                  <a:pt x="2487" y="24"/>
                  <a:pt x="2551" y="0"/>
                </a:cubicBezTo>
                <a:cubicBezTo>
                  <a:pt x="2528" y="14"/>
                  <a:pt x="2509" y="27"/>
                  <a:pt x="2489" y="39"/>
                </a:cubicBezTo>
                <a:cubicBezTo>
                  <a:pt x="2321" y="143"/>
                  <a:pt x="2143" y="228"/>
                  <a:pt x="1958" y="297"/>
                </a:cubicBezTo>
                <a:cubicBezTo>
                  <a:pt x="1817" y="349"/>
                  <a:pt x="1674" y="391"/>
                  <a:pt x="1527" y="423"/>
                </a:cubicBezTo>
                <a:cubicBezTo>
                  <a:pt x="1446" y="440"/>
                  <a:pt x="1365" y="455"/>
                  <a:pt x="1283" y="467"/>
                </a:cubicBezTo>
                <a:cubicBezTo>
                  <a:pt x="1199" y="480"/>
                  <a:pt x="1113" y="490"/>
                  <a:pt x="1028" y="497"/>
                </a:cubicBezTo>
                <a:cubicBezTo>
                  <a:pt x="898" y="509"/>
                  <a:pt x="767" y="510"/>
                  <a:pt x="637" y="507"/>
                </a:cubicBezTo>
                <a:cubicBezTo>
                  <a:pt x="569" y="505"/>
                  <a:pt x="502" y="501"/>
                  <a:pt x="434" y="494"/>
                </a:cubicBezTo>
                <a:cubicBezTo>
                  <a:pt x="291" y="481"/>
                  <a:pt x="149" y="461"/>
                  <a:pt x="9" y="428"/>
                </a:cubicBezTo>
                <a:cubicBezTo>
                  <a:pt x="6" y="427"/>
                  <a:pt x="3" y="428"/>
                  <a:pt x="0" y="428"/>
                </a:cubicBezTo>
                <a:cubicBezTo>
                  <a:pt x="0" y="292"/>
                  <a:pt x="0" y="156"/>
                  <a:pt x="0" y="20"/>
                </a:cubicBezTo>
                <a:close/>
              </a:path>
            </a:pathLst>
          </a:custGeom>
          <a:gradFill>
            <a:gsLst>
              <a:gs pos="15000">
                <a:srgbClr val="4383A8">
                  <a:alpha val="30000"/>
                </a:srgbClr>
              </a:gs>
              <a:gs pos="99000">
                <a:srgbClr val="393A4B"/>
              </a:gs>
            </a:gsLst>
            <a:lin ang="2700000" scaled="0"/>
          </a:gradFill>
          <a:ln>
            <a:noFill/>
          </a:ln>
          <a:extLst/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18" name="Group 17"/>
          <p:cNvGrpSpPr/>
          <p:nvPr/>
        </p:nvGrpSpPr>
        <p:grpSpPr>
          <a:xfrm>
            <a:off x="7444379" y="1107996"/>
            <a:ext cx="4515166" cy="2322560"/>
            <a:chOff x="7444379" y="784831"/>
            <a:chExt cx="4515166" cy="232256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772136" y="1474414"/>
              <a:ext cx="153823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444379" y="1537731"/>
              <a:ext cx="451516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 </a:t>
              </a:r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is simply dummy text of the printing and typesetting industry. Lorem Ipsum has been the industry's standard dummy text ever since the 1500s, when an unknown printer took a galley of type and scrambled it to make a type specimen book.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44379" y="784831"/>
              <a:ext cx="40279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HEADING HERE</a:t>
              </a:r>
              <a:endParaRPr lang="en-US" sz="3600" dirty="0">
                <a:solidFill>
                  <a:schemeClr val="bg1"/>
                </a:solidFill>
                <a:latin typeface="Montserrat" panose="02000505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5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93A4B"/>
            </a:gs>
            <a:gs pos="98000">
              <a:srgbClr val="40708F"/>
            </a:gs>
            <a:gs pos="100000">
              <a:srgbClr val="4383A8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5687946" y="1633734"/>
            <a:ext cx="4886094" cy="3269173"/>
          </a:xfrm>
          <a:custGeom>
            <a:avLst/>
            <a:gdLst>
              <a:gd name="T0" fmla="*/ 0 w 1484"/>
              <a:gd name="T1" fmla="*/ 234 h 995"/>
              <a:gd name="T2" fmla="*/ 1484 w 1484"/>
              <a:gd name="T3" fmla="*/ 995 h 995"/>
              <a:gd name="T4" fmla="*/ 0 w 1484"/>
              <a:gd name="T5" fmla="*/ 0 h 995"/>
              <a:gd name="T6" fmla="*/ 0 w 1484"/>
              <a:gd name="T7" fmla="*/ 234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84" h="995">
                <a:moveTo>
                  <a:pt x="0" y="234"/>
                </a:moveTo>
                <a:cubicBezTo>
                  <a:pt x="419" y="673"/>
                  <a:pt x="1300" y="653"/>
                  <a:pt x="1484" y="995"/>
                </a:cubicBezTo>
                <a:cubicBezTo>
                  <a:pt x="1300" y="653"/>
                  <a:pt x="419" y="438"/>
                  <a:pt x="0" y="0"/>
                </a:cubicBezTo>
                <a:cubicBezTo>
                  <a:pt x="0" y="234"/>
                  <a:pt x="0" y="234"/>
                  <a:pt x="0" y="234"/>
                </a:cubicBezTo>
              </a:path>
            </a:pathLst>
          </a:custGeom>
          <a:gradFill>
            <a:gsLst>
              <a:gs pos="25000">
                <a:srgbClr val="393A4B"/>
              </a:gs>
              <a:gs pos="93000">
                <a:srgbClr val="4383A8"/>
              </a:gs>
            </a:gsLst>
            <a:lin ang="2700000" scaled="0"/>
          </a:gra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0182871" y="2542621"/>
            <a:ext cx="2022191" cy="1418443"/>
          </a:xfrm>
          <a:custGeom>
            <a:avLst/>
            <a:gdLst>
              <a:gd name="T0" fmla="*/ 145 w 614"/>
              <a:gd name="T1" fmla="*/ 432 h 432"/>
              <a:gd name="T2" fmla="*/ 436 w 614"/>
              <a:gd name="T3" fmla="*/ 64 h 432"/>
              <a:gd name="T4" fmla="*/ 437 w 614"/>
              <a:gd name="T5" fmla="*/ 64 h 432"/>
              <a:gd name="T6" fmla="*/ 438 w 614"/>
              <a:gd name="T7" fmla="*/ 64 h 432"/>
              <a:gd name="T8" fmla="*/ 438 w 614"/>
              <a:gd name="T9" fmla="*/ 63 h 432"/>
              <a:gd name="T10" fmla="*/ 439 w 614"/>
              <a:gd name="T11" fmla="*/ 63 h 432"/>
              <a:gd name="T12" fmla="*/ 440 w 614"/>
              <a:gd name="T13" fmla="*/ 63 h 432"/>
              <a:gd name="T14" fmla="*/ 441 w 614"/>
              <a:gd name="T15" fmla="*/ 63 h 432"/>
              <a:gd name="T16" fmla="*/ 441 w 614"/>
              <a:gd name="T17" fmla="*/ 62 h 432"/>
              <a:gd name="T18" fmla="*/ 442 w 614"/>
              <a:gd name="T19" fmla="*/ 62 h 432"/>
              <a:gd name="T20" fmla="*/ 443 w 614"/>
              <a:gd name="T21" fmla="*/ 62 h 432"/>
              <a:gd name="T22" fmla="*/ 443 w 614"/>
              <a:gd name="T23" fmla="*/ 62 h 432"/>
              <a:gd name="T24" fmla="*/ 444 w 614"/>
              <a:gd name="T25" fmla="*/ 62 h 432"/>
              <a:gd name="T26" fmla="*/ 445 w 614"/>
              <a:gd name="T27" fmla="*/ 61 h 432"/>
              <a:gd name="T28" fmla="*/ 445 w 614"/>
              <a:gd name="T29" fmla="*/ 61 h 432"/>
              <a:gd name="T30" fmla="*/ 446 w 614"/>
              <a:gd name="T31" fmla="*/ 61 h 432"/>
              <a:gd name="T32" fmla="*/ 446 w 614"/>
              <a:gd name="T33" fmla="*/ 61 h 432"/>
              <a:gd name="T34" fmla="*/ 447 w 614"/>
              <a:gd name="T35" fmla="*/ 61 h 432"/>
              <a:gd name="T36" fmla="*/ 448 w 614"/>
              <a:gd name="T37" fmla="*/ 60 h 432"/>
              <a:gd name="T38" fmla="*/ 448 w 614"/>
              <a:gd name="T39" fmla="*/ 60 h 432"/>
              <a:gd name="T40" fmla="*/ 449 w 614"/>
              <a:gd name="T41" fmla="*/ 60 h 432"/>
              <a:gd name="T42" fmla="*/ 449 w 614"/>
              <a:gd name="T43" fmla="*/ 60 h 432"/>
              <a:gd name="T44" fmla="*/ 450 w 614"/>
              <a:gd name="T45" fmla="*/ 60 h 432"/>
              <a:gd name="T46" fmla="*/ 451 w 614"/>
              <a:gd name="T47" fmla="*/ 59 h 432"/>
              <a:gd name="T48" fmla="*/ 451 w 614"/>
              <a:gd name="T49" fmla="*/ 59 h 432"/>
              <a:gd name="T50" fmla="*/ 452 w 614"/>
              <a:gd name="T51" fmla="*/ 59 h 432"/>
              <a:gd name="T52" fmla="*/ 452 w 614"/>
              <a:gd name="T53" fmla="*/ 59 h 432"/>
              <a:gd name="T54" fmla="*/ 454 w 614"/>
              <a:gd name="T55" fmla="*/ 58 h 432"/>
              <a:gd name="T56" fmla="*/ 454 w 614"/>
              <a:gd name="T57" fmla="*/ 58 h 432"/>
              <a:gd name="T58" fmla="*/ 610 w 614"/>
              <a:gd name="T59" fmla="*/ 19 h 432"/>
              <a:gd name="T60" fmla="*/ 612 w 614"/>
              <a:gd name="T61" fmla="*/ 19 h 432"/>
              <a:gd name="T62" fmla="*/ 613 w 614"/>
              <a:gd name="T63" fmla="*/ 19 h 432"/>
              <a:gd name="T64" fmla="*/ 613 w 614"/>
              <a:gd name="T65" fmla="*/ 18 h 432"/>
              <a:gd name="T66" fmla="*/ 614 w 614"/>
              <a:gd name="T67" fmla="*/ 18 h 432"/>
              <a:gd name="T68" fmla="*/ 427 w 614"/>
              <a:gd name="T69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4" h="432">
                <a:moveTo>
                  <a:pt x="427" y="0"/>
                </a:moveTo>
                <a:cubicBezTo>
                  <a:pt x="0" y="0"/>
                  <a:pt x="116" y="358"/>
                  <a:pt x="145" y="432"/>
                </a:cubicBezTo>
                <a:cubicBezTo>
                  <a:pt x="126" y="379"/>
                  <a:pt x="84" y="183"/>
                  <a:pt x="436" y="64"/>
                </a:cubicBezTo>
                <a:cubicBezTo>
                  <a:pt x="436" y="64"/>
                  <a:pt x="436" y="64"/>
                  <a:pt x="436" y="64"/>
                </a:cubicBezTo>
                <a:cubicBezTo>
                  <a:pt x="436" y="64"/>
                  <a:pt x="436" y="64"/>
                  <a:pt x="437" y="64"/>
                </a:cubicBezTo>
                <a:cubicBezTo>
                  <a:pt x="437" y="64"/>
                  <a:pt x="437" y="64"/>
                  <a:pt x="437" y="64"/>
                </a:cubicBezTo>
                <a:cubicBezTo>
                  <a:pt x="437" y="64"/>
                  <a:pt x="437" y="64"/>
                  <a:pt x="438" y="64"/>
                </a:cubicBezTo>
                <a:cubicBezTo>
                  <a:pt x="438" y="64"/>
                  <a:pt x="438" y="64"/>
                  <a:pt x="438" y="64"/>
                </a:cubicBezTo>
                <a:cubicBezTo>
                  <a:pt x="438" y="64"/>
                  <a:pt x="438" y="63"/>
                  <a:pt x="438" y="63"/>
                </a:cubicBezTo>
                <a:cubicBezTo>
                  <a:pt x="438" y="63"/>
                  <a:pt x="438" y="63"/>
                  <a:pt x="438" y="63"/>
                </a:cubicBezTo>
                <a:cubicBezTo>
                  <a:pt x="439" y="63"/>
                  <a:pt x="439" y="63"/>
                  <a:pt x="439" y="63"/>
                </a:cubicBezTo>
                <a:cubicBezTo>
                  <a:pt x="439" y="63"/>
                  <a:pt x="439" y="63"/>
                  <a:pt x="439" y="63"/>
                </a:cubicBezTo>
                <a:cubicBezTo>
                  <a:pt x="439" y="63"/>
                  <a:pt x="440" y="63"/>
                  <a:pt x="440" y="63"/>
                </a:cubicBezTo>
                <a:cubicBezTo>
                  <a:pt x="440" y="63"/>
                  <a:pt x="440" y="63"/>
                  <a:pt x="440" y="63"/>
                </a:cubicBezTo>
                <a:cubicBezTo>
                  <a:pt x="440" y="63"/>
                  <a:pt x="440" y="63"/>
                  <a:pt x="441" y="63"/>
                </a:cubicBezTo>
                <a:cubicBezTo>
                  <a:pt x="441" y="63"/>
                  <a:pt x="441" y="63"/>
                  <a:pt x="441" y="63"/>
                </a:cubicBezTo>
                <a:cubicBezTo>
                  <a:pt x="441" y="63"/>
                  <a:pt x="441" y="62"/>
                  <a:pt x="441" y="62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42" y="62"/>
                  <a:pt x="442" y="62"/>
                  <a:pt x="442" y="62"/>
                </a:cubicBezTo>
                <a:cubicBezTo>
                  <a:pt x="442" y="62"/>
                  <a:pt x="442" y="62"/>
                  <a:pt x="442" y="62"/>
                </a:cubicBezTo>
                <a:cubicBezTo>
                  <a:pt x="442" y="62"/>
                  <a:pt x="442" y="62"/>
                  <a:pt x="442" y="62"/>
                </a:cubicBezTo>
                <a:cubicBezTo>
                  <a:pt x="442" y="62"/>
                  <a:pt x="443" y="62"/>
                  <a:pt x="443" y="62"/>
                </a:cubicBezTo>
                <a:cubicBezTo>
                  <a:pt x="443" y="62"/>
                  <a:pt x="443" y="62"/>
                  <a:pt x="443" y="62"/>
                </a:cubicBezTo>
                <a:cubicBezTo>
                  <a:pt x="443" y="62"/>
                  <a:pt x="443" y="62"/>
                  <a:pt x="443" y="62"/>
                </a:cubicBezTo>
                <a:cubicBezTo>
                  <a:pt x="443" y="62"/>
                  <a:pt x="443" y="62"/>
                  <a:pt x="444" y="62"/>
                </a:cubicBezTo>
                <a:cubicBezTo>
                  <a:pt x="444" y="62"/>
                  <a:pt x="444" y="62"/>
                  <a:pt x="444" y="62"/>
                </a:cubicBezTo>
                <a:cubicBezTo>
                  <a:pt x="444" y="62"/>
                  <a:pt x="444" y="61"/>
                  <a:pt x="444" y="61"/>
                </a:cubicBezTo>
                <a:cubicBezTo>
                  <a:pt x="444" y="61"/>
                  <a:pt x="444" y="61"/>
                  <a:pt x="445" y="61"/>
                </a:cubicBezTo>
                <a:cubicBezTo>
                  <a:pt x="445" y="61"/>
                  <a:pt x="445" y="61"/>
                  <a:pt x="445" y="61"/>
                </a:cubicBezTo>
                <a:cubicBezTo>
                  <a:pt x="445" y="61"/>
                  <a:pt x="445" y="61"/>
                  <a:pt x="445" y="61"/>
                </a:cubicBezTo>
                <a:cubicBezTo>
                  <a:pt x="445" y="61"/>
                  <a:pt x="445" y="61"/>
                  <a:pt x="445" y="61"/>
                </a:cubicBezTo>
                <a:cubicBezTo>
                  <a:pt x="445" y="61"/>
                  <a:pt x="446" y="61"/>
                  <a:pt x="446" y="61"/>
                </a:cubicBezTo>
                <a:cubicBezTo>
                  <a:pt x="446" y="61"/>
                  <a:pt x="446" y="61"/>
                  <a:pt x="446" y="61"/>
                </a:cubicBezTo>
                <a:cubicBezTo>
                  <a:pt x="446" y="61"/>
                  <a:pt x="446" y="61"/>
                  <a:pt x="446" y="61"/>
                </a:cubicBezTo>
                <a:cubicBezTo>
                  <a:pt x="446" y="61"/>
                  <a:pt x="446" y="61"/>
                  <a:pt x="446" y="61"/>
                </a:cubicBezTo>
                <a:cubicBezTo>
                  <a:pt x="447" y="61"/>
                  <a:pt x="447" y="61"/>
                  <a:pt x="447" y="61"/>
                </a:cubicBezTo>
                <a:cubicBezTo>
                  <a:pt x="447" y="61"/>
                  <a:pt x="447" y="61"/>
                  <a:pt x="447" y="60"/>
                </a:cubicBezTo>
                <a:cubicBezTo>
                  <a:pt x="447" y="60"/>
                  <a:pt x="447" y="60"/>
                  <a:pt x="448" y="60"/>
                </a:cubicBezTo>
                <a:cubicBezTo>
                  <a:pt x="448" y="60"/>
                  <a:pt x="448" y="60"/>
                  <a:pt x="448" y="60"/>
                </a:cubicBezTo>
                <a:cubicBezTo>
                  <a:pt x="448" y="60"/>
                  <a:pt x="448" y="60"/>
                  <a:pt x="448" y="60"/>
                </a:cubicBezTo>
                <a:cubicBezTo>
                  <a:pt x="448" y="60"/>
                  <a:pt x="448" y="60"/>
                  <a:pt x="448" y="60"/>
                </a:cubicBezTo>
                <a:cubicBezTo>
                  <a:pt x="448" y="60"/>
                  <a:pt x="449" y="60"/>
                  <a:pt x="449" y="60"/>
                </a:cubicBezTo>
                <a:cubicBezTo>
                  <a:pt x="449" y="60"/>
                  <a:pt x="449" y="60"/>
                  <a:pt x="449" y="60"/>
                </a:cubicBezTo>
                <a:cubicBezTo>
                  <a:pt x="449" y="60"/>
                  <a:pt x="449" y="60"/>
                  <a:pt x="449" y="60"/>
                </a:cubicBezTo>
                <a:cubicBezTo>
                  <a:pt x="449" y="60"/>
                  <a:pt x="449" y="60"/>
                  <a:pt x="449" y="60"/>
                </a:cubicBezTo>
                <a:cubicBezTo>
                  <a:pt x="450" y="60"/>
                  <a:pt x="450" y="60"/>
                  <a:pt x="450" y="60"/>
                </a:cubicBezTo>
                <a:cubicBezTo>
                  <a:pt x="450" y="60"/>
                  <a:pt x="450" y="60"/>
                  <a:pt x="450" y="60"/>
                </a:cubicBezTo>
                <a:cubicBezTo>
                  <a:pt x="450" y="59"/>
                  <a:pt x="450" y="59"/>
                  <a:pt x="451" y="59"/>
                </a:cubicBezTo>
                <a:cubicBezTo>
                  <a:pt x="451" y="59"/>
                  <a:pt x="451" y="59"/>
                  <a:pt x="451" y="59"/>
                </a:cubicBezTo>
                <a:cubicBezTo>
                  <a:pt x="451" y="59"/>
                  <a:pt x="451" y="59"/>
                  <a:pt x="451" y="59"/>
                </a:cubicBezTo>
                <a:cubicBezTo>
                  <a:pt x="451" y="59"/>
                  <a:pt x="451" y="59"/>
                  <a:pt x="451" y="59"/>
                </a:cubicBezTo>
                <a:cubicBezTo>
                  <a:pt x="451" y="59"/>
                  <a:pt x="452" y="59"/>
                  <a:pt x="452" y="59"/>
                </a:cubicBezTo>
                <a:cubicBezTo>
                  <a:pt x="452" y="59"/>
                  <a:pt x="452" y="59"/>
                  <a:pt x="452" y="59"/>
                </a:cubicBezTo>
                <a:cubicBezTo>
                  <a:pt x="452" y="59"/>
                  <a:pt x="452" y="59"/>
                  <a:pt x="452" y="59"/>
                </a:cubicBezTo>
                <a:cubicBezTo>
                  <a:pt x="452" y="59"/>
                  <a:pt x="452" y="59"/>
                  <a:pt x="452" y="59"/>
                </a:cubicBezTo>
                <a:cubicBezTo>
                  <a:pt x="453" y="59"/>
                  <a:pt x="453" y="58"/>
                  <a:pt x="454" y="58"/>
                </a:cubicBezTo>
                <a:cubicBezTo>
                  <a:pt x="454" y="58"/>
                  <a:pt x="454" y="58"/>
                  <a:pt x="454" y="58"/>
                </a:cubicBezTo>
                <a:cubicBezTo>
                  <a:pt x="454" y="58"/>
                  <a:pt x="454" y="58"/>
                  <a:pt x="454" y="58"/>
                </a:cubicBezTo>
                <a:cubicBezTo>
                  <a:pt x="454" y="58"/>
                  <a:pt x="454" y="58"/>
                  <a:pt x="454" y="58"/>
                </a:cubicBezTo>
                <a:cubicBezTo>
                  <a:pt x="500" y="44"/>
                  <a:pt x="552" y="31"/>
                  <a:pt x="610" y="19"/>
                </a:cubicBezTo>
                <a:cubicBezTo>
                  <a:pt x="610" y="19"/>
                  <a:pt x="610" y="19"/>
                  <a:pt x="610" y="19"/>
                </a:cubicBezTo>
                <a:cubicBezTo>
                  <a:pt x="611" y="19"/>
                  <a:pt x="611" y="19"/>
                  <a:pt x="612" y="19"/>
                </a:cubicBezTo>
                <a:cubicBezTo>
                  <a:pt x="612" y="19"/>
                  <a:pt x="612" y="19"/>
                  <a:pt x="612" y="19"/>
                </a:cubicBezTo>
                <a:cubicBezTo>
                  <a:pt x="612" y="19"/>
                  <a:pt x="612" y="19"/>
                  <a:pt x="613" y="19"/>
                </a:cubicBezTo>
                <a:cubicBezTo>
                  <a:pt x="613" y="19"/>
                  <a:pt x="613" y="19"/>
                  <a:pt x="613" y="19"/>
                </a:cubicBezTo>
                <a:cubicBezTo>
                  <a:pt x="613" y="19"/>
                  <a:pt x="613" y="18"/>
                  <a:pt x="613" y="18"/>
                </a:cubicBezTo>
                <a:cubicBezTo>
                  <a:pt x="614" y="18"/>
                  <a:pt x="614" y="18"/>
                  <a:pt x="614" y="18"/>
                </a:cubicBezTo>
                <a:cubicBezTo>
                  <a:pt x="614" y="18"/>
                  <a:pt x="614" y="18"/>
                  <a:pt x="614" y="18"/>
                </a:cubicBezTo>
                <a:cubicBezTo>
                  <a:pt x="614" y="18"/>
                  <a:pt x="614" y="18"/>
                  <a:pt x="614" y="18"/>
                </a:cubicBezTo>
                <a:cubicBezTo>
                  <a:pt x="542" y="6"/>
                  <a:pt x="480" y="0"/>
                  <a:pt x="427" y="0"/>
                </a:cubicBezTo>
              </a:path>
            </a:pathLst>
          </a:custGeom>
          <a:gradFill>
            <a:gsLst>
              <a:gs pos="25000">
                <a:srgbClr val="4383A8"/>
              </a:gs>
              <a:gs pos="47000">
                <a:srgbClr val="393A4B"/>
              </a:gs>
            </a:gsLst>
            <a:lin ang="2700000" scaled="0"/>
          </a:gra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" name="Oval 9"/>
          <p:cNvSpPr/>
          <p:nvPr/>
        </p:nvSpPr>
        <p:spPr>
          <a:xfrm>
            <a:off x="974109" y="2670064"/>
            <a:ext cx="593230" cy="593230"/>
          </a:xfrm>
          <a:prstGeom prst="ellipse">
            <a:avLst/>
          </a:prstGeom>
          <a:solidFill>
            <a:srgbClr val="39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Oval 10"/>
          <p:cNvSpPr/>
          <p:nvPr/>
        </p:nvSpPr>
        <p:spPr>
          <a:xfrm>
            <a:off x="974109" y="3480890"/>
            <a:ext cx="593230" cy="593230"/>
          </a:xfrm>
          <a:prstGeom prst="ellipse">
            <a:avLst/>
          </a:prstGeom>
          <a:solidFill>
            <a:srgbClr val="39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Oval 11"/>
          <p:cNvSpPr/>
          <p:nvPr/>
        </p:nvSpPr>
        <p:spPr>
          <a:xfrm>
            <a:off x="974109" y="4312431"/>
            <a:ext cx="593230" cy="593230"/>
          </a:xfrm>
          <a:prstGeom prst="ellipse">
            <a:avLst/>
          </a:prstGeom>
          <a:solidFill>
            <a:srgbClr val="39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TextBox 12"/>
          <p:cNvSpPr txBox="1"/>
          <p:nvPr/>
        </p:nvSpPr>
        <p:spPr>
          <a:xfrm>
            <a:off x="1785820" y="2782013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5237"/>
          <p:cNvSpPr/>
          <p:nvPr/>
        </p:nvSpPr>
        <p:spPr>
          <a:xfrm>
            <a:off x="1165813" y="4504706"/>
            <a:ext cx="225434" cy="22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2" y="13114"/>
                </a:moveTo>
                <a:cubicBezTo>
                  <a:pt x="17811" y="13114"/>
                  <a:pt x="17811" y="13114"/>
                  <a:pt x="17811" y="13114"/>
                </a:cubicBezTo>
                <a:cubicBezTo>
                  <a:pt x="17811" y="15043"/>
                  <a:pt x="17432" y="16200"/>
                  <a:pt x="16674" y="17357"/>
                </a:cubicBezTo>
                <a:cubicBezTo>
                  <a:pt x="19705" y="20057"/>
                  <a:pt x="19705" y="20057"/>
                  <a:pt x="19705" y="20057"/>
                </a:cubicBezTo>
                <a:cubicBezTo>
                  <a:pt x="20084" y="20443"/>
                  <a:pt x="20084" y="20829"/>
                  <a:pt x="19705" y="21214"/>
                </a:cubicBezTo>
                <a:cubicBezTo>
                  <a:pt x="19326" y="21600"/>
                  <a:pt x="19326" y="21600"/>
                  <a:pt x="18947" y="21600"/>
                </a:cubicBezTo>
                <a:cubicBezTo>
                  <a:pt x="18947" y="21600"/>
                  <a:pt x="18568" y="21600"/>
                  <a:pt x="18568" y="21214"/>
                </a:cubicBezTo>
                <a:cubicBezTo>
                  <a:pt x="15537" y="18514"/>
                  <a:pt x="15537" y="18514"/>
                  <a:pt x="15537" y="18514"/>
                </a:cubicBezTo>
                <a:cubicBezTo>
                  <a:pt x="15537" y="18514"/>
                  <a:pt x="14021" y="20443"/>
                  <a:pt x="11747" y="20443"/>
                </a:cubicBezTo>
                <a:cubicBezTo>
                  <a:pt x="11747" y="8100"/>
                  <a:pt x="11747" y="8100"/>
                  <a:pt x="11747" y="8100"/>
                </a:cubicBezTo>
                <a:cubicBezTo>
                  <a:pt x="9853" y="8100"/>
                  <a:pt x="9853" y="8100"/>
                  <a:pt x="9853" y="8100"/>
                </a:cubicBezTo>
                <a:cubicBezTo>
                  <a:pt x="9853" y="20443"/>
                  <a:pt x="9853" y="20443"/>
                  <a:pt x="9853" y="20443"/>
                </a:cubicBezTo>
                <a:cubicBezTo>
                  <a:pt x="7579" y="20443"/>
                  <a:pt x="5684" y="18514"/>
                  <a:pt x="5684" y="18514"/>
                </a:cubicBezTo>
                <a:cubicBezTo>
                  <a:pt x="3032" y="21214"/>
                  <a:pt x="3032" y="21214"/>
                  <a:pt x="3032" y="21214"/>
                </a:cubicBezTo>
                <a:cubicBezTo>
                  <a:pt x="3032" y="21600"/>
                  <a:pt x="2653" y="21600"/>
                  <a:pt x="2653" y="21600"/>
                </a:cubicBezTo>
                <a:cubicBezTo>
                  <a:pt x="2274" y="21600"/>
                  <a:pt x="2274" y="21600"/>
                  <a:pt x="1895" y="21214"/>
                </a:cubicBezTo>
                <a:cubicBezTo>
                  <a:pt x="1516" y="21214"/>
                  <a:pt x="1516" y="20443"/>
                  <a:pt x="1895" y="20057"/>
                </a:cubicBezTo>
                <a:cubicBezTo>
                  <a:pt x="4547" y="16971"/>
                  <a:pt x="4547" y="16971"/>
                  <a:pt x="4547" y="16971"/>
                </a:cubicBezTo>
                <a:cubicBezTo>
                  <a:pt x="4168" y="16200"/>
                  <a:pt x="3789" y="14657"/>
                  <a:pt x="3789" y="13114"/>
                </a:cubicBezTo>
                <a:cubicBezTo>
                  <a:pt x="758" y="13114"/>
                  <a:pt x="758" y="13114"/>
                  <a:pt x="758" y="13114"/>
                </a:cubicBezTo>
                <a:cubicBezTo>
                  <a:pt x="379" y="13114"/>
                  <a:pt x="0" y="12729"/>
                  <a:pt x="0" y="12343"/>
                </a:cubicBezTo>
                <a:cubicBezTo>
                  <a:pt x="0" y="11957"/>
                  <a:pt x="379" y="11571"/>
                  <a:pt x="758" y="11571"/>
                </a:cubicBezTo>
                <a:cubicBezTo>
                  <a:pt x="3789" y="11571"/>
                  <a:pt x="3789" y="11571"/>
                  <a:pt x="3789" y="11571"/>
                </a:cubicBezTo>
                <a:cubicBezTo>
                  <a:pt x="3789" y="9643"/>
                  <a:pt x="3789" y="8486"/>
                  <a:pt x="3789" y="7329"/>
                </a:cubicBezTo>
                <a:cubicBezTo>
                  <a:pt x="1516" y="5014"/>
                  <a:pt x="1516" y="5014"/>
                  <a:pt x="1516" y="5014"/>
                </a:cubicBezTo>
                <a:cubicBezTo>
                  <a:pt x="1137" y="4629"/>
                  <a:pt x="1137" y="4243"/>
                  <a:pt x="1516" y="3857"/>
                </a:cubicBezTo>
                <a:cubicBezTo>
                  <a:pt x="1895" y="3471"/>
                  <a:pt x="2274" y="3471"/>
                  <a:pt x="2653" y="3857"/>
                </a:cubicBezTo>
                <a:cubicBezTo>
                  <a:pt x="4926" y="6171"/>
                  <a:pt x="4926" y="6171"/>
                  <a:pt x="4926" y="6171"/>
                </a:cubicBezTo>
                <a:cubicBezTo>
                  <a:pt x="16674" y="6171"/>
                  <a:pt x="16674" y="6171"/>
                  <a:pt x="16674" y="6171"/>
                </a:cubicBezTo>
                <a:cubicBezTo>
                  <a:pt x="18947" y="3857"/>
                  <a:pt x="18947" y="3857"/>
                  <a:pt x="18947" y="3857"/>
                </a:cubicBezTo>
                <a:cubicBezTo>
                  <a:pt x="19326" y="3471"/>
                  <a:pt x="19705" y="3471"/>
                  <a:pt x="20084" y="3857"/>
                </a:cubicBezTo>
                <a:cubicBezTo>
                  <a:pt x="20463" y="4243"/>
                  <a:pt x="20463" y="4629"/>
                  <a:pt x="20084" y="5014"/>
                </a:cubicBezTo>
                <a:cubicBezTo>
                  <a:pt x="17811" y="7329"/>
                  <a:pt x="17811" y="7329"/>
                  <a:pt x="17811" y="7329"/>
                </a:cubicBezTo>
                <a:cubicBezTo>
                  <a:pt x="17811" y="8486"/>
                  <a:pt x="17811" y="9643"/>
                  <a:pt x="17811" y="11571"/>
                </a:cubicBezTo>
                <a:cubicBezTo>
                  <a:pt x="20842" y="11571"/>
                  <a:pt x="20842" y="11571"/>
                  <a:pt x="20842" y="11571"/>
                </a:cubicBezTo>
                <a:cubicBezTo>
                  <a:pt x="21221" y="11571"/>
                  <a:pt x="21600" y="11957"/>
                  <a:pt x="21600" y="12343"/>
                </a:cubicBezTo>
                <a:cubicBezTo>
                  <a:pt x="21600" y="12729"/>
                  <a:pt x="21221" y="13114"/>
                  <a:pt x="20842" y="13114"/>
                </a:cubicBezTo>
                <a:close/>
                <a:moveTo>
                  <a:pt x="6442" y="4243"/>
                </a:moveTo>
                <a:cubicBezTo>
                  <a:pt x="6442" y="1929"/>
                  <a:pt x="8337" y="0"/>
                  <a:pt x="10611" y="0"/>
                </a:cubicBezTo>
                <a:cubicBezTo>
                  <a:pt x="13263" y="0"/>
                  <a:pt x="15158" y="1929"/>
                  <a:pt x="15158" y="4243"/>
                </a:cubicBezTo>
                <a:lnTo>
                  <a:pt x="6442" y="4243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7" name="Shape 5239"/>
          <p:cNvSpPr/>
          <p:nvPr/>
        </p:nvSpPr>
        <p:spPr>
          <a:xfrm>
            <a:off x="1172162" y="3678811"/>
            <a:ext cx="218103" cy="21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4" y="21600"/>
                </a:moveTo>
                <a:cubicBezTo>
                  <a:pt x="4713" y="21600"/>
                  <a:pt x="0" y="16887"/>
                  <a:pt x="0" y="10996"/>
                </a:cubicBezTo>
                <a:cubicBezTo>
                  <a:pt x="0" y="5105"/>
                  <a:pt x="4713" y="0"/>
                  <a:pt x="10604" y="0"/>
                </a:cubicBezTo>
                <a:cubicBezTo>
                  <a:pt x="16495" y="0"/>
                  <a:pt x="21600" y="5105"/>
                  <a:pt x="21600" y="10996"/>
                </a:cubicBezTo>
                <a:cubicBezTo>
                  <a:pt x="21600" y="16887"/>
                  <a:pt x="16495" y="21600"/>
                  <a:pt x="10604" y="21600"/>
                </a:cubicBezTo>
                <a:close/>
                <a:moveTo>
                  <a:pt x="10604" y="1964"/>
                </a:moveTo>
                <a:cubicBezTo>
                  <a:pt x="5891" y="1964"/>
                  <a:pt x="1571" y="5891"/>
                  <a:pt x="1571" y="10996"/>
                </a:cubicBezTo>
                <a:cubicBezTo>
                  <a:pt x="1571" y="15709"/>
                  <a:pt x="5891" y="20029"/>
                  <a:pt x="10604" y="20029"/>
                </a:cubicBezTo>
                <a:cubicBezTo>
                  <a:pt x="15709" y="20029"/>
                  <a:pt x="19636" y="15709"/>
                  <a:pt x="19636" y="10996"/>
                </a:cubicBezTo>
                <a:cubicBezTo>
                  <a:pt x="19636" y="5891"/>
                  <a:pt x="15709" y="1964"/>
                  <a:pt x="10604" y="1964"/>
                </a:cubicBezTo>
                <a:close/>
                <a:moveTo>
                  <a:pt x="10604" y="18065"/>
                </a:moveTo>
                <a:cubicBezTo>
                  <a:pt x="6676" y="18065"/>
                  <a:pt x="3535" y="14924"/>
                  <a:pt x="3535" y="10996"/>
                </a:cubicBezTo>
                <a:cubicBezTo>
                  <a:pt x="3535" y="7069"/>
                  <a:pt x="6676" y="3535"/>
                  <a:pt x="10604" y="3535"/>
                </a:cubicBezTo>
                <a:cubicBezTo>
                  <a:pt x="14531" y="3535"/>
                  <a:pt x="17673" y="7069"/>
                  <a:pt x="17673" y="10996"/>
                </a:cubicBezTo>
                <a:cubicBezTo>
                  <a:pt x="17673" y="14924"/>
                  <a:pt x="14531" y="18065"/>
                  <a:pt x="10604" y="18065"/>
                </a:cubicBezTo>
                <a:close/>
                <a:moveTo>
                  <a:pt x="10604" y="5498"/>
                </a:moveTo>
                <a:cubicBezTo>
                  <a:pt x="7855" y="5498"/>
                  <a:pt x="5105" y="7855"/>
                  <a:pt x="5105" y="10996"/>
                </a:cubicBezTo>
                <a:cubicBezTo>
                  <a:pt x="5105" y="13745"/>
                  <a:pt x="7855" y="16102"/>
                  <a:pt x="10604" y="16102"/>
                </a:cubicBezTo>
                <a:cubicBezTo>
                  <a:pt x="13745" y="16102"/>
                  <a:pt x="16102" y="13745"/>
                  <a:pt x="16102" y="10996"/>
                </a:cubicBezTo>
                <a:cubicBezTo>
                  <a:pt x="16102" y="7855"/>
                  <a:pt x="13745" y="5498"/>
                  <a:pt x="10604" y="5498"/>
                </a:cubicBezTo>
                <a:close/>
                <a:moveTo>
                  <a:pt x="10604" y="14531"/>
                </a:moveTo>
                <a:cubicBezTo>
                  <a:pt x="8640" y="14531"/>
                  <a:pt x="7069" y="12960"/>
                  <a:pt x="7069" y="10996"/>
                </a:cubicBezTo>
                <a:cubicBezTo>
                  <a:pt x="7069" y="9033"/>
                  <a:pt x="8640" y="7462"/>
                  <a:pt x="10604" y="7462"/>
                </a:cubicBezTo>
                <a:cubicBezTo>
                  <a:pt x="12567" y="7462"/>
                  <a:pt x="14138" y="9033"/>
                  <a:pt x="14138" y="10996"/>
                </a:cubicBezTo>
                <a:cubicBezTo>
                  <a:pt x="14138" y="12960"/>
                  <a:pt x="12567" y="14531"/>
                  <a:pt x="10604" y="1453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8" name="Shape 5258"/>
          <p:cNvSpPr/>
          <p:nvPr/>
        </p:nvSpPr>
        <p:spPr>
          <a:xfrm>
            <a:off x="1136013" y="2856827"/>
            <a:ext cx="269420" cy="19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71" y="21600"/>
                </a:moveTo>
                <a:cubicBezTo>
                  <a:pt x="5082" y="21600"/>
                  <a:pt x="5082" y="21600"/>
                  <a:pt x="5082" y="21600"/>
                </a:cubicBezTo>
                <a:cubicBezTo>
                  <a:pt x="2224" y="21600"/>
                  <a:pt x="0" y="18576"/>
                  <a:pt x="0" y="14688"/>
                </a:cubicBezTo>
                <a:cubicBezTo>
                  <a:pt x="0" y="12096"/>
                  <a:pt x="1271" y="9504"/>
                  <a:pt x="2859" y="8640"/>
                </a:cubicBezTo>
                <a:cubicBezTo>
                  <a:pt x="2859" y="8208"/>
                  <a:pt x="2859" y="8208"/>
                  <a:pt x="2859" y="7776"/>
                </a:cubicBezTo>
                <a:cubicBezTo>
                  <a:pt x="2859" y="3456"/>
                  <a:pt x="5400" y="0"/>
                  <a:pt x="8576" y="0"/>
                </a:cubicBezTo>
                <a:cubicBezTo>
                  <a:pt x="11118" y="0"/>
                  <a:pt x="13024" y="2160"/>
                  <a:pt x="13976" y="4752"/>
                </a:cubicBezTo>
                <a:cubicBezTo>
                  <a:pt x="14612" y="4320"/>
                  <a:pt x="15247" y="3888"/>
                  <a:pt x="15882" y="3888"/>
                </a:cubicBezTo>
                <a:cubicBezTo>
                  <a:pt x="17471" y="3888"/>
                  <a:pt x="18741" y="5616"/>
                  <a:pt x="18741" y="7776"/>
                </a:cubicBezTo>
                <a:cubicBezTo>
                  <a:pt x="18741" y="8640"/>
                  <a:pt x="18741" y="9504"/>
                  <a:pt x="18424" y="9936"/>
                </a:cubicBezTo>
                <a:cubicBezTo>
                  <a:pt x="20329" y="10800"/>
                  <a:pt x="21600" y="12960"/>
                  <a:pt x="21600" y="15552"/>
                </a:cubicBezTo>
                <a:cubicBezTo>
                  <a:pt x="21600" y="19008"/>
                  <a:pt x="19694" y="21600"/>
                  <a:pt x="17471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19" name="TextBox 18"/>
          <p:cNvSpPr txBox="1"/>
          <p:nvPr/>
        </p:nvSpPr>
        <p:spPr>
          <a:xfrm>
            <a:off x="974109" y="1958328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5820" y="3603196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5820" y="4418198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5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82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4383A8"/>
            </a:gs>
            <a:gs pos="100000">
              <a:schemeClr val="accent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5634" y="1792617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663" y="2397275"/>
            <a:ext cx="48998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2" b="58"/>
          <a:stretch/>
        </p:blipFill>
        <p:spPr/>
      </p:pic>
    </p:spTree>
    <p:extLst>
      <p:ext uri="{BB962C8B-B14F-4D97-AF65-F5344CB8AC3E}">
        <p14:creationId xmlns:p14="http://schemas.microsoft.com/office/powerpoint/2010/main" val="32427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>
            <a:fillRect/>
          </a:stretch>
        </p:blipFill>
        <p:spPr/>
      </p:pic>
      <p:sp>
        <p:nvSpPr>
          <p:cNvPr id="3" name="Freeform 2"/>
          <p:cNvSpPr/>
          <p:nvPr/>
        </p:nvSpPr>
        <p:spPr>
          <a:xfrm>
            <a:off x="0" y="447"/>
            <a:ext cx="12192000" cy="6857107"/>
          </a:xfrm>
          <a:custGeom>
            <a:avLst/>
            <a:gdLst>
              <a:gd name="connsiteX0" fmla="*/ 24387176 w 24387176"/>
              <a:gd name="connsiteY0" fmla="*/ 12222303 h 13716000"/>
              <a:gd name="connsiteX1" fmla="*/ 24387176 w 24387176"/>
              <a:gd name="connsiteY1" fmla="*/ 13716000 h 13716000"/>
              <a:gd name="connsiteX2" fmla="*/ 22463084 w 24387176"/>
              <a:gd name="connsiteY2" fmla="*/ 13716000 h 13716000"/>
              <a:gd name="connsiteX3" fmla="*/ 22749486 w 24387176"/>
              <a:gd name="connsiteY3" fmla="*/ 13551323 h 13716000"/>
              <a:gd name="connsiteX4" fmla="*/ 24225308 w 24387176"/>
              <a:gd name="connsiteY4" fmla="*/ 12392081 h 13716000"/>
              <a:gd name="connsiteX5" fmla="*/ 18691226 w 24387176"/>
              <a:gd name="connsiteY5" fmla="*/ 4166373 h 13716000"/>
              <a:gd name="connsiteX6" fmla="*/ 15999598 w 24387176"/>
              <a:gd name="connsiteY6" fmla="*/ 6858001 h 13716000"/>
              <a:gd name="connsiteX7" fmla="*/ 18691226 w 24387176"/>
              <a:gd name="connsiteY7" fmla="*/ 9549628 h 13716000"/>
              <a:gd name="connsiteX8" fmla="*/ 21382854 w 24387176"/>
              <a:gd name="connsiteY8" fmla="*/ 6858001 h 13716000"/>
              <a:gd name="connsiteX9" fmla="*/ 18691226 w 24387176"/>
              <a:gd name="connsiteY9" fmla="*/ 4166373 h 13716000"/>
              <a:gd name="connsiteX10" fmla="*/ 18691224 w 24387176"/>
              <a:gd name="connsiteY10" fmla="*/ 3693179 h 13716000"/>
              <a:gd name="connsiteX11" fmla="*/ 21856046 w 24387176"/>
              <a:gd name="connsiteY11" fmla="*/ 6858000 h 13716000"/>
              <a:gd name="connsiteX12" fmla="*/ 18691224 w 24387176"/>
              <a:gd name="connsiteY12" fmla="*/ 10022819 h 13716000"/>
              <a:gd name="connsiteX13" fmla="*/ 15526404 w 24387176"/>
              <a:gd name="connsiteY13" fmla="*/ 6858000 h 13716000"/>
              <a:gd name="connsiteX14" fmla="*/ 18691224 w 24387176"/>
              <a:gd name="connsiteY14" fmla="*/ 3693179 h 13716000"/>
              <a:gd name="connsiteX15" fmla="*/ 18691224 w 24387176"/>
              <a:gd name="connsiteY15" fmla="*/ 2366053 h 13716000"/>
              <a:gd name="connsiteX16" fmla="*/ 14199278 w 24387176"/>
              <a:gd name="connsiteY16" fmla="*/ 6858000 h 13716000"/>
              <a:gd name="connsiteX17" fmla="*/ 18691224 w 24387176"/>
              <a:gd name="connsiteY17" fmla="*/ 11349947 h 13716000"/>
              <a:gd name="connsiteX18" fmla="*/ 23183172 w 24387176"/>
              <a:gd name="connsiteY18" fmla="*/ 6858000 h 13716000"/>
              <a:gd name="connsiteX19" fmla="*/ 18691224 w 24387176"/>
              <a:gd name="connsiteY19" fmla="*/ 2366053 h 13716000"/>
              <a:gd name="connsiteX20" fmla="*/ 18691224 w 24387176"/>
              <a:gd name="connsiteY20" fmla="*/ 1894045 h 13716000"/>
              <a:gd name="connsiteX21" fmla="*/ 23655184 w 24387176"/>
              <a:gd name="connsiteY21" fmla="*/ 6858000 h 13716000"/>
              <a:gd name="connsiteX22" fmla="*/ 18691224 w 24387176"/>
              <a:gd name="connsiteY22" fmla="*/ 11821956 h 13716000"/>
              <a:gd name="connsiteX23" fmla="*/ 13727269 w 24387176"/>
              <a:gd name="connsiteY23" fmla="*/ 6858000 h 13716000"/>
              <a:gd name="connsiteX24" fmla="*/ 18691224 w 24387176"/>
              <a:gd name="connsiteY24" fmla="*/ 1894045 h 13716000"/>
              <a:gd name="connsiteX25" fmla="*/ 22463084 w 24387176"/>
              <a:gd name="connsiteY25" fmla="*/ 0 h 13716000"/>
              <a:gd name="connsiteX26" fmla="*/ 24387176 w 24387176"/>
              <a:gd name="connsiteY26" fmla="*/ 0 h 13716000"/>
              <a:gd name="connsiteX27" fmla="*/ 24387176 w 24387176"/>
              <a:gd name="connsiteY27" fmla="*/ 1493697 h 13716000"/>
              <a:gd name="connsiteX28" fmla="*/ 24225308 w 24387176"/>
              <a:gd name="connsiteY28" fmla="*/ 1323919 h 13716000"/>
              <a:gd name="connsiteX29" fmla="*/ 22749486 w 24387176"/>
              <a:gd name="connsiteY29" fmla="*/ 164678 h 13716000"/>
              <a:gd name="connsiteX30" fmla="*/ 0 w 24387176"/>
              <a:gd name="connsiteY30" fmla="*/ 0 h 13716000"/>
              <a:gd name="connsiteX31" fmla="*/ 14919367 w 24387176"/>
              <a:gd name="connsiteY31" fmla="*/ 0 h 13716000"/>
              <a:gd name="connsiteX32" fmla="*/ 14632965 w 24387176"/>
              <a:gd name="connsiteY32" fmla="*/ 164678 h 13716000"/>
              <a:gd name="connsiteX33" fmla="*/ 10864851 w 24387176"/>
              <a:gd name="connsiteY33" fmla="*/ 6858000 h 13716000"/>
              <a:gd name="connsiteX34" fmla="*/ 14632965 w 24387176"/>
              <a:gd name="connsiteY34" fmla="*/ 13551323 h 13716000"/>
              <a:gd name="connsiteX35" fmla="*/ 14919367 w 24387176"/>
              <a:gd name="connsiteY35" fmla="*/ 13716000 h 13716000"/>
              <a:gd name="connsiteX36" fmla="*/ 0 w 24387176"/>
              <a:gd name="connsiteY3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4387176" h="13716000">
                <a:moveTo>
                  <a:pt x="24387176" y="12222303"/>
                </a:moveTo>
                <a:lnTo>
                  <a:pt x="24387176" y="13716000"/>
                </a:lnTo>
                <a:lnTo>
                  <a:pt x="22463084" y="13716000"/>
                </a:lnTo>
                <a:lnTo>
                  <a:pt x="22749486" y="13551323"/>
                </a:lnTo>
                <a:cubicBezTo>
                  <a:pt x="23287360" y="13224502"/>
                  <a:pt x="23782716" y="12834673"/>
                  <a:pt x="24225308" y="12392081"/>
                </a:cubicBezTo>
                <a:close/>
                <a:moveTo>
                  <a:pt x="18691226" y="4166373"/>
                </a:moveTo>
                <a:cubicBezTo>
                  <a:pt x="17204682" y="4166373"/>
                  <a:pt x="15999598" y="5371457"/>
                  <a:pt x="15999598" y="6858001"/>
                </a:cubicBezTo>
                <a:cubicBezTo>
                  <a:pt x="15999598" y="8344545"/>
                  <a:pt x="17204682" y="9549628"/>
                  <a:pt x="18691226" y="9549628"/>
                </a:cubicBezTo>
                <a:cubicBezTo>
                  <a:pt x="20177772" y="9549628"/>
                  <a:pt x="21382854" y="8344545"/>
                  <a:pt x="21382854" y="6858001"/>
                </a:cubicBezTo>
                <a:cubicBezTo>
                  <a:pt x="21382854" y="5371457"/>
                  <a:pt x="20177772" y="4166373"/>
                  <a:pt x="18691226" y="4166373"/>
                </a:cubicBezTo>
                <a:close/>
                <a:moveTo>
                  <a:pt x="18691224" y="3693179"/>
                </a:moveTo>
                <a:cubicBezTo>
                  <a:pt x="20439104" y="3693179"/>
                  <a:pt x="21856046" y="5110118"/>
                  <a:pt x="21856046" y="6858000"/>
                </a:cubicBezTo>
                <a:cubicBezTo>
                  <a:pt x="21856046" y="8605880"/>
                  <a:pt x="20439104" y="10022819"/>
                  <a:pt x="18691224" y="10022819"/>
                </a:cubicBezTo>
                <a:cubicBezTo>
                  <a:pt x="16943342" y="10022819"/>
                  <a:pt x="15526404" y="8605880"/>
                  <a:pt x="15526404" y="6858000"/>
                </a:cubicBezTo>
                <a:cubicBezTo>
                  <a:pt x="15526404" y="5110118"/>
                  <a:pt x="16943342" y="3693179"/>
                  <a:pt x="18691224" y="3693179"/>
                </a:cubicBezTo>
                <a:close/>
                <a:moveTo>
                  <a:pt x="18691224" y="2366053"/>
                </a:moveTo>
                <a:cubicBezTo>
                  <a:pt x="16210392" y="2366053"/>
                  <a:pt x="14199278" y="4377166"/>
                  <a:pt x="14199278" y="6858000"/>
                </a:cubicBezTo>
                <a:cubicBezTo>
                  <a:pt x="14199278" y="9338833"/>
                  <a:pt x="16210392" y="11349947"/>
                  <a:pt x="18691224" y="11349947"/>
                </a:cubicBezTo>
                <a:cubicBezTo>
                  <a:pt x="21172058" y="11349947"/>
                  <a:pt x="23183172" y="9338833"/>
                  <a:pt x="23183172" y="6858000"/>
                </a:cubicBezTo>
                <a:cubicBezTo>
                  <a:pt x="23183172" y="4377166"/>
                  <a:pt x="21172058" y="2366053"/>
                  <a:pt x="18691224" y="2366053"/>
                </a:cubicBezTo>
                <a:close/>
                <a:moveTo>
                  <a:pt x="18691224" y="1894045"/>
                </a:moveTo>
                <a:cubicBezTo>
                  <a:pt x="21432744" y="1894045"/>
                  <a:pt x="23655184" y="4116483"/>
                  <a:pt x="23655184" y="6858000"/>
                </a:cubicBezTo>
                <a:cubicBezTo>
                  <a:pt x="23655184" y="9599516"/>
                  <a:pt x="21432744" y="11821956"/>
                  <a:pt x="18691224" y="11821956"/>
                </a:cubicBezTo>
                <a:cubicBezTo>
                  <a:pt x="15949708" y="11821956"/>
                  <a:pt x="13727269" y="9599516"/>
                  <a:pt x="13727269" y="6858000"/>
                </a:cubicBezTo>
                <a:cubicBezTo>
                  <a:pt x="13727269" y="4116483"/>
                  <a:pt x="15949708" y="1894045"/>
                  <a:pt x="18691224" y="1894045"/>
                </a:cubicBezTo>
                <a:close/>
                <a:moveTo>
                  <a:pt x="22463084" y="0"/>
                </a:moveTo>
                <a:lnTo>
                  <a:pt x="24387176" y="0"/>
                </a:lnTo>
                <a:lnTo>
                  <a:pt x="24387176" y="1493697"/>
                </a:lnTo>
                <a:lnTo>
                  <a:pt x="24225308" y="1323919"/>
                </a:lnTo>
                <a:cubicBezTo>
                  <a:pt x="23782716" y="881327"/>
                  <a:pt x="23287360" y="491498"/>
                  <a:pt x="22749486" y="164678"/>
                </a:cubicBezTo>
                <a:close/>
                <a:moveTo>
                  <a:pt x="0" y="0"/>
                </a:moveTo>
                <a:lnTo>
                  <a:pt x="14919367" y="0"/>
                </a:lnTo>
                <a:lnTo>
                  <a:pt x="14632965" y="164678"/>
                </a:lnTo>
                <a:cubicBezTo>
                  <a:pt x="12373892" y="1537324"/>
                  <a:pt x="10864851" y="4021434"/>
                  <a:pt x="10864851" y="6858000"/>
                </a:cubicBezTo>
                <a:cubicBezTo>
                  <a:pt x="10864851" y="9694566"/>
                  <a:pt x="12373892" y="12178677"/>
                  <a:pt x="14632965" y="13551323"/>
                </a:cubicBezTo>
                <a:lnTo>
                  <a:pt x="14919367" y="13716000"/>
                </a:lnTo>
                <a:lnTo>
                  <a:pt x="0" y="13716000"/>
                </a:lnTo>
                <a:close/>
              </a:path>
            </a:pathLst>
          </a:custGeom>
          <a:gradFill>
            <a:gsLst>
              <a:gs pos="18000">
                <a:srgbClr val="4383A8"/>
              </a:gs>
              <a:gs pos="100000">
                <a:srgbClr val="393A4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Oval 26"/>
          <p:cNvSpPr/>
          <p:nvPr/>
        </p:nvSpPr>
        <p:spPr>
          <a:xfrm>
            <a:off x="375856" y="3915801"/>
            <a:ext cx="593230" cy="593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5856" y="4747342"/>
            <a:ext cx="593230" cy="593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1" name="Shape 5237"/>
          <p:cNvSpPr/>
          <p:nvPr/>
        </p:nvSpPr>
        <p:spPr>
          <a:xfrm>
            <a:off x="560304" y="4932361"/>
            <a:ext cx="225434" cy="22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42" y="13114"/>
                </a:moveTo>
                <a:cubicBezTo>
                  <a:pt x="17811" y="13114"/>
                  <a:pt x="17811" y="13114"/>
                  <a:pt x="17811" y="13114"/>
                </a:cubicBezTo>
                <a:cubicBezTo>
                  <a:pt x="17811" y="15043"/>
                  <a:pt x="17432" y="16200"/>
                  <a:pt x="16674" y="17357"/>
                </a:cubicBezTo>
                <a:cubicBezTo>
                  <a:pt x="19705" y="20057"/>
                  <a:pt x="19705" y="20057"/>
                  <a:pt x="19705" y="20057"/>
                </a:cubicBezTo>
                <a:cubicBezTo>
                  <a:pt x="20084" y="20443"/>
                  <a:pt x="20084" y="20829"/>
                  <a:pt x="19705" y="21214"/>
                </a:cubicBezTo>
                <a:cubicBezTo>
                  <a:pt x="19326" y="21600"/>
                  <a:pt x="19326" y="21600"/>
                  <a:pt x="18947" y="21600"/>
                </a:cubicBezTo>
                <a:cubicBezTo>
                  <a:pt x="18947" y="21600"/>
                  <a:pt x="18568" y="21600"/>
                  <a:pt x="18568" y="21214"/>
                </a:cubicBezTo>
                <a:cubicBezTo>
                  <a:pt x="15537" y="18514"/>
                  <a:pt x="15537" y="18514"/>
                  <a:pt x="15537" y="18514"/>
                </a:cubicBezTo>
                <a:cubicBezTo>
                  <a:pt x="15537" y="18514"/>
                  <a:pt x="14021" y="20443"/>
                  <a:pt x="11747" y="20443"/>
                </a:cubicBezTo>
                <a:cubicBezTo>
                  <a:pt x="11747" y="8100"/>
                  <a:pt x="11747" y="8100"/>
                  <a:pt x="11747" y="8100"/>
                </a:cubicBezTo>
                <a:cubicBezTo>
                  <a:pt x="9853" y="8100"/>
                  <a:pt x="9853" y="8100"/>
                  <a:pt x="9853" y="8100"/>
                </a:cubicBezTo>
                <a:cubicBezTo>
                  <a:pt x="9853" y="20443"/>
                  <a:pt x="9853" y="20443"/>
                  <a:pt x="9853" y="20443"/>
                </a:cubicBezTo>
                <a:cubicBezTo>
                  <a:pt x="7579" y="20443"/>
                  <a:pt x="5684" y="18514"/>
                  <a:pt x="5684" y="18514"/>
                </a:cubicBezTo>
                <a:cubicBezTo>
                  <a:pt x="3032" y="21214"/>
                  <a:pt x="3032" y="21214"/>
                  <a:pt x="3032" y="21214"/>
                </a:cubicBezTo>
                <a:cubicBezTo>
                  <a:pt x="3032" y="21600"/>
                  <a:pt x="2653" y="21600"/>
                  <a:pt x="2653" y="21600"/>
                </a:cubicBezTo>
                <a:cubicBezTo>
                  <a:pt x="2274" y="21600"/>
                  <a:pt x="2274" y="21600"/>
                  <a:pt x="1895" y="21214"/>
                </a:cubicBezTo>
                <a:cubicBezTo>
                  <a:pt x="1516" y="21214"/>
                  <a:pt x="1516" y="20443"/>
                  <a:pt x="1895" y="20057"/>
                </a:cubicBezTo>
                <a:cubicBezTo>
                  <a:pt x="4547" y="16971"/>
                  <a:pt x="4547" y="16971"/>
                  <a:pt x="4547" y="16971"/>
                </a:cubicBezTo>
                <a:cubicBezTo>
                  <a:pt x="4168" y="16200"/>
                  <a:pt x="3789" y="14657"/>
                  <a:pt x="3789" y="13114"/>
                </a:cubicBezTo>
                <a:cubicBezTo>
                  <a:pt x="758" y="13114"/>
                  <a:pt x="758" y="13114"/>
                  <a:pt x="758" y="13114"/>
                </a:cubicBezTo>
                <a:cubicBezTo>
                  <a:pt x="379" y="13114"/>
                  <a:pt x="0" y="12729"/>
                  <a:pt x="0" y="12343"/>
                </a:cubicBezTo>
                <a:cubicBezTo>
                  <a:pt x="0" y="11957"/>
                  <a:pt x="379" y="11571"/>
                  <a:pt x="758" y="11571"/>
                </a:cubicBezTo>
                <a:cubicBezTo>
                  <a:pt x="3789" y="11571"/>
                  <a:pt x="3789" y="11571"/>
                  <a:pt x="3789" y="11571"/>
                </a:cubicBezTo>
                <a:cubicBezTo>
                  <a:pt x="3789" y="9643"/>
                  <a:pt x="3789" y="8486"/>
                  <a:pt x="3789" y="7329"/>
                </a:cubicBezTo>
                <a:cubicBezTo>
                  <a:pt x="1516" y="5014"/>
                  <a:pt x="1516" y="5014"/>
                  <a:pt x="1516" y="5014"/>
                </a:cubicBezTo>
                <a:cubicBezTo>
                  <a:pt x="1137" y="4629"/>
                  <a:pt x="1137" y="4243"/>
                  <a:pt x="1516" y="3857"/>
                </a:cubicBezTo>
                <a:cubicBezTo>
                  <a:pt x="1895" y="3471"/>
                  <a:pt x="2274" y="3471"/>
                  <a:pt x="2653" y="3857"/>
                </a:cubicBezTo>
                <a:cubicBezTo>
                  <a:pt x="4926" y="6171"/>
                  <a:pt x="4926" y="6171"/>
                  <a:pt x="4926" y="6171"/>
                </a:cubicBezTo>
                <a:cubicBezTo>
                  <a:pt x="16674" y="6171"/>
                  <a:pt x="16674" y="6171"/>
                  <a:pt x="16674" y="6171"/>
                </a:cubicBezTo>
                <a:cubicBezTo>
                  <a:pt x="18947" y="3857"/>
                  <a:pt x="18947" y="3857"/>
                  <a:pt x="18947" y="3857"/>
                </a:cubicBezTo>
                <a:cubicBezTo>
                  <a:pt x="19326" y="3471"/>
                  <a:pt x="19705" y="3471"/>
                  <a:pt x="20084" y="3857"/>
                </a:cubicBezTo>
                <a:cubicBezTo>
                  <a:pt x="20463" y="4243"/>
                  <a:pt x="20463" y="4629"/>
                  <a:pt x="20084" y="5014"/>
                </a:cubicBezTo>
                <a:cubicBezTo>
                  <a:pt x="17811" y="7329"/>
                  <a:pt x="17811" y="7329"/>
                  <a:pt x="17811" y="7329"/>
                </a:cubicBezTo>
                <a:cubicBezTo>
                  <a:pt x="17811" y="8486"/>
                  <a:pt x="17811" y="9643"/>
                  <a:pt x="17811" y="11571"/>
                </a:cubicBezTo>
                <a:cubicBezTo>
                  <a:pt x="20842" y="11571"/>
                  <a:pt x="20842" y="11571"/>
                  <a:pt x="20842" y="11571"/>
                </a:cubicBezTo>
                <a:cubicBezTo>
                  <a:pt x="21221" y="11571"/>
                  <a:pt x="21600" y="11957"/>
                  <a:pt x="21600" y="12343"/>
                </a:cubicBezTo>
                <a:cubicBezTo>
                  <a:pt x="21600" y="12729"/>
                  <a:pt x="21221" y="13114"/>
                  <a:pt x="20842" y="13114"/>
                </a:cubicBezTo>
                <a:close/>
                <a:moveTo>
                  <a:pt x="6442" y="4243"/>
                </a:moveTo>
                <a:cubicBezTo>
                  <a:pt x="6442" y="1929"/>
                  <a:pt x="8337" y="0"/>
                  <a:pt x="10611" y="0"/>
                </a:cubicBezTo>
                <a:cubicBezTo>
                  <a:pt x="13263" y="0"/>
                  <a:pt x="15158" y="1929"/>
                  <a:pt x="15158" y="4243"/>
                </a:cubicBezTo>
                <a:lnTo>
                  <a:pt x="6442" y="424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32" name="Shape 5239"/>
          <p:cNvSpPr/>
          <p:nvPr/>
        </p:nvSpPr>
        <p:spPr>
          <a:xfrm>
            <a:off x="566653" y="4106466"/>
            <a:ext cx="218103" cy="218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4" y="21600"/>
                </a:moveTo>
                <a:cubicBezTo>
                  <a:pt x="4713" y="21600"/>
                  <a:pt x="0" y="16887"/>
                  <a:pt x="0" y="10996"/>
                </a:cubicBezTo>
                <a:cubicBezTo>
                  <a:pt x="0" y="5105"/>
                  <a:pt x="4713" y="0"/>
                  <a:pt x="10604" y="0"/>
                </a:cubicBezTo>
                <a:cubicBezTo>
                  <a:pt x="16495" y="0"/>
                  <a:pt x="21600" y="5105"/>
                  <a:pt x="21600" y="10996"/>
                </a:cubicBezTo>
                <a:cubicBezTo>
                  <a:pt x="21600" y="16887"/>
                  <a:pt x="16495" y="21600"/>
                  <a:pt x="10604" y="21600"/>
                </a:cubicBezTo>
                <a:close/>
                <a:moveTo>
                  <a:pt x="10604" y="1964"/>
                </a:moveTo>
                <a:cubicBezTo>
                  <a:pt x="5891" y="1964"/>
                  <a:pt x="1571" y="5891"/>
                  <a:pt x="1571" y="10996"/>
                </a:cubicBezTo>
                <a:cubicBezTo>
                  <a:pt x="1571" y="15709"/>
                  <a:pt x="5891" y="20029"/>
                  <a:pt x="10604" y="20029"/>
                </a:cubicBezTo>
                <a:cubicBezTo>
                  <a:pt x="15709" y="20029"/>
                  <a:pt x="19636" y="15709"/>
                  <a:pt x="19636" y="10996"/>
                </a:cubicBezTo>
                <a:cubicBezTo>
                  <a:pt x="19636" y="5891"/>
                  <a:pt x="15709" y="1964"/>
                  <a:pt x="10604" y="1964"/>
                </a:cubicBezTo>
                <a:close/>
                <a:moveTo>
                  <a:pt x="10604" y="18065"/>
                </a:moveTo>
                <a:cubicBezTo>
                  <a:pt x="6676" y="18065"/>
                  <a:pt x="3535" y="14924"/>
                  <a:pt x="3535" y="10996"/>
                </a:cubicBezTo>
                <a:cubicBezTo>
                  <a:pt x="3535" y="7069"/>
                  <a:pt x="6676" y="3535"/>
                  <a:pt x="10604" y="3535"/>
                </a:cubicBezTo>
                <a:cubicBezTo>
                  <a:pt x="14531" y="3535"/>
                  <a:pt x="17673" y="7069"/>
                  <a:pt x="17673" y="10996"/>
                </a:cubicBezTo>
                <a:cubicBezTo>
                  <a:pt x="17673" y="14924"/>
                  <a:pt x="14531" y="18065"/>
                  <a:pt x="10604" y="18065"/>
                </a:cubicBezTo>
                <a:close/>
                <a:moveTo>
                  <a:pt x="10604" y="5498"/>
                </a:moveTo>
                <a:cubicBezTo>
                  <a:pt x="7855" y="5498"/>
                  <a:pt x="5105" y="7855"/>
                  <a:pt x="5105" y="10996"/>
                </a:cubicBezTo>
                <a:cubicBezTo>
                  <a:pt x="5105" y="13745"/>
                  <a:pt x="7855" y="16102"/>
                  <a:pt x="10604" y="16102"/>
                </a:cubicBezTo>
                <a:cubicBezTo>
                  <a:pt x="13745" y="16102"/>
                  <a:pt x="16102" y="13745"/>
                  <a:pt x="16102" y="10996"/>
                </a:cubicBezTo>
                <a:cubicBezTo>
                  <a:pt x="16102" y="7855"/>
                  <a:pt x="13745" y="5498"/>
                  <a:pt x="10604" y="5498"/>
                </a:cubicBezTo>
                <a:close/>
                <a:moveTo>
                  <a:pt x="10604" y="14531"/>
                </a:moveTo>
                <a:cubicBezTo>
                  <a:pt x="8640" y="14531"/>
                  <a:pt x="7069" y="12960"/>
                  <a:pt x="7069" y="10996"/>
                </a:cubicBezTo>
                <a:cubicBezTo>
                  <a:pt x="7069" y="9033"/>
                  <a:pt x="8640" y="7462"/>
                  <a:pt x="10604" y="7462"/>
                </a:cubicBezTo>
                <a:cubicBezTo>
                  <a:pt x="12567" y="7462"/>
                  <a:pt x="14138" y="9033"/>
                  <a:pt x="14138" y="10996"/>
                </a:cubicBezTo>
                <a:cubicBezTo>
                  <a:pt x="14138" y="12960"/>
                  <a:pt x="12567" y="14531"/>
                  <a:pt x="10604" y="1453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3" tIns="45713" rIns="45713" bIns="45713" numCol="1" anchor="t">
            <a:noAutofit/>
          </a:bodyPr>
          <a:lstStyle/>
          <a:p>
            <a:pPr defTabSz="457109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75856" y="2426984"/>
            <a:ext cx="47693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600" dirty="0">
              <a:solidFill>
                <a:schemeClr val="bg1"/>
              </a:solidFill>
              <a:latin typeface="Raleway" panose="020B05030301010600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813" y="1780653"/>
            <a:ext cx="4027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36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9883" y="4027750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9883" y="4859291"/>
            <a:ext cx="27897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</a:t>
            </a:r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8" b="28908"/>
          <a:stretch>
            <a:fillRect/>
          </a:stretch>
        </p:blipFill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A4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653" name="Group 6"/>
          <p:cNvGrpSpPr>
            <a:grpSpLocks/>
          </p:cNvGrpSpPr>
          <p:nvPr/>
        </p:nvGrpSpPr>
        <p:grpSpPr bwMode="auto">
          <a:xfrm rot="5400000">
            <a:off x="5314155" y="4064055"/>
            <a:ext cx="1563688" cy="155575"/>
            <a:chOff x="0" y="2533035"/>
            <a:chExt cx="1563757" cy="15528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0D01B2-FB0B-4EAF-BDA5-3555CE4F196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610679"/>
              <a:ext cx="156375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9279E-DE89-497E-8F31-66A77102A872}"/>
                </a:ext>
              </a:extLst>
            </p:cNvPr>
            <p:cNvSpPr/>
            <p:nvPr/>
          </p:nvSpPr>
          <p:spPr>
            <a:xfrm>
              <a:off x="0" y="2533035"/>
              <a:ext cx="155582" cy="155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22678" y="1286091"/>
            <a:ext cx="384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HEADING HERE</a:t>
            </a:r>
            <a:endParaRPr lang="en-US" sz="48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678" y="3110790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1713" y="3110790"/>
            <a:ext cx="5014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600" b="0" i="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 </a:t>
            </a:r>
            <a:endParaRPr lang="en-US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70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Lato Bold</vt:lpstr>
      <vt:lpstr>Lato regular</vt:lpstr>
      <vt:lpstr>Montserrat</vt:lpstr>
      <vt:lpstr>Raleway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17</cp:revision>
  <dcterms:created xsi:type="dcterms:W3CDTF">2019-06-19T08:56:58Z</dcterms:created>
  <dcterms:modified xsi:type="dcterms:W3CDTF">2019-06-20T10:58:56Z</dcterms:modified>
</cp:coreProperties>
</file>