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75" r:id="rId2"/>
    <p:sldId id="381" r:id="rId3"/>
    <p:sldId id="378" r:id="rId4"/>
    <p:sldId id="379" r:id="rId5"/>
    <p:sldId id="380" r:id="rId6"/>
    <p:sldId id="382" r:id="rId7"/>
    <p:sldId id="383" r:id="rId8"/>
    <p:sldId id="384" r:id="rId9"/>
    <p:sldId id="386" r:id="rId10"/>
    <p:sldId id="387" r:id="rId11"/>
    <p:sldId id="389" r:id="rId12"/>
    <p:sldId id="392" r:id="rId13"/>
    <p:sldId id="393" r:id="rId14"/>
    <p:sldId id="394" r:id="rId15"/>
    <p:sldId id="395" r:id="rId16"/>
    <p:sldId id="407" r:id="rId17"/>
    <p:sldId id="408" r:id="rId18"/>
    <p:sldId id="413" r:id="rId19"/>
    <p:sldId id="415" r:id="rId20"/>
    <p:sldId id="425" r:id="rId21"/>
    <p:sldId id="426" r:id="rId22"/>
    <p:sldId id="434" r:id="rId23"/>
    <p:sldId id="447" r:id="rId24"/>
    <p:sldId id="45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a:srgbClr val="EBEBEB"/>
    <a:srgbClr val="DDE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55"/>
    <p:restoredTop sz="95179"/>
  </p:normalViewPr>
  <p:slideViewPr>
    <p:cSldViewPr snapToGrid="0" snapToObjects="1">
      <p:cViewPr varScale="1">
        <p:scale>
          <a:sx n="92" d="100"/>
          <a:sy n="92" d="100"/>
        </p:scale>
        <p:origin x="78" y="282"/>
      </p:cViewPr>
      <p:guideLst>
        <p:guide orient="horz" pos="2160"/>
        <p:guide pos="3840"/>
      </p:guideLst>
    </p:cSldViewPr>
  </p:slideViewPr>
  <p:notesTextViewPr>
    <p:cViewPr>
      <p:scale>
        <a:sx n="25" d="100"/>
        <a:sy n="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E0CBB2-6CBF-2846-AC9B-FC5717DEA234}" type="datetimeFigureOut">
              <a:t>7/9/2019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DF0A87-5403-2B41-B4A3-E2A5C6AC589D}" type="slidenum">
              <a:t>‹#›</a:t>
            </a:fld>
            <a:endParaRPr lang="en-US"/>
          </a:p>
        </p:txBody>
      </p:sp>
    </p:spTree>
    <p:extLst>
      <p:ext uri="{BB962C8B-B14F-4D97-AF65-F5344CB8AC3E}">
        <p14:creationId xmlns:p14="http://schemas.microsoft.com/office/powerpoint/2010/main" val="364411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DF0A87-5403-2B41-B4A3-E2A5C6AC589D}" type="slidenum">
              <a:rPr lang="uk-UA"/>
              <a:t>8</a:t>
            </a:fld>
            <a:endParaRPr lang="uk-UA"/>
          </a:p>
        </p:txBody>
      </p:sp>
    </p:spTree>
    <p:extLst>
      <p:ext uri="{BB962C8B-B14F-4D97-AF65-F5344CB8AC3E}">
        <p14:creationId xmlns:p14="http://schemas.microsoft.com/office/powerpoint/2010/main" val="2111783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611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7951692" y="229678"/>
            <a:ext cx="2653553" cy="3221735"/>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
        <p:nvSpPr>
          <p:cNvPr id="7" name="Picture Placeholder 7"/>
          <p:cNvSpPr>
            <a:spLocks noGrp="1"/>
          </p:cNvSpPr>
          <p:nvPr>
            <p:ph type="pic" sz="quarter" idx="11" hasCustomPrompt="1"/>
          </p:nvPr>
        </p:nvSpPr>
        <p:spPr>
          <a:xfrm>
            <a:off x="5136774" y="3451412"/>
            <a:ext cx="5468471" cy="2644587"/>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79806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986118" y="3406587"/>
            <a:ext cx="2653553" cy="3221735"/>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
        <p:nvSpPr>
          <p:cNvPr id="7" name="Picture Placeholder 7"/>
          <p:cNvSpPr>
            <a:spLocks noGrp="1"/>
          </p:cNvSpPr>
          <p:nvPr>
            <p:ph type="pic" sz="quarter" idx="11" hasCustomPrompt="1"/>
          </p:nvPr>
        </p:nvSpPr>
        <p:spPr>
          <a:xfrm>
            <a:off x="986118" y="762000"/>
            <a:ext cx="5468471" cy="2644587"/>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30719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253042" y="229678"/>
            <a:ext cx="5475954" cy="639864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11489664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Picture Placeholder 7"/>
          <p:cNvSpPr>
            <a:spLocks noGrp="1"/>
          </p:cNvSpPr>
          <p:nvPr>
            <p:ph type="pic" sz="quarter" idx="11" hasCustomPrompt="1"/>
          </p:nvPr>
        </p:nvSpPr>
        <p:spPr>
          <a:xfrm>
            <a:off x="5679726" y="229678"/>
            <a:ext cx="5475954" cy="639864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506171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Picture Placeholder 7"/>
          <p:cNvSpPr>
            <a:spLocks noGrp="1"/>
          </p:cNvSpPr>
          <p:nvPr>
            <p:ph type="pic" sz="quarter" idx="10" hasCustomPrompt="1"/>
          </p:nvPr>
        </p:nvSpPr>
        <p:spPr>
          <a:xfrm>
            <a:off x="253042" y="229678"/>
            <a:ext cx="10902638" cy="306216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10387503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253042" y="3566159"/>
            <a:ext cx="10902638" cy="3062163"/>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436542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7548282" y="1721224"/>
            <a:ext cx="2689412" cy="4907098"/>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805916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1398494" y="229678"/>
            <a:ext cx="2689412" cy="4907098"/>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548131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7091680" y="995082"/>
            <a:ext cx="4064000" cy="4867836"/>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164018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3406588" y="995082"/>
            <a:ext cx="7749092" cy="2429436"/>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25738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53042" y="229678"/>
            <a:ext cx="10902638" cy="6398644"/>
          </a:xfrm>
          <a:custGeom>
            <a:avLst/>
            <a:gdLst>
              <a:gd name="connsiteX0" fmla="*/ 0 w 11685916"/>
              <a:gd name="connsiteY0" fmla="*/ 0 h 6398644"/>
              <a:gd name="connsiteX1" fmla="*/ 11685916 w 11685916"/>
              <a:gd name="connsiteY1" fmla="*/ 0 h 6398644"/>
              <a:gd name="connsiteX2" fmla="*/ 11685916 w 11685916"/>
              <a:gd name="connsiteY2" fmla="*/ 6398644 h 6398644"/>
              <a:gd name="connsiteX3" fmla="*/ 0 w 11685916"/>
              <a:gd name="connsiteY3" fmla="*/ 6398644 h 6398644"/>
            </a:gdLst>
            <a:ahLst/>
            <a:cxnLst>
              <a:cxn ang="0">
                <a:pos x="connsiteX0" y="connsiteY0"/>
              </a:cxn>
              <a:cxn ang="0">
                <a:pos x="connsiteX1" y="connsiteY1"/>
              </a:cxn>
              <a:cxn ang="0">
                <a:pos x="connsiteX2" y="connsiteY2"/>
              </a:cxn>
              <a:cxn ang="0">
                <a:pos x="connsiteX3" y="connsiteY3"/>
              </a:cxn>
            </a:cxnLst>
            <a:rect l="l" t="t" r="r" b="b"/>
            <a:pathLst>
              <a:path w="11685916" h="6398644">
                <a:moveTo>
                  <a:pt x="0" y="0"/>
                </a:moveTo>
                <a:lnTo>
                  <a:pt x="11685916" y="0"/>
                </a:lnTo>
                <a:lnTo>
                  <a:pt x="11685916" y="6398644"/>
                </a:lnTo>
                <a:lnTo>
                  <a:pt x="0" y="6398644"/>
                </a:lnTo>
                <a:close/>
              </a:path>
            </a:pathLst>
          </a:custGeom>
          <a:pattFill prst="pct5">
            <a:fgClr>
              <a:schemeClr val="accent1"/>
            </a:fgClr>
            <a:bgClr>
              <a:schemeClr val="bg1"/>
            </a:bgClr>
          </a:pattFill>
        </p:spPr>
        <p:txBody>
          <a:bodyPr wrap="square" anchor="ctr">
            <a:no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305701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3406588" y="3541059"/>
            <a:ext cx="7749092" cy="2429436"/>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596002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8390965" y="995082"/>
            <a:ext cx="2764716" cy="2429436"/>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104568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3672361" y="229678"/>
            <a:ext cx="4064000" cy="639864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381977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253042" y="995082"/>
            <a:ext cx="3801035" cy="2429436"/>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861960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3316941" y="1147483"/>
            <a:ext cx="7838739" cy="5480839"/>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1860553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253042" y="995082"/>
            <a:ext cx="8227570" cy="4867836"/>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3" name="Rectangle 2"/>
          <p:cNvSpPr/>
          <p:nvPr userDrawn="1"/>
        </p:nvSpPr>
        <p:spPr>
          <a:xfrm>
            <a:off x="253042" y="229678"/>
            <a:ext cx="10902638" cy="6398644"/>
          </a:xfrm>
          <a:prstGeom prst="rect">
            <a:avLst/>
          </a:prstGeom>
          <a:solidFill>
            <a:srgbClr val="EBEBE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745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7930776" y="995082"/>
            <a:ext cx="2808941" cy="4867836"/>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813113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253042" y="229678"/>
            <a:ext cx="7314404" cy="6398644"/>
          </a:xfrm>
          <a:custGeom>
            <a:avLst/>
            <a:gdLst>
              <a:gd name="connsiteX0" fmla="*/ 3740079 w 7567446"/>
              <a:gd name="connsiteY0" fmla="*/ 0 h 6858000"/>
              <a:gd name="connsiteX1" fmla="*/ 7567446 w 7567446"/>
              <a:gd name="connsiteY1" fmla="*/ 0 h 6858000"/>
              <a:gd name="connsiteX2" fmla="*/ 7567446 w 7567446"/>
              <a:gd name="connsiteY2" fmla="*/ 2 h 6858000"/>
              <a:gd name="connsiteX3" fmla="*/ 3827368 w 7567446"/>
              <a:gd name="connsiteY3" fmla="*/ 6858000 h 6858000"/>
              <a:gd name="connsiteX4" fmla="*/ 0 w 756744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7446" h="6858000">
                <a:moveTo>
                  <a:pt x="3740079" y="0"/>
                </a:moveTo>
                <a:lnTo>
                  <a:pt x="7567446" y="0"/>
                </a:lnTo>
                <a:lnTo>
                  <a:pt x="7567446" y="2"/>
                </a:lnTo>
                <a:lnTo>
                  <a:pt x="3827368"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1864267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2" name="Picture Placeholder 31"/>
          <p:cNvSpPr>
            <a:spLocks noGrp="1"/>
          </p:cNvSpPr>
          <p:nvPr>
            <p:ph type="pic" sz="quarter" idx="10" hasCustomPrompt="1"/>
          </p:nvPr>
        </p:nvSpPr>
        <p:spPr>
          <a:xfrm>
            <a:off x="1650215" y="229678"/>
            <a:ext cx="8171562" cy="3529136"/>
          </a:xfrm>
          <a:custGeom>
            <a:avLst/>
            <a:gdLst>
              <a:gd name="connsiteX0" fmla="*/ 6300501 w 9527660"/>
              <a:gd name="connsiteY0" fmla="*/ 954158 h 4114808"/>
              <a:gd name="connsiteX1" fmla="*/ 7071544 w 9527660"/>
              <a:gd name="connsiteY1" fmla="*/ 954158 h 4114808"/>
              <a:gd name="connsiteX2" fmla="*/ 4996255 w 9527660"/>
              <a:gd name="connsiteY2" fmla="*/ 4114808 h 4114808"/>
              <a:gd name="connsiteX3" fmla="*/ 4225213 w 9527660"/>
              <a:gd name="connsiteY3" fmla="*/ 4114808 h 4114808"/>
              <a:gd name="connsiteX4" fmla="*/ 2681146 w 9527660"/>
              <a:gd name="connsiteY4" fmla="*/ 536704 h 4114808"/>
              <a:gd name="connsiteX5" fmla="*/ 3452188 w 9527660"/>
              <a:gd name="connsiteY5" fmla="*/ 536704 h 4114808"/>
              <a:gd name="connsiteX6" fmla="*/ 1376899 w 9527660"/>
              <a:gd name="connsiteY6" fmla="*/ 3697354 h 4114808"/>
              <a:gd name="connsiteX7" fmla="*/ 605857 w 9527660"/>
              <a:gd name="connsiteY7" fmla="*/ 3697354 h 4114808"/>
              <a:gd name="connsiteX8" fmla="*/ 7568315 w 9527660"/>
              <a:gd name="connsiteY8" fmla="*/ 477078 h 4114808"/>
              <a:gd name="connsiteX9" fmla="*/ 8339358 w 9527660"/>
              <a:gd name="connsiteY9" fmla="*/ 477078 h 4114808"/>
              <a:gd name="connsiteX10" fmla="*/ 6264069 w 9527660"/>
              <a:gd name="connsiteY10" fmla="*/ 3637728 h 4114808"/>
              <a:gd name="connsiteX11" fmla="*/ 5493026 w 9527660"/>
              <a:gd name="connsiteY11" fmla="*/ 3637728 h 4114808"/>
              <a:gd name="connsiteX12" fmla="*/ 3865562 w 9527660"/>
              <a:gd name="connsiteY12" fmla="*/ 258419 h 4114808"/>
              <a:gd name="connsiteX13" fmla="*/ 4636605 w 9527660"/>
              <a:gd name="connsiteY13" fmla="*/ 258419 h 4114808"/>
              <a:gd name="connsiteX14" fmla="*/ 2561316 w 9527660"/>
              <a:gd name="connsiteY14" fmla="*/ 3419069 h 4114808"/>
              <a:gd name="connsiteX15" fmla="*/ 1790273 w 9527660"/>
              <a:gd name="connsiteY15" fmla="*/ 3419069 h 4114808"/>
              <a:gd name="connsiteX16" fmla="*/ 8756617 w 9527660"/>
              <a:gd name="connsiteY16" fmla="*/ 109334 h 4114808"/>
              <a:gd name="connsiteX17" fmla="*/ 9527660 w 9527660"/>
              <a:gd name="connsiteY17" fmla="*/ 109334 h 4114808"/>
              <a:gd name="connsiteX18" fmla="*/ 7452371 w 9527660"/>
              <a:gd name="connsiteY18" fmla="*/ 3269984 h 4114808"/>
              <a:gd name="connsiteX19" fmla="*/ 6681328 w 9527660"/>
              <a:gd name="connsiteY19" fmla="*/ 3269984 h 4114808"/>
              <a:gd name="connsiteX20" fmla="*/ 5989797 w 9527660"/>
              <a:gd name="connsiteY20" fmla="*/ 2 h 4114808"/>
              <a:gd name="connsiteX21" fmla="*/ 6760840 w 9527660"/>
              <a:gd name="connsiteY21" fmla="*/ 2 h 4114808"/>
              <a:gd name="connsiteX22" fmla="*/ 4685551 w 9527660"/>
              <a:gd name="connsiteY22" fmla="*/ 3160652 h 4114808"/>
              <a:gd name="connsiteX23" fmla="*/ 3914508 w 9527660"/>
              <a:gd name="connsiteY23" fmla="*/ 3160652 h 4114808"/>
              <a:gd name="connsiteX24" fmla="*/ 2075289 w 9527660"/>
              <a:gd name="connsiteY24" fmla="*/ 2 h 4114808"/>
              <a:gd name="connsiteX25" fmla="*/ 2846332 w 9527660"/>
              <a:gd name="connsiteY25" fmla="*/ 2 h 4114808"/>
              <a:gd name="connsiteX26" fmla="*/ 771043 w 9527660"/>
              <a:gd name="connsiteY26" fmla="*/ 3160652 h 4114808"/>
              <a:gd name="connsiteX27" fmla="*/ 0 w 9527660"/>
              <a:gd name="connsiteY27" fmla="*/ 3160652 h 4114808"/>
              <a:gd name="connsiteX28" fmla="*/ 5017633 w 9527660"/>
              <a:gd name="connsiteY28" fmla="*/ 0 h 4114808"/>
              <a:gd name="connsiteX29" fmla="*/ 5788675 w 9527660"/>
              <a:gd name="connsiteY29" fmla="*/ 0 h 4114808"/>
              <a:gd name="connsiteX30" fmla="*/ 3713386 w 9527660"/>
              <a:gd name="connsiteY30" fmla="*/ 3160650 h 4114808"/>
              <a:gd name="connsiteX31" fmla="*/ 2942344 w 9527660"/>
              <a:gd name="connsiteY31" fmla="*/ 3160650 h 411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27660" h="4114808">
                <a:moveTo>
                  <a:pt x="6300501" y="954158"/>
                </a:moveTo>
                <a:lnTo>
                  <a:pt x="7071544" y="954158"/>
                </a:lnTo>
                <a:lnTo>
                  <a:pt x="4996255" y="4114808"/>
                </a:lnTo>
                <a:lnTo>
                  <a:pt x="4225213" y="4114808"/>
                </a:lnTo>
                <a:close/>
                <a:moveTo>
                  <a:pt x="2681146" y="536704"/>
                </a:moveTo>
                <a:lnTo>
                  <a:pt x="3452188" y="536704"/>
                </a:lnTo>
                <a:lnTo>
                  <a:pt x="1376899" y="3697354"/>
                </a:lnTo>
                <a:lnTo>
                  <a:pt x="605857" y="3697354"/>
                </a:lnTo>
                <a:close/>
                <a:moveTo>
                  <a:pt x="7568315" y="477078"/>
                </a:moveTo>
                <a:lnTo>
                  <a:pt x="8339358" y="477078"/>
                </a:lnTo>
                <a:lnTo>
                  <a:pt x="6264069" y="3637728"/>
                </a:lnTo>
                <a:lnTo>
                  <a:pt x="5493026" y="3637728"/>
                </a:lnTo>
                <a:close/>
                <a:moveTo>
                  <a:pt x="3865562" y="258419"/>
                </a:moveTo>
                <a:lnTo>
                  <a:pt x="4636605" y="258419"/>
                </a:lnTo>
                <a:lnTo>
                  <a:pt x="2561316" y="3419069"/>
                </a:lnTo>
                <a:lnTo>
                  <a:pt x="1790273" y="3419069"/>
                </a:lnTo>
                <a:close/>
                <a:moveTo>
                  <a:pt x="8756617" y="109334"/>
                </a:moveTo>
                <a:lnTo>
                  <a:pt x="9527660" y="109334"/>
                </a:lnTo>
                <a:lnTo>
                  <a:pt x="7452371" y="3269984"/>
                </a:lnTo>
                <a:lnTo>
                  <a:pt x="6681328" y="3269984"/>
                </a:lnTo>
                <a:close/>
                <a:moveTo>
                  <a:pt x="5989797" y="2"/>
                </a:moveTo>
                <a:lnTo>
                  <a:pt x="6760840" y="2"/>
                </a:lnTo>
                <a:lnTo>
                  <a:pt x="4685551" y="3160652"/>
                </a:lnTo>
                <a:lnTo>
                  <a:pt x="3914508" y="3160652"/>
                </a:lnTo>
                <a:close/>
                <a:moveTo>
                  <a:pt x="2075289" y="2"/>
                </a:moveTo>
                <a:lnTo>
                  <a:pt x="2846332" y="2"/>
                </a:lnTo>
                <a:lnTo>
                  <a:pt x="771043" y="3160652"/>
                </a:lnTo>
                <a:lnTo>
                  <a:pt x="0" y="3160652"/>
                </a:lnTo>
                <a:close/>
                <a:moveTo>
                  <a:pt x="5017633" y="0"/>
                </a:moveTo>
                <a:lnTo>
                  <a:pt x="5788675" y="0"/>
                </a:lnTo>
                <a:lnTo>
                  <a:pt x="3713386" y="3160650"/>
                </a:lnTo>
                <a:lnTo>
                  <a:pt x="2942344" y="3160650"/>
                </a:lnTo>
                <a:close/>
              </a:path>
            </a:pathLst>
          </a:custGeom>
          <a:pattFill prst="pct5">
            <a:fgClr>
              <a:schemeClr val="accent1"/>
            </a:fgClr>
            <a:bgClr>
              <a:schemeClr val="bg1"/>
            </a:bgClr>
          </a:pattFill>
        </p:spPr>
        <p:txBody>
          <a:bodyPr wrap="square" anchor="ctr">
            <a:no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957277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Picture Placeholder 7"/>
          <p:cNvSpPr>
            <a:spLocks noGrp="1"/>
          </p:cNvSpPr>
          <p:nvPr>
            <p:ph type="pic" sz="quarter" idx="11" hasCustomPrompt="1"/>
          </p:nvPr>
        </p:nvSpPr>
        <p:spPr>
          <a:xfrm>
            <a:off x="253042" y="229678"/>
            <a:ext cx="5457293" cy="319932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22064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702055" y="660269"/>
            <a:ext cx="10004612" cy="3603813"/>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1061585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5698387" y="229678"/>
            <a:ext cx="5457293" cy="319932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1467956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Rectangle 5"/>
          <p:cNvSpPr/>
          <p:nvPr userDrawn="1"/>
        </p:nvSpPr>
        <p:spPr>
          <a:xfrm>
            <a:off x="253042" y="229678"/>
            <a:ext cx="10902638" cy="6398644"/>
          </a:xfrm>
          <a:prstGeom prst="rect">
            <a:avLst/>
          </a:prstGeom>
          <a:solidFill>
            <a:srgbClr val="EBEBE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p:cNvSpPr>
            <a:spLocks noGrp="1"/>
          </p:cNvSpPr>
          <p:nvPr>
            <p:ph type="pic" sz="quarter" idx="10" hasCustomPrompt="1"/>
          </p:nvPr>
        </p:nvSpPr>
        <p:spPr>
          <a:xfrm>
            <a:off x="905930" y="1769550"/>
            <a:ext cx="1959032" cy="1959032"/>
          </a:xfrm>
          <a:prstGeom prst="ellipse">
            <a:avLst/>
          </a:prstGeom>
          <a:pattFill prst="pct5">
            <a:fgClr>
              <a:schemeClr val="accent1"/>
            </a:fgClr>
            <a:bgClr>
              <a:schemeClr val="bg1"/>
            </a:bgClr>
          </a:pattFill>
        </p:spPr>
        <p:txBody>
          <a:bodyPr wrap="square" anchor="ctr">
            <a:noAutofit/>
          </a:bodyPr>
          <a:lstStyle>
            <a:lvl1pPr marL="0" indent="0" algn="ctr">
              <a:buNone/>
              <a:defRPr sz="1800" baseline="0"/>
            </a:lvl1pPr>
          </a:lstStyle>
          <a:p>
            <a:r>
              <a:rPr lang="en-US"/>
              <a:t>Drag &amp; Drop Here</a:t>
            </a:r>
          </a:p>
        </p:txBody>
      </p:sp>
      <p:sp>
        <p:nvSpPr>
          <p:cNvPr id="14" name="Picture Placeholder 13"/>
          <p:cNvSpPr>
            <a:spLocks noGrp="1"/>
          </p:cNvSpPr>
          <p:nvPr>
            <p:ph type="pic" sz="quarter" idx="11" hasCustomPrompt="1"/>
          </p:nvPr>
        </p:nvSpPr>
        <p:spPr>
          <a:xfrm>
            <a:off x="3439268" y="1769550"/>
            <a:ext cx="1959032" cy="1959032"/>
          </a:xfrm>
          <a:prstGeom prst="ellipse">
            <a:avLst/>
          </a:prstGeom>
          <a:pattFill prst="pct5">
            <a:fgClr>
              <a:schemeClr val="accent1"/>
            </a:fgClr>
            <a:bgClr>
              <a:schemeClr val="bg1"/>
            </a:bgClr>
          </a:pattFill>
        </p:spPr>
        <p:txBody>
          <a:bodyPr wrap="square" anchor="ctr">
            <a:noAutofit/>
          </a:bodyPr>
          <a:lstStyle>
            <a:lvl1pPr marL="0" indent="0" algn="ctr">
              <a:buNone/>
              <a:defRPr sz="1800" baseline="0"/>
            </a:lvl1pPr>
          </a:lstStyle>
          <a:p>
            <a:r>
              <a:rPr lang="en-US"/>
              <a:t>Drag &amp; Drop Here</a:t>
            </a:r>
          </a:p>
        </p:txBody>
      </p:sp>
      <p:sp>
        <p:nvSpPr>
          <p:cNvPr id="15" name="Picture Placeholder 14"/>
          <p:cNvSpPr>
            <a:spLocks noGrp="1"/>
          </p:cNvSpPr>
          <p:nvPr>
            <p:ph type="pic" sz="quarter" idx="12" hasCustomPrompt="1"/>
          </p:nvPr>
        </p:nvSpPr>
        <p:spPr>
          <a:xfrm>
            <a:off x="5972606" y="1769550"/>
            <a:ext cx="1959032" cy="1959032"/>
          </a:xfrm>
          <a:prstGeom prst="ellipse">
            <a:avLst/>
          </a:prstGeom>
          <a:pattFill prst="pct5">
            <a:fgClr>
              <a:schemeClr val="accent1"/>
            </a:fgClr>
            <a:bgClr>
              <a:schemeClr val="bg1"/>
            </a:bgClr>
          </a:pattFill>
        </p:spPr>
        <p:txBody>
          <a:bodyPr wrap="square" anchor="ctr">
            <a:noAutofit/>
          </a:bodyPr>
          <a:lstStyle>
            <a:lvl1pPr marL="0" indent="0" algn="ctr">
              <a:buNone/>
              <a:defRPr sz="1800" baseline="0"/>
            </a:lvl1pPr>
          </a:lstStyle>
          <a:p>
            <a:r>
              <a:rPr lang="en-US"/>
              <a:t>Drag &amp; Drop Here</a:t>
            </a:r>
          </a:p>
        </p:txBody>
      </p:sp>
      <p:sp>
        <p:nvSpPr>
          <p:cNvPr id="16" name="Picture Placeholder 15"/>
          <p:cNvSpPr>
            <a:spLocks noGrp="1"/>
          </p:cNvSpPr>
          <p:nvPr>
            <p:ph type="pic" sz="quarter" idx="13" hasCustomPrompt="1"/>
          </p:nvPr>
        </p:nvSpPr>
        <p:spPr>
          <a:xfrm>
            <a:off x="8505944" y="1769550"/>
            <a:ext cx="1959032" cy="1959032"/>
          </a:xfrm>
          <a:prstGeom prst="ellipse">
            <a:avLst/>
          </a:prstGeom>
          <a:pattFill prst="pct5">
            <a:fgClr>
              <a:schemeClr val="accent1"/>
            </a:fgClr>
            <a:bgClr>
              <a:schemeClr val="bg1"/>
            </a:bgClr>
          </a:pattFill>
        </p:spPr>
        <p:txBody>
          <a:bodyPr wrap="square" anchor="ctr">
            <a:no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1654523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53042" y="229678"/>
            <a:ext cx="7874958" cy="6398644"/>
          </a:xfrm>
          <a:custGeom>
            <a:avLst/>
            <a:gdLst>
              <a:gd name="connsiteX0" fmla="*/ 0 w 7874958"/>
              <a:gd name="connsiteY0" fmla="*/ 0 h 6398644"/>
              <a:gd name="connsiteX1" fmla="*/ 7874958 w 7874958"/>
              <a:gd name="connsiteY1" fmla="*/ 0 h 6398644"/>
              <a:gd name="connsiteX2" fmla="*/ 7874958 w 7874958"/>
              <a:gd name="connsiteY2" fmla="*/ 6398644 h 6398644"/>
              <a:gd name="connsiteX3" fmla="*/ 0 w 7874958"/>
              <a:gd name="connsiteY3" fmla="*/ 6398644 h 6398644"/>
            </a:gdLst>
            <a:ahLst/>
            <a:cxnLst>
              <a:cxn ang="0">
                <a:pos x="connsiteX0" y="connsiteY0"/>
              </a:cxn>
              <a:cxn ang="0">
                <a:pos x="connsiteX1" y="connsiteY1"/>
              </a:cxn>
              <a:cxn ang="0">
                <a:pos x="connsiteX2" y="connsiteY2"/>
              </a:cxn>
              <a:cxn ang="0">
                <a:pos x="connsiteX3" y="connsiteY3"/>
              </a:cxn>
            </a:cxnLst>
            <a:rect l="l" t="t" r="r" b="b"/>
            <a:pathLst>
              <a:path w="7874958" h="6398644">
                <a:moveTo>
                  <a:pt x="0" y="0"/>
                </a:moveTo>
                <a:lnTo>
                  <a:pt x="7874958" y="0"/>
                </a:lnTo>
                <a:lnTo>
                  <a:pt x="7874958" y="6398644"/>
                </a:lnTo>
                <a:lnTo>
                  <a:pt x="0" y="6398644"/>
                </a:lnTo>
                <a:close/>
              </a:path>
            </a:pathLst>
          </a:custGeom>
          <a:pattFill prst="pct5">
            <a:fgClr>
              <a:schemeClr val="accent1"/>
            </a:fgClr>
            <a:bgClr>
              <a:schemeClr val="bg1"/>
            </a:bgClr>
          </a:pattFill>
        </p:spPr>
        <p:txBody>
          <a:bodyPr wrap="square" anchor="ctr">
            <a:no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366995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3263871" y="229678"/>
            <a:ext cx="7874958" cy="6398644"/>
          </a:xfrm>
          <a:custGeom>
            <a:avLst/>
            <a:gdLst>
              <a:gd name="connsiteX0" fmla="*/ 0 w 7874958"/>
              <a:gd name="connsiteY0" fmla="*/ 0 h 6398644"/>
              <a:gd name="connsiteX1" fmla="*/ 7874958 w 7874958"/>
              <a:gd name="connsiteY1" fmla="*/ 0 h 6398644"/>
              <a:gd name="connsiteX2" fmla="*/ 7874958 w 7874958"/>
              <a:gd name="connsiteY2" fmla="*/ 6398644 h 6398644"/>
              <a:gd name="connsiteX3" fmla="*/ 0 w 7874958"/>
              <a:gd name="connsiteY3" fmla="*/ 6398644 h 6398644"/>
            </a:gdLst>
            <a:ahLst/>
            <a:cxnLst>
              <a:cxn ang="0">
                <a:pos x="connsiteX0" y="connsiteY0"/>
              </a:cxn>
              <a:cxn ang="0">
                <a:pos x="connsiteX1" y="connsiteY1"/>
              </a:cxn>
              <a:cxn ang="0">
                <a:pos x="connsiteX2" y="connsiteY2"/>
              </a:cxn>
              <a:cxn ang="0">
                <a:pos x="connsiteX3" y="connsiteY3"/>
              </a:cxn>
            </a:cxnLst>
            <a:rect l="l" t="t" r="r" b="b"/>
            <a:pathLst>
              <a:path w="7874958" h="6398644">
                <a:moveTo>
                  <a:pt x="0" y="0"/>
                </a:moveTo>
                <a:lnTo>
                  <a:pt x="7874958" y="0"/>
                </a:lnTo>
                <a:lnTo>
                  <a:pt x="7874958" y="6398644"/>
                </a:lnTo>
                <a:lnTo>
                  <a:pt x="0" y="6398644"/>
                </a:lnTo>
                <a:close/>
              </a:path>
            </a:pathLst>
          </a:custGeom>
          <a:pattFill prst="pct5">
            <a:fgClr>
              <a:schemeClr val="accent1"/>
            </a:fgClr>
            <a:bgClr>
              <a:schemeClr val="bg1"/>
            </a:bgClr>
          </a:pattFill>
        </p:spPr>
        <p:txBody>
          <a:bodyPr wrap="square" anchor="ctr">
            <a:no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01811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245327" y="229678"/>
            <a:ext cx="10893502" cy="6398644"/>
          </a:xfrm>
          <a:prstGeom prst="rect">
            <a:avLst/>
          </a:prstGeom>
          <a:solidFill>
            <a:srgbClr val="EBEBE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7"/>
          <p:cNvSpPr>
            <a:spLocks noGrp="1"/>
          </p:cNvSpPr>
          <p:nvPr>
            <p:ph type="pic" sz="quarter" idx="10" hasCustomPrompt="1"/>
          </p:nvPr>
        </p:nvSpPr>
        <p:spPr>
          <a:xfrm>
            <a:off x="245327" y="229679"/>
            <a:ext cx="10893503" cy="639864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1661914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275344" y="229678"/>
            <a:ext cx="6286500" cy="6398644"/>
          </a:xfrm>
          <a:custGeom>
            <a:avLst/>
            <a:gdLst>
              <a:gd name="connsiteX0" fmla="*/ 0 w 6286500"/>
              <a:gd name="connsiteY0" fmla="*/ 0 h 6858000"/>
              <a:gd name="connsiteX1" fmla="*/ 3252535 w 6286500"/>
              <a:gd name="connsiteY1" fmla="*/ 0 h 6858000"/>
              <a:gd name="connsiteX2" fmla="*/ 6286500 w 6286500"/>
              <a:gd name="connsiteY2" fmla="*/ 6858000 h 6858000"/>
              <a:gd name="connsiteX3" fmla="*/ 0 w 6286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86500" h="6858000">
                <a:moveTo>
                  <a:pt x="0" y="0"/>
                </a:moveTo>
                <a:lnTo>
                  <a:pt x="3252535" y="0"/>
                </a:lnTo>
                <a:lnTo>
                  <a:pt x="62865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1920408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275344" y="229678"/>
            <a:ext cx="3108960" cy="639864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566757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8052171" y="229678"/>
            <a:ext cx="3108960" cy="639864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380724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7"/>
          <p:cNvSpPr>
            <a:spLocks noGrp="1"/>
          </p:cNvSpPr>
          <p:nvPr>
            <p:ph type="pic" sz="quarter" idx="11" hasCustomPrompt="1"/>
          </p:nvPr>
        </p:nvSpPr>
        <p:spPr>
          <a:xfrm>
            <a:off x="3108960" y="229678"/>
            <a:ext cx="3108960" cy="639864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862713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0" name="Picture Placeholder 29"/>
          <p:cNvSpPr>
            <a:spLocks noGrp="1"/>
          </p:cNvSpPr>
          <p:nvPr>
            <p:ph type="pic" sz="quarter" idx="10" hasCustomPrompt="1"/>
          </p:nvPr>
        </p:nvSpPr>
        <p:spPr>
          <a:xfrm>
            <a:off x="537886" y="229678"/>
            <a:ext cx="4536135" cy="6398644"/>
          </a:xfrm>
          <a:custGeom>
            <a:avLst/>
            <a:gdLst>
              <a:gd name="connsiteX0" fmla="*/ 2662514 w 4536135"/>
              <a:gd name="connsiteY0" fmla="*/ 4778185 h 6858000"/>
              <a:gd name="connsiteX1" fmla="*/ 2958349 w 4536135"/>
              <a:gd name="connsiteY1" fmla="*/ 5074020 h 6858000"/>
              <a:gd name="connsiteX2" fmla="*/ 2958349 w 4536135"/>
              <a:gd name="connsiteY2" fmla="*/ 6858000 h 6858000"/>
              <a:gd name="connsiteX3" fmla="*/ 2366679 w 4536135"/>
              <a:gd name="connsiteY3" fmla="*/ 6858000 h 6858000"/>
              <a:gd name="connsiteX4" fmla="*/ 2366679 w 4536135"/>
              <a:gd name="connsiteY4" fmla="*/ 5074020 h 6858000"/>
              <a:gd name="connsiteX5" fmla="*/ 2662514 w 4536135"/>
              <a:gd name="connsiteY5" fmla="*/ 4778185 h 6858000"/>
              <a:gd name="connsiteX6" fmla="*/ 1084728 w 4536135"/>
              <a:gd name="connsiteY6" fmla="*/ 4500281 h 6858000"/>
              <a:gd name="connsiteX7" fmla="*/ 1380564 w 4536135"/>
              <a:gd name="connsiteY7" fmla="*/ 4796116 h 6858000"/>
              <a:gd name="connsiteX8" fmla="*/ 1380564 w 4536135"/>
              <a:gd name="connsiteY8" fmla="*/ 6858000 h 6858000"/>
              <a:gd name="connsiteX9" fmla="*/ 788894 w 4536135"/>
              <a:gd name="connsiteY9" fmla="*/ 6858000 h 6858000"/>
              <a:gd name="connsiteX10" fmla="*/ 788894 w 4536135"/>
              <a:gd name="connsiteY10" fmla="*/ 4796116 h 6858000"/>
              <a:gd name="connsiteX11" fmla="*/ 1084728 w 4536135"/>
              <a:gd name="connsiteY11" fmla="*/ 4500281 h 6858000"/>
              <a:gd name="connsiteX12" fmla="*/ 295836 w 4536135"/>
              <a:gd name="connsiteY12" fmla="*/ 3567954 h 6858000"/>
              <a:gd name="connsiteX13" fmla="*/ 591670 w 4536135"/>
              <a:gd name="connsiteY13" fmla="*/ 3863788 h 6858000"/>
              <a:gd name="connsiteX14" fmla="*/ 591670 w 4536135"/>
              <a:gd name="connsiteY14" fmla="*/ 6087037 h 6858000"/>
              <a:gd name="connsiteX15" fmla="*/ 295836 w 4536135"/>
              <a:gd name="connsiteY15" fmla="*/ 6382872 h 6858000"/>
              <a:gd name="connsiteX16" fmla="*/ 0 w 4536135"/>
              <a:gd name="connsiteY16" fmla="*/ 6087037 h 6858000"/>
              <a:gd name="connsiteX17" fmla="*/ 0 w 4536135"/>
              <a:gd name="connsiteY17" fmla="*/ 3863788 h 6858000"/>
              <a:gd name="connsiteX18" fmla="*/ 295836 w 4536135"/>
              <a:gd name="connsiteY18" fmla="*/ 3567954 h 6858000"/>
              <a:gd name="connsiteX19" fmla="*/ 3451407 w 4536135"/>
              <a:gd name="connsiteY19" fmla="*/ 3567953 h 6858000"/>
              <a:gd name="connsiteX20" fmla="*/ 3747242 w 4536135"/>
              <a:gd name="connsiteY20" fmla="*/ 3863788 h 6858000"/>
              <a:gd name="connsiteX21" fmla="*/ 3747242 w 4536135"/>
              <a:gd name="connsiteY21" fmla="*/ 6087037 h 6858000"/>
              <a:gd name="connsiteX22" fmla="*/ 3451407 w 4536135"/>
              <a:gd name="connsiteY22" fmla="*/ 6382872 h 6858000"/>
              <a:gd name="connsiteX23" fmla="*/ 3155572 w 4536135"/>
              <a:gd name="connsiteY23" fmla="*/ 6087037 h 6858000"/>
              <a:gd name="connsiteX24" fmla="*/ 3155572 w 4536135"/>
              <a:gd name="connsiteY24" fmla="*/ 3863788 h 6858000"/>
              <a:gd name="connsiteX25" fmla="*/ 3451407 w 4536135"/>
              <a:gd name="connsiteY25" fmla="*/ 3567953 h 6858000"/>
              <a:gd name="connsiteX26" fmla="*/ 1873622 w 4536135"/>
              <a:gd name="connsiteY26" fmla="*/ 3092823 h 6858000"/>
              <a:gd name="connsiteX27" fmla="*/ 2169456 w 4536135"/>
              <a:gd name="connsiteY27" fmla="*/ 3388658 h 6858000"/>
              <a:gd name="connsiteX28" fmla="*/ 2169456 w 4536135"/>
              <a:gd name="connsiteY28" fmla="*/ 5611906 h 6858000"/>
              <a:gd name="connsiteX29" fmla="*/ 1873622 w 4536135"/>
              <a:gd name="connsiteY29" fmla="*/ 5907741 h 6858000"/>
              <a:gd name="connsiteX30" fmla="*/ 1577786 w 4536135"/>
              <a:gd name="connsiteY30" fmla="*/ 5611906 h 6858000"/>
              <a:gd name="connsiteX31" fmla="*/ 1577786 w 4536135"/>
              <a:gd name="connsiteY31" fmla="*/ 3388658 h 6858000"/>
              <a:gd name="connsiteX32" fmla="*/ 1873622 w 4536135"/>
              <a:gd name="connsiteY32" fmla="*/ 3092823 h 6858000"/>
              <a:gd name="connsiteX33" fmla="*/ 4240300 w 4536135"/>
              <a:gd name="connsiteY33" fmla="*/ 2438397 h 6858000"/>
              <a:gd name="connsiteX34" fmla="*/ 4536135 w 4536135"/>
              <a:gd name="connsiteY34" fmla="*/ 2734232 h 6858000"/>
              <a:gd name="connsiteX35" fmla="*/ 4536135 w 4536135"/>
              <a:gd name="connsiteY35" fmla="*/ 4957481 h 6858000"/>
              <a:gd name="connsiteX36" fmla="*/ 4240300 w 4536135"/>
              <a:gd name="connsiteY36" fmla="*/ 5253316 h 6858000"/>
              <a:gd name="connsiteX37" fmla="*/ 3944465 w 4536135"/>
              <a:gd name="connsiteY37" fmla="*/ 4957481 h 6858000"/>
              <a:gd name="connsiteX38" fmla="*/ 3944465 w 4536135"/>
              <a:gd name="connsiteY38" fmla="*/ 2734232 h 6858000"/>
              <a:gd name="connsiteX39" fmla="*/ 4240300 w 4536135"/>
              <a:gd name="connsiteY39" fmla="*/ 2438397 h 6858000"/>
              <a:gd name="connsiteX40" fmla="*/ 2662514 w 4536135"/>
              <a:gd name="connsiteY40" fmla="*/ 1685363 h 6858000"/>
              <a:gd name="connsiteX41" fmla="*/ 2958349 w 4536135"/>
              <a:gd name="connsiteY41" fmla="*/ 1981198 h 6858000"/>
              <a:gd name="connsiteX42" fmla="*/ 2958349 w 4536135"/>
              <a:gd name="connsiteY42" fmla="*/ 4204446 h 6858000"/>
              <a:gd name="connsiteX43" fmla="*/ 2662514 w 4536135"/>
              <a:gd name="connsiteY43" fmla="*/ 4500281 h 6858000"/>
              <a:gd name="connsiteX44" fmla="*/ 2366679 w 4536135"/>
              <a:gd name="connsiteY44" fmla="*/ 4204446 h 6858000"/>
              <a:gd name="connsiteX45" fmla="*/ 2366679 w 4536135"/>
              <a:gd name="connsiteY45" fmla="*/ 1981198 h 6858000"/>
              <a:gd name="connsiteX46" fmla="*/ 2662514 w 4536135"/>
              <a:gd name="connsiteY46" fmla="*/ 1685363 h 6858000"/>
              <a:gd name="connsiteX47" fmla="*/ 1084728 w 4536135"/>
              <a:gd name="connsiteY47" fmla="*/ 1407459 h 6858000"/>
              <a:gd name="connsiteX48" fmla="*/ 1380564 w 4536135"/>
              <a:gd name="connsiteY48" fmla="*/ 1703294 h 6858000"/>
              <a:gd name="connsiteX49" fmla="*/ 1380564 w 4536135"/>
              <a:gd name="connsiteY49" fmla="*/ 3926542 h 6858000"/>
              <a:gd name="connsiteX50" fmla="*/ 1084728 w 4536135"/>
              <a:gd name="connsiteY50" fmla="*/ 4222377 h 6858000"/>
              <a:gd name="connsiteX51" fmla="*/ 788894 w 4536135"/>
              <a:gd name="connsiteY51" fmla="*/ 3926542 h 6858000"/>
              <a:gd name="connsiteX52" fmla="*/ 788894 w 4536135"/>
              <a:gd name="connsiteY52" fmla="*/ 1703294 h 6858000"/>
              <a:gd name="connsiteX53" fmla="*/ 1084728 w 4536135"/>
              <a:gd name="connsiteY53" fmla="*/ 1407459 h 6858000"/>
              <a:gd name="connsiteX54" fmla="*/ 3451407 w 4536135"/>
              <a:gd name="connsiteY54" fmla="*/ 475130 h 6858000"/>
              <a:gd name="connsiteX55" fmla="*/ 3747242 w 4536135"/>
              <a:gd name="connsiteY55" fmla="*/ 770965 h 6858000"/>
              <a:gd name="connsiteX56" fmla="*/ 3747242 w 4536135"/>
              <a:gd name="connsiteY56" fmla="*/ 2994214 h 6858000"/>
              <a:gd name="connsiteX57" fmla="*/ 3451407 w 4536135"/>
              <a:gd name="connsiteY57" fmla="*/ 3290049 h 6858000"/>
              <a:gd name="connsiteX58" fmla="*/ 3155572 w 4536135"/>
              <a:gd name="connsiteY58" fmla="*/ 2994214 h 6858000"/>
              <a:gd name="connsiteX59" fmla="*/ 3155572 w 4536135"/>
              <a:gd name="connsiteY59" fmla="*/ 770965 h 6858000"/>
              <a:gd name="connsiteX60" fmla="*/ 3451407 w 4536135"/>
              <a:gd name="connsiteY60" fmla="*/ 475130 h 6858000"/>
              <a:gd name="connsiteX61" fmla="*/ 295835 w 4536135"/>
              <a:gd name="connsiteY61" fmla="*/ 475130 h 6858000"/>
              <a:gd name="connsiteX62" fmla="*/ 591670 w 4536135"/>
              <a:gd name="connsiteY62" fmla="*/ 770965 h 6858000"/>
              <a:gd name="connsiteX63" fmla="*/ 591670 w 4536135"/>
              <a:gd name="connsiteY63" fmla="*/ 2994214 h 6858000"/>
              <a:gd name="connsiteX64" fmla="*/ 295835 w 4536135"/>
              <a:gd name="connsiteY64" fmla="*/ 3290049 h 6858000"/>
              <a:gd name="connsiteX65" fmla="*/ 0 w 4536135"/>
              <a:gd name="connsiteY65" fmla="*/ 2994214 h 6858000"/>
              <a:gd name="connsiteX66" fmla="*/ 0 w 4536135"/>
              <a:gd name="connsiteY66" fmla="*/ 770965 h 6858000"/>
              <a:gd name="connsiteX67" fmla="*/ 295835 w 4536135"/>
              <a:gd name="connsiteY67" fmla="*/ 475130 h 6858000"/>
              <a:gd name="connsiteX68" fmla="*/ 3944465 w 4536135"/>
              <a:gd name="connsiteY68" fmla="*/ 0 h 6858000"/>
              <a:gd name="connsiteX69" fmla="*/ 4536135 w 4536135"/>
              <a:gd name="connsiteY69" fmla="*/ 0 h 6858000"/>
              <a:gd name="connsiteX70" fmla="*/ 4536135 w 4536135"/>
              <a:gd name="connsiteY70" fmla="*/ 1864658 h 6858000"/>
              <a:gd name="connsiteX71" fmla="*/ 4240300 w 4536135"/>
              <a:gd name="connsiteY71" fmla="*/ 2160493 h 6858000"/>
              <a:gd name="connsiteX72" fmla="*/ 3944465 w 4536135"/>
              <a:gd name="connsiteY72" fmla="*/ 1864658 h 6858000"/>
              <a:gd name="connsiteX73" fmla="*/ 1873622 w 4536135"/>
              <a:gd name="connsiteY73" fmla="*/ 0 h 6858000"/>
              <a:gd name="connsiteX74" fmla="*/ 2169456 w 4536135"/>
              <a:gd name="connsiteY74" fmla="*/ 295835 h 6858000"/>
              <a:gd name="connsiteX75" fmla="*/ 2169456 w 4536135"/>
              <a:gd name="connsiteY75" fmla="*/ 2519084 h 6858000"/>
              <a:gd name="connsiteX76" fmla="*/ 1873622 w 4536135"/>
              <a:gd name="connsiteY76" fmla="*/ 2814919 h 6858000"/>
              <a:gd name="connsiteX77" fmla="*/ 1577786 w 4536135"/>
              <a:gd name="connsiteY77" fmla="*/ 2519084 h 6858000"/>
              <a:gd name="connsiteX78" fmla="*/ 1577786 w 4536135"/>
              <a:gd name="connsiteY78" fmla="*/ 295835 h 6858000"/>
              <a:gd name="connsiteX79" fmla="*/ 1873622 w 4536135"/>
              <a:gd name="connsiteY7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536135" h="6858000">
                <a:moveTo>
                  <a:pt x="2662514" y="4778185"/>
                </a:moveTo>
                <a:cubicBezTo>
                  <a:pt x="2825899" y="4778185"/>
                  <a:pt x="2958349" y="4910635"/>
                  <a:pt x="2958349" y="5074020"/>
                </a:cubicBezTo>
                <a:lnTo>
                  <a:pt x="2958349" y="6858000"/>
                </a:lnTo>
                <a:lnTo>
                  <a:pt x="2366679" y="6858000"/>
                </a:lnTo>
                <a:lnTo>
                  <a:pt x="2366679" y="5074020"/>
                </a:lnTo>
                <a:cubicBezTo>
                  <a:pt x="2366679" y="4910635"/>
                  <a:pt x="2499129" y="4778185"/>
                  <a:pt x="2662514" y="4778185"/>
                </a:cubicBezTo>
                <a:close/>
                <a:moveTo>
                  <a:pt x="1084728" y="4500281"/>
                </a:moveTo>
                <a:cubicBezTo>
                  <a:pt x="1248113" y="4500281"/>
                  <a:pt x="1380564" y="4632731"/>
                  <a:pt x="1380564" y="4796116"/>
                </a:cubicBezTo>
                <a:lnTo>
                  <a:pt x="1380564" y="6858000"/>
                </a:lnTo>
                <a:lnTo>
                  <a:pt x="788894" y="6858000"/>
                </a:lnTo>
                <a:lnTo>
                  <a:pt x="788894" y="4796116"/>
                </a:lnTo>
                <a:cubicBezTo>
                  <a:pt x="788894" y="4632731"/>
                  <a:pt x="921344" y="4500281"/>
                  <a:pt x="1084728" y="4500281"/>
                </a:cubicBezTo>
                <a:close/>
                <a:moveTo>
                  <a:pt x="295836" y="3567954"/>
                </a:moveTo>
                <a:cubicBezTo>
                  <a:pt x="459220" y="3567954"/>
                  <a:pt x="591670" y="3700404"/>
                  <a:pt x="591670" y="3863788"/>
                </a:cubicBezTo>
                <a:lnTo>
                  <a:pt x="591670" y="6087037"/>
                </a:lnTo>
                <a:cubicBezTo>
                  <a:pt x="591670" y="6250422"/>
                  <a:pt x="459220" y="6382872"/>
                  <a:pt x="295836" y="6382872"/>
                </a:cubicBezTo>
                <a:cubicBezTo>
                  <a:pt x="132451" y="6382872"/>
                  <a:pt x="0" y="6250422"/>
                  <a:pt x="0" y="6087037"/>
                </a:cubicBezTo>
                <a:lnTo>
                  <a:pt x="0" y="3863788"/>
                </a:lnTo>
                <a:cubicBezTo>
                  <a:pt x="0" y="3700404"/>
                  <a:pt x="132451" y="3567954"/>
                  <a:pt x="295836" y="3567954"/>
                </a:cubicBezTo>
                <a:close/>
                <a:moveTo>
                  <a:pt x="3451407" y="3567953"/>
                </a:moveTo>
                <a:cubicBezTo>
                  <a:pt x="3614792" y="3567953"/>
                  <a:pt x="3747242" y="3700403"/>
                  <a:pt x="3747242" y="3863788"/>
                </a:cubicBezTo>
                <a:lnTo>
                  <a:pt x="3747242" y="6087037"/>
                </a:lnTo>
                <a:cubicBezTo>
                  <a:pt x="3747242" y="6250422"/>
                  <a:pt x="3614792" y="6382872"/>
                  <a:pt x="3451407" y="6382872"/>
                </a:cubicBezTo>
                <a:cubicBezTo>
                  <a:pt x="3288022" y="6382872"/>
                  <a:pt x="3155572" y="6250422"/>
                  <a:pt x="3155572" y="6087037"/>
                </a:cubicBezTo>
                <a:lnTo>
                  <a:pt x="3155572" y="3863788"/>
                </a:lnTo>
                <a:cubicBezTo>
                  <a:pt x="3155572" y="3700403"/>
                  <a:pt x="3288022" y="3567953"/>
                  <a:pt x="3451407" y="3567953"/>
                </a:cubicBezTo>
                <a:close/>
                <a:moveTo>
                  <a:pt x="1873622" y="3092823"/>
                </a:moveTo>
                <a:cubicBezTo>
                  <a:pt x="2037006" y="3092823"/>
                  <a:pt x="2169456" y="3225273"/>
                  <a:pt x="2169456" y="3388658"/>
                </a:cubicBezTo>
                <a:lnTo>
                  <a:pt x="2169456" y="5611906"/>
                </a:lnTo>
                <a:cubicBezTo>
                  <a:pt x="2169456" y="5775291"/>
                  <a:pt x="2037006" y="5907741"/>
                  <a:pt x="1873622" y="5907741"/>
                </a:cubicBezTo>
                <a:cubicBezTo>
                  <a:pt x="1710236" y="5907741"/>
                  <a:pt x="1577786" y="5775291"/>
                  <a:pt x="1577786" y="5611906"/>
                </a:cubicBezTo>
                <a:lnTo>
                  <a:pt x="1577786" y="3388658"/>
                </a:lnTo>
                <a:cubicBezTo>
                  <a:pt x="1577786" y="3225273"/>
                  <a:pt x="1710236" y="3092823"/>
                  <a:pt x="1873622" y="3092823"/>
                </a:cubicBezTo>
                <a:close/>
                <a:moveTo>
                  <a:pt x="4240300" y="2438397"/>
                </a:moveTo>
                <a:cubicBezTo>
                  <a:pt x="4403685" y="2438397"/>
                  <a:pt x="4536135" y="2570847"/>
                  <a:pt x="4536135" y="2734232"/>
                </a:cubicBezTo>
                <a:lnTo>
                  <a:pt x="4536135" y="4957481"/>
                </a:lnTo>
                <a:cubicBezTo>
                  <a:pt x="4536135" y="5120866"/>
                  <a:pt x="4403685" y="5253316"/>
                  <a:pt x="4240300" y="5253316"/>
                </a:cubicBezTo>
                <a:cubicBezTo>
                  <a:pt x="4076915" y="5253316"/>
                  <a:pt x="3944465" y="5120866"/>
                  <a:pt x="3944465" y="4957481"/>
                </a:cubicBezTo>
                <a:lnTo>
                  <a:pt x="3944465" y="2734232"/>
                </a:lnTo>
                <a:cubicBezTo>
                  <a:pt x="3944465" y="2570847"/>
                  <a:pt x="4076915" y="2438397"/>
                  <a:pt x="4240300" y="2438397"/>
                </a:cubicBezTo>
                <a:close/>
                <a:moveTo>
                  <a:pt x="2662514" y="1685363"/>
                </a:moveTo>
                <a:cubicBezTo>
                  <a:pt x="2825899" y="1685363"/>
                  <a:pt x="2958349" y="1817813"/>
                  <a:pt x="2958349" y="1981198"/>
                </a:cubicBezTo>
                <a:lnTo>
                  <a:pt x="2958349" y="4204446"/>
                </a:lnTo>
                <a:cubicBezTo>
                  <a:pt x="2958349" y="4367831"/>
                  <a:pt x="2825899" y="4500281"/>
                  <a:pt x="2662514" y="4500281"/>
                </a:cubicBezTo>
                <a:cubicBezTo>
                  <a:pt x="2499129" y="4500281"/>
                  <a:pt x="2366679" y="4367831"/>
                  <a:pt x="2366679" y="4204446"/>
                </a:cubicBezTo>
                <a:lnTo>
                  <a:pt x="2366679" y="1981198"/>
                </a:lnTo>
                <a:cubicBezTo>
                  <a:pt x="2366679" y="1817813"/>
                  <a:pt x="2499129" y="1685363"/>
                  <a:pt x="2662514" y="1685363"/>
                </a:cubicBezTo>
                <a:close/>
                <a:moveTo>
                  <a:pt x="1084728" y="1407459"/>
                </a:moveTo>
                <a:cubicBezTo>
                  <a:pt x="1248113" y="1407459"/>
                  <a:pt x="1380564" y="1539909"/>
                  <a:pt x="1380564" y="1703294"/>
                </a:cubicBezTo>
                <a:lnTo>
                  <a:pt x="1380564" y="3926542"/>
                </a:lnTo>
                <a:cubicBezTo>
                  <a:pt x="1380564" y="4089927"/>
                  <a:pt x="1248113" y="4222377"/>
                  <a:pt x="1084728" y="4222377"/>
                </a:cubicBezTo>
                <a:cubicBezTo>
                  <a:pt x="921344" y="4222377"/>
                  <a:pt x="788894" y="4089927"/>
                  <a:pt x="788894" y="3926542"/>
                </a:cubicBezTo>
                <a:lnTo>
                  <a:pt x="788894" y="1703294"/>
                </a:lnTo>
                <a:cubicBezTo>
                  <a:pt x="788894" y="1539909"/>
                  <a:pt x="921344" y="1407459"/>
                  <a:pt x="1084728" y="1407459"/>
                </a:cubicBezTo>
                <a:close/>
                <a:moveTo>
                  <a:pt x="3451407" y="475130"/>
                </a:moveTo>
                <a:cubicBezTo>
                  <a:pt x="3614792" y="475130"/>
                  <a:pt x="3747242" y="607580"/>
                  <a:pt x="3747242" y="770965"/>
                </a:cubicBezTo>
                <a:lnTo>
                  <a:pt x="3747242" y="2994214"/>
                </a:lnTo>
                <a:cubicBezTo>
                  <a:pt x="3747242" y="3157599"/>
                  <a:pt x="3614792" y="3290049"/>
                  <a:pt x="3451407" y="3290049"/>
                </a:cubicBezTo>
                <a:cubicBezTo>
                  <a:pt x="3288022" y="3290049"/>
                  <a:pt x="3155572" y="3157599"/>
                  <a:pt x="3155572" y="2994214"/>
                </a:cubicBezTo>
                <a:lnTo>
                  <a:pt x="3155572" y="770965"/>
                </a:lnTo>
                <a:cubicBezTo>
                  <a:pt x="3155572" y="607580"/>
                  <a:pt x="3288022" y="475130"/>
                  <a:pt x="3451407" y="475130"/>
                </a:cubicBezTo>
                <a:close/>
                <a:moveTo>
                  <a:pt x="295835" y="475130"/>
                </a:moveTo>
                <a:cubicBezTo>
                  <a:pt x="459220" y="475130"/>
                  <a:pt x="591670" y="607580"/>
                  <a:pt x="591670" y="770965"/>
                </a:cubicBezTo>
                <a:lnTo>
                  <a:pt x="591670" y="2994214"/>
                </a:lnTo>
                <a:cubicBezTo>
                  <a:pt x="591670" y="3157599"/>
                  <a:pt x="459220" y="3290049"/>
                  <a:pt x="295835" y="3290049"/>
                </a:cubicBezTo>
                <a:cubicBezTo>
                  <a:pt x="132450" y="3290049"/>
                  <a:pt x="0" y="3157599"/>
                  <a:pt x="0" y="2994214"/>
                </a:cubicBezTo>
                <a:lnTo>
                  <a:pt x="0" y="770965"/>
                </a:lnTo>
                <a:cubicBezTo>
                  <a:pt x="0" y="607580"/>
                  <a:pt x="132450" y="475130"/>
                  <a:pt x="295835" y="475130"/>
                </a:cubicBezTo>
                <a:close/>
                <a:moveTo>
                  <a:pt x="3944465" y="0"/>
                </a:moveTo>
                <a:lnTo>
                  <a:pt x="4536135" y="0"/>
                </a:lnTo>
                <a:lnTo>
                  <a:pt x="4536135" y="1864658"/>
                </a:lnTo>
                <a:cubicBezTo>
                  <a:pt x="4536135" y="2028043"/>
                  <a:pt x="4403685" y="2160493"/>
                  <a:pt x="4240300" y="2160493"/>
                </a:cubicBezTo>
                <a:cubicBezTo>
                  <a:pt x="4076915" y="2160493"/>
                  <a:pt x="3944465" y="2028043"/>
                  <a:pt x="3944465" y="1864658"/>
                </a:cubicBezTo>
                <a:close/>
                <a:moveTo>
                  <a:pt x="1873622" y="0"/>
                </a:moveTo>
                <a:cubicBezTo>
                  <a:pt x="2037006" y="0"/>
                  <a:pt x="2169456" y="132450"/>
                  <a:pt x="2169456" y="295835"/>
                </a:cubicBezTo>
                <a:lnTo>
                  <a:pt x="2169456" y="2519084"/>
                </a:lnTo>
                <a:cubicBezTo>
                  <a:pt x="2169456" y="2682469"/>
                  <a:pt x="2037006" y="2814919"/>
                  <a:pt x="1873622" y="2814919"/>
                </a:cubicBezTo>
                <a:cubicBezTo>
                  <a:pt x="1710236" y="2814919"/>
                  <a:pt x="1577786" y="2682469"/>
                  <a:pt x="1577786" y="2519084"/>
                </a:cubicBezTo>
                <a:lnTo>
                  <a:pt x="1577786" y="295835"/>
                </a:lnTo>
                <a:cubicBezTo>
                  <a:pt x="1577786" y="132450"/>
                  <a:pt x="1710236" y="0"/>
                  <a:pt x="1873622" y="0"/>
                </a:cubicBezTo>
                <a:close/>
              </a:path>
            </a:pathLst>
          </a:custGeom>
          <a:pattFill prst="pct5">
            <a:fgClr>
              <a:schemeClr val="accent1"/>
            </a:fgClr>
            <a:bgClr>
              <a:schemeClr val="bg1"/>
            </a:bgClr>
          </a:pattFill>
        </p:spPr>
        <p:txBody>
          <a:bodyPr wrap="square" anchor="ctr">
            <a:no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650968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1151068" y="1810871"/>
            <a:ext cx="10004612" cy="4817451"/>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1091647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Picture Placeholder 7"/>
          <p:cNvSpPr>
            <a:spLocks noGrp="1"/>
          </p:cNvSpPr>
          <p:nvPr>
            <p:ph type="pic" sz="quarter" idx="11" hasCustomPrompt="1"/>
          </p:nvPr>
        </p:nvSpPr>
        <p:spPr>
          <a:xfrm>
            <a:off x="297644" y="245127"/>
            <a:ext cx="2702243" cy="27430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2" name="Picture Placeholder 7"/>
          <p:cNvSpPr>
            <a:spLocks noGrp="1"/>
          </p:cNvSpPr>
          <p:nvPr>
            <p:ph type="pic" sz="quarter" idx="12" hasCustomPrompt="1"/>
          </p:nvPr>
        </p:nvSpPr>
        <p:spPr>
          <a:xfrm>
            <a:off x="2999887" y="245127"/>
            <a:ext cx="2702243" cy="27430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3" name="Picture Placeholder 7"/>
          <p:cNvSpPr>
            <a:spLocks noGrp="1"/>
          </p:cNvSpPr>
          <p:nvPr>
            <p:ph type="pic" sz="quarter" idx="13" hasCustomPrompt="1"/>
          </p:nvPr>
        </p:nvSpPr>
        <p:spPr>
          <a:xfrm>
            <a:off x="5702130" y="245127"/>
            <a:ext cx="2702243" cy="27430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4" name="Picture Placeholder 7"/>
          <p:cNvSpPr>
            <a:spLocks noGrp="1"/>
          </p:cNvSpPr>
          <p:nvPr>
            <p:ph type="pic" sz="quarter" idx="14" hasCustomPrompt="1"/>
          </p:nvPr>
        </p:nvSpPr>
        <p:spPr>
          <a:xfrm>
            <a:off x="8404373" y="245127"/>
            <a:ext cx="2702243" cy="27430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435486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0" name="Picture Placeholder 7"/>
          <p:cNvSpPr>
            <a:spLocks noGrp="1"/>
          </p:cNvSpPr>
          <p:nvPr>
            <p:ph type="pic" sz="quarter" idx="11" hasCustomPrompt="1"/>
          </p:nvPr>
        </p:nvSpPr>
        <p:spPr>
          <a:xfrm>
            <a:off x="252248" y="3429000"/>
            <a:ext cx="3633282" cy="319932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3" name="Picture Placeholder 7"/>
          <p:cNvSpPr>
            <a:spLocks noGrp="1"/>
          </p:cNvSpPr>
          <p:nvPr>
            <p:ph type="pic" sz="quarter" idx="12" hasCustomPrompt="1"/>
          </p:nvPr>
        </p:nvSpPr>
        <p:spPr>
          <a:xfrm>
            <a:off x="3885530" y="3429000"/>
            <a:ext cx="3633282" cy="319932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4" name="Picture Placeholder 7"/>
          <p:cNvSpPr>
            <a:spLocks noGrp="1"/>
          </p:cNvSpPr>
          <p:nvPr>
            <p:ph type="pic" sz="quarter" idx="13" hasCustomPrompt="1"/>
          </p:nvPr>
        </p:nvSpPr>
        <p:spPr>
          <a:xfrm>
            <a:off x="7518812" y="3429000"/>
            <a:ext cx="3633282" cy="319932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246736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Picture Placeholder 7"/>
          <p:cNvSpPr>
            <a:spLocks noGrp="1"/>
          </p:cNvSpPr>
          <p:nvPr>
            <p:ph type="pic" sz="quarter" idx="14" hasCustomPrompt="1"/>
          </p:nvPr>
        </p:nvSpPr>
        <p:spPr>
          <a:xfrm>
            <a:off x="252248" y="1823863"/>
            <a:ext cx="3633282" cy="319932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0" name="Picture Placeholder 7"/>
          <p:cNvSpPr>
            <a:spLocks noGrp="1"/>
          </p:cNvSpPr>
          <p:nvPr>
            <p:ph type="pic" sz="quarter" idx="15" hasCustomPrompt="1"/>
          </p:nvPr>
        </p:nvSpPr>
        <p:spPr>
          <a:xfrm>
            <a:off x="3885530" y="1823863"/>
            <a:ext cx="3633282" cy="319932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1" name="Picture Placeholder 7"/>
          <p:cNvSpPr>
            <a:spLocks noGrp="1"/>
          </p:cNvSpPr>
          <p:nvPr>
            <p:ph type="pic" sz="quarter" idx="16" hasCustomPrompt="1"/>
          </p:nvPr>
        </p:nvSpPr>
        <p:spPr>
          <a:xfrm>
            <a:off x="7518812" y="1823863"/>
            <a:ext cx="3633282" cy="319932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441850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7"/>
          <p:cNvSpPr>
            <a:spLocks noGrp="1"/>
          </p:cNvSpPr>
          <p:nvPr>
            <p:ph type="pic" sz="quarter" idx="11" hasCustomPrompt="1"/>
          </p:nvPr>
        </p:nvSpPr>
        <p:spPr>
          <a:xfrm>
            <a:off x="297644" y="3854600"/>
            <a:ext cx="2702243" cy="27430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1" name="Picture Placeholder 7"/>
          <p:cNvSpPr>
            <a:spLocks noGrp="1"/>
          </p:cNvSpPr>
          <p:nvPr>
            <p:ph type="pic" sz="quarter" idx="12" hasCustomPrompt="1"/>
          </p:nvPr>
        </p:nvSpPr>
        <p:spPr>
          <a:xfrm>
            <a:off x="2999887" y="3854600"/>
            <a:ext cx="2702243" cy="27430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2" name="Picture Placeholder 7"/>
          <p:cNvSpPr>
            <a:spLocks noGrp="1"/>
          </p:cNvSpPr>
          <p:nvPr>
            <p:ph type="pic" sz="quarter" idx="13" hasCustomPrompt="1"/>
          </p:nvPr>
        </p:nvSpPr>
        <p:spPr>
          <a:xfrm>
            <a:off x="5702130" y="3854600"/>
            <a:ext cx="2702243" cy="27430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3" name="Picture Placeholder 7"/>
          <p:cNvSpPr>
            <a:spLocks noGrp="1"/>
          </p:cNvSpPr>
          <p:nvPr>
            <p:ph type="pic" sz="quarter" idx="14" hasCustomPrompt="1"/>
          </p:nvPr>
        </p:nvSpPr>
        <p:spPr>
          <a:xfrm>
            <a:off x="8404373" y="3830537"/>
            <a:ext cx="2702243" cy="27430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547006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5702130" y="232476"/>
            <a:ext cx="2702243" cy="6400799"/>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9" name="Picture Placeholder 7"/>
          <p:cNvSpPr>
            <a:spLocks noGrp="1"/>
          </p:cNvSpPr>
          <p:nvPr>
            <p:ph type="pic" sz="quarter" idx="14" hasCustomPrompt="1"/>
          </p:nvPr>
        </p:nvSpPr>
        <p:spPr>
          <a:xfrm>
            <a:off x="8404373" y="232475"/>
            <a:ext cx="2702243" cy="6400799"/>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339391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7"/>
          <p:cNvSpPr>
            <a:spLocks noGrp="1"/>
          </p:cNvSpPr>
          <p:nvPr>
            <p:ph type="pic" sz="quarter" idx="15" hasCustomPrompt="1"/>
          </p:nvPr>
        </p:nvSpPr>
        <p:spPr>
          <a:xfrm>
            <a:off x="272244" y="3429000"/>
            <a:ext cx="2702243"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5" name="Picture Placeholder 7"/>
          <p:cNvSpPr>
            <a:spLocks noGrp="1"/>
          </p:cNvSpPr>
          <p:nvPr>
            <p:ph type="pic" sz="quarter" idx="16" hasCustomPrompt="1"/>
          </p:nvPr>
        </p:nvSpPr>
        <p:spPr>
          <a:xfrm>
            <a:off x="2974487" y="3429000"/>
            <a:ext cx="2702243"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6" name="Picture Placeholder 7"/>
          <p:cNvSpPr>
            <a:spLocks noGrp="1"/>
          </p:cNvSpPr>
          <p:nvPr>
            <p:ph type="pic" sz="quarter" idx="17" hasCustomPrompt="1"/>
          </p:nvPr>
        </p:nvSpPr>
        <p:spPr>
          <a:xfrm>
            <a:off x="272244" y="260398"/>
            <a:ext cx="2702243"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7" name="Picture Placeholder 7"/>
          <p:cNvSpPr>
            <a:spLocks noGrp="1"/>
          </p:cNvSpPr>
          <p:nvPr>
            <p:ph type="pic" sz="quarter" idx="18" hasCustomPrompt="1"/>
          </p:nvPr>
        </p:nvSpPr>
        <p:spPr>
          <a:xfrm>
            <a:off x="2974487" y="260398"/>
            <a:ext cx="2702243"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2087864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7"/>
          <p:cNvSpPr>
            <a:spLocks noGrp="1"/>
          </p:cNvSpPr>
          <p:nvPr>
            <p:ph type="pic" sz="quarter" idx="15" hasCustomPrompt="1"/>
          </p:nvPr>
        </p:nvSpPr>
        <p:spPr>
          <a:xfrm>
            <a:off x="272244" y="3429000"/>
            <a:ext cx="5823756"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5" name="Picture Placeholder 7"/>
          <p:cNvSpPr>
            <a:spLocks noGrp="1"/>
          </p:cNvSpPr>
          <p:nvPr>
            <p:ph type="pic" sz="quarter" idx="18" hasCustomPrompt="1"/>
          </p:nvPr>
        </p:nvSpPr>
        <p:spPr>
          <a:xfrm>
            <a:off x="6096000" y="260398"/>
            <a:ext cx="5036369"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542552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7"/>
          <p:cNvSpPr>
            <a:spLocks noGrp="1"/>
          </p:cNvSpPr>
          <p:nvPr>
            <p:ph type="pic" sz="quarter" idx="15" hasCustomPrompt="1"/>
          </p:nvPr>
        </p:nvSpPr>
        <p:spPr>
          <a:xfrm>
            <a:off x="272244" y="260398"/>
            <a:ext cx="5823756"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5" name="Picture Placeholder 7"/>
          <p:cNvSpPr>
            <a:spLocks noGrp="1"/>
          </p:cNvSpPr>
          <p:nvPr>
            <p:ph type="pic" sz="quarter" idx="18" hasCustomPrompt="1"/>
          </p:nvPr>
        </p:nvSpPr>
        <p:spPr>
          <a:xfrm>
            <a:off x="6096000" y="3429000"/>
            <a:ext cx="5036369"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7188577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Picture Placeholder 7"/>
          <p:cNvSpPr>
            <a:spLocks noGrp="1"/>
          </p:cNvSpPr>
          <p:nvPr>
            <p:ph type="pic" sz="quarter" idx="16" hasCustomPrompt="1"/>
          </p:nvPr>
        </p:nvSpPr>
        <p:spPr>
          <a:xfrm>
            <a:off x="2974487" y="3429000"/>
            <a:ext cx="2702243"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8" name="Picture Placeholder 7"/>
          <p:cNvSpPr>
            <a:spLocks noGrp="1"/>
          </p:cNvSpPr>
          <p:nvPr>
            <p:ph type="pic" sz="quarter" idx="17" hasCustomPrompt="1"/>
          </p:nvPr>
        </p:nvSpPr>
        <p:spPr>
          <a:xfrm>
            <a:off x="272244" y="260398"/>
            <a:ext cx="2702243"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1" name="Picture Placeholder 7"/>
          <p:cNvSpPr>
            <a:spLocks noGrp="1"/>
          </p:cNvSpPr>
          <p:nvPr>
            <p:ph type="pic" sz="quarter" idx="19" hasCustomPrompt="1"/>
          </p:nvPr>
        </p:nvSpPr>
        <p:spPr>
          <a:xfrm>
            <a:off x="5676730" y="260398"/>
            <a:ext cx="2702243"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2" name="Picture Placeholder 7"/>
          <p:cNvSpPr>
            <a:spLocks noGrp="1"/>
          </p:cNvSpPr>
          <p:nvPr>
            <p:ph type="pic" sz="quarter" idx="20" hasCustomPrompt="1"/>
          </p:nvPr>
        </p:nvSpPr>
        <p:spPr>
          <a:xfrm>
            <a:off x="8378973" y="3429000"/>
            <a:ext cx="2702243" cy="316860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535020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4" name="Picture Placeholder 7"/>
          <p:cNvSpPr>
            <a:spLocks noGrp="1"/>
          </p:cNvSpPr>
          <p:nvPr>
            <p:ph type="pic" sz="quarter" idx="11" hasCustomPrompt="1"/>
          </p:nvPr>
        </p:nvSpPr>
        <p:spPr>
          <a:xfrm>
            <a:off x="253042" y="229678"/>
            <a:ext cx="2032001" cy="3803479"/>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7" name="Picture Placeholder 7"/>
          <p:cNvSpPr>
            <a:spLocks noGrp="1"/>
          </p:cNvSpPr>
          <p:nvPr>
            <p:ph type="pic" sz="quarter" idx="13" hasCustomPrompt="1"/>
          </p:nvPr>
        </p:nvSpPr>
        <p:spPr>
          <a:xfrm>
            <a:off x="253042" y="4033157"/>
            <a:ext cx="2032001" cy="2595165"/>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8" name="Picture Placeholder 7"/>
          <p:cNvSpPr>
            <a:spLocks noGrp="1"/>
          </p:cNvSpPr>
          <p:nvPr>
            <p:ph type="pic" sz="quarter" idx="14" hasCustomPrompt="1"/>
          </p:nvPr>
        </p:nvSpPr>
        <p:spPr>
          <a:xfrm>
            <a:off x="2285043" y="2824843"/>
            <a:ext cx="2032001" cy="3803479"/>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19" name="Picture Placeholder 7"/>
          <p:cNvSpPr>
            <a:spLocks noGrp="1"/>
          </p:cNvSpPr>
          <p:nvPr>
            <p:ph type="pic" sz="quarter" idx="15" hasCustomPrompt="1"/>
          </p:nvPr>
        </p:nvSpPr>
        <p:spPr>
          <a:xfrm>
            <a:off x="2285043" y="229678"/>
            <a:ext cx="2032001" cy="2595165"/>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20" name="Picture Placeholder 7"/>
          <p:cNvSpPr>
            <a:spLocks noGrp="1"/>
          </p:cNvSpPr>
          <p:nvPr>
            <p:ph type="pic" sz="quarter" idx="16" hasCustomPrompt="1"/>
          </p:nvPr>
        </p:nvSpPr>
        <p:spPr>
          <a:xfrm>
            <a:off x="4317044" y="229678"/>
            <a:ext cx="2032001" cy="3803479"/>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21" name="Picture Placeholder 7"/>
          <p:cNvSpPr>
            <a:spLocks noGrp="1"/>
          </p:cNvSpPr>
          <p:nvPr>
            <p:ph type="pic" sz="quarter" idx="17" hasCustomPrompt="1"/>
          </p:nvPr>
        </p:nvSpPr>
        <p:spPr>
          <a:xfrm>
            <a:off x="4317044" y="4033157"/>
            <a:ext cx="2032001" cy="2595165"/>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5661418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3065929" y="1810871"/>
            <a:ext cx="6060142" cy="4817451"/>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431197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7091678" y="229678"/>
            <a:ext cx="2032001" cy="639864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
        <p:nvSpPr>
          <p:cNvPr id="7" name="Picture Placeholder 7"/>
          <p:cNvSpPr>
            <a:spLocks noGrp="1"/>
          </p:cNvSpPr>
          <p:nvPr>
            <p:ph type="pic" sz="quarter" idx="15" hasCustomPrompt="1"/>
          </p:nvPr>
        </p:nvSpPr>
        <p:spPr>
          <a:xfrm>
            <a:off x="9123679" y="229678"/>
            <a:ext cx="2032001" cy="639864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405473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2"/>
          <p:cNvSpPr>
            <a:spLocks noGrp="1" noChangeAspect="1"/>
          </p:cNvSpPr>
          <p:nvPr>
            <p:ph type="pic" sz="quarter" idx="14" hasCustomPrompt="1"/>
          </p:nvPr>
        </p:nvSpPr>
        <p:spPr>
          <a:xfrm>
            <a:off x="6322010" y="1567543"/>
            <a:ext cx="8160258" cy="4590146"/>
          </a:xfrm>
          <a:prstGeom prst="rect">
            <a:avLst/>
          </a:prstGeom>
          <a:noFill/>
          <a:effectLst>
            <a:outerShdw blurRad="457200" dist="571500" dir="10800000" algn="r" rotWithShape="0">
              <a:schemeClr val="tx2">
                <a:lumMod val="50000"/>
                <a:alpha val="50000"/>
              </a:schemeClr>
            </a:outerShdw>
          </a:effectLst>
          <a:scene3d>
            <a:camera prst="isometricTopUp">
              <a:rot lat="19800000" lon="19800000" rev="2700000"/>
            </a:camera>
            <a:lightRig rig="soft" dir="t">
              <a:rot lat="0" lon="0" rev="5400000"/>
            </a:lightRig>
          </a:scene3d>
          <a:sp3d>
            <a:bevelT w="0" h="254000"/>
          </a:sp3d>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r>
              <a:rPr lang="en-US"/>
              <a:t>Drag &amp; Drop Here </a:t>
            </a:r>
          </a:p>
          <a:p>
            <a:endParaRPr lang="en-US" dirty="0"/>
          </a:p>
        </p:txBody>
      </p:sp>
    </p:spTree>
    <p:extLst>
      <p:ext uri="{BB962C8B-B14F-4D97-AF65-F5344CB8AC3E}">
        <p14:creationId xmlns:p14="http://schemas.microsoft.com/office/powerpoint/2010/main" val="19740823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0" name="Picture Placeholder 2"/>
          <p:cNvSpPr>
            <a:spLocks noGrp="1"/>
          </p:cNvSpPr>
          <p:nvPr>
            <p:ph type="pic" sz="quarter" idx="13" hasCustomPrompt="1"/>
          </p:nvPr>
        </p:nvSpPr>
        <p:spPr>
          <a:xfrm>
            <a:off x="-2910616" y="1975507"/>
            <a:ext cx="3845070" cy="2164204"/>
          </a:xfrm>
          <a:prstGeom prst="rect">
            <a:avLst/>
          </a:prstGeom>
          <a:noFill/>
          <a:effectLst>
            <a:outerShdw blurRad="228600" dist="76200" dir="2700000" algn="tl" rotWithShape="0">
              <a:prstClr val="black">
                <a:alpha val="86000"/>
              </a:prstClr>
            </a:outerShdw>
          </a:effectLst>
          <a:scene3d>
            <a:camera prst="orthographicFront">
              <a:rot lat="20400000" lon="600000" rev="20040000"/>
            </a:camera>
            <a:lightRig rig="soft" dir="t">
              <a:rot lat="0" lon="0" rev="16170000"/>
            </a:lightRig>
          </a:scene3d>
          <a:sp3d extrusionH="317500"/>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b="1">
                <a:latin typeface="+mn-lt"/>
              </a:defRPr>
            </a:lvl1pPr>
          </a:lstStyle>
          <a:p>
            <a:r>
              <a:rPr lang="en-US"/>
              <a:t>Drag &amp; Drop Here </a:t>
            </a:r>
          </a:p>
        </p:txBody>
      </p:sp>
      <p:sp>
        <p:nvSpPr>
          <p:cNvPr id="18" name="Picture Placeholder 2"/>
          <p:cNvSpPr>
            <a:spLocks noGrp="1"/>
          </p:cNvSpPr>
          <p:nvPr>
            <p:ph type="pic" sz="quarter" idx="14" hasCustomPrompt="1"/>
          </p:nvPr>
        </p:nvSpPr>
        <p:spPr>
          <a:xfrm>
            <a:off x="1194457" y="3687575"/>
            <a:ext cx="3845070" cy="2164204"/>
          </a:xfrm>
          <a:prstGeom prst="rect">
            <a:avLst/>
          </a:prstGeom>
          <a:noFill/>
          <a:effectLst>
            <a:outerShdw blurRad="228600" dist="76200" dir="2700000" algn="tl" rotWithShape="0">
              <a:prstClr val="black">
                <a:alpha val="86000"/>
              </a:prstClr>
            </a:outerShdw>
          </a:effectLst>
          <a:scene3d>
            <a:camera prst="orthographicFront">
              <a:rot lat="20400000" lon="600000" rev="20040000"/>
            </a:camera>
            <a:lightRig rig="soft" dir="t">
              <a:rot lat="0" lon="0" rev="16170000"/>
            </a:lightRig>
          </a:scene3d>
          <a:sp3d extrusionH="317500"/>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b="1">
                <a:latin typeface="+mn-lt"/>
              </a:defRPr>
            </a:lvl1pPr>
          </a:lstStyle>
          <a:p>
            <a:r>
              <a:rPr lang="en-US"/>
              <a:t>Drag &amp; Drop Here </a:t>
            </a:r>
          </a:p>
        </p:txBody>
      </p:sp>
      <p:sp>
        <p:nvSpPr>
          <p:cNvPr id="19" name="Picture Placeholder 2"/>
          <p:cNvSpPr>
            <a:spLocks noGrp="1"/>
          </p:cNvSpPr>
          <p:nvPr>
            <p:ph type="pic" sz="quarter" idx="15" hasCustomPrompt="1"/>
          </p:nvPr>
        </p:nvSpPr>
        <p:spPr>
          <a:xfrm>
            <a:off x="5299530" y="5484068"/>
            <a:ext cx="3845070" cy="2164204"/>
          </a:xfrm>
          <a:prstGeom prst="rect">
            <a:avLst/>
          </a:prstGeom>
          <a:noFill/>
          <a:effectLst>
            <a:outerShdw blurRad="228600" dist="76200" dir="2700000" algn="tl" rotWithShape="0">
              <a:prstClr val="black">
                <a:alpha val="86000"/>
              </a:prstClr>
            </a:outerShdw>
          </a:effectLst>
          <a:scene3d>
            <a:camera prst="orthographicFront">
              <a:rot lat="20400000" lon="600000" rev="20040000"/>
            </a:camera>
            <a:lightRig rig="soft" dir="t">
              <a:rot lat="0" lon="0" rev="16170000"/>
            </a:lightRig>
          </a:scene3d>
          <a:sp3d extrusionH="317500"/>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b="1">
                <a:latin typeface="+mn-lt"/>
              </a:defRPr>
            </a:lvl1pPr>
          </a:lstStyle>
          <a:p>
            <a:r>
              <a:rPr lang="en-US"/>
              <a:t>Drag &amp; Drop Here </a:t>
            </a:r>
          </a:p>
        </p:txBody>
      </p:sp>
      <p:sp>
        <p:nvSpPr>
          <p:cNvPr id="20" name="Picture Placeholder 2"/>
          <p:cNvSpPr>
            <a:spLocks noGrp="1"/>
          </p:cNvSpPr>
          <p:nvPr>
            <p:ph type="pic" sz="quarter" idx="16" hasCustomPrompt="1"/>
          </p:nvPr>
        </p:nvSpPr>
        <p:spPr>
          <a:xfrm>
            <a:off x="136784" y="263439"/>
            <a:ext cx="3845070" cy="2164204"/>
          </a:xfrm>
          <a:prstGeom prst="rect">
            <a:avLst/>
          </a:prstGeom>
          <a:noFill/>
          <a:effectLst>
            <a:outerShdw blurRad="228600" dist="76200" dir="2700000" algn="tl" rotWithShape="0">
              <a:prstClr val="black">
                <a:alpha val="86000"/>
              </a:prstClr>
            </a:outerShdw>
          </a:effectLst>
          <a:scene3d>
            <a:camera prst="orthographicFront">
              <a:rot lat="20400000" lon="600000" rev="20040000"/>
            </a:camera>
            <a:lightRig rig="soft" dir="t">
              <a:rot lat="0" lon="0" rev="16170000"/>
            </a:lightRig>
          </a:scene3d>
          <a:sp3d extrusionH="317500"/>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b="1">
                <a:latin typeface="+mn-lt"/>
              </a:defRPr>
            </a:lvl1pPr>
          </a:lstStyle>
          <a:p>
            <a:r>
              <a:rPr lang="en-US"/>
              <a:t>Drag &amp; Drop Here </a:t>
            </a:r>
          </a:p>
        </p:txBody>
      </p:sp>
      <p:sp>
        <p:nvSpPr>
          <p:cNvPr id="22" name="Picture Placeholder 2"/>
          <p:cNvSpPr>
            <a:spLocks noGrp="1"/>
          </p:cNvSpPr>
          <p:nvPr>
            <p:ph type="pic" sz="quarter" idx="18" hasCustomPrompt="1"/>
          </p:nvPr>
        </p:nvSpPr>
        <p:spPr>
          <a:xfrm>
            <a:off x="8346930" y="3772000"/>
            <a:ext cx="3845070" cy="2164204"/>
          </a:xfrm>
          <a:prstGeom prst="rect">
            <a:avLst/>
          </a:prstGeom>
          <a:noFill/>
          <a:effectLst>
            <a:outerShdw blurRad="228600" dist="76200" dir="2700000" algn="tl" rotWithShape="0">
              <a:prstClr val="black">
                <a:alpha val="86000"/>
              </a:prstClr>
            </a:outerShdw>
          </a:effectLst>
          <a:scene3d>
            <a:camera prst="orthographicFront">
              <a:rot lat="20400000" lon="600000" rev="20040000"/>
            </a:camera>
            <a:lightRig rig="soft" dir="t">
              <a:rot lat="0" lon="0" rev="16170000"/>
            </a:lightRig>
          </a:scene3d>
          <a:sp3d extrusionH="317500"/>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b="1">
                <a:latin typeface="+mn-lt"/>
              </a:defRPr>
            </a:lvl1pPr>
          </a:lstStyle>
          <a:p>
            <a:r>
              <a:rPr lang="en-US"/>
              <a:t>Drag &amp; Drop Here </a:t>
            </a:r>
          </a:p>
        </p:txBody>
      </p:sp>
      <p:sp>
        <p:nvSpPr>
          <p:cNvPr id="24" name="Picture Placeholder 2"/>
          <p:cNvSpPr>
            <a:spLocks noGrp="1"/>
          </p:cNvSpPr>
          <p:nvPr>
            <p:ph type="pic" sz="quarter" idx="20" hasCustomPrompt="1"/>
          </p:nvPr>
        </p:nvSpPr>
        <p:spPr>
          <a:xfrm>
            <a:off x="4241857" y="-1002518"/>
            <a:ext cx="3845070" cy="2164204"/>
          </a:xfrm>
          <a:prstGeom prst="rect">
            <a:avLst/>
          </a:prstGeom>
          <a:noFill/>
          <a:effectLst>
            <a:outerShdw blurRad="228600" dist="76200" dir="2700000" algn="tl" rotWithShape="0">
              <a:prstClr val="black">
                <a:alpha val="86000"/>
              </a:prstClr>
            </a:outerShdw>
          </a:effectLst>
          <a:scene3d>
            <a:camera prst="orthographicFront">
              <a:rot lat="20400000" lon="600000" rev="20040000"/>
            </a:camera>
            <a:lightRig rig="soft" dir="t">
              <a:rot lat="0" lon="0" rev="16170000"/>
            </a:lightRig>
          </a:scene3d>
          <a:sp3d extrusionH="317500"/>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b="1">
                <a:latin typeface="+mn-lt"/>
              </a:defRPr>
            </a:lvl1pPr>
          </a:lstStyle>
          <a:p>
            <a:r>
              <a:rPr lang="en-US"/>
              <a:t>Drag &amp; Drop Here </a:t>
            </a:r>
          </a:p>
        </p:txBody>
      </p:sp>
      <p:sp>
        <p:nvSpPr>
          <p:cNvPr id="25" name="Picture Placeholder 2"/>
          <p:cNvSpPr>
            <a:spLocks noGrp="1"/>
          </p:cNvSpPr>
          <p:nvPr>
            <p:ph type="pic" sz="quarter" idx="21" hasCustomPrompt="1"/>
          </p:nvPr>
        </p:nvSpPr>
        <p:spPr>
          <a:xfrm>
            <a:off x="8346930" y="793975"/>
            <a:ext cx="3845070" cy="2164204"/>
          </a:xfrm>
          <a:prstGeom prst="rect">
            <a:avLst/>
          </a:prstGeom>
          <a:noFill/>
          <a:effectLst>
            <a:outerShdw blurRad="228600" dist="76200" dir="2700000" algn="tl" rotWithShape="0">
              <a:prstClr val="black">
                <a:alpha val="86000"/>
              </a:prstClr>
            </a:outerShdw>
          </a:effectLst>
          <a:scene3d>
            <a:camera prst="orthographicFront">
              <a:rot lat="20400000" lon="600000" rev="20040000"/>
            </a:camera>
            <a:lightRig rig="soft" dir="t">
              <a:rot lat="0" lon="0" rev="16170000"/>
            </a:lightRig>
          </a:scene3d>
          <a:sp3d extrusionH="317500"/>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b="1">
                <a:latin typeface="+mn-lt"/>
              </a:defRPr>
            </a:lvl1pPr>
          </a:lstStyle>
          <a:p>
            <a:r>
              <a:rPr lang="en-US"/>
              <a:t>Drag &amp; Drop Here </a:t>
            </a:r>
          </a:p>
        </p:txBody>
      </p:sp>
    </p:spTree>
    <p:extLst>
      <p:ext uri="{BB962C8B-B14F-4D97-AF65-F5344CB8AC3E}">
        <p14:creationId xmlns:p14="http://schemas.microsoft.com/office/powerpoint/2010/main" val="17303178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50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50000">
                                          <p:cBhvr additive="base">
                                            <p:cTn id="12"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14:presetBounceEnd="50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50000">
                                          <p:cBhvr additive="base">
                                            <p:cTn id="17"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14:presetBounceEnd="50000">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14:bounceEnd="50000">
                                          <p:cBhvr additive="base">
                                            <p:cTn id="22"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14:presetBounceEnd="50000">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14:bounceEnd="50000">
                                          <p:cBhvr additive="base">
                                            <p:cTn id="2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14:presetBounceEnd="5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50000">
                                          <p:cBhvr additive="base">
                                            <p:cTn id="32"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14:presetBounceEnd="50000">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14:bounceEnd="50000">
                                          <p:cBhvr additive="base">
                                            <p:cTn id="37"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P spid="20" grpId="0"/>
          <p:bldP spid="22" grpId="0"/>
          <p:bldP spid="2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P spid="20" grpId="0"/>
          <p:bldP spid="22" grpId="0"/>
          <p:bldP spid="24" grpId="0"/>
          <p:bldP spid="25" grpId="0"/>
        </p:bld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Picture Placeholder 7"/>
          <p:cNvSpPr>
            <a:spLocks noGrp="1"/>
          </p:cNvSpPr>
          <p:nvPr>
            <p:ph type="pic" sz="quarter" idx="11" hasCustomPrompt="1"/>
          </p:nvPr>
        </p:nvSpPr>
        <p:spPr>
          <a:xfrm>
            <a:off x="7674968" y="1744580"/>
            <a:ext cx="1919259" cy="345395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447367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0" name="Picture Placeholder 7"/>
          <p:cNvSpPr>
            <a:spLocks noGrp="1"/>
          </p:cNvSpPr>
          <p:nvPr>
            <p:ph type="pic" sz="quarter" idx="11" hasCustomPrompt="1"/>
          </p:nvPr>
        </p:nvSpPr>
        <p:spPr>
          <a:xfrm>
            <a:off x="253042" y="229678"/>
            <a:ext cx="10902638" cy="639864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
        <p:nvSpPr>
          <p:cNvPr id="7" name="Picture Placeholder 7"/>
          <p:cNvSpPr>
            <a:spLocks noGrp="1"/>
          </p:cNvSpPr>
          <p:nvPr>
            <p:ph type="pic" sz="quarter" idx="12" hasCustomPrompt="1"/>
          </p:nvPr>
        </p:nvSpPr>
        <p:spPr>
          <a:xfrm>
            <a:off x="2009274" y="1744580"/>
            <a:ext cx="1919259" cy="345395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8919206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6" name="Picture Placeholder 7"/>
          <p:cNvSpPr>
            <a:spLocks noGrp="1"/>
          </p:cNvSpPr>
          <p:nvPr>
            <p:ph type="pic" sz="quarter" idx="10" hasCustomPrompt="1"/>
          </p:nvPr>
        </p:nvSpPr>
        <p:spPr>
          <a:xfrm>
            <a:off x="253042" y="229678"/>
            <a:ext cx="10902638" cy="306216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
        <p:nvSpPr>
          <p:cNvPr id="6" name="Picture Placeholder 7"/>
          <p:cNvSpPr>
            <a:spLocks noGrp="1"/>
          </p:cNvSpPr>
          <p:nvPr>
            <p:ph type="pic" sz="quarter" idx="12" hasCustomPrompt="1"/>
          </p:nvPr>
        </p:nvSpPr>
        <p:spPr>
          <a:xfrm>
            <a:off x="1529755" y="1792706"/>
            <a:ext cx="1919259" cy="345395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4801872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2"/>
          <p:cNvSpPr>
            <a:spLocks noGrp="1"/>
          </p:cNvSpPr>
          <p:nvPr>
            <p:ph type="pic" sz="quarter" idx="16" hasCustomPrompt="1"/>
          </p:nvPr>
        </p:nvSpPr>
        <p:spPr>
          <a:xfrm>
            <a:off x="986189" y="1196985"/>
            <a:ext cx="3151762" cy="4218762"/>
          </a:xfrm>
          <a:prstGeom prst="rect">
            <a:avLst/>
          </a:prstGeom>
          <a:pattFill prst="pct5">
            <a:fgClr>
              <a:schemeClr val="accent1"/>
            </a:fgClr>
            <a:bgClr>
              <a:schemeClr val="bg1"/>
            </a:bgClr>
          </a:pattFill>
        </p:spPr>
        <p:txBody>
          <a:bodyPr anchor="ctr"/>
          <a:lstStyle>
            <a:lvl1pPr marL="0" indent="0" algn="ctr">
              <a:buNone/>
              <a:defRPr sz="1600" b="0" i="0">
                <a:latin typeface="Titillium Light" charset="0"/>
                <a:ea typeface="Titillium Light" charset="0"/>
                <a:cs typeface="Titillium Light" charset="0"/>
              </a:defRPr>
            </a:lvl1pPr>
          </a:lstStyle>
          <a:p>
            <a:r>
              <a:rPr lang="en-US" dirty="0"/>
              <a:t>Drag &amp; Drop Image</a:t>
            </a:r>
          </a:p>
        </p:txBody>
      </p:sp>
    </p:spTree>
    <p:extLst>
      <p:ext uri="{BB962C8B-B14F-4D97-AF65-F5344CB8AC3E}">
        <p14:creationId xmlns:p14="http://schemas.microsoft.com/office/powerpoint/2010/main" val="1092580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0" name="Picture Placeholder 7"/>
          <p:cNvSpPr>
            <a:spLocks noGrp="1"/>
          </p:cNvSpPr>
          <p:nvPr>
            <p:ph type="pic" sz="quarter" idx="11" hasCustomPrompt="1"/>
          </p:nvPr>
        </p:nvSpPr>
        <p:spPr>
          <a:xfrm>
            <a:off x="253042" y="229678"/>
            <a:ext cx="10902638" cy="639864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
        <p:nvSpPr>
          <p:cNvPr id="6" name="Picture Placeholder 2"/>
          <p:cNvSpPr>
            <a:spLocks noGrp="1"/>
          </p:cNvSpPr>
          <p:nvPr>
            <p:ph type="pic" sz="quarter" idx="12" hasCustomPrompt="1"/>
          </p:nvPr>
        </p:nvSpPr>
        <p:spPr>
          <a:xfrm>
            <a:off x="-449463" y="2190139"/>
            <a:ext cx="4109578" cy="2550874"/>
          </a:xfrm>
          <a:prstGeom prst="rect">
            <a:avLst/>
          </a:prstGeom>
          <a:pattFill prst="pct5">
            <a:fgClr>
              <a:schemeClr val="accent1"/>
            </a:fgClr>
            <a:bgClr>
              <a:schemeClr val="bg1"/>
            </a:bgClr>
          </a:pattFill>
        </p:spPr>
        <p:txBody>
          <a:bodyPr anchor="ctr"/>
          <a:lstStyle>
            <a:lvl1pPr marL="0" indent="0" algn="ctr">
              <a:buNone/>
              <a:defRPr sz="1600" b="0" i="0">
                <a:latin typeface="Titillium Light" charset="0"/>
                <a:ea typeface="Titillium Light" charset="0"/>
                <a:cs typeface="Titillium Light" charset="0"/>
              </a:defRPr>
            </a:lvl1pPr>
          </a:lstStyle>
          <a:p>
            <a:r>
              <a:rPr lang="en-US" dirty="0"/>
              <a:t>Drag &amp; Drop Image</a:t>
            </a:r>
          </a:p>
        </p:txBody>
      </p:sp>
    </p:spTree>
    <p:extLst>
      <p:ext uri="{BB962C8B-B14F-4D97-AF65-F5344CB8AC3E}">
        <p14:creationId xmlns:p14="http://schemas.microsoft.com/office/powerpoint/2010/main" val="9318082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Picture Placeholder 2"/>
          <p:cNvSpPr>
            <a:spLocks noGrp="1"/>
          </p:cNvSpPr>
          <p:nvPr>
            <p:ph type="pic" sz="quarter" idx="12" hasCustomPrompt="1"/>
          </p:nvPr>
        </p:nvSpPr>
        <p:spPr>
          <a:xfrm>
            <a:off x="5801733" y="2281085"/>
            <a:ext cx="3824749" cy="2389238"/>
          </a:xfrm>
          <a:prstGeom prst="rect">
            <a:avLst/>
          </a:prstGeom>
          <a:pattFill prst="pct5">
            <a:fgClr>
              <a:schemeClr val="accent1"/>
            </a:fgClr>
            <a:bgClr>
              <a:schemeClr val="bg1"/>
            </a:bgClr>
          </a:pattFill>
        </p:spPr>
        <p:txBody>
          <a:bodyPr anchor="ctr"/>
          <a:lstStyle>
            <a:lvl1pPr marL="0" indent="0" algn="ctr">
              <a:buNone/>
              <a:defRPr sz="1600" b="0" i="0">
                <a:latin typeface="Titillium Light" charset="0"/>
                <a:ea typeface="Titillium Light" charset="0"/>
                <a:cs typeface="Titillium Light" charset="0"/>
              </a:defRPr>
            </a:lvl1pPr>
          </a:lstStyle>
          <a:p>
            <a:r>
              <a:rPr lang="en-US" dirty="0"/>
              <a:t>Drag &amp; Drop Image</a:t>
            </a:r>
          </a:p>
        </p:txBody>
      </p:sp>
    </p:spTree>
    <p:extLst>
      <p:ext uri="{BB962C8B-B14F-4D97-AF65-F5344CB8AC3E}">
        <p14:creationId xmlns:p14="http://schemas.microsoft.com/office/powerpoint/2010/main" val="1644458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0" name="Picture Placeholder 7"/>
          <p:cNvSpPr>
            <a:spLocks noGrp="1"/>
          </p:cNvSpPr>
          <p:nvPr>
            <p:ph type="pic" sz="quarter" idx="12" hasCustomPrompt="1"/>
          </p:nvPr>
        </p:nvSpPr>
        <p:spPr>
          <a:xfrm>
            <a:off x="7764650" y="1372929"/>
            <a:ext cx="2438850" cy="4262512"/>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1563584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3834542" y="1237129"/>
            <a:ext cx="2888987" cy="4527176"/>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
        <p:nvSpPr>
          <p:cNvPr id="7" name="Picture Placeholder 7"/>
          <p:cNvSpPr>
            <a:spLocks noGrp="1"/>
          </p:cNvSpPr>
          <p:nvPr>
            <p:ph type="pic" sz="quarter" idx="11" hasCustomPrompt="1"/>
          </p:nvPr>
        </p:nvSpPr>
        <p:spPr>
          <a:xfrm>
            <a:off x="6723529" y="3137647"/>
            <a:ext cx="4432151" cy="2626658"/>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2013357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5" name="Picture Placeholder 7"/>
          <p:cNvSpPr>
            <a:spLocks noGrp="1"/>
          </p:cNvSpPr>
          <p:nvPr>
            <p:ph type="pic" sz="quarter" idx="12" hasCustomPrompt="1"/>
          </p:nvPr>
        </p:nvSpPr>
        <p:spPr>
          <a:xfrm>
            <a:off x="2185737" y="1792706"/>
            <a:ext cx="1919259" cy="3453954"/>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 </a:t>
            </a:r>
          </a:p>
        </p:txBody>
      </p:sp>
    </p:spTree>
    <p:extLst>
      <p:ext uri="{BB962C8B-B14F-4D97-AF65-F5344CB8AC3E}">
        <p14:creationId xmlns:p14="http://schemas.microsoft.com/office/powerpoint/2010/main" val="6660941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grpSp>
        <p:nvGrpSpPr>
          <p:cNvPr id="23" name="Группа 38"/>
          <p:cNvGrpSpPr/>
          <p:nvPr userDrawn="1"/>
        </p:nvGrpSpPr>
        <p:grpSpPr>
          <a:xfrm rot="18900000">
            <a:off x="-208596" y="1378158"/>
            <a:ext cx="2149018" cy="4289758"/>
            <a:chOff x="3421706" y="1143000"/>
            <a:chExt cx="2530932" cy="5052117"/>
          </a:xfrm>
        </p:grpSpPr>
        <p:sp>
          <p:nvSpPr>
            <p:cNvPr id="24"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6"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7"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8"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9"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0" name="Овал 44"/>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1"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2"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3"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34" name="Picture Placeholder 2"/>
          <p:cNvSpPr>
            <a:spLocks noGrp="1"/>
          </p:cNvSpPr>
          <p:nvPr>
            <p:ph type="pic" sz="quarter" idx="13" hasCustomPrompt="1"/>
          </p:nvPr>
        </p:nvSpPr>
        <p:spPr>
          <a:xfrm rot="18900000">
            <a:off x="-49718" y="1925471"/>
            <a:ext cx="1840108" cy="3253188"/>
          </a:xfrm>
          <a:prstGeom prst="rect">
            <a:avLst/>
          </a:prstGeom>
          <a:pattFill prst="pct5">
            <a:fgClr>
              <a:schemeClr val="accent1"/>
            </a:fgClr>
            <a:bgClr>
              <a:schemeClr val="bg1"/>
            </a:bgClr>
          </a:pattFill>
        </p:spPr>
        <p:txBody>
          <a:bodyPr anchor="ctr">
            <a:normAutofit/>
          </a:bodyPr>
          <a:lstStyle>
            <a:lvl1pPr algn="ctr">
              <a:defRPr sz="1200" baseline="0"/>
            </a:lvl1pPr>
          </a:lstStyle>
          <a:p>
            <a:r>
              <a:rPr lang="en-US" dirty="0"/>
              <a:t>Drag &amp; Drop images</a:t>
            </a:r>
          </a:p>
        </p:txBody>
      </p:sp>
      <p:sp>
        <p:nvSpPr>
          <p:cNvPr id="35" name="Picture Placeholder 2"/>
          <p:cNvSpPr>
            <a:spLocks noGrp="1"/>
          </p:cNvSpPr>
          <p:nvPr>
            <p:ph type="pic" sz="quarter" idx="14" hasCustomPrompt="1"/>
          </p:nvPr>
        </p:nvSpPr>
        <p:spPr>
          <a:xfrm rot="18900000">
            <a:off x="1605355" y="369533"/>
            <a:ext cx="1840108" cy="3253188"/>
          </a:xfrm>
          <a:prstGeom prst="rect">
            <a:avLst/>
          </a:prstGeom>
          <a:pattFill prst="pct5">
            <a:fgClr>
              <a:schemeClr val="accent1"/>
            </a:fgClr>
            <a:bgClr>
              <a:schemeClr val="bg1"/>
            </a:bgClr>
          </a:pattFill>
        </p:spPr>
        <p:txBody>
          <a:bodyPr anchor="ctr">
            <a:normAutofit/>
          </a:bodyPr>
          <a:lstStyle>
            <a:lvl1pPr algn="ctr">
              <a:defRPr sz="1200" baseline="0"/>
            </a:lvl1pPr>
          </a:lstStyle>
          <a:p>
            <a:r>
              <a:rPr lang="en-US" dirty="0"/>
              <a:t>Drag &amp; Drop images</a:t>
            </a:r>
          </a:p>
        </p:txBody>
      </p:sp>
      <p:sp>
        <p:nvSpPr>
          <p:cNvPr id="36" name="Picture Placeholder 2"/>
          <p:cNvSpPr>
            <a:spLocks noGrp="1"/>
          </p:cNvSpPr>
          <p:nvPr>
            <p:ph type="pic" sz="quarter" idx="15" hasCustomPrompt="1"/>
          </p:nvPr>
        </p:nvSpPr>
        <p:spPr>
          <a:xfrm rot="18900000">
            <a:off x="3173019" y="-1144134"/>
            <a:ext cx="1840108" cy="3253188"/>
          </a:xfrm>
          <a:prstGeom prst="rect">
            <a:avLst/>
          </a:prstGeom>
          <a:pattFill prst="pct5">
            <a:fgClr>
              <a:schemeClr val="accent1"/>
            </a:fgClr>
            <a:bgClr>
              <a:schemeClr val="bg1"/>
            </a:bgClr>
          </a:pattFill>
        </p:spPr>
        <p:txBody>
          <a:bodyPr anchor="ctr">
            <a:normAutofit/>
          </a:bodyPr>
          <a:lstStyle>
            <a:lvl1pPr algn="ctr">
              <a:defRPr sz="1200" baseline="0"/>
            </a:lvl1pPr>
          </a:lstStyle>
          <a:p>
            <a:r>
              <a:rPr lang="en-US" dirty="0"/>
              <a:t>Drag &amp; Drop images</a:t>
            </a:r>
          </a:p>
        </p:txBody>
      </p:sp>
    </p:spTree>
    <p:extLst>
      <p:ext uri="{BB962C8B-B14F-4D97-AF65-F5344CB8AC3E}">
        <p14:creationId xmlns:p14="http://schemas.microsoft.com/office/powerpoint/2010/main" val="1005359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6" name="Freeform: Shape 23"/>
          <p:cNvSpPr>
            <a:spLocks noGrp="1"/>
          </p:cNvSpPr>
          <p:nvPr>
            <p:ph type="pic" sz="quarter" idx="12" hasCustomPrompt="1"/>
          </p:nvPr>
        </p:nvSpPr>
        <p:spPr>
          <a:xfrm>
            <a:off x="3538748" y="5062901"/>
            <a:ext cx="1672044" cy="2977054"/>
          </a:xfrm>
          <a:custGeom>
            <a:avLst/>
            <a:gdLst>
              <a:gd name="connsiteX0" fmla="*/ 0 w 2330134"/>
              <a:gd name="connsiteY0" fmla="*/ 0 h 4148774"/>
              <a:gd name="connsiteX1" fmla="*/ 2330134 w 2330134"/>
              <a:gd name="connsiteY1" fmla="*/ 0 h 4148774"/>
              <a:gd name="connsiteX2" fmla="*/ 2330134 w 2330134"/>
              <a:gd name="connsiteY2" fmla="*/ 4148774 h 4148774"/>
              <a:gd name="connsiteX3" fmla="*/ 0 w 2330134"/>
              <a:gd name="connsiteY3" fmla="*/ 4148774 h 4148774"/>
            </a:gdLst>
            <a:ahLst/>
            <a:cxnLst>
              <a:cxn ang="0">
                <a:pos x="connsiteX0" y="connsiteY0"/>
              </a:cxn>
              <a:cxn ang="0">
                <a:pos x="connsiteX1" y="connsiteY1"/>
              </a:cxn>
              <a:cxn ang="0">
                <a:pos x="connsiteX2" y="connsiteY2"/>
              </a:cxn>
              <a:cxn ang="0">
                <a:pos x="connsiteX3" y="connsiteY3"/>
              </a:cxn>
            </a:cxnLst>
            <a:rect l="l" t="t" r="r" b="b"/>
            <a:pathLst>
              <a:path w="2330134" h="4148774">
                <a:moveTo>
                  <a:pt x="0" y="0"/>
                </a:moveTo>
                <a:lnTo>
                  <a:pt x="2330134" y="0"/>
                </a:lnTo>
                <a:lnTo>
                  <a:pt x="2330134" y="4148774"/>
                </a:lnTo>
                <a:lnTo>
                  <a:pt x="0" y="4148774"/>
                </a:lnTo>
                <a:close/>
              </a:path>
            </a:pathLst>
          </a:custGeom>
          <a:solidFill>
            <a:schemeClr val="bg1">
              <a:lumMod val="95000"/>
            </a:schemeClr>
          </a:solidFill>
          <a:effectLst>
            <a:outerShdw blurRad="292100" dist="215900" dir="8400000" sx="98000" sy="98000" algn="tr" rotWithShape="0">
              <a:prstClr val="black">
                <a:alpha val="32000"/>
              </a:prstClr>
            </a:outerShdw>
          </a:effectLst>
          <a:scene3d>
            <a:camera prst="isometricTopUp"/>
            <a:lightRig rig="soft" dir="t">
              <a:rot lat="0" lon="0" rev="5400000"/>
            </a:lightRig>
          </a:scene3d>
        </p:spPr>
        <p:txBody>
          <a:bodyPr wrap="square" anchor="ctr">
            <a:noAutofit/>
          </a:bodyPr>
          <a:lstStyle>
            <a:lvl1pPr marL="0" indent="0" algn="ctr">
              <a:buNone/>
              <a:defRPr sz="2000" baseline="0"/>
            </a:lvl1pPr>
          </a:lstStyle>
          <a:p>
            <a:r>
              <a:rPr lang="en-US" altLang="ko-KR" dirty="0"/>
              <a:t>Drag &amp; Drop Picture</a:t>
            </a:r>
            <a:endParaRPr lang="ko-KR" altLang="en-US" dirty="0"/>
          </a:p>
        </p:txBody>
      </p:sp>
      <p:sp>
        <p:nvSpPr>
          <p:cNvPr id="16" name="Freeform: Shape 23"/>
          <p:cNvSpPr>
            <a:spLocks noGrp="1"/>
          </p:cNvSpPr>
          <p:nvPr>
            <p:ph type="pic" sz="quarter" idx="13" hasCustomPrompt="1"/>
          </p:nvPr>
        </p:nvSpPr>
        <p:spPr>
          <a:xfrm>
            <a:off x="5390408" y="3926666"/>
            <a:ext cx="1672044" cy="2977054"/>
          </a:xfrm>
          <a:custGeom>
            <a:avLst/>
            <a:gdLst>
              <a:gd name="connsiteX0" fmla="*/ 0 w 2330134"/>
              <a:gd name="connsiteY0" fmla="*/ 0 h 4148774"/>
              <a:gd name="connsiteX1" fmla="*/ 2330134 w 2330134"/>
              <a:gd name="connsiteY1" fmla="*/ 0 h 4148774"/>
              <a:gd name="connsiteX2" fmla="*/ 2330134 w 2330134"/>
              <a:gd name="connsiteY2" fmla="*/ 4148774 h 4148774"/>
              <a:gd name="connsiteX3" fmla="*/ 0 w 2330134"/>
              <a:gd name="connsiteY3" fmla="*/ 4148774 h 4148774"/>
            </a:gdLst>
            <a:ahLst/>
            <a:cxnLst>
              <a:cxn ang="0">
                <a:pos x="connsiteX0" y="connsiteY0"/>
              </a:cxn>
              <a:cxn ang="0">
                <a:pos x="connsiteX1" y="connsiteY1"/>
              </a:cxn>
              <a:cxn ang="0">
                <a:pos x="connsiteX2" y="connsiteY2"/>
              </a:cxn>
              <a:cxn ang="0">
                <a:pos x="connsiteX3" y="connsiteY3"/>
              </a:cxn>
            </a:cxnLst>
            <a:rect l="l" t="t" r="r" b="b"/>
            <a:pathLst>
              <a:path w="2330134" h="4148774">
                <a:moveTo>
                  <a:pt x="0" y="0"/>
                </a:moveTo>
                <a:lnTo>
                  <a:pt x="2330134" y="0"/>
                </a:lnTo>
                <a:lnTo>
                  <a:pt x="2330134" y="4148774"/>
                </a:lnTo>
                <a:lnTo>
                  <a:pt x="0" y="4148774"/>
                </a:lnTo>
                <a:close/>
              </a:path>
            </a:pathLst>
          </a:custGeom>
          <a:solidFill>
            <a:schemeClr val="bg1">
              <a:lumMod val="95000"/>
            </a:schemeClr>
          </a:solidFill>
          <a:effectLst>
            <a:outerShdw blurRad="292100" dist="215900" dir="8400000" sx="98000" sy="98000" algn="tr" rotWithShape="0">
              <a:prstClr val="black">
                <a:alpha val="32000"/>
              </a:prstClr>
            </a:outerShdw>
          </a:effectLst>
          <a:scene3d>
            <a:camera prst="isometricTopUp"/>
            <a:lightRig rig="soft" dir="t">
              <a:rot lat="0" lon="0" rev="5400000"/>
            </a:lightRig>
          </a:scene3d>
        </p:spPr>
        <p:txBody>
          <a:bodyPr wrap="square" anchor="ctr">
            <a:noAutofit/>
          </a:bodyPr>
          <a:lstStyle>
            <a:lvl1pPr marL="0" indent="0" algn="ctr">
              <a:buNone/>
              <a:defRPr sz="2000" baseline="0"/>
            </a:lvl1pPr>
          </a:lstStyle>
          <a:p>
            <a:r>
              <a:rPr lang="en-US" altLang="ko-KR" dirty="0"/>
              <a:t>Drag &amp; Drop Picture</a:t>
            </a:r>
            <a:endParaRPr lang="ko-KR" altLang="en-US" dirty="0"/>
          </a:p>
        </p:txBody>
      </p:sp>
      <p:sp>
        <p:nvSpPr>
          <p:cNvPr id="17" name="Freeform: Shape 23"/>
          <p:cNvSpPr>
            <a:spLocks noGrp="1"/>
          </p:cNvSpPr>
          <p:nvPr>
            <p:ph type="pic" sz="quarter" idx="14" hasCustomPrompt="1"/>
          </p:nvPr>
        </p:nvSpPr>
        <p:spPr>
          <a:xfrm>
            <a:off x="7242068" y="2669366"/>
            <a:ext cx="1672044" cy="2977054"/>
          </a:xfrm>
          <a:custGeom>
            <a:avLst/>
            <a:gdLst>
              <a:gd name="connsiteX0" fmla="*/ 0 w 2330134"/>
              <a:gd name="connsiteY0" fmla="*/ 0 h 4148774"/>
              <a:gd name="connsiteX1" fmla="*/ 2330134 w 2330134"/>
              <a:gd name="connsiteY1" fmla="*/ 0 h 4148774"/>
              <a:gd name="connsiteX2" fmla="*/ 2330134 w 2330134"/>
              <a:gd name="connsiteY2" fmla="*/ 4148774 h 4148774"/>
              <a:gd name="connsiteX3" fmla="*/ 0 w 2330134"/>
              <a:gd name="connsiteY3" fmla="*/ 4148774 h 4148774"/>
            </a:gdLst>
            <a:ahLst/>
            <a:cxnLst>
              <a:cxn ang="0">
                <a:pos x="connsiteX0" y="connsiteY0"/>
              </a:cxn>
              <a:cxn ang="0">
                <a:pos x="connsiteX1" y="connsiteY1"/>
              </a:cxn>
              <a:cxn ang="0">
                <a:pos x="connsiteX2" y="connsiteY2"/>
              </a:cxn>
              <a:cxn ang="0">
                <a:pos x="connsiteX3" y="connsiteY3"/>
              </a:cxn>
            </a:cxnLst>
            <a:rect l="l" t="t" r="r" b="b"/>
            <a:pathLst>
              <a:path w="2330134" h="4148774">
                <a:moveTo>
                  <a:pt x="0" y="0"/>
                </a:moveTo>
                <a:lnTo>
                  <a:pt x="2330134" y="0"/>
                </a:lnTo>
                <a:lnTo>
                  <a:pt x="2330134" y="4148774"/>
                </a:lnTo>
                <a:lnTo>
                  <a:pt x="0" y="4148774"/>
                </a:lnTo>
                <a:close/>
              </a:path>
            </a:pathLst>
          </a:custGeom>
          <a:solidFill>
            <a:schemeClr val="bg1">
              <a:lumMod val="95000"/>
            </a:schemeClr>
          </a:solidFill>
          <a:effectLst>
            <a:outerShdw blurRad="292100" dist="215900" dir="8400000" sx="98000" sy="98000" algn="tr" rotWithShape="0">
              <a:prstClr val="black">
                <a:alpha val="32000"/>
              </a:prstClr>
            </a:outerShdw>
          </a:effectLst>
          <a:scene3d>
            <a:camera prst="isometricTopUp"/>
            <a:lightRig rig="soft" dir="t">
              <a:rot lat="0" lon="0" rev="5400000"/>
            </a:lightRig>
          </a:scene3d>
        </p:spPr>
        <p:txBody>
          <a:bodyPr wrap="square" anchor="ctr">
            <a:noAutofit/>
          </a:bodyPr>
          <a:lstStyle>
            <a:lvl1pPr marL="0" indent="0" algn="ctr">
              <a:buNone/>
              <a:defRPr sz="2000" baseline="0"/>
            </a:lvl1pPr>
          </a:lstStyle>
          <a:p>
            <a:r>
              <a:rPr lang="en-US" altLang="ko-KR" dirty="0"/>
              <a:t>Drag &amp; Drop Picture</a:t>
            </a:r>
            <a:endParaRPr lang="ko-KR" altLang="en-US" dirty="0"/>
          </a:p>
        </p:txBody>
      </p:sp>
      <p:sp>
        <p:nvSpPr>
          <p:cNvPr id="18" name="Freeform: Shape 23"/>
          <p:cNvSpPr>
            <a:spLocks noGrp="1"/>
          </p:cNvSpPr>
          <p:nvPr>
            <p:ph type="pic" sz="quarter" idx="15" hasCustomPrompt="1"/>
          </p:nvPr>
        </p:nvSpPr>
        <p:spPr>
          <a:xfrm>
            <a:off x="9093728" y="1498252"/>
            <a:ext cx="1672044" cy="2977054"/>
          </a:xfrm>
          <a:custGeom>
            <a:avLst/>
            <a:gdLst>
              <a:gd name="connsiteX0" fmla="*/ 0 w 2330134"/>
              <a:gd name="connsiteY0" fmla="*/ 0 h 4148774"/>
              <a:gd name="connsiteX1" fmla="*/ 2330134 w 2330134"/>
              <a:gd name="connsiteY1" fmla="*/ 0 h 4148774"/>
              <a:gd name="connsiteX2" fmla="*/ 2330134 w 2330134"/>
              <a:gd name="connsiteY2" fmla="*/ 4148774 h 4148774"/>
              <a:gd name="connsiteX3" fmla="*/ 0 w 2330134"/>
              <a:gd name="connsiteY3" fmla="*/ 4148774 h 4148774"/>
            </a:gdLst>
            <a:ahLst/>
            <a:cxnLst>
              <a:cxn ang="0">
                <a:pos x="connsiteX0" y="connsiteY0"/>
              </a:cxn>
              <a:cxn ang="0">
                <a:pos x="connsiteX1" y="connsiteY1"/>
              </a:cxn>
              <a:cxn ang="0">
                <a:pos x="connsiteX2" y="connsiteY2"/>
              </a:cxn>
              <a:cxn ang="0">
                <a:pos x="connsiteX3" y="connsiteY3"/>
              </a:cxn>
            </a:cxnLst>
            <a:rect l="l" t="t" r="r" b="b"/>
            <a:pathLst>
              <a:path w="2330134" h="4148774">
                <a:moveTo>
                  <a:pt x="0" y="0"/>
                </a:moveTo>
                <a:lnTo>
                  <a:pt x="2330134" y="0"/>
                </a:lnTo>
                <a:lnTo>
                  <a:pt x="2330134" y="4148774"/>
                </a:lnTo>
                <a:lnTo>
                  <a:pt x="0" y="4148774"/>
                </a:lnTo>
                <a:close/>
              </a:path>
            </a:pathLst>
          </a:custGeom>
          <a:solidFill>
            <a:schemeClr val="bg1">
              <a:lumMod val="95000"/>
            </a:schemeClr>
          </a:solidFill>
          <a:effectLst>
            <a:outerShdw blurRad="292100" dist="215900" dir="8400000" sx="98000" sy="98000" algn="tr" rotWithShape="0">
              <a:prstClr val="black">
                <a:alpha val="32000"/>
              </a:prstClr>
            </a:outerShdw>
          </a:effectLst>
          <a:scene3d>
            <a:camera prst="isometricTopUp"/>
            <a:lightRig rig="soft" dir="t">
              <a:rot lat="0" lon="0" rev="5400000"/>
            </a:lightRig>
          </a:scene3d>
        </p:spPr>
        <p:txBody>
          <a:bodyPr wrap="square" anchor="ctr">
            <a:noAutofit/>
          </a:bodyPr>
          <a:lstStyle>
            <a:lvl1pPr marL="0" indent="0" algn="ctr">
              <a:buNone/>
              <a:defRPr sz="2000" baseline="0"/>
            </a:lvl1pPr>
          </a:lstStyle>
          <a:p>
            <a:r>
              <a:rPr lang="en-US" altLang="ko-KR" dirty="0"/>
              <a:t>Drag &amp; Drop Picture</a:t>
            </a:r>
            <a:endParaRPr lang="ko-KR" altLang="en-US" dirty="0"/>
          </a:p>
        </p:txBody>
      </p:sp>
      <p:sp>
        <p:nvSpPr>
          <p:cNvPr id="19" name="Freeform: Shape 23"/>
          <p:cNvSpPr>
            <a:spLocks noGrp="1"/>
          </p:cNvSpPr>
          <p:nvPr>
            <p:ph type="pic" sz="quarter" idx="16" hasCustomPrompt="1"/>
          </p:nvPr>
        </p:nvSpPr>
        <p:spPr>
          <a:xfrm>
            <a:off x="10945388" y="251460"/>
            <a:ext cx="1672044" cy="2977054"/>
          </a:xfrm>
          <a:custGeom>
            <a:avLst/>
            <a:gdLst>
              <a:gd name="connsiteX0" fmla="*/ 0 w 2330134"/>
              <a:gd name="connsiteY0" fmla="*/ 0 h 4148774"/>
              <a:gd name="connsiteX1" fmla="*/ 2330134 w 2330134"/>
              <a:gd name="connsiteY1" fmla="*/ 0 h 4148774"/>
              <a:gd name="connsiteX2" fmla="*/ 2330134 w 2330134"/>
              <a:gd name="connsiteY2" fmla="*/ 4148774 h 4148774"/>
              <a:gd name="connsiteX3" fmla="*/ 0 w 2330134"/>
              <a:gd name="connsiteY3" fmla="*/ 4148774 h 4148774"/>
            </a:gdLst>
            <a:ahLst/>
            <a:cxnLst>
              <a:cxn ang="0">
                <a:pos x="connsiteX0" y="connsiteY0"/>
              </a:cxn>
              <a:cxn ang="0">
                <a:pos x="connsiteX1" y="connsiteY1"/>
              </a:cxn>
              <a:cxn ang="0">
                <a:pos x="connsiteX2" y="connsiteY2"/>
              </a:cxn>
              <a:cxn ang="0">
                <a:pos x="connsiteX3" y="connsiteY3"/>
              </a:cxn>
            </a:cxnLst>
            <a:rect l="l" t="t" r="r" b="b"/>
            <a:pathLst>
              <a:path w="2330134" h="4148774">
                <a:moveTo>
                  <a:pt x="0" y="0"/>
                </a:moveTo>
                <a:lnTo>
                  <a:pt x="2330134" y="0"/>
                </a:lnTo>
                <a:lnTo>
                  <a:pt x="2330134" y="4148774"/>
                </a:lnTo>
                <a:lnTo>
                  <a:pt x="0" y="4148774"/>
                </a:lnTo>
                <a:close/>
              </a:path>
            </a:pathLst>
          </a:custGeom>
          <a:solidFill>
            <a:schemeClr val="bg1">
              <a:lumMod val="95000"/>
            </a:schemeClr>
          </a:solidFill>
          <a:effectLst>
            <a:outerShdw blurRad="292100" dist="215900" dir="8400000" sx="98000" sy="98000" algn="tr" rotWithShape="0">
              <a:prstClr val="black">
                <a:alpha val="32000"/>
              </a:prstClr>
            </a:outerShdw>
          </a:effectLst>
          <a:scene3d>
            <a:camera prst="isometricTopUp"/>
            <a:lightRig rig="soft" dir="t">
              <a:rot lat="0" lon="0" rev="5400000"/>
            </a:lightRig>
          </a:scene3d>
        </p:spPr>
        <p:txBody>
          <a:bodyPr wrap="square" anchor="ctr">
            <a:noAutofit/>
          </a:bodyPr>
          <a:lstStyle>
            <a:lvl1pPr marL="0" indent="0" algn="ctr">
              <a:buNone/>
              <a:defRPr sz="2000" baseline="0"/>
            </a:lvl1pPr>
          </a:lstStyle>
          <a:p>
            <a:r>
              <a:rPr lang="en-US" altLang="ko-KR" dirty="0"/>
              <a:t>Drag &amp; Drop Picture</a:t>
            </a:r>
            <a:endParaRPr lang="ko-KR" altLang="en-US" dirty="0"/>
          </a:p>
        </p:txBody>
      </p:sp>
      <p:sp>
        <p:nvSpPr>
          <p:cNvPr id="20" name="Freeform: Shape 23"/>
          <p:cNvSpPr>
            <a:spLocks noGrp="1"/>
          </p:cNvSpPr>
          <p:nvPr>
            <p:ph type="pic" sz="quarter" idx="17" hasCustomPrompt="1"/>
          </p:nvPr>
        </p:nvSpPr>
        <p:spPr>
          <a:xfrm>
            <a:off x="9093728" y="4831674"/>
            <a:ext cx="1672044" cy="2977054"/>
          </a:xfrm>
          <a:custGeom>
            <a:avLst/>
            <a:gdLst>
              <a:gd name="connsiteX0" fmla="*/ 0 w 2330134"/>
              <a:gd name="connsiteY0" fmla="*/ 0 h 4148774"/>
              <a:gd name="connsiteX1" fmla="*/ 2330134 w 2330134"/>
              <a:gd name="connsiteY1" fmla="*/ 0 h 4148774"/>
              <a:gd name="connsiteX2" fmla="*/ 2330134 w 2330134"/>
              <a:gd name="connsiteY2" fmla="*/ 4148774 h 4148774"/>
              <a:gd name="connsiteX3" fmla="*/ 0 w 2330134"/>
              <a:gd name="connsiteY3" fmla="*/ 4148774 h 4148774"/>
            </a:gdLst>
            <a:ahLst/>
            <a:cxnLst>
              <a:cxn ang="0">
                <a:pos x="connsiteX0" y="connsiteY0"/>
              </a:cxn>
              <a:cxn ang="0">
                <a:pos x="connsiteX1" y="connsiteY1"/>
              </a:cxn>
              <a:cxn ang="0">
                <a:pos x="connsiteX2" y="connsiteY2"/>
              </a:cxn>
              <a:cxn ang="0">
                <a:pos x="connsiteX3" y="connsiteY3"/>
              </a:cxn>
            </a:cxnLst>
            <a:rect l="l" t="t" r="r" b="b"/>
            <a:pathLst>
              <a:path w="2330134" h="4148774">
                <a:moveTo>
                  <a:pt x="0" y="0"/>
                </a:moveTo>
                <a:lnTo>
                  <a:pt x="2330134" y="0"/>
                </a:lnTo>
                <a:lnTo>
                  <a:pt x="2330134" y="4148774"/>
                </a:lnTo>
                <a:lnTo>
                  <a:pt x="0" y="4148774"/>
                </a:lnTo>
                <a:close/>
              </a:path>
            </a:pathLst>
          </a:custGeom>
          <a:solidFill>
            <a:schemeClr val="bg1">
              <a:lumMod val="95000"/>
            </a:schemeClr>
          </a:solidFill>
          <a:effectLst>
            <a:outerShdw blurRad="292100" dist="215900" dir="8400000" sx="98000" sy="98000" algn="tr" rotWithShape="0">
              <a:prstClr val="black">
                <a:alpha val="32000"/>
              </a:prstClr>
            </a:outerShdw>
          </a:effectLst>
          <a:scene3d>
            <a:camera prst="isometricTopUp"/>
            <a:lightRig rig="soft" dir="t">
              <a:rot lat="0" lon="0" rev="5400000"/>
            </a:lightRig>
          </a:scene3d>
        </p:spPr>
        <p:txBody>
          <a:bodyPr wrap="square" anchor="ctr">
            <a:noAutofit/>
          </a:bodyPr>
          <a:lstStyle>
            <a:lvl1pPr marL="0" indent="0" algn="ctr">
              <a:buNone/>
              <a:defRPr sz="2000" baseline="0"/>
            </a:lvl1pPr>
          </a:lstStyle>
          <a:p>
            <a:r>
              <a:rPr lang="en-US" altLang="ko-KR" dirty="0"/>
              <a:t>Drag &amp; Drop Picture</a:t>
            </a:r>
            <a:endParaRPr lang="ko-KR" altLang="en-US" dirty="0"/>
          </a:p>
        </p:txBody>
      </p:sp>
      <p:sp>
        <p:nvSpPr>
          <p:cNvPr id="21" name="Freeform: Shape 23"/>
          <p:cNvSpPr>
            <a:spLocks noGrp="1"/>
          </p:cNvSpPr>
          <p:nvPr>
            <p:ph type="pic" sz="quarter" idx="18" hasCustomPrompt="1"/>
          </p:nvPr>
        </p:nvSpPr>
        <p:spPr>
          <a:xfrm>
            <a:off x="10945388" y="3574374"/>
            <a:ext cx="1672044" cy="2977054"/>
          </a:xfrm>
          <a:custGeom>
            <a:avLst/>
            <a:gdLst>
              <a:gd name="connsiteX0" fmla="*/ 0 w 2330134"/>
              <a:gd name="connsiteY0" fmla="*/ 0 h 4148774"/>
              <a:gd name="connsiteX1" fmla="*/ 2330134 w 2330134"/>
              <a:gd name="connsiteY1" fmla="*/ 0 h 4148774"/>
              <a:gd name="connsiteX2" fmla="*/ 2330134 w 2330134"/>
              <a:gd name="connsiteY2" fmla="*/ 4148774 h 4148774"/>
              <a:gd name="connsiteX3" fmla="*/ 0 w 2330134"/>
              <a:gd name="connsiteY3" fmla="*/ 4148774 h 4148774"/>
            </a:gdLst>
            <a:ahLst/>
            <a:cxnLst>
              <a:cxn ang="0">
                <a:pos x="connsiteX0" y="connsiteY0"/>
              </a:cxn>
              <a:cxn ang="0">
                <a:pos x="connsiteX1" y="connsiteY1"/>
              </a:cxn>
              <a:cxn ang="0">
                <a:pos x="connsiteX2" y="connsiteY2"/>
              </a:cxn>
              <a:cxn ang="0">
                <a:pos x="connsiteX3" y="connsiteY3"/>
              </a:cxn>
            </a:cxnLst>
            <a:rect l="l" t="t" r="r" b="b"/>
            <a:pathLst>
              <a:path w="2330134" h="4148774">
                <a:moveTo>
                  <a:pt x="0" y="0"/>
                </a:moveTo>
                <a:lnTo>
                  <a:pt x="2330134" y="0"/>
                </a:lnTo>
                <a:lnTo>
                  <a:pt x="2330134" y="4148774"/>
                </a:lnTo>
                <a:lnTo>
                  <a:pt x="0" y="4148774"/>
                </a:lnTo>
                <a:close/>
              </a:path>
            </a:pathLst>
          </a:custGeom>
          <a:solidFill>
            <a:schemeClr val="bg1">
              <a:lumMod val="95000"/>
            </a:schemeClr>
          </a:solidFill>
          <a:effectLst>
            <a:outerShdw blurRad="292100" dist="215900" dir="8400000" sx="98000" sy="98000" algn="tr" rotWithShape="0">
              <a:prstClr val="black">
                <a:alpha val="32000"/>
              </a:prstClr>
            </a:outerShdw>
          </a:effectLst>
          <a:scene3d>
            <a:camera prst="isometricTopUp"/>
            <a:lightRig rig="soft" dir="t">
              <a:rot lat="0" lon="0" rev="5400000"/>
            </a:lightRig>
          </a:scene3d>
        </p:spPr>
        <p:txBody>
          <a:bodyPr wrap="square" anchor="ctr">
            <a:noAutofit/>
          </a:bodyPr>
          <a:lstStyle>
            <a:lvl1pPr marL="0" indent="0" algn="ctr">
              <a:buNone/>
              <a:defRPr sz="2000" baseline="0"/>
            </a:lvl1pPr>
          </a:lstStyle>
          <a:p>
            <a:r>
              <a:rPr lang="en-US" altLang="ko-KR" dirty="0"/>
              <a:t>Drag &amp; Drop Picture</a:t>
            </a:r>
            <a:endParaRPr lang="ko-KR" altLang="en-US" dirty="0"/>
          </a:p>
        </p:txBody>
      </p:sp>
    </p:spTree>
    <p:extLst>
      <p:ext uri="{BB962C8B-B14F-4D97-AF65-F5344CB8AC3E}">
        <p14:creationId xmlns:p14="http://schemas.microsoft.com/office/powerpoint/2010/main" val="19978417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1037485" y="3607459"/>
            <a:ext cx="3379640" cy="1903634"/>
          </a:xfrm>
          <a:prstGeom prst="rect">
            <a:avLst/>
          </a:prstGeom>
          <a:noFill/>
          <a:effectLst>
            <a:softEdge rad="19050"/>
          </a:effectLst>
          <a:scene3d>
            <a:camera prst="perspectiveRight" fov="4020000">
              <a:rot lat="20400000" lon="18840000" rev="462000"/>
            </a:camera>
            <a:lightRig rig="threePt" dir="t"/>
          </a:scene3d>
        </p:spPr>
        <p:txBody>
          <a:bodyPr/>
          <a:lstStyle>
            <a:lvl1pPr>
              <a:defRPr>
                <a:solidFill>
                  <a:schemeClr val="bg1"/>
                </a:solidFill>
              </a:defRPr>
            </a:lvl1pPr>
          </a:lstStyle>
          <a:p>
            <a:endParaRPr lang="ko-KR" altLang="en-US"/>
          </a:p>
        </p:txBody>
      </p:sp>
      <p:sp>
        <p:nvSpPr>
          <p:cNvPr id="9" name="Picture Placeholder 5"/>
          <p:cNvSpPr>
            <a:spLocks noGrp="1"/>
          </p:cNvSpPr>
          <p:nvPr>
            <p:ph type="pic" sz="quarter" idx="11"/>
          </p:nvPr>
        </p:nvSpPr>
        <p:spPr>
          <a:xfrm>
            <a:off x="3651740" y="3340759"/>
            <a:ext cx="3379640" cy="1903634"/>
          </a:xfrm>
          <a:prstGeom prst="rect">
            <a:avLst/>
          </a:prstGeom>
          <a:noFill/>
          <a:effectLst>
            <a:softEdge rad="19050"/>
          </a:effectLst>
          <a:scene3d>
            <a:camera prst="perspectiveRight" fov="4020000">
              <a:rot lat="21000000" lon="18600000" rev="114000"/>
            </a:camera>
            <a:lightRig rig="threePt" dir="t">
              <a:rot lat="0" lon="0" rev="3000000"/>
            </a:lightRig>
          </a:scene3d>
          <a:sp3d extrusionH="63500" prstMaterial="matte"/>
        </p:spPr>
        <p:txBody>
          <a:bodyPr/>
          <a:lstStyle>
            <a:lvl1pPr>
              <a:defRPr>
                <a:solidFill>
                  <a:schemeClr val="bg1"/>
                </a:solidFill>
              </a:defRPr>
            </a:lvl1pPr>
          </a:lstStyle>
          <a:p>
            <a:endParaRPr lang="ko-KR" altLang="en-US" dirty="0"/>
          </a:p>
        </p:txBody>
      </p:sp>
      <p:sp>
        <p:nvSpPr>
          <p:cNvPr id="10" name="Picture Placeholder 5"/>
          <p:cNvSpPr>
            <a:spLocks noGrp="1"/>
          </p:cNvSpPr>
          <p:nvPr>
            <p:ph type="pic" sz="quarter" idx="12"/>
          </p:nvPr>
        </p:nvSpPr>
        <p:spPr>
          <a:xfrm>
            <a:off x="6265995" y="3493159"/>
            <a:ext cx="3379640" cy="1903634"/>
          </a:xfrm>
          <a:prstGeom prst="rect">
            <a:avLst/>
          </a:prstGeom>
          <a:noFill/>
          <a:effectLst>
            <a:softEdge rad="19050"/>
          </a:effectLst>
          <a:scene3d>
            <a:camera prst="perspectiveRight" fov="4020000">
              <a:rot lat="21594000" lon="18360000" rev="20940000"/>
            </a:camera>
            <a:lightRig rig="threePt" dir="t">
              <a:rot lat="0" lon="0" rev="6600000"/>
            </a:lightRig>
          </a:scene3d>
          <a:sp3d extrusionH="63500" prstMaterial="matte"/>
        </p:spPr>
        <p:txBody>
          <a:bodyPr/>
          <a:lstStyle>
            <a:lvl1pPr>
              <a:defRPr>
                <a:solidFill>
                  <a:schemeClr val="bg1"/>
                </a:solidFill>
              </a:defRPr>
            </a:lvl1pPr>
          </a:lstStyle>
          <a:p>
            <a:endParaRPr lang="ko-KR" altLang="en-US" dirty="0"/>
          </a:p>
        </p:txBody>
      </p:sp>
      <p:sp>
        <p:nvSpPr>
          <p:cNvPr id="11" name="Picture Placeholder 5"/>
          <p:cNvSpPr>
            <a:spLocks noGrp="1"/>
          </p:cNvSpPr>
          <p:nvPr>
            <p:ph type="pic" sz="quarter" idx="13"/>
          </p:nvPr>
        </p:nvSpPr>
        <p:spPr>
          <a:xfrm>
            <a:off x="8668300" y="4023597"/>
            <a:ext cx="3379640" cy="1903634"/>
          </a:xfrm>
          <a:prstGeom prst="rect">
            <a:avLst/>
          </a:prstGeom>
          <a:noFill/>
          <a:effectLst>
            <a:softEdge rad="19050"/>
          </a:effectLst>
          <a:scene3d>
            <a:camera prst="perspectiveRight" fov="4020000">
              <a:rot lat="1200000" lon="18000000" rev="19260000"/>
            </a:camera>
            <a:lightRig rig="threePt" dir="t">
              <a:rot lat="0" lon="0" rev="6000000"/>
            </a:lightRig>
          </a:scene3d>
          <a:sp3d extrusionH="63500" prstMaterial="matte"/>
        </p:spPr>
        <p:txBody>
          <a:bodyPr/>
          <a:lstStyle>
            <a:lvl1pPr marL="0" indent="0">
              <a:buNone/>
              <a:defRPr>
                <a:solidFill>
                  <a:schemeClr val="bg1"/>
                </a:solidFill>
              </a:defRPr>
            </a:lvl1pPr>
          </a:lstStyle>
          <a:p>
            <a:endParaRPr lang="ko-KR" altLang="en-US" dirty="0"/>
          </a:p>
        </p:txBody>
      </p:sp>
      <p:sp>
        <p:nvSpPr>
          <p:cNvPr id="12" name="Oval 11"/>
          <p:cNvSpPr/>
          <p:nvPr userDrawn="1"/>
        </p:nvSpPr>
        <p:spPr>
          <a:xfrm>
            <a:off x="2694477" y="5599062"/>
            <a:ext cx="372533" cy="289513"/>
          </a:xfrm>
          <a:prstGeom prst="ellipse">
            <a:avLst/>
          </a:prstGeom>
          <a:solidFill>
            <a:srgbClr val="DDE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88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253042" y="2101146"/>
            <a:ext cx="2888987" cy="4527176"/>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
        <p:nvSpPr>
          <p:cNvPr id="7" name="Picture Placeholder 7"/>
          <p:cNvSpPr>
            <a:spLocks noGrp="1"/>
          </p:cNvSpPr>
          <p:nvPr>
            <p:ph type="pic" sz="quarter" idx="11" hasCustomPrompt="1"/>
          </p:nvPr>
        </p:nvSpPr>
        <p:spPr>
          <a:xfrm>
            <a:off x="3142029" y="4001664"/>
            <a:ext cx="5468471" cy="2626658"/>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600970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1382917" y="1452282"/>
            <a:ext cx="4462072" cy="5176040"/>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
        <p:nvSpPr>
          <p:cNvPr id="7" name="Picture Placeholder 7"/>
          <p:cNvSpPr>
            <a:spLocks noGrp="1"/>
          </p:cNvSpPr>
          <p:nvPr>
            <p:ph type="pic" sz="quarter" idx="12" hasCustomPrompt="1"/>
          </p:nvPr>
        </p:nvSpPr>
        <p:spPr>
          <a:xfrm>
            <a:off x="5844989" y="1452282"/>
            <a:ext cx="4713083" cy="2277036"/>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99812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6096000" y="1452282"/>
            <a:ext cx="4462072" cy="5176040"/>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
        <p:nvSpPr>
          <p:cNvPr id="7" name="Picture Placeholder 7"/>
          <p:cNvSpPr>
            <a:spLocks noGrp="1"/>
          </p:cNvSpPr>
          <p:nvPr>
            <p:ph type="pic" sz="quarter" idx="12" hasCustomPrompt="1"/>
          </p:nvPr>
        </p:nvSpPr>
        <p:spPr>
          <a:xfrm>
            <a:off x="1382917" y="1452282"/>
            <a:ext cx="4713083" cy="2277036"/>
          </a:xfrm>
          <a:prstGeom prst="rect">
            <a:avLst/>
          </a:prstGeom>
          <a:pattFill prst="pct5">
            <a:fgClr>
              <a:schemeClr val="accent1"/>
            </a:fgClr>
            <a:bgClr>
              <a:schemeClr val="bg1"/>
            </a:bgClr>
          </a:pattFill>
        </p:spPr>
        <p:txBody>
          <a:bodyPr anchor="ctr">
            <a:normAutofit/>
          </a:bodyPr>
          <a:lstStyle>
            <a:lvl1pPr marL="0" indent="0" algn="ctr">
              <a:buNone/>
              <a:defRPr sz="1800" baseline="0"/>
            </a:lvl1pPr>
          </a:lstStyle>
          <a:p>
            <a:r>
              <a:rPr lang="en-US"/>
              <a:t>Drag &amp; Drop Here</a:t>
            </a:r>
          </a:p>
        </p:txBody>
      </p:sp>
    </p:spTree>
    <p:extLst>
      <p:ext uri="{BB962C8B-B14F-4D97-AF65-F5344CB8AC3E}">
        <p14:creationId xmlns:p14="http://schemas.microsoft.com/office/powerpoint/2010/main" val="15693787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253042" y="229678"/>
            <a:ext cx="10902638" cy="6398644"/>
          </a:xfrm>
          <a:prstGeom prst="rect">
            <a:avLst/>
          </a:prstGeom>
          <a:solidFill>
            <a:srgbClr val="EBEBE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1430000" y="0"/>
            <a:ext cx="762000" cy="6858000"/>
          </a:xfrm>
          <a:prstGeom prst="rect">
            <a:avLst/>
          </a:prstGeom>
          <a:solidFill>
            <a:schemeClr val="bg1"/>
          </a:solidFill>
          <a:ln>
            <a:noFill/>
          </a:ln>
          <a:effectLst>
            <a:outerShdw blurRad="152400" dist="101600" dir="7140000" sx="101000" sy="101000" algn="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1584684" y="3275111"/>
            <a:ext cx="452632" cy="307777"/>
          </a:xfrm>
          <a:prstGeom prst="rect">
            <a:avLst/>
          </a:prstGeom>
        </p:spPr>
        <p:txBody>
          <a:bodyPr wrap="square">
            <a:spAutoFit/>
          </a:bodyPr>
          <a:lstStyle/>
          <a:p>
            <a:pPr algn="ctr"/>
            <a:fld id="{C6ABB218-E593-48E3-A08E-10DB16D9BFE7}" type="slidenum">
              <a:rPr lang="en-US" sz="1400" b="1" smtClean="0">
                <a:solidFill>
                  <a:schemeClr val="tx1"/>
                </a:solidFill>
                <a:latin typeface="+mn-lt"/>
                <a:ea typeface="Raleway" charset="0"/>
                <a:cs typeface="Raleway" charset="0"/>
              </a:rPr>
              <a:pPr algn="ctr"/>
              <a:t>‹#›</a:t>
            </a:fld>
            <a:endParaRPr lang="en-US" sz="1400" b="1">
              <a:solidFill>
                <a:schemeClr val="tx1"/>
              </a:solidFill>
              <a:latin typeface="+mn-lt"/>
              <a:ea typeface="Raleway" charset="0"/>
              <a:cs typeface="Raleway" charset="0"/>
            </a:endParaRPr>
          </a:p>
        </p:txBody>
      </p:sp>
      <p:sp>
        <p:nvSpPr>
          <p:cNvPr id="12" name="Half Frame 11"/>
          <p:cNvSpPr/>
          <p:nvPr userDrawn="1"/>
        </p:nvSpPr>
        <p:spPr>
          <a:xfrm rot="2700000">
            <a:off x="11729260" y="2894425"/>
            <a:ext cx="163480" cy="148618"/>
          </a:xfrm>
          <a:prstGeom prst="halfFrame">
            <a:avLst>
              <a:gd name="adj1" fmla="val 13690"/>
              <a:gd name="adj2" fmla="val 1369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userDrawn="1"/>
        </p:nvSpPr>
        <p:spPr>
          <a:xfrm rot="13500000">
            <a:off x="11729260" y="3814955"/>
            <a:ext cx="163480" cy="148618"/>
          </a:xfrm>
          <a:prstGeom prst="halfFrame">
            <a:avLst>
              <a:gd name="adj1" fmla="val 13690"/>
              <a:gd name="adj2" fmla="val 1369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 name="Group 20"/>
          <p:cNvGrpSpPr/>
          <p:nvPr userDrawn="1"/>
        </p:nvGrpSpPr>
        <p:grpSpPr>
          <a:xfrm>
            <a:off x="11635154" y="416719"/>
            <a:ext cx="351692" cy="274320"/>
            <a:chOff x="1371600" y="-758951"/>
            <a:chExt cx="351692" cy="274320"/>
          </a:xfrm>
        </p:grpSpPr>
        <p:sp>
          <p:nvSpPr>
            <p:cNvPr id="17" name="Minus 16"/>
            <p:cNvSpPr/>
            <p:nvPr userDrawn="1"/>
          </p:nvSpPr>
          <p:spPr>
            <a:xfrm>
              <a:off x="1371600" y="-758951"/>
              <a:ext cx="351692"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inus 18"/>
            <p:cNvSpPr/>
            <p:nvPr userDrawn="1"/>
          </p:nvSpPr>
          <p:spPr>
            <a:xfrm>
              <a:off x="1371600" y="-653443"/>
              <a:ext cx="351692"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19"/>
            <p:cNvSpPr/>
            <p:nvPr userDrawn="1"/>
          </p:nvSpPr>
          <p:spPr>
            <a:xfrm>
              <a:off x="1371600" y="-530350"/>
              <a:ext cx="351692"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15"/>
          <p:cNvSpPr>
            <a:spLocks noEditPoints="1"/>
          </p:cNvSpPr>
          <p:nvPr userDrawn="1"/>
        </p:nvSpPr>
        <p:spPr bwMode="auto">
          <a:xfrm>
            <a:off x="11728622" y="6176096"/>
            <a:ext cx="164756" cy="164756"/>
          </a:xfrm>
          <a:custGeom>
            <a:avLst/>
            <a:gdLst>
              <a:gd name="T0" fmla="*/ 368101 w 256"/>
              <a:gd name="T1" fmla="*/ 420688 h 256"/>
              <a:gd name="T2" fmla="*/ 52586 w 256"/>
              <a:gd name="T3" fmla="*/ 420688 h 256"/>
              <a:gd name="T4" fmla="*/ 0 w 256"/>
              <a:gd name="T5" fmla="*/ 368102 h 256"/>
              <a:gd name="T6" fmla="*/ 0 w 256"/>
              <a:gd name="T7" fmla="*/ 52586 h 256"/>
              <a:gd name="T8" fmla="*/ 52586 w 256"/>
              <a:gd name="T9" fmla="*/ 0 h 256"/>
              <a:gd name="T10" fmla="*/ 368101 w 256"/>
              <a:gd name="T11" fmla="*/ 0 h 256"/>
              <a:gd name="T12" fmla="*/ 420687 w 256"/>
              <a:gd name="T13" fmla="*/ 52586 h 256"/>
              <a:gd name="T14" fmla="*/ 420687 w 256"/>
              <a:gd name="T15" fmla="*/ 368102 h 256"/>
              <a:gd name="T16" fmla="*/ 368101 w 256"/>
              <a:gd name="T17" fmla="*/ 420688 h 256"/>
              <a:gd name="T18" fmla="*/ 210344 w 256"/>
              <a:gd name="T19" fmla="*/ 128178 h 256"/>
              <a:gd name="T20" fmla="*/ 136395 w 256"/>
              <a:gd name="T21" fmla="*/ 175834 h 256"/>
              <a:gd name="T22" fmla="*/ 136395 w 256"/>
              <a:gd name="T23" fmla="*/ 175834 h 256"/>
              <a:gd name="T24" fmla="*/ 136395 w 256"/>
              <a:gd name="T25" fmla="*/ 177478 h 256"/>
              <a:gd name="T26" fmla="*/ 133108 w 256"/>
              <a:gd name="T27" fmla="*/ 182408 h 256"/>
              <a:gd name="T28" fmla="*/ 133108 w 256"/>
              <a:gd name="T29" fmla="*/ 185694 h 256"/>
              <a:gd name="T30" fmla="*/ 131465 w 256"/>
              <a:gd name="T31" fmla="*/ 190624 h 256"/>
              <a:gd name="T32" fmla="*/ 131465 w 256"/>
              <a:gd name="T33" fmla="*/ 193911 h 256"/>
              <a:gd name="T34" fmla="*/ 129821 w 256"/>
              <a:gd name="T35" fmla="*/ 198841 h 256"/>
              <a:gd name="T36" fmla="*/ 129821 w 256"/>
              <a:gd name="T37" fmla="*/ 202127 h 256"/>
              <a:gd name="T38" fmla="*/ 128178 w 256"/>
              <a:gd name="T39" fmla="*/ 210344 h 256"/>
              <a:gd name="T40" fmla="*/ 210344 w 256"/>
              <a:gd name="T41" fmla="*/ 292510 h 256"/>
              <a:gd name="T42" fmla="*/ 292509 w 256"/>
              <a:gd name="T43" fmla="*/ 210344 h 256"/>
              <a:gd name="T44" fmla="*/ 290866 w 256"/>
              <a:gd name="T45" fmla="*/ 202127 h 256"/>
              <a:gd name="T46" fmla="*/ 290866 w 256"/>
              <a:gd name="T47" fmla="*/ 198841 h 256"/>
              <a:gd name="T48" fmla="*/ 289222 w 256"/>
              <a:gd name="T49" fmla="*/ 193911 h 256"/>
              <a:gd name="T50" fmla="*/ 289222 w 256"/>
              <a:gd name="T51" fmla="*/ 190624 h 256"/>
              <a:gd name="T52" fmla="*/ 287579 w 256"/>
              <a:gd name="T53" fmla="*/ 185694 h 256"/>
              <a:gd name="T54" fmla="*/ 287579 w 256"/>
              <a:gd name="T55" fmla="*/ 182408 h 256"/>
              <a:gd name="T56" fmla="*/ 284292 w 256"/>
              <a:gd name="T57" fmla="*/ 177478 h 256"/>
              <a:gd name="T58" fmla="*/ 284292 w 256"/>
              <a:gd name="T59" fmla="*/ 175834 h 256"/>
              <a:gd name="T60" fmla="*/ 284292 w 256"/>
              <a:gd name="T61" fmla="*/ 175834 h 256"/>
              <a:gd name="T62" fmla="*/ 210344 w 256"/>
              <a:gd name="T63" fmla="*/ 128178 h 256"/>
              <a:gd name="T64" fmla="*/ 373031 w 256"/>
              <a:gd name="T65" fmla="*/ 69019 h 256"/>
              <a:gd name="T66" fmla="*/ 351668 w 256"/>
              <a:gd name="T67" fmla="*/ 47656 h 256"/>
              <a:gd name="T68" fmla="*/ 310585 w 256"/>
              <a:gd name="T69" fmla="*/ 47656 h 256"/>
              <a:gd name="T70" fmla="*/ 289222 w 256"/>
              <a:gd name="T71" fmla="*/ 69019 h 256"/>
              <a:gd name="T72" fmla="*/ 289222 w 256"/>
              <a:gd name="T73" fmla="*/ 110102 h 256"/>
              <a:gd name="T74" fmla="*/ 310585 w 256"/>
              <a:gd name="T75" fmla="*/ 131465 h 256"/>
              <a:gd name="T76" fmla="*/ 351668 w 256"/>
              <a:gd name="T77" fmla="*/ 131465 h 256"/>
              <a:gd name="T78" fmla="*/ 373031 w 256"/>
              <a:gd name="T79" fmla="*/ 110102 h 256"/>
              <a:gd name="T80" fmla="*/ 373031 w 256"/>
              <a:gd name="T81" fmla="*/ 69019 h 256"/>
              <a:gd name="T82" fmla="*/ 373031 w 256"/>
              <a:gd name="T83" fmla="*/ 175834 h 256"/>
              <a:gd name="T84" fmla="*/ 335235 w 256"/>
              <a:gd name="T85" fmla="*/ 175834 h 256"/>
              <a:gd name="T86" fmla="*/ 338522 w 256"/>
              <a:gd name="T87" fmla="*/ 210344 h 256"/>
              <a:gd name="T88" fmla="*/ 210344 w 256"/>
              <a:gd name="T89" fmla="*/ 338522 h 256"/>
              <a:gd name="T90" fmla="*/ 82165 w 256"/>
              <a:gd name="T91" fmla="*/ 210344 h 256"/>
              <a:gd name="T92" fmla="*/ 85452 w 256"/>
              <a:gd name="T93" fmla="*/ 175834 h 256"/>
              <a:gd name="T94" fmla="*/ 47656 w 256"/>
              <a:gd name="T95" fmla="*/ 175834 h 256"/>
              <a:gd name="T96" fmla="*/ 47656 w 256"/>
              <a:gd name="T97" fmla="*/ 351669 h 256"/>
              <a:gd name="T98" fmla="*/ 69019 w 256"/>
              <a:gd name="T99" fmla="*/ 373032 h 256"/>
              <a:gd name="T100" fmla="*/ 351668 w 256"/>
              <a:gd name="T101" fmla="*/ 373032 h 256"/>
              <a:gd name="T102" fmla="*/ 373031 w 256"/>
              <a:gd name="T103" fmla="*/ 351669 h 256"/>
              <a:gd name="T104" fmla="*/ 373031 w 256"/>
              <a:gd name="T105" fmla="*/ 175834 h 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6" h="256">
                <a:moveTo>
                  <a:pt x="224" y="256"/>
                </a:moveTo>
                <a:cubicBezTo>
                  <a:pt x="32" y="256"/>
                  <a:pt x="32" y="256"/>
                  <a:pt x="32" y="256"/>
                </a:cubicBezTo>
                <a:cubicBezTo>
                  <a:pt x="14" y="256"/>
                  <a:pt x="0" y="242"/>
                  <a:pt x="0" y="224"/>
                </a:cubicBezTo>
                <a:cubicBezTo>
                  <a:pt x="0" y="32"/>
                  <a:pt x="0" y="32"/>
                  <a:pt x="0" y="32"/>
                </a:cubicBezTo>
                <a:cubicBezTo>
                  <a:pt x="0" y="14"/>
                  <a:pt x="14" y="0"/>
                  <a:pt x="32" y="0"/>
                </a:cubicBezTo>
                <a:cubicBezTo>
                  <a:pt x="224" y="0"/>
                  <a:pt x="224" y="0"/>
                  <a:pt x="224" y="0"/>
                </a:cubicBezTo>
                <a:cubicBezTo>
                  <a:pt x="242" y="0"/>
                  <a:pt x="256" y="14"/>
                  <a:pt x="256" y="32"/>
                </a:cubicBezTo>
                <a:cubicBezTo>
                  <a:pt x="256" y="224"/>
                  <a:pt x="256" y="224"/>
                  <a:pt x="256" y="224"/>
                </a:cubicBezTo>
                <a:cubicBezTo>
                  <a:pt x="256" y="242"/>
                  <a:pt x="242" y="256"/>
                  <a:pt x="224" y="256"/>
                </a:cubicBezTo>
                <a:moveTo>
                  <a:pt x="128" y="78"/>
                </a:moveTo>
                <a:cubicBezTo>
                  <a:pt x="108" y="78"/>
                  <a:pt x="91" y="90"/>
                  <a:pt x="83" y="107"/>
                </a:cubicBezTo>
                <a:cubicBezTo>
                  <a:pt x="83" y="107"/>
                  <a:pt x="83" y="107"/>
                  <a:pt x="83" y="107"/>
                </a:cubicBezTo>
                <a:cubicBezTo>
                  <a:pt x="83" y="107"/>
                  <a:pt x="83" y="108"/>
                  <a:pt x="83" y="108"/>
                </a:cubicBezTo>
                <a:cubicBezTo>
                  <a:pt x="82" y="109"/>
                  <a:pt x="82" y="110"/>
                  <a:pt x="81" y="111"/>
                </a:cubicBezTo>
                <a:cubicBezTo>
                  <a:pt x="81" y="111"/>
                  <a:pt x="81" y="112"/>
                  <a:pt x="81" y="113"/>
                </a:cubicBezTo>
                <a:cubicBezTo>
                  <a:pt x="81" y="114"/>
                  <a:pt x="80" y="115"/>
                  <a:pt x="80" y="116"/>
                </a:cubicBezTo>
                <a:cubicBezTo>
                  <a:pt x="80" y="116"/>
                  <a:pt x="80" y="117"/>
                  <a:pt x="80" y="118"/>
                </a:cubicBezTo>
                <a:cubicBezTo>
                  <a:pt x="79" y="119"/>
                  <a:pt x="79" y="120"/>
                  <a:pt x="79" y="121"/>
                </a:cubicBezTo>
                <a:cubicBezTo>
                  <a:pt x="79" y="122"/>
                  <a:pt x="79" y="122"/>
                  <a:pt x="79" y="123"/>
                </a:cubicBezTo>
                <a:cubicBezTo>
                  <a:pt x="79" y="124"/>
                  <a:pt x="78" y="126"/>
                  <a:pt x="78" y="128"/>
                </a:cubicBezTo>
                <a:cubicBezTo>
                  <a:pt x="78" y="155"/>
                  <a:pt x="101" y="178"/>
                  <a:pt x="128" y="178"/>
                </a:cubicBezTo>
                <a:cubicBezTo>
                  <a:pt x="155" y="178"/>
                  <a:pt x="178" y="155"/>
                  <a:pt x="178" y="128"/>
                </a:cubicBezTo>
                <a:cubicBezTo>
                  <a:pt x="178" y="126"/>
                  <a:pt x="177" y="124"/>
                  <a:pt x="177" y="123"/>
                </a:cubicBezTo>
                <a:cubicBezTo>
                  <a:pt x="177" y="122"/>
                  <a:pt x="177" y="122"/>
                  <a:pt x="177" y="121"/>
                </a:cubicBezTo>
                <a:cubicBezTo>
                  <a:pt x="177" y="120"/>
                  <a:pt x="177" y="119"/>
                  <a:pt x="176" y="118"/>
                </a:cubicBezTo>
                <a:cubicBezTo>
                  <a:pt x="176" y="117"/>
                  <a:pt x="176" y="116"/>
                  <a:pt x="176" y="116"/>
                </a:cubicBezTo>
                <a:cubicBezTo>
                  <a:pt x="176" y="115"/>
                  <a:pt x="175" y="114"/>
                  <a:pt x="175" y="113"/>
                </a:cubicBezTo>
                <a:cubicBezTo>
                  <a:pt x="175" y="112"/>
                  <a:pt x="175" y="111"/>
                  <a:pt x="175" y="111"/>
                </a:cubicBezTo>
                <a:cubicBezTo>
                  <a:pt x="174" y="110"/>
                  <a:pt x="174" y="109"/>
                  <a:pt x="173" y="108"/>
                </a:cubicBezTo>
                <a:cubicBezTo>
                  <a:pt x="173" y="108"/>
                  <a:pt x="173" y="107"/>
                  <a:pt x="173" y="107"/>
                </a:cubicBezTo>
                <a:cubicBezTo>
                  <a:pt x="173" y="107"/>
                  <a:pt x="173" y="107"/>
                  <a:pt x="173" y="107"/>
                </a:cubicBezTo>
                <a:cubicBezTo>
                  <a:pt x="165" y="90"/>
                  <a:pt x="148" y="78"/>
                  <a:pt x="128" y="78"/>
                </a:cubicBezTo>
                <a:moveTo>
                  <a:pt x="227" y="42"/>
                </a:moveTo>
                <a:cubicBezTo>
                  <a:pt x="227" y="35"/>
                  <a:pt x="221" y="29"/>
                  <a:pt x="214" y="29"/>
                </a:cubicBezTo>
                <a:cubicBezTo>
                  <a:pt x="189" y="29"/>
                  <a:pt x="189" y="29"/>
                  <a:pt x="189" y="29"/>
                </a:cubicBezTo>
                <a:cubicBezTo>
                  <a:pt x="182" y="29"/>
                  <a:pt x="176" y="35"/>
                  <a:pt x="176" y="42"/>
                </a:cubicBezTo>
                <a:cubicBezTo>
                  <a:pt x="176" y="67"/>
                  <a:pt x="176" y="67"/>
                  <a:pt x="176" y="67"/>
                </a:cubicBezTo>
                <a:cubicBezTo>
                  <a:pt x="176" y="74"/>
                  <a:pt x="182" y="80"/>
                  <a:pt x="189" y="80"/>
                </a:cubicBezTo>
                <a:cubicBezTo>
                  <a:pt x="214" y="80"/>
                  <a:pt x="214" y="80"/>
                  <a:pt x="214" y="80"/>
                </a:cubicBezTo>
                <a:cubicBezTo>
                  <a:pt x="221" y="80"/>
                  <a:pt x="227" y="74"/>
                  <a:pt x="227" y="67"/>
                </a:cubicBezTo>
                <a:lnTo>
                  <a:pt x="227" y="42"/>
                </a:lnTo>
                <a:close/>
                <a:moveTo>
                  <a:pt x="227" y="107"/>
                </a:moveTo>
                <a:cubicBezTo>
                  <a:pt x="204" y="107"/>
                  <a:pt x="204" y="107"/>
                  <a:pt x="204" y="107"/>
                </a:cubicBezTo>
                <a:cubicBezTo>
                  <a:pt x="205" y="114"/>
                  <a:pt x="206" y="121"/>
                  <a:pt x="206" y="128"/>
                </a:cubicBezTo>
                <a:cubicBezTo>
                  <a:pt x="206" y="171"/>
                  <a:pt x="171" y="206"/>
                  <a:pt x="128" y="206"/>
                </a:cubicBezTo>
                <a:cubicBezTo>
                  <a:pt x="85" y="206"/>
                  <a:pt x="50" y="171"/>
                  <a:pt x="50" y="128"/>
                </a:cubicBezTo>
                <a:cubicBezTo>
                  <a:pt x="50" y="121"/>
                  <a:pt x="51" y="114"/>
                  <a:pt x="52" y="107"/>
                </a:cubicBezTo>
                <a:cubicBezTo>
                  <a:pt x="29" y="107"/>
                  <a:pt x="29" y="107"/>
                  <a:pt x="29" y="107"/>
                </a:cubicBezTo>
                <a:cubicBezTo>
                  <a:pt x="29" y="214"/>
                  <a:pt x="29" y="214"/>
                  <a:pt x="29" y="214"/>
                </a:cubicBezTo>
                <a:cubicBezTo>
                  <a:pt x="29" y="221"/>
                  <a:pt x="35" y="227"/>
                  <a:pt x="42" y="227"/>
                </a:cubicBezTo>
                <a:cubicBezTo>
                  <a:pt x="214" y="227"/>
                  <a:pt x="214" y="227"/>
                  <a:pt x="214" y="227"/>
                </a:cubicBezTo>
                <a:cubicBezTo>
                  <a:pt x="221" y="227"/>
                  <a:pt x="227" y="221"/>
                  <a:pt x="227" y="214"/>
                </a:cubicBezTo>
                <a:lnTo>
                  <a:pt x="227" y="107"/>
                </a:lnTo>
                <a:close/>
              </a:path>
            </a:pathLst>
          </a:custGeom>
          <a:solidFill>
            <a:schemeClr val="tx2"/>
          </a:solidFill>
          <a:ln>
            <a:noFill/>
          </a:ln>
        </p:spPr>
        <p:txBody>
          <a:bodyPr/>
          <a:lstStyle/>
          <a:p>
            <a:endParaRPr lang="en-US"/>
          </a:p>
        </p:txBody>
      </p:sp>
      <p:sp>
        <p:nvSpPr>
          <p:cNvPr id="23" name="Freeform 16"/>
          <p:cNvSpPr>
            <a:spLocks/>
          </p:cNvSpPr>
          <p:nvPr userDrawn="1"/>
        </p:nvSpPr>
        <p:spPr bwMode="auto">
          <a:xfrm>
            <a:off x="11728622" y="5747743"/>
            <a:ext cx="164756" cy="135536"/>
          </a:xfrm>
          <a:custGeom>
            <a:avLst/>
            <a:gdLst>
              <a:gd name="T0" fmla="*/ 285936 w 256"/>
              <a:gd name="T1" fmla="*/ 0 h 210"/>
              <a:gd name="T2" fmla="*/ 354955 w 256"/>
              <a:gd name="T3" fmla="*/ 26368 h 210"/>
              <a:gd name="T4" fmla="*/ 399324 w 256"/>
              <a:gd name="T5" fmla="*/ 11536 h 210"/>
              <a:gd name="T6" fmla="*/ 409184 w 256"/>
              <a:gd name="T7" fmla="*/ 6592 h 210"/>
              <a:gd name="T8" fmla="*/ 381248 w 256"/>
              <a:gd name="T9" fmla="*/ 47791 h 210"/>
              <a:gd name="T10" fmla="*/ 371388 w 256"/>
              <a:gd name="T11" fmla="*/ 54383 h 210"/>
              <a:gd name="T12" fmla="*/ 371388 w 256"/>
              <a:gd name="T13" fmla="*/ 54383 h 210"/>
              <a:gd name="T14" fmla="*/ 420687 w 256"/>
              <a:gd name="T15" fmla="*/ 41199 h 210"/>
              <a:gd name="T16" fmla="*/ 420687 w 256"/>
              <a:gd name="T17" fmla="*/ 41199 h 210"/>
              <a:gd name="T18" fmla="*/ 391107 w 256"/>
              <a:gd name="T19" fmla="*/ 74159 h 210"/>
              <a:gd name="T20" fmla="*/ 377961 w 256"/>
              <a:gd name="T21" fmla="*/ 85695 h 210"/>
              <a:gd name="T22" fmla="*/ 374674 w 256"/>
              <a:gd name="T23" fmla="*/ 140078 h 210"/>
              <a:gd name="T24" fmla="*/ 205414 w 256"/>
              <a:gd name="T25" fmla="*/ 332891 h 210"/>
              <a:gd name="T26" fmla="*/ 82165 w 256"/>
              <a:gd name="T27" fmla="*/ 337835 h 210"/>
              <a:gd name="T28" fmla="*/ 31223 w 256"/>
              <a:gd name="T29" fmla="*/ 321355 h 210"/>
              <a:gd name="T30" fmla="*/ 8217 w 256"/>
              <a:gd name="T31" fmla="*/ 308172 h 210"/>
              <a:gd name="T32" fmla="*/ 0 w 256"/>
              <a:gd name="T33" fmla="*/ 303228 h 210"/>
              <a:gd name="T34" fmla="*/ 27936 w 256"/>
              <a:gd name="T35" fmla="*/ 304876 h 210"/>
              <a:gd name="T36" fmla="*/ 52586 w 256"/>
              <a:gd name="T37" fmla="*/ 301580 h 210"/>
              <a:gd name="T38" fmla="*/ 103528 w 256"/>
              <a:gd name="T39" fmla="*/ 283452 h 210"/>
              <a:gd name="T40" fmla="*/ 128178 w 256"/>
              <a:gd name="T41" fmla="*/ 266972 h 210"/>
              <a:gd name="T42" fmla="*/ 101885 w 256"/>
              <a:gd name="T43" fmla="*/ 263676 h 210"/>
              <a:gd name="T44" fmla="*/ 47656 w 256"/>
              <a:gd name="T45" fmla="*/ 207645 h 210"/>
              <a:gd name="T46" fmla="*/ 85452 w 256"/>
              <a:gd name="T47" fmla="*/ 205997 h 210"/>
              <a:gd name="T48" fmla="*/ 57516 w 256"/>
              <a:gd name="T49" fmla="*/ 194461 h 210"/>
              <a:gd name="T50" fmla="*/ 16433 w 256"/>
              <a:gd name="T51" fmla="*/ 120302 h 210"/>
              <a:gd name="T52" fmla="*/ 26293 w 256"/>
              <a:gd name="T53" fmla="*/ 125246 h 210"/>
              <a:gd name="T54" fmla="*/ 44369 w 256"/>
              <a:gd name="T55" fmla="*/ 130190 h 210"/>
              <a:gd name="T56" fmla="*/ 55872 w 256"/>
              <a:gd name="T57" fmla="*/ 130190 h 210"/>
              <a:gd name="T58" fmla="*/ 54229 w 256"/>
              <a:gd name="T59" fmla="*/ 130190 h 210"/>
              <a:gd name="T60" fmla="*/ 39439 w 256"/>
              <a:gd name="T61" fmla="*/ 117006 h 210"/>
              <a:gd name="T62" fmla="*/ 19720 w 256"/>
              <a:gd name="T63" fmla="*/ 37903 h 210"/>
              <a:gd name="T64" fmla="*/ 29580 w 256"/>
              <a:gd name="T65" fmla="*/ 16480 h 210"/>
              <a:gd name="T66" fmla="*/ 29580 w 256"/>
              <a:gd name="T67" fmla="*/ 16480 h 210"/>
              <a:gd name="T68" fmla="*/ 37796 w 256"/>
              <a:gd name="T69" fmla="*/ 24720 h 210"/>
              <a:gd name="T70" fmla="*/ 62446 w 256"/>
              <a:gd name="T71" fmla="*/ 49439 h 210"/>
              <a:gd name="T72" fmla="*/ 169261 w 256"/>
              <a:gd name="T73" fmla="*/ 100527 h 210"/>
              <a:gd name="T74" fmla="*/ 207057 w 256"/>
              <a:gd name="T75" fmla="*/ 105470 h 210"/>
              <a:gd name="T76" fmla="*/ 207057 w 256"/>
              <a:gd name="T77" fmla="*/ 65919 h 210"/>
              <a:gd name="T78" fmla="*/ 256356 w 256"/>
              <a:gd name="T79" fmla="*/ 6592 h 210"/>
              <a:gd name="T80" fmla="*/ 276076 w 256"/>
              <a:gd name="T81" fmla="*/ 1648 h 210"/>
              <a:gd name="T82" fmla="*/ 285936 w 256"/>
              <a:gd name="T83" fmla="*/ 0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6" h="210">
                <a:moveTo>
                  <a:pt x="174" y="0"/>
                </a:moveTo>
                <a:cubicBezTo>
                  <a:pt x="194" y="0"/>
                  <a:pt x="205" y="7"/>
                  <a:pt x="216" y="16"/>
                </a:cubicBezTo>
                <a:cubicBezTo>
                  <a:pt x="224" y="16"/>
                  <a:pt x="236" y="11"/>
                  <a:pt x="243" y="7"/>
                </a:cubicBezTo>
                <a:cubicBezTo>
                  <a:pt x="245" y="6"/>
                  <a:pt x="247" y="5"/>
                  <a:pt x="249" y="4"/>
                </a:cubicBezTo>
                <a:cubicBezTo>
                  <a:pt x="245" y="14"/>
                  <a:pt x="240" y="22"/>
                  <a:pt x="232" y="29"/>
                </a:cubicBezTo>
                <a:cubicBezTo>
                  <a:pt x="230" y="30"/>
                  <a:pt x="229" y="32"/>
                  <a:pt x="226" y="33"/>
                </a:cubicBezTo>
                <a:cubicBezTo>
                  <a:pt x="226" y="33"/>
                  <a:pt x="226" y="33"/>
                  <a:pt x="226" y="33"/>
                </a:cubicBezTo>
                <a:cubicBezTo>
                  <a:pt x="238" y="33"/>
                  <a:pt x="247" y="27"/>
                  <a:pt x="256" y="25"/>
                </a:cubicBezTo>
                <a:cubicBezTo>
                  <a:pt x="256" y="25"/>
                  <a:pt x="256" y="25"/>
                  <a:pt x="256" y="25"/>
                </a:cubicBezTo>
                <a:cubicBezTo>
                  <a:pt x="251" y="32"/>
                  <a:pt x="245" y="40"/>
                  <a:pt x="238" y="45"/>
                </a:cubicBezTo>
                <a:cubicBezTo>
                  <a:pt x="235" y="47"/>
                  <a:pt x="233" y="50"/>
                  <a:pt x="230" y="52"/>
                </a:cubicBezTo>
                <a:cubicBezTo>
                  <a:pt x="230" y="64"/>
                  <a:pt x="230" y="75"/>
                  <a:pt x="228" y="85"/>
                </a:cubicBezTo>
                <a:cubicBezTo>
                  <a:pt x="214" y="144"/>
                  <a:pt x="180" y="184"/>
                  <a:pt x="125" y="202"/>
                </a:cubicBezTo>
                <a:cubicBezTo>
                  <a:pt x="105" y="208"/>
                  <a:pt x="73" y="210"/>
                  <a:pt x="50" y="205"/>
                </a:cubicBezTo>
                <a:cubicBezTo>
                  <a:pt x="39" y="202"/>
                  <a:pt x="29" y="199"/>
                  <a:pt x="19" y="195"/>
                </a:cubicBezTo>
                <a:cubicBezTo>
                  <a:pt x="14" y="192"/>
                  <a:pt x="9" y="190"/>
                  <a:pt x="5" y="187"/>
                </a:cubicBezTo>
                <a:cubicBezTo>
                  <a:pt x="3" y="186"/>
                  <a:pt x="2" y="185"/>
                  <a:pt x="0" y="184"/>
                </a:cubicBezTo>
                <a:cubicBezTo>
                  <a:pt x="5" y="184"/>
                  <a:pt x="11" y="186"/>
                  <a:pt x="17" y="185"/>
                </a:cubicBezTo>
                <a:cubicBezTo>
                  <a:pt x="22" y="184"/>
                  <a:pt x="27" y="184"/>
                  <a:pt x="32" y="183"/>
                </a:cubicBezTo>
                <a:cubicBezTo>
                  <a:pt x="44" y="180"/>
                  <a:pt x="54" y="177"/>
                  <a:pt x="63" y="172"/>
                </a:cubicBezTo>
                <a:cubicBezTo>
                  <a:pt x="68" y="169"/>
                  <a:pt x="74" y="166"/>
                  <a:pt x="78" y="162"/>
                </a:cubicBezTo>
                <a:cubicBezTo>
                  <a:pt x="72" y="162"/>
                  <a:pt x="66" y="161"/>
                  <a:pt x="62" y="160"/>
                </a:cubicBezTo>
                <a:cubicBezTo>
                  <a:pt x="45" y="154"/>
                  <a:pt x="35" y="143"/>
                  <a:pt x="29" y="126"/>
                </a:cubicBezTo>
                <a:cubicBezTo>
                  <a:pt x="34" y="127"/>
                  <a:pt x="49" y="128"/>
                  <a:pt x="52" y="125"/>
                </a:cubicBezTo>
                <a:cubicBezTo>
                  <a:pt x="46" y="125"/>
                  <a:pt x="39" y="121"/>
                  <a:pt x="35" y="118"/>
                </a:cubicBezTo>
                <a:cubicBezTo>
                  <a:pt x="21" y="109"/>
                  <a:pt x="10" y="95"/>
                  <a:pt x="10" y="73"/>
                </a:cubicBezTo>
                <a:cubicBezTo>
                  <a:pt x="12" y="74"/>
                  <a:pt x="14" y="75"/>
                  <a:pt x="16" y="76"/>
                </a:cubicBezTo>
                <a:cubicBezTo>
                  <a:pt x="19" y="77"/>
                  <a:pt x="22" y="78"/>
                  <a:pt x="27" y="79"/>
                </a:cubicBezTo>
                <a:cubicBezTo>
                  <a:pt x="28" y="79"/>
                  <a:pt x="32" y="80"/>
                  <a:pt x="34" y="79"/>
                </a:cubicBezTo>
                <a:cubicBezTo>
                  <a:pt x="33" y="79"/>
                  <a:pt x="33" y="79"/>
                  <a:pt x="33" y="79"/>
                </a:cubicBezTo>
                <a:cubicBezTo>
                  <a:pt x="31" y="76"/>
                  <a:pt x="26" y="74"/>
                  <a:pt x="24" y="71"/>
                </a:cubicBezTo>
                <a:cubicBezTo>
                  <a:pt x="15" y="60"/>
                  <a:pt x="7" y="43"/>
                  <a:pt x="12" y="23"/>
                </a:cubicBezTo>
                <a:cubicBezTo>
                  <a:pt x="13" y="18"/>
                  <a:pt x="15" y="14"/>
                  <a:pt x="18" y="10"/>
                </a:cubicBezTo>
                <a:cubicBezTo>
                  <a:pt x="18" y="10"/>
                  <a:pt x="18" y="10"/>
                  <a:pt x="18" y="10"/>
                </a:cubicBezTo>
                <a:cubicBezTo>
                  <a:pt x="19" y="12"/>
                  <a:pt x="21" y="13"/>
                  <a:pt x="23" y="15"/>
                </a:cubicBezTo>
                <a:cubicBezTo>
                  <a:pt x="27" y="21"/>
                  <a:pt x="33" y="26"/>
                  <a:pt x="38" y="30"/>
                </a:cubicBezTo>
                <a:cubicBezTo>
                  <a:pt x="57" y="45"/>
                  <a:pt x="75" y="54"/>
                  <a:pt x="103" y="61"/>
                </a:cubicBezTo>
                <a:cubicBezTo>
                  <a:pt x="110" y="63"/>
                  <a:pt x="118" y="64"/>
                  <a:pt x="126" y="64"/>
                </a:cubicBezTo>
                <a:cubicBezTo>
                  <a:pt x="124" y="57"/>
                  <a:pt x="124" y="46"/>
                  <a:pt x="126" y="40"/>
                </a:cubicBezTo>
                <a:cubicBezTo>
                  <a:pt x="131" y="23"/>
                  <a:pt x="141" y="11"/>
                  <a:pt x="156" y="4"/>
                </a:cubicBezTo>
                <a:cubicBezTo>
                  <a:pt x="160" y="3"/>
                  <a:pt x="164" y="2"/>
                  <a:pt x="168" y="1"/>
                </a:cubicBezTo>
                <a:cubicBezTo>
                  <a:pt x="170" y="1"/>
                  <a:pt x="172" y="0"/>
                  <a:pt x="174" y="0"/>
                </a:cubicBezTo>
              </a:path>
            </a:pathLst>
          </a:custGeom>
          <a:solidFill>
            <a:schemeClr val="tx2"/>
          </a:solidFill>
          <a:ln>
            <a:noFill/>
          </a:ln>
        </p:spPr>
        <p:txBody>
          <a:bodyPr/>
          <a:lstStyle/>
          <a:p>
            <a:endParaRPr lang="en-US"/>
          </a:p>
        </p:txBody>
      </p:sp>
      <p:sp>
        <p:nvSpPr>
          <p:cNvPr id="24" name="Freeform 18"/>
          <p:cNvSpPr>
            <a:spLocks/>
          </p:cNvSpPr>
          <p:nvPr userDrawn="1"/>
        </p:nvSpPr>
        <p:spPr bwMode="auto">
          <a:xfrm>
            <a:off x="11772454" y="5277069"/>
            <a:ext cx="77092" cy="165996"/>
          </a:xfrm>
          <a:custGeom>
            <a:avLst/>
            <a:gdLst>
              <a:gd name="T0" fmla="*/ 196850 w 120"/>
              <a:gd name="T1" fmla="*/ 3286 h 258"/>
              <a:gd name="T2" fmla="*/ 196850 w 120"/>
              <a:gd name="T3" fmla="*/ 70644 h 258"/>
              <a:gd name="T4" fmla="*/ 134514 w 120"/>
              <a:gd name="T5" fmla="*/ 85430 h 258"/>
              <a:gd name="T6" fmla="*/ 131233 w 120"/>
              <a:gd name="T7" fmla="*/ 147859 h 258"/>
              <a:gd name="T8" fmla="*/ 196850 w 120"/>
              <a:gd name="T9" fmla="*/ 147859 h 258"/>
              <a:gd name="T10" fmla="*/ 183727 w 120"/>
              <a:gd name="T11" fmla="*/ 213574 h 258"/>
              <a:gd name="T12" fmla="*/ 131233 w 120"/>
              <a:gd name="T13" fmla="*/ 213574 h 258"/>
              <a:gd name="T14" fmla="*/ 131233 w 120"/>
              <a:gd name="T15" fmla="*/ 423862 h 258"/>
              <a:gd name="T16" fmla="*/ 39370 w 120"/>
              <a:gd name="T17" fmla="*/ 423862 h 258"/>
              <a:gd name="T18" fmla="*/ 39370 w 120"/>
              <a:gd name="T19" fmla="*/ 213574 h 258"/>
              <a:gd name="T20" fmla="*/ 0 w 120"/>
              <a:gd name="T21" fmla="*/ 213574 h 258"/>
              <a:gd name="T22" fmla="*/ 0 w 120"/>
              <a:gd name="T23" fmla="*/ 147859 h 258"/>
              <a:gd name="T24" fmla="*/ 39370 w 120"/>
              <a:gd name="T25" fmla="*/ 147859 h 258"/>
              <a:gd name="T26" fmla="*/ 65617 w 120"/>
              <a:gd name="T27" fmla="*/ 27929 h 258"/>
              <a:gd name="T28" fmla="*/ 196850 w 120"/>
              <a:gd name="T29" fmla="*/ 3286 h 2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tx2"/>
          </a:solidFill>
          <a:ln>
            <a:noFill/>
          </a:ln>
        </p:spPr>
        <p:txBody>
          <a:bodyPr/>
          <a:lstStyle/>
          <a:p>
            <a:endParaRPr lang="en-US"/>
          </a:p>
        </p:txBody>
      </p:sp>
    </p:spTree>
    <p:extLst>
      <p:ext uri="{BB962C8B-B14F-4D97-AF65-F5344CB8AC3E}">
        <p14:creationId xmlns:p14="http://schemas.microsoft.com/office/powerpoint/2010/main" val="79418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651" r:id="rId12"/>
    <p:sldLayoutId id="2147483652" r:id="rId13"/>
    <p:sldLayoutId id="2147483653" r:id="rId14"/>
    <p:sldLayoutId id="2147483664" r:id="rId15"/>
    <p:sldLayoutId id="2147483705" r:id="rId16"/>
    <p:sldLayoutId id="2147483706" r:id="rId17"/>
    <p:sldLayoutId id="2147483707" r:id="rId18"/>
    <p:sldLayoutId id="2147483708" r:id="rId19"/>
    <p:sldLayoutId id="2147483709" r:id="rId20"/>
    <p:sldLayoutId id="2147483710" r:id="rId21"/>
    <p:sldLayoutId id="2147483654" r:id="rId22"/>
    <p:sldLayoutId id="2147483711" r:id="rId23"/>
    <p:sldLayoutId id="2147483712" r:id="rId24"/>
    <p:sldLayoutId id="2147483713" r:id="rId25"/>
    <p:sldLayoutId id="2147483714" r:id="rId26"/>
    <p:sldLayoutId id="2147483655" r:id="rId27"/>
    <p:sldLayoutId id="2147483656" r:id="rId28"/>
    <p:sldLayoutId id="2147483657" r:id="rId29"/>
    <p:sldLayoutId id="2147483658" r:id="rId30"/>
    <p:sldLayoutId id="2147483659" r:id="rId31"/>
    <p:sldLayoutId id="2147483662" r:id="rId32"/>
    <p:sldLayoutId id="2147483663" r:id="rId33"/>
    <p:sldLayoutId id="2147483665" r:id="rId34"/>
    <p:sldLayoutId id="2147483666" r:id="rId35"/>
    <p:sldLayoutId id="2147483667" r:id="rId36"/>
    <p:sldLayoutId id="2147483668" r:id="rId37"/>
    <p:sldLayoutId id="2147483669" r:id="rId38"/>
    <p:sldLayoutId id="2147483670" r:id="rId39"/>
    <p:sldLayoutId id="2147483671" r:id="rId40"/>
    <p:sldLayoutId id="2147483672" r:id="rId41"/>
    <p:sldLayoutId id="2147483673" r:id="rId42"/>
    <p:sldLayoutId id="2147483674" r:id="rId43"/>
    <p:sldLayoutId id="2147483675" r:id="rId44"/>
    <p:sldLayoutId id="2147483676" r:id="rId45"/>
    <p:sldLayoutId id="2147483677" r:id="rId46"/>
    <p:sldLayoutId id="2147483678" r:id="rId47"/>
    <p:sldLayoutId id="2147483679" r:id="rId48"/>
    <p:sldLayoutId id="2147483680" r:id="rId49"/>
    <p:sldLayoutId id="2147483681" r:id="rId50"/>
    <p:sldLayoutId id="2147483683" r:id="rId51"/>
    <p:sldLayoutId id="2147483682" r:id="rId52"/>
    <p:sldLayoutId id="2147483684" r:id="rId53"/>
    <p:sldLayoutId id="2147483685" r:id="rId54"/>
    <p:sldLayoutId id="2147483686" r:id="rId55"/>
    <p:sldLayoutId id="2147483687" r:id="rId56"/>
    <p:sldLayoutId id="2147483688" r:id="rId57"/>
    <p:sldLayoutId id="2147483689" r:id="rId58"/>
    <p:sldLayoutId id="2147483690" r:id="rId59"/>
    <p:sldLayoutId id="2147483691" r:id="rId60"/>
    <p:sldLayoutId id="2147483692" r:id="rId61"/>
    <p:sldLayoutId id="2147483693" r:id="rId62"/>
    <p:sldLayoutId id="2147483694" r:id="rId6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jpg"/><Relationship Id="rId1" Type="http://schemas.openxmlformats.org/officeDocument/2006/relationships/slideLayout" Target="../slideLayouts/slideLayout40.xml"/><Relationship Id="rId5" Type="http://schemas.openxmlformats.org/officeDocument/2006/relationships/image" Target="../media/image1.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3.xml"/><Relationship Id="rId5" Type="http://schemas.openxmlformats.org/officeDocument/2006/relationships/image" Target="../media/image22.jp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3.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6BD6F5D-B7DF-4629-B16E-F17C1E344B54}"/>
              </a:ext>
            </a:extLst>
          </p:cNvPr>
          <p:cNvPicPr>
            <a:picLocks noGrp="1" noChangeAspect="1"/>
          </p:cNvPicPr>
          <p:nvPr>
            <p:ph type="pic" sz="quarter" idx="10"/>
          </p:nvPr>
        </p:nvPicPr>
        <p:blipFill>
          <a:blip r:embed="rId2"/>
          <a:srcRect t="3363" b="3363"/>
          <a:stretch>
            <a:fillRect/>
          </a:stretch>
        </p:blipFill>
        <p:spPr/>
      </p:pic>
      <p:sp>
        <p:nvSpPr>
          <p:cNvPr id="7" name="Rectangle 6"/>
          <p:cNvSpPr/>
          <p:nvPr/>
        </p:nvSpPr>
        <p:spPr>
          <a:xfrm>
            <a:off x="252413" y="229678"/>
            <a:ext cx="10903267" cy="6397625"/>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24518" y="2766771"/>
            <a:ext cx="7742964" cy="1323439"/>
          </a:xfrm>
          <a:prstGeom prst="rect">
            <a:avLst/>
          </a:prstGeom>
          <a:noFill/>
        </p:spPr>
        <p:txBody>
          <a:bodyPr wrap="square" rtlCol="0">
            <a:spAutoFit/>
          </a:bodyPr>
          <a:lstStyle/>
          <a:p>
            <a:pPr algn="ctr"/>
            <a:r>
              <a:rPr lang="en-US" sz="8000" b="1" spc="300" dirty="0">
                <a:solidFill>
                  <a:schemeClr val="bg1"/>
                </a:solidFill>
                <a:latin typeface="+mj-lt"/>
                <a:ea typeface="Raleway" charset="0"/>
                <a:cs typeface="Raleway" charset="0"/>
              </a:rPr>
              <a:t>TRAVEL </a:t>
            </a:r>
            <a:r>
              <a:rPr lang="en-US" sz="8000" spc="300" dirty="0">
                <a:solidFill>
                  <a:schemeClr val="bg1"/>
                </a:solidFill>
                <a:latin typeface="+mj-lt"/>
                <a:ea typeface="Raleway" charset="0"/>
                <a:cs typeface="Raleway" charset="0"/>
              </a:rPr>
              <a:t>FAR</a:t>
            </a:r>
          </a:p>
        </p:txBody>
      </p:sp>
      <p:sp>
        <p:nvSpPr>
          <p:cNvPr id="11" name="Cross 10"/>
          <p:cNvSpPr/>
          <p:nvPr/>
        </p:nvSpPr>
        <p:spPr>
          <a:xfrm>
            <a:off x="1983886" y="2496092"/>
            <a:ext cx="481264" cy="481264"/>
          </a:xfrm>
          <a:prstGeom prst="plus">
            <a:avLst>
              <a:gd name="adj" fmla="val 405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15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ross 8"/>
          <p:cNvSpPr/>
          <p:nvPr/>
        </p:nvSpPr>
        <p:spPr>
          <a:xfrm>
            <a:off x="8410724" y="2925405"/>
            <a:ext cx="2526984" cy="2526984"/>
          </a:xfrm>
          <a:prstGeom prst="plus">
            <a:avLst>
              <a:gd name="adj" fmla="val 40529"/>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76946" y="4322681"/>
            <a:ext cx="3085454" cy="1077218"/>
          </a:xfrm>
          <a:prstGeom prst="rect">
            <a:avLst/>
          </a:prstGeom>
          <a:noFill/>
        </p:spPr>
        <p:txBody>
          <a:bodyPr wrap="square" rtlCol="0">
            <a:spAutoFit/>
          </a:bodyPr>
          <a:lstStyle/>
          <a:p>
            <a:r>
              <a:rPr lang="en-US" sz="3200" dirty="0">
                <a:latin typeface="+mj-lt"/>
              </a:rPr>
              <a:t>ONE IMAGES </a:t>
            </a:r>
            <a:r>
              <a:rPr lang="en-US" sz="3200" dirty="0">
                <a:solidFill>
                  <a:schemeClr val="accent1"/>
                </a:solidFill>
                <a:latin typeface="+mj-lt"/>
              </a:rPr>
              <a:t>AND TEXT</a:t>
            </a:r>
          </a:p>
        </p:txBody>
      </p:sp>
      <p:sp>
        <p:nvSpPr>
          <p:cNvPr id="5" name="L-Shape 4"/>
          <p:cNvSpPr/>
          <p:nvPr/>
        </p:nvSpPr>
        <p:spPr>
          <a:xfrm>
            <a:off x="589758" y="5709920"/>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97858" y="4007210"/>
            <a:ext cx="5181456" cy="1708160"/>
          </a:xfrm>
          <a:prstGeom prst="rect">
            <a:avLst/>
          </a:prstGeom>
          <a:noFill/>
        </p:spPr>
        <p:txBody>
          <a:bodyPr wrap="square" rtlCol="0">
            <a:spAutoFit/>
          </a:bodyPr>
          <a:lstStyle/>
          <a:p>
            <a:pPr>
              <a:lnSpc>
                <a:spcPct val="150000"/>
              </a:lnSpc>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a:t>
            </a:r>
            <a:r>
              <a:rPr lang="en-US" sz="1400" dirty="0" err="1"/>
              <a:t>Donec</a:t>
            </a:r>
            <a:r>
              <a:rPr lang="en-US" sz="1400" dirty="0"/>
              <a:t> id </a:t>
            </a:r>
            <a:r>
              <a:rPr lang="en-US" sz="1400" dirty="0" err="1"/>
              <a:t>nisl</a:t>
            </a:r>
            <a:r>
              <a:rPr lang="en-US" sz="1400" dirty="0"/>
              <a:t> sed </a:t>
            </a:r>
            <a:r>
              <a:rPr lang="en-US" sz="1400" dirty="0" err="1"/>
              <a:t>purus</a:t>
            </a:r>
            <a:r>
              <a:rPr lang="en-US" sz="1400" dirty="0"/>
              <a:t> </a:t>
            </a:r>
            <a:r>
              <a:rPr lang="en-US" sz="1400" dirty="0" err="1"/>
              <a:t>tempor</a:t>
            </a:r>
            <a:r>
              <a:rPr lang="en-US" sz="1400" dirty="0"/>
              <a:t> </a:t>
            </a:r>
            <a:r>
              <a:rPr lang="en-US" sz="1400" dirty="0" err="1"/>
              <a:t>eleifend</a:t>
            </a:r>
            <a:r>
              <a:rPr lang="en-US" sz="1400" dirty="0"/>
              <a:t> ac </a:t>
            </a:r>
            <a:r>
              <a:rPr lang="en-US" sz="1400" dirty="0" err="1"/>
              <a:t>ut</a:t>
            </a:r>
            <a:r>
              <a:rPr lang="en-US" sz="1400" dirty="0"/>
              <a:t> magna. </a:t>
            </a:r>
            <a:r>
              <a:rPr lang="en-US" sz="1400" dirty="0" err="1"/>
              <a:t>Curabitur</a:t>
            </a:r>
            <a:r>
              <a:rPr lang="en-US" sz="1400" dirty="0"/>
              <a:t> vel mi </a:t>
            </a:r>
            <a:r>
              <a:rPr lang="en-US" sz="1400" dirty="0" err="1"/>
              <a:t>odio</a:t>
            </a:r>
            <a:r>
              <a:rPr lang="en-US" sz="1400" dirty="0"/>
              <a:t>. Duis sit </a:t>
            </a:r>
            <a:r>
              <a:rPr lang="en-US" sz="1400" dirty="0" err="1"/>
              <a:t>amet</a:t>
            </a:r>
            <a:r>
              <a:rPr lang="en-US" sz="1400" dirty="0"/>
              <a:t> dolor id ipsum pharetra </a:t>
            </a:r>
            <a:r>
              <a:rPr lang="en-US" sz="1400" dirty="0" err="1"/>
              <a:t>sagittis</a:t>
            </a:r>
            <a:r>
              <a:rPr lang="en-US" sz="1400" dirty="0"/>
              <a:t>. </a:t>
            </a:r>
            <a:r>
              <a:rPr lang="en-US" sz="1400" dirty="0" err="1"/>
              <a:t>Nullam</a:t>
            </a:r>
            <a:r>
              <a:rPr lang="en-US" sz="1400" dirty="0"/>
              <a:t> </a:t>
            </a:r>
            <a:r>
              <a:rPr lang="en-US" sz="1400" dirty="0" err="1"/>
              <a:t>commodo</a:t>
            </a:r>
            <a:r>
              <a:rPr lang="en-US" sz="1400" dirty="0"/>
              <a:t> tempus </a:t>
            </a:r>
            <a:r>
              <a:rPr lang="en-US" sz="1400" dirty="0" err="1"/>
              <a:t>neque</a:t>
            </a:r>
            <a:r>
              <a:rPr lang="en-US" sz="1400" dirty="0"/>
              <a:t> </a:t>
            </a:r>
            <a:r>
              <a:rPr lang="en-US" sz="1400" dirty="0" err="1"/>
              <a:t>nec</a:t>
            </a:r>
            <a:r>
              <a:rPr lang="en-US" sz="1400" dirty="0"/>
              <a:t> </a:t>
            </a:r>
            <a:r>
              <a:rPr lang="en-US" sz="1400" dirty="0" err="1"/>
              <a:t>rutrum</a:t>
            </a:r>
            <a:r>
              <a:rPr lang="en-US" sz="1400" dirty="0"/>
              <a:t>. </a:t>
            </a:r>
            <a:r>
              <a:rPr lang="en-US" sz="1400" dirty="0" err="1"/>
              <a:t>Suspendisse</a:t>
            </a:r>
            <a:r>
              <a:rPr lang="en-US" sz="1400" dirty="0"/>
              <a:t> </a:t>
            </a:r>
            <a:r>
              <a:rPr lang="en-US" sz="1400" dirty="0" err="1"/>
              <a:t>potenti</a:t>
            </a:r>
            <a:r>
              <a:rPr lang="en-US" sz="1400" dirty="0"/>
              <a:t>. </a:t>
            </a:r>
          </a:p>
        </p:txBody>
      </p:sp>
      <p:sp>
        <p:nvSpPr>
          <p:cNvPr id="8" name="Cross 7"/>
          <p:cNvSpPr/>
          <p:nvPr/>
        </p:nvSpPr>
        <p:spPr>
          <a:xfrm>
            <a:off x="10324798" y="3499736"/>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18B45250-5121-4657-A7E7-B1BE4068B8F4}"/>
              </a:ext>
            </a:extLst>
          </p:cNvPr>
          <p:cNvPicPr>
            <a:picLocks noGrp="1" noChangeAspect="1"/>
          </p:cNvPicPr>
          <p:nvPr>
            <p:ph type="pic" sz="quarter" idx="10"/>
          </p:nvPr>
        </p:nvPicPr>
        <p:blipFill rotWithShape="1">
          <a:blip r:embed="rId2"/>
          <a:srcRect t="45653" b="16897"/>
          <a:stretch/>
        </p:blipFill>
        <p:spPr>
          <a:xfrm>
            <a:off x="253042" y="229678"/>
            <a:ext cx="10902638" cy="3062162"/>
          </a:xfrm>
        </p:spPr>
      </p:pic>
    </p:spTree>
    <p:extLst>
      <p:ext uri="{BB962C8B-B14F-4D97-AF65-F5344CB8AC3E}">
        <p14:creationId xmlns:p14="http://schemas.microsoft.com/office/powerpoint/2010/main" val="656867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25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animBg="1"/>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BA2E462-D7D1-4B59-A476-F1EC2678CA81}"/>
              </a:ext>
            </a:extLst>
          </p:cNvPr>
          <p:cNvPicPr>
            <a:picLocks noGrp="1" noChangeAspect="1"/>
          </p:cNvPicPr>
          <p:nvPr>
            <p:ph type="pic" sz="quarter" idx="10"/>
          </p:nvPr>
        </p:nvPicPr>
        <p:blipFill>
          <a:blip r:embed="rId2"/>
          <a:srcRect l="8897" r="8897"/>
          <a:stretch>
            <a:fillRect/>
          </a:stretch>
        </p:blipFill>
        <p:spPr/>
      </p:pic>
      <p:sp>
        <p:nvSpPr>
          <p:cNvPr id="4" name="Rectangle 3"/>
          <p:cNvSpPr/>
          <p:nvPr/>
        </p:nvSpPr>
        <p:spPr>
          <a:xfrm>
            <a:off x="240632" y="3461496"/>
            <a:ext cx="5780600" cy="3155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0243" y="4185352"/>
            <a:ext cx="4921378" cy="1708160"/>
          </a:xfrm>
          <a:prstGeom prst="rect">
            <a:avLst/>
          </a:prstGeom>
          <a:noFill/>
        </p:spPr>
        <p:txBody>
          <a:bodyPr wrap="square" rtlCol="0">
            <a:spAutoFit/>
          </a:bodyPr>
          <a:lstStyle/>
          <a:p>
            <a:pPr>
              <a:lnSpc>
                <a:spcPct val="150000"/>
              </a:lnSpc>
            </a:pPr>
            <a:r>
              <a:rPr lang="en-US" sz="1400">
                <a:solidFill>
                  <a:schemeClr val="bg1"/>
                </a:solidFill>
              </a:rPr>
              <a:t>Lorem ipsum dolor sit amet, consectetur adipiscing elit. Donec id nisl sed purus tempor eleifend ac ut magna. Curabitur vel mi odio. Duis sit amet dolor id ipsum pharetra sagittis. Nullam commodo tempus neque nec rutrum. Suspendisse potenti. </a:t>
            </a:r>
          </a:p>
        </p:txBody>
      </p:sp>
      <p:sp>
        <p:nvSpPr>
          <p:cNvPr id="6" name="Cross 5"/>
          <p:cNvSpPr/>
          <p:nvPr/>
        </p:nvSpPr>
        <p:spPr>
          <a:xfrm>
            <a:off x="6021232" y="2980232"/>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88299" y="936394"/>
            <a:ext cx="4253190" cy="1569660"/>
          </a:xfrm>
          <a:prstGeom prst="rect">
            <a:avLst/>
          </a:prstGeom>
          <a:noFill/>
        </p:spPr>
        <p:txBody>
          <a:bodyPr wrap="square" rtlCol="0">
            <a:spAutoFit/>
          </a:bodyPr>
          <a:lstStyle/>
          <a:p>
            <a:r>
              <a:rPr lang="en-US" sz="3200">
                <a:latin typeface="+mj-lt"/>
              </a:rPr>
              <a:t>AWESOME IMAGES AND SHORT TEXT TAGLINE </a:t>
            </a:r>
            <a:r>
              <a:rPr lang="en-US" sz="3200">
                <a:solidFill>
                  <a:schemeClr val="accent1"/>
                </a:solidFill>
                <a:latin typeface="+mj-lt"/>
              </a:rPr>
              <a:t>HERE</a:t>
            </a:r>
          </a:p>
        </p:txBody>
      </p:sp>
      <p:sp>
        <p:nvSpPr>
          <p:cNvPr id="8" name="L-Shape 7"/>
          <p:cNvSpPr/>
          <p:nvPr/>
        </p:nvSpPr>
        <p:spPr>
          <a:xfrm>
            <a:off x="1001111" y="2506054"/>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373035" y="1201271"/>
            <a:ext cx="1039906" cy="1039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2587"/>
          <p:cNvSpPr/>
          <p:nvPr/>
        </p:nvSpPr>
        <p:spPr>
          <a:xfrm>
            <a:off x="8672061" y="1500297"/>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1347271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anim calcmode="lin" valueType="num">
                                      <p:cBhvr>
                                        <p:cTn id="19" dur="750" fill="hold"/>
                                        <p:tgtEl>
                                          <p:spTgt spid="7"/>
                                        </p:tgtEl>
                                        <p:attrNameLst>
                                          <p:attrName>ppt_x</p:attrName>
                                        </p:attrNameLst>
                                      </p:cBhvr>
                                      <p:tavLst>
                                        <p:tav tm="0">
                                          <p:val>
                                            <p:strVal val="#ppt_x"/>
                                          </p:val>
                                        </p:tav>
                                        <p:tav tm="100000">
                                          <p:val>
                                            <p:strVal val="#ppt_x"/>
                                          </p:val>
                                        </p:tav>
                                      </p:tavLst>
                                    </p:anim>
                                    <p:anim calcmode="lin" valueType="num">
                                      <p:cBhvr>
                                        <p:cTn id="20" dur="75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2250"/>
                            </p:stCondLst>
                            <p:childTnLst>
                              <p:par>
                                <p:cTn id="28" presetID="37"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450" decel="100000" fill="hold"/>
                                        <p:tgtEl>
                                          <p:spTgt spid="9"/>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450" decel="100000" fill="hold"/>
                                        <p:tgtEl>
                                          <p:spTgt spid="10"/>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556E54A-2582-4CD9-8124-9C16F1EFAC1E}"/>
              </a:ext>
            </a:extLst>
          </p:cNvPr>
          <p:cNvPicPr>
            <a:picLocks noGrp="1" noChangeAspect="1"/>
          </p:cNvPicPr>
          <p:nvPr>
            <p:ph type="pic" sz="quarter" idx="10"/>
          </p:nvPr>
        </p:nvPicPr>
        <p:blipFill>
          <a:blip r:embed="rId2"/>
          <a:srcRect t="39551" b="39551"/>
          <a:stretch>
            <a:fillRect/>
          </a:stretch>
        </p:blipFill>
        <p:spPr/>
      </p:pic>
      <p:sp>
        <p:nvSpPr>
          <p:cNvPr id="6" name="TextBox 5"/>
          <p:cNvSpPr txBox="1"/>
          <p:nvPr/>
        </p:nvSpPr>
        <p:spPr>
          <a:xfrm>
            <a:off x="1218717" y="4432627"/>
            <a:ext cx="2899878" cy="954107"/>
          </a:xfrm>
          <a:prstGeom prst="rect">
            <a:avLst/>
          </a:prstGeom>
          <a:noFill/>
        </p:spPr>
        <p:txBody>
          <a:bodyPr wrap="square" rtlCol="0">
            <a:spAutoFit/>
          </a:bodyPr>
          <a:lstStyle/>
          <a:p>
            <a:r>
              <a:rPr lang="en-US" sz="2800" dirty="0">
                <a:latin typeface="+mj-lt"/>
              </a:rPr>
              <a:t>ONE PICTURE </a:t>
            </a:r>
            <a:r>
              <a:rPr lang="en-US" sz="2800" dirty="0">
                <a:solidFill>
                  <a:schemeClr val="accent1"/>
                </a:solidFill>
                <a:latin typeface="+mj-lt"/>
              </a:rPr>
              <a:t>AND TEXT</a:t>
            </a:r>
          </a:p>
        </p:txBody>
      </p:sp>
      <p:sp>
        <p:nvSpPr>
          <p:cNvPr id="7" name="L-Shape 6"/>
          <p:cNvSpPr/>
          <p:nvPr/>
        </p:nvSpPr>
        <p:spPr>
          <a:xfrm>
            <a:off x="931528" y="5504751"/>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p:cNvSpPr/>
          <p:nvPr/>
        </p:nvSpPr>
        <p:spPr>
          <a:xfrm>
            <a:off x="2925324" y="513818"/>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792597" y="4217182"/>
            <a:ext cx="5714028" cy="1384995"/>
          </a:xfrm>
          <a:prstGeom prst="rect">
            <a:avLst/>
          </a:prstGeom>
          <a:noFill/>
        </p:spPr>
        <p:txBody>
          <a:bodyPr wrap="square" rtlCol="0">
            <a:spAutoFit/>
          </a:bodyPr>
          <a:lstStyle/>
          <a:p>
            <a:pPr>
              <a:lnSpc>
                <a:spcPct val="150000"/>
              </a:lnSpc>
            </a:pPr>
            <a:r>
              <a:rPr lang="en-US" sz="1400"/>
              <a:t>Lorem ipsum dolor sit amet, consectetur adipiscing elit. Donec id nisl sed purus tempor eleifend ac ut magna. Curabitur vel mi odio. Duis sit amet dolor id ipsum pharetra sagittis. Nullam commodo tempus neque nec rutrum. Suspendisse potenti. </a:t>
            </a:r>
          </a:p>
        </p:txBody>
      </p:sp>
      <p:sp>
        <p:nvSpPr>
          <p:cNvPr id="19" name="TextBox 18"/>
          <p:cNvSpPr txBox="1"/>
          <p:nvPr/>
        </p:nvSpPr>
        <p:spPr>
          <a:xfrm>
            <a:off x="4360520" y="1864246"/>
            <a:ext cx="1626812" cy="338554"/>
          </a:xfrm>
          <a:prstGeom prst="rect">
            <a:avLst/>
          </a:prstGeom>
          <a:noFill/>
        </p:spPr>
        <p:txBody>
          <a:bodyPr wrap="square" rtlCol="0">
            <a:spAutoFit/>
          </a:bodyPr>
          <a:lstStyle/>
          <a:p>
            <a:r>
              <a:rPr lang="en-US" sz="1600" spc="30">
                <a:solidFill>
                  <a:schemeClr val="bg1"/>
                </a:solidFill>
              </a:rPr>
              <a:t>Subtitle Here</a:t>
            </a:r>
          </a:p>
        </p:txBody>
      </p:sp>
      <p:sp>
        <p:nvSpPr>
          <p:cNvPr id="20" name="TextBox 19"/>
          <p:cNvSpPr txBox="1"/>
          <p:nvPr/>
        </p:nvSpPr>
        <p:spPr>
          <a:xfrm>
            <a:off x="4360520" y="2172167"/>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
        <p:nvSpPr>
          <p:cNvPr id="21" name="TextBox 20"/>
          <p:cNvSpPr txBox="1"/>
          <p:nvPr/>
        </p:nvSpPr>
        <p:spPr>
          <a:xfrm>
            <a:off x="7649611" y="1856325"/>
            <a:ext cx="1626812" cy="338554"/>
          </a:xfrm>
          <a:prstGeom prst="rect">
            <a:avLst/>
          </a:prstGeom>
          <a:noFill/>
        </p:spPr>
        <p:txBody>
          <a:bodyPr wrap="square" rtlCol="0">
            <a:spAutoFit/>
          </a:bodyPr>
          <a:lstStyle/>
          <a:p>
            <a:r>
              <a:rPr lang="en-US" sz="1600" spc="30">
                <a:solidFill>
                  <a:schemeClr val="bg1"/>
                </a:solidFill>
              </a:rPr>
              <a:t>Subtitle Here</a:t>
            </a:r>
          </a:p>
        </p:txBody>
      </p:sp>
      <p:sp>
        <p:nvSpPr>
          <p:cNvPr id="22" name="TextBox 21"/>
          <p:cNvSpPr txBox="1"/>
          <p:nvPr/>
        </p:nvSpPr>
        <p:spPr>
          <a:xfrm>
            <a:off x="7649611" y="2164246"/>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
        <p:nvSpPr>
          <p:cNvPr id="23" name="TextBox 22"/>
          <p:cNvSpPr txBox="1"/>
          <p:nvPr/>
        </p:nvSpPr>
        <p:spPr>
          <a:xfrm>
            <a:off x="4360520" y="1414795"/>
            <a:ext cx="1626812" cy="400110"/>
          </a:xfrm>
          <a:prstGeom prst="rect">
            <a:avLst/>
          </a:prstGeom>
          <a:noFill/>
        </p:spPr>
        <p:txBody>
          <a:bodyPr wrap="square" rtlCol="0">
            <a:spAutoFit/>
          </a:bodyPr>
          <a:lstStyle/>
          <a:p>
            <a:r>
              <a:rPr lang="en-US" sz="2000" b="1" spc="30">
                <a:solidFill>
                  <a:schemeClr val="bg1"/>
                </a:solidFill>
              </a:rPr>
              <a:t>01</a:t>
            </a:r>
          </a:p>
        </p:txBody>
      </p:sp>
      <p:sp>
        <p:nvSpPr>
          <p:cNvPr id="24" name="TextBox 23"/>
          <p:cNvSpPr txBox="1"/>
          <p:nvPr/>
        </p:nvSpPr>
        <p:spPr>
          <a:xfrm>
            <a:off x="7649611" y="1406874"/>
            <a:ext cx="1626812" cy="400110"/>
          </a:xfrm>
          <a:prstGeom prst="rect">
            <a:avLst/>
          </a:prstGeom>
          <a:noFill/>
        </p:spPr>
        <p:txBody>
          <a:bodyPr wrap="square" rtlCol="0">
            <a:spAutoFit/>
          </a:bodyPr>
          <a:lstStyle/>
          <a:p>
            <a:r>
              <a:rPr lang="en-US" sz="2000" b="1" spc="30">
                <a:solidFill>
                  <a:schemeClr val="bg1"/>
                </a:solidFill>
              </a:rPr>
              <a:t>02</a:t>
            </a:r>
          </a:p>
        </p:txBody>
      </p:sp>
    </p:spTree>
    <p:extLst>
      <p:ext uri="{BB962C8B-B14F-4D97-AF65-F5344CB8AC3E}">
        <p14:creationId xmlns:p14="http://schemas.microsoft.com/office/powerpoint/2010/main" val="1148538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1250"/>
                            </p:stCondLst>
                            <p:childTnLst>
                              <p:par>
                                <p:cTn id="22" presetID="42"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4" grpId="0" animBg="1"/>
      <p:bldP spid="15" grpId="0"/>
      <p:bldP spid="19" grpId="0"/>
      <p:bldP spid="20" grpId="0"/>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842183" y="228600"/>
            <a:ext cx="4315046" cy="640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977FD4AF-FECE-41B0-BEBD-4BE5CB154AFB}"/>
              </a:ext>
            </a:extLst>
          </p:cNvPr>
          <p:cNvPicPr>
            <a:picLocks noGrp="1" noChangeAspect="1"/>
          </p:cNvPicPr>
          <p:nvPr>
            <p:ph type="pic" sz="quarter" idx="10"/>
          </p:nvPr>
        </p:nvPicPr>
        <p:blipFill>
          <a:blip r:embed="rId2"/>
          <a:srcRect t="29089" b="29089"/>
          <a:stretch>
            <a:fillRect/>
          </a:stretch>
        </p:blipFill>
        <p:spPr/>
      </p:pic>
      <p:sp>
        <p:nvSpPr>
          <p:cNvPr id="3" name="TextBox 2"/>
          <p:cNvSpPr txBox="1"/>
          <p:nvPr/>
        </p:nvSpPr>
        <p:spPr>
          <a:xfrm>
            <a:off x="890983" y="1597362"/>
            <a:ext cx="1617976" cy="2246769"/>
          </a:xfrm>
          <a:prstGeom prst="rect">
            <a:avLst/>
          </a:prstGeom>
          <a:noFill/>
        </p:spPr>
        <p:txBody>
          <a:bodyPr wrap="square" rtlCol="0">
            <a:spAutoFit/>
          </a:bodyPr>
          <a:lstStyle/>
          <a:p>
            <a:r>
              <a:rPr lang="en-US" sz="2800">
                <a:latin typeface="+mj-lt"/>
              </a:rPr>
              <a:t>AWESOME </a:t>
            </a:r>
            <a:r>
              <a:rPr lang="en-US" sz="2800">
                <a:solidFill>
                  <a:schemeClr val="accent1"/>
                </a:solidFill>
                <a:latin typeface="+mj-lt"/>
              </a:rPr>
              <a:t>PICTURE AND TEXT</a:t>
            </a:r>
          </a:p>
        </p:txBody>
      </p:sp>
      <p:sp>
        <p:nvSpPr>
          <p:cNvPr id="6" name="Cross 5"/>
          <p:cNvSpPr/>
          <p:nvPr/>
        </p:nvSpPr>
        <p:spPr>
          <a:xfrm>
            <a:off x="2866817" y="5970495"/>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p:cNvSpPr/>
          <p:nvPr/>
        </p:nvSpPr>
        <p:spPr>
          <a:xfrm>
            <a:off x="603795" y="3844131"/>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99604" y="4017113"/>
            <a:ext cx="5954091" cy="1477328"/>
          </a:xfrm>
          <a:prstGeom prst="rect">
            <a:avLst/>
          </a:prstGeom>
          <a:noFill/>
        </p:spPr>
        <p:txBody>
          <a:bodyPr wrap="square" rtlCol="0">
            <a:spAutoFit/>
          </a:bodyPr>
          <a:lstStyle/>
          <a:p>
            <a:pPr>
              <a:lnSpc>
                <a:spcPct val="150000"/>
              </a:lnSpc>
            </a:pPr>
            <a:r>
              <a:rPr lang="en-US" sz="1200">
                <a:solidFill>
                  <a:schemeClr val="bg1"/>
                </a:solidFill>
              </a:rPr>
              <a:t>Lorem ipsum dolor sit amet, consectetur adipiscing elit. Donec id nisl sed purus tempor eleifend ac ut magna. Curabitur vel mi odio. Duis sit amet dolor id ipsum pharetra sagittis. Nullam commodo tempus neque nec rutrum. Suspendisse potenti. Orci varius natoque penatibus et magnis dis parturient montes, nascetur ridiculus mus. Ut rhoncus neque in massa rutrum pharetra.</a:t>
            </a:r>
          </a:p>
        </p:txBody>
      </p:sp>
      <p:sp>
        <p:nvSpPr>
          <p:cNvPr id="10" name="Shape 2535"/>
          <p:cNvSpPr/>
          <p:nvPr/>
        </p:nvSpPr>
        <p:spPr>
          <a:xfrm>
            <a:off x="7848083" y="964017"/>
            <a:ext cx="361518" cy="441870"/>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547"/>
          <p:cNvSpPr/>
          <p:nvPr/>
        </p:nvSpPr>
        <p:spPr>
          <a:xfrm>
            <a:off x="3940740" y="964025"/>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lumMod val="50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TextBox 11"/>
          <p:cNvSpPr txBox="1"/>
          <p:nvPr/>
        </p:nvSpPr>
        <p:spPr>
          <a:xfrm>
            <a:off x="3833166" y="1597362"/>
            <a:ext cx="1626812" cy="338554"/>
          </a:xfrm>
          <a:prstGeom prst="rect">
            <a:avLst/>
          </a:prstGeom>
          <a:noFill/>
        </p:spPr>
        <p:txBody>
          <a:bodyPr wrap="square" rtlCol="0">
            <a:spAutoFit/>
          </a:bodyPr>
          <a:lstStyle/>
          <a:p>
            <a:r>
              <a:rPr lang="en-US" sz="1600" spc="30">
                <a:solidFill>
                  <a:schemeClr val="tx1">
                    <a:lumMod val="50000"/>
                  </a:schemeClr>
                </a:solidFill>
              </a:rPr>
              <a:t>Subtitle Here</a:t>
            </a:r>
          </a:p>
        </p:txBody>
      </p:sp>
      <p:sp>
        <p:nvSpPr>
          <p:cNvPr id="13" name="TextBox 12"/>
          <p:cNvSpPr txBox="1"/>
          <p:nvPr/>
        </p:nvSpPr>
        <p:spPr>
          <a:xfrm>
            <a:off x="3833166" y="1905283"/>
            <a:ext cx="2736982" cy="867930"/>
          </a:xfrm>
          <a:prstGeom prst="rect">
            <a:avLst/>
          </a:prstGeom>
          <a:noFill/>
        </p:spPr>
        <p:txBody>
          <a:bodyPr wrap="square" rtlCol="0">
            <a:spAutoFit/>
          </a:bodyPr>
          <a:lstStyle/>
          <a:p>
            <a:pPr lvl="0">
              <a:lnSpc>
                <a:spcPct val="140000"/>
              </a:lnSpc>
              <a:defRPr/>
            </a:pPr>
            <a:r>
              <a:rPr lang="en-US" sz="1200">
                <a:solidFill>
                  <a:schemeClr val="tx1">
                    <a:lumMod val="50000"/>
                  </a:schemeClr>
                </a:solidFill>
              </a:rPr>
              <a:t>Nunc at laoreet lacus. Etiam felis neque, hendrerit non sagittis nec, molestie a augue.</a:t>
            </a:r>
          </a:p>
        </p:txBody>
      </p:sp>
      <p:sp>
        <p:nvSpPr>
          <p:cNvPr id="14" name="TextBox 13"/>
          <p:cNvSpPr txBox="1"/>
          <p:nvPr/>
        </p:nvSpPr>
        <p:spPr>
          <a:xfrm>
            <a:off x="7700341" y="1582120"/>
            <a:ext cx="1626812" cy="338554"/>
          </a:xfrm>
          <a:prstGeom prst="rect">
            <a:avLst/>
          </a:prstGeom>
          <a:noFill/>
        </p:spPr>
        <p:txBody>
          <a:bodyPr wrap="square" rtlCol="0">
            <a:spAutoFit/>
          </a:bodyPr>
          <a:lstStyle/>
          <a:p>
            <a:r>
              <a:rPr lang="en-US" sz="1600" spc="30">
                <a:solidFill>
                  <a:schemeClr val="bg1"/>
                </a:solidFill>
              </a:rPr>
              <a:t>Subtitle Here</a:t>
            </a:r>
          </a:p>
        </p:txBody>
      </p:sp>
      <p:sp>
        <p:nvSpPr>
          <p:cNvPr id="15" name="TextBox 14"/>
          <p:cNvSpPr txBox="1"/>
          <p:nvPr/>
        </p:nvSpPr>
        <p:spPr>
          <a:xfrm>
            <a:off x="7700341" y="1890041"/>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Tree>
    <p:extLst>
      <p:ext uri="{BB962C8B-B14F-4D97-AF65-F5344CB8AC3E}">
        <p14:creationId xmlns:p14="http://schemas.microsoft.com/office/powerpoint/2010/main" val="122184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25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275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4" grpId="0"/>
      <p:bldP spid="10" grpId="0" animBg="1"/>
      <p:bldP spid="11" grpId="0" animBg="1"/>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6184" y="995082"/>
            <a:ext cx="8144779" cy="2429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60345" y="1471136"/>
            <a:ext cx="5954091" cy="1477328"/>
          </a:xfrm>
          <a:prstGeom prst="rect">
            <a:avLst/>
          </a:prstGeom>
          <a:noFill/>
        </p:spPr>
        <p:txBody>
          <a:bodyPr wrap="square" rtlCol="0">
            <a:spAutoFit/>
          </a:bodyPr>
          <a:lstStyle/>
          <a:p>
            <a:pPr>
              <a:lnSpc>
                <a:spcPct val="150000"/>
              </a:lnSpc>
            </a:pPr>
            <a:r>
              <a:rPr lang="en-US" sz="1200">
                <a:solidFill>
                  <a:schemeClr val="bg1"/>
                </a:solidFill>
              </a:rPr>
              <a:t>Lorem ipsum dolor sit amet, consectetur adipiscing elit. Donec id nisl sed purus tempor eleifend ac ut magna. Curabitur vel mi odio. Duis sit amet dolor id ipsum pharetra sagittis. Nullam commodo tempus neque nec rutrum. Suspendisse potenti. Orci varius natoque penatibus et magnis dis parturient montes, nascetur ridiculus mus. Ut rhoncus neque in massa rutrum pharetra.</a:t>
            </a:r>
          </a:p>
        </p:txBody>
      </p:sp>
      <p:sp>
        <p:nvSpPr>
          <p:cNvPr id="7" name="TextBox 6"/>
          <p:cNvSpPr txBox="1"/>
          <p:nvPr/>
        </p:nvSpPr>
        <p:spPr>
          <a:xfrm>
            <a:off x="966850" y="4286851"/>
            <a:ext cx="2226649" cy="1384995"/>
          </a:xfrm>
          <a:prstGeom prst="rect">
            <a:avLst/>
          </a:prstGeom>
          <a:noFill/>
        </p:spPr>
        <p:txBody>
          <a:bodyPr wrap="square" rtlCol="0">
            <a:spAutoFit/>
          </a:bodyPr>
          <a:lstStyle/>
          <a:p>
            <a:r>
              <a:rPr lang="en-US" sz="2800">
                <a:latin typeface="+mj-lt"/>
              </a:rPr>
              <a:t>AWESOME PICTURE HERE</a:t>
            </a:r>
            <a:endParaRPr lang="en-US" sz="2800">
              <a:solidFill>
                <a:schemeClr val="accent1"/>
              </a:solidFill>
              <a:latin typeface="+mj-lt"/>
            </a:endParaRPr>
          </a:p>
        </p:txBody>
      </p:sp>
      <p:sp>
        <p:nvSpPr>
          <p:cNvPr id="8" name="L-Shape 7"/>
          <p:cNvSpPr/>
          <p:nvPr/>
        </p:nvSpPr>
        <p:spPr>
          <a:xfrm>
            <a:off x="679662" y="5671846"/>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2574"/>
          <p:cNvSpPr/>
          <p:nvPr/>
        </p:nvSpPr>
        <p:spPr>
          <a:xfrm>
            <a:off x="8070988" y="4050791"/>
            <a:ext cx="401686" cy="441854"/>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tx1">
              <a:lumMod val="50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Shape 2587"/>
          <p:cNvSpPr/>
          <p:nvPr/>
        </p:nvSpPr>
        <p:spPr>
          <a:xfrm>
            <a:off x="4651160" y="4050791"/>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lumMod val="50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2" name="TextBox 11"/>
          <p:cNvSpPr txBox="1"/>
          <p:nvPr/>
        </p:nvSpPr>
        <p:spPr>
          <a:xfrm>
            <a:off x="4543586" y="4677673"/>
            <a:ext cx="1626812" cy="338554"/>
          </a:xfrm>
          <a:prstGeom prst="rect">
            <a:avLst/>
          </a:prstGeom>
          <a:noFill/>
        </p:spPr>
        <p:txBody>
          <a:bodyPr wrap="square" rtlCol="0">
            <a:spAutoFit/>
          </a:bodyPr>
          <a:lstStyle/>
          <a:p>
            <a:r>
              <a:rPr lang="en-US" sz="1600" spc="30">
                <a:solidFill>
                  <a:schemeClr val="tx1">
                    <a:lumMod val="50000"/>
                  </a:schemeClr>
                </a:solidFill>
              </a:rPr>
              <a:t>Subtitle Here</a:t>
            </a:r>
          </a:p>
        </p:txBody>
      </p:sp>
      <p:sp>
        <p:nvSpPr>
          <p:cNvPr id="13" name="TextBox 12"/>
          <p:cNvSpPr txBox="1"/>
          <p:nvPr/>
        </p:nvSpPr>
        <p:spPr>
          <a:xfrm>
            <a:off x="4543586" y="4985594"/>
            <a:ext cx="2736982" cy="867930"/>
          </a:xfrm>
          <a:prstGeom prst="rect">
            <a:avLst/>
          </a:prstGeom>
          <a:noFill/>
        </p:spPr>
        <p:txBody>
          <a:bodyPr wrap="square" rtlCol="0">
            <a:spAutoFit/>
          </a:bodyPr>
          <a:lstStyle/>
          <a:p>
            <a:pPr lvl="0">
              <a:lnSpc>
                <a:spcPct val="140000"/>
              </a:lnSpc>
              <a:defRPr/>
            </a:pPr>
            <a:r>
              <a:rPr lang="en-US" sz="1200">
                <a:solidFill>
                  <a:schemeClr val="tx1">
                    <a:lumMod val="50000"/>
                  </a:schemeClr>
                </a:solidFill>
              </a:rPr>
              <a:t>Nunc at laoreet lacus. Etiam felis neque, hendrerit non sagittis nec, molestie a augue.</a:t>
            </a:r>
          </a:p>
        </p:txBody>
      </p:sp>
      <p:sp>
        <p:nvSpPr>
          <p:cNvPr id="14" name="TextBox 13"/>
          <p:cNvSpPr txBox="1"/>
          <p:nvPr/>
        </p:nvSpPr>
        <p:spPr>
          <a:xfrm>
            <a:off x="7963414" y="4677673"/>
            <a:ext cx="1626812" cy="338554"/>
          </a:xfrm>
          <a:prstGeom prst="rect">
            <a:avLst/>
          </a:prstGeom>
          <a:noFill/>
        </p:spPr>
        <p:txBody>
          <a:bodyPr wrap="square" rtlCol="0">
            <a:spAutoFit/>
          </a:bodyPr>
          <a:lstStyle/>
          <a:p>
            <a:r>
              <a:rPr lang="en-US" sz="1600" spc="30">
                <a:solidFill>
                  <a:schemeClr val="tx1">
                    <a:lumMod val="50000"/>
                  </a:schemeClr>
                </a:solidFill>
              </a:rPr>
              <a:t>Subtitle Here</a:t>
            </a:r>
          </a:p>
        </p:txBody>
      </p:sp>
      <p:sp>
        <p:nvSpPr>
          <p:cNvPr id="15" name="TextBox 14"/>
          <p:cNvSpPr txBox="1"/>
          <p:nvPr/>
        </p:nvSpPr>
        <p:spPr>
          <a:xfrm>
            <a:off x="7963414" y="4985594"/>
            <a:ext cx="2736982" cy="867930"/>
          </a:xfrm>
          <a:prstGeom prst="rect">
            <a:avLst/>
          </a:prstGeom>
          <a:noFill/>
        </p:spPr>
        <p:txBody>
          <a:bodyPr wrap="square" rtlCol="0">
            <a:spAutoFit/>
          </a:bodyPr>
          <a:lstStyle/>
          <a:p>
            <a:pPr lvl="0">
              <a:lnSpc>
                <a:spcPct val="140000"/>
              </a:lnSpc>
              <a:defRPr/>
            </a:pPr>
            <a:r>
              <a:rPr lang="en-US" sz="1200">
                <a:solidFill>
                  <a:schemeClr val="tx1">
                    <a:lumMod val="50000"/>
                  </a:schemeClr>
                </a:solidFill>
              </a:rPr>
              <a:t>Nunc at laoreet lacus. Etiam felis neque, hendrerit non sagittis nec, molestie a augue.</a:t>
            </a:r>
          </a:p>
        </p:txBody>
      </p:sp>
      <p:sp>
        <p:nvSpPr>
          <p:cNvPr id="18" name="Cross 17"/>
          <p:cNvSpPr/>
          <p:nvPr/>
        </p:nvSpPr>
        <p:spPr>
          <a:xfrm>
            <a:off x="439030" y="1230504"/>
            <a:ext cx="481264" cy="481264"/>
          </a:xfrm>
          <a:prstGeom prst="plus">
            <a:avLst>
              <a:gd name="adj" fmla="val 405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AF85BCA6-F793-4AD6-A678-0207D3088AEE}"/>
              </a:ext>
            </a:extLst>
          </p:cNvPr>
          <p:cNvPicPr>
            <a:picLocks noGrp="1" noChangeAspect="1"/>
          </p:cNvPicPr>
          <p:nvPr>
            <p:ph type="pic" sz="quarter" idx="10"/>
          </p:nvPr>
        </p:nvPicPr>
        <p:blipFill>
          <a:blip r:embed="rId2"/>
          <a:srcRect t="18226" b="18226"/>
          <a:stretch>
            <a:fillRect/>
          </a:stretch>
        </p:blipFill>
        <p:spPr/>
      </p:pic>
    </p:spTree>
    <p:extLst>
      <p:ext uri="{BB962C8B-B14F-4D97-AF65-F5344CB8AC3E}">
        <p14:creationId xmlns:p14="http://schemas.microsoft.com/office/powerpoint/2010/main" val="142727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75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animBg="1"/>
      <p:bldP spid="11" grpId="0" animBg="1"/>
      <p:bldP spid="12" grpId="0"/>
      <p:bldP spid="13" grpId="0"/>
      <p:bldP spid="14" grpId="0"/>
      <p:bldP spid="15"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6446" y="229678"/>
            <a:ext cx="3395915" cy="63986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05552" y="2876662"/>
            <a:ext cx="511696" cy="5116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6" name="Rounded Rectangle 5"/>
          <p:cNvSpPr/>
          <p:nvPr/>
        </p:nvSpPr>
        <p:spPr>
          <a:xfrm>
            <a:off x="705552" y="4388224"/>
            <a:ext cx="511696" cy="5116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sp>
        <p:nvSpPr>
          <p:cNvPr id="7" name="Rounded Rectangle 6"/>
          <p:cNvSpPr/>
          <p:nvPr/>
        </p:nvSpPr>
        <p:spPr>
          <a:xfrm>
            <a:off x="705552" y="1366403"/>
            <a:ext cx="511696" cy="5116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sp>
        <p:nvSpPr>
          <p:cNvPr id="8" name="TextBox 7"/>
          <p:cNvSpPr txBox="1"/>
          <p:nvPr/>
        </p:nvSpPr>
        <p:spPr>
          <a:xfrm>
            <a:off x="1321725" y="1473869"/>
            <a:ext cx="1626812" cy="307777"/>
          </a:xfrm>
          <a:prstGeom prst="rect">
            <a:avLst/>
          </a:prstGeom>
          <a:noFill/>
        </p:spPr>
        <p:txBody>
          <a:bodyPr wrap="square" rtlCol="0">
            <a:spAutoFit/>
          </a:bodyPr>
          <a:lstStyle/>
          <a:p>
            <a:r>
              <a:rPr lang="en-US" sz="1400" spc="30">
                <a:solidFill>
                  <a:schemeClr val="bg1"/>
                </a:solidFill>
              </a:rPr>
              <a:t>Subtitle Here</a:t>
            </a:r>
          </a:p>
        </p:txBody>
      </p:sp>
      <p:sp>
        <p:nvSpPr>
          <p:cNvPr id="9" name="TextBox 8"/>
          <p:cNvSpPr txBox="1"/>
          <p:nvPr/>
        </p:nvSpPr>
        <p:spPr>
          <a:xfrm>
            <a:off x="629002" y="1945633"/>
            <a:ext cx="2805996" cy="609398"/>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a:t>
            </a:r>
          </a:p>
        </p:txBody>
      </p:sp>
      <p:sp>
        <p:nvSpPr>
          <p:cNvPr id="10" name="TextBox 9"/>
          <p:cNvSpPr txBox="1"/>
          <p:nvPr/>
        </p:nvSpPr>
        <p:spPr>
          <a:xfrm>
            <a:off x="1321725" y="2974973"/>
            <a:ext cx="1626812" cy="307777"/>
          </a:xfrm>
          <a:prstGeom prst="rect">
            <a:avLst/>
          </a:prstGeom>
          <a:noFill/>
        </p:spPr>
        <p:txBody>
          <a:bodyPr wrap="square" rtlCol="0">
            <a:spAutoFit/>
          </a:bodyPr>
          <a:lstStyle/>
          <a:p>
            <a:r>
              <a:rPr lang="en-US" sz="1400" spc="30">
                <a:solidFill>
                  <a:schemeClr val="bg1"/>
                </a:solidFill>
              </a:rPr>
              <a:t>Subtitle Here</a:t>
            </a:r>
          </a:p>
        </p:txBody>
      </p:sp>
      <p:sp>
        <p:nvSpPr>
          <p:cNvPr id="11" name="TextBox 10"/>
          <p:cNvSpPr txBox="1"/>
          <p:nvPr/>
        </p:nvSpPr>
        <p:spPr>
          <a:xfrm>
            <a:off x="629002" y="3446737"/>
            <a:ext cx="2805996" cy="609398"/>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a:t>
            </a:r>
          </a:p>
        </p:txBody>
      </p:sp>
      <p:sp>
        <p:nvSpPr>
          <p:cNvPr id="12" name="TextBox 11"/>
          <p:cNvSpPr txBox="1"/>
          <p:nvPr/>
        </p:nvSpPr>
        <p:spPr>
          <a:xfrm>
            <a:off x="1321725" y="4483580"/>
            <a:ext cx="1626812" cy="307777"/>
          </a:xfrm>
          <a:prstGeom prst="rect">
            <a:avLst/>
          </a:prstGeom>
          <a:noFill/>
        </p:spPr>
        <p:txBody>
          <a:bodyPr wrap="square" rtlCol="0">
            <a:spAutoFit/>
          </a:bodyPr>
          <a:lstStyle/>
          <a:p>
            <a:r>
              <a:rPr lang="en-US" sz="1400" spc="30">
                <a:solidFill>
                  <a:schemeClr val="bg1"/>
                </a:solidFill>
              </a:rPr>
              <a:t>Subtitle Here</a:t>
            </a:r>
          </a:p>
        </p:txBody>
      </p:sp>
      <p:sp>
        <p:nvSpPr>
          <p:cNvPr id="13" name="TextBox 12"/>
          <p:cNvSpPr txBox="1"/>
          <p:nvPr/>
        </p:nvSpPr>
        <p:spPr>
          <a:xfrm>
            <a:off x="629002" y="4955344"/>
            <a:ext cx="2805996" cy="609398"/>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a:t>
            </a:r>
          </a:p>
        </p:txBody>
      </p:sp>
      <p:sp>
        <p:nvSpPr>
          <p:cNvPr id="14" name="TextBox 13"/>
          <p:cNvSpPr txBox="1"/>
          <p:nvPr/>
        </p:nvSpPr>
        <p:spPr>
          <a:xfrm>
            <a:off x="8460185" y="948730"/>
            <a:ext cx="2197869" cy="1384995"/>
          </a:xfrm>
          <a:prstGeom prst="rect">
            <a:avLst/>
          </a:prstGeom>
          <a:noFill/>
        </p:spPr>
        <p:txBody>
          <a:bodyPr wrap="square" rtlCol="0">
            <a:spAutoFit/>
          </a:bodyPr>
          <a:lstStyle/>
          <a:p>
            <a:r>
              <a:rPr lang="en-US" sz="2800">
                <a:latin typeface="+mj-lt"/>
              </a:rPr>
              <a:t>LEFT AWESOME IMAGES</a:t>
            </a:r>
            <a:endParaRPr lang="en-US" sz="2800">
              <a:solidFill>
                <a:schemeClr val="accent1"/>
              </a:solidFill>
              <a:latin typeface="+mj-lt"/>
            </a:endParaRPr>
          </a:p>
        </p:txBody>
      </p:sp>
      <p:sp>
        <p:nvSpPr>
          <p:cNvPr id="15" name="L-Shape 14"/>
          <p:cNvSpPr/>
          <p:nvPr/>
        </p:nvSpPr>
        <p:spPr>
          <a:xfrm rot="5400000">
            <a:off x="8172997" y="661542"/>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169118" y="2983169"/>
            <a:ext cx="2780002" cy="3000821"/>
          </a:xfrm>
          <a:prstGeom prst="rect">
            <a:avLst/>
          </a:prstGeom>
          <a:noFill/>
        </p:spPr>
        <p:txBody>
          <a:bodyPr wrap="square" rtlCol="0">
            <a:spAutoFit/>
          </a:bodyPr>
          <a:lstStyle/>
          <a:p>
            <a:pPr>
              <a:lnSpc>
                <a:spcPct val="150000"/>
              </a:lnSpc>
            </a:pPr>
            <a:r>
              <a:rPr lang="en-US" sz="1400"/>
              <a:t>Lorem ipsum dolor sit amet, consectetur adipiscing elit. Donec id nisl sed purus tempor eleifend ac ut magna. Curabitur vel mi odio. Duis sit amet dolor id ipsum pharetra sagittis. Nullam commodo tempus neque nec rutrum. Suspendisse potenti. </a:t>
            </a:r>
          </a:p>
        </p:txBody>
      </p:sp>
      <p:pic>
        <p:nvPicPr>
          <p:cNvPr id="17" name="Picture Placeholder 16">
            <a:extLst>
              <a:ext uri="{FF2B5EF4-FFF2-40B4-BE49-F238E27FC236}">
                <a16:creationId xmlns:a16="http://schemas.microsoft.com/office/drawing/2014/main" id="{D7058A91-783D-4D1C-8244-030623EC8DAA}"/>
              </a:ext>
            </a:extLst>
          </p:cNvPr>
          <p:cNvPicPr>
            <a:picLocks noGrp="1" noChangeAspect="1"/>
          </p:cNvPicPr>
          <p:nvPr>
            <p:ph type="pic" sz="quarter" idx="10"/>
          </p:nvPr>
        </p:nvPicPr>
        <p:blipFill>
          <a:blip r:embed="rId2"/>
          <a:srcRect l="2357" r="2357"/>
          <a:stretch>
            <a:fillRect/>
          </a:stretch>
        </p:blipFill>
        <p:spPr/>
      </p:pic>
    </p:spTree>
    <p:extLst>
      <p:ext uri="{BB962C8B-B14F-4D97-AF65-F5344CB8AC3E}">
        <p14:creationId xmlns:p14="http://schemas.microsoft.com/office/powerpoint/2010/main" val="20549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450" decel="100000" fill="hold"/>
                                        <p:tgtEl>
                                          <p:spTgt spid="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450" decel="100000" fill="hold"/>
                                        <p:tgtEl>
                                          <p:spTgt spid="9"/>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37"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450" decel="100000" fill="hold"/>
                                        <p:tgtEl>
                                          <p:spTgt spid="5"/>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450" decel="100000" fill="hold"/>
                                        <p:tgtEl>
                                          <p:spTgt spid="10"/>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450" decel="100000" fill="hold"/>
                                        <p:tgtEl>
                                          <p:spTgt spid="11"/>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par>
                          <p:cTn id="42" fill="hold">
                            <p:stCondLst>
                              <p:cond delay="1000"/>
                            </p:stCondLst>
                            <p:childTnLst>
                              <p:par>
                                <p:cTn id="43" presetID="37"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anim calcmode="lin" valueType="num">
                                      <p:cBhvr>
                                        <p:cTn id="46" dur="500" fill="hold"/>
                                        <p:tgtEl>
                                          <p:spTgt spid="6"/>
                                        </p:tgtEl>
                                        <p:attrNameLst>
                                          <p:attrName>ppt_x</p:attrName>
                                        </p:attrNameLst>
                                      </p:cBhvr>
                                      <p:tavLst>
                                        <p:tav tm="0">
                                          <p:val>
                                            <p:strVal val="#ppt_x"/>
                                          </p:val>
                                        </p:tav>
                                        <p:tav tm="100000">
                                          <p:val>
                                            <p:strVal val="#ppt_x"/>
                                          </p:val>
                                        </p:tav>
                                      </p:tavLst>
                                    </p:anim>
                                    <p:anim calcmode="lin" valueType="num">
                                      <p:cBhvr>
                                        <p:cTn id="47" dur="450" decel="100000" fill="hold"/>
                                        <p:tgtEl>
                                          <p:spTgt spid="6"/>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450" decel="100000" fill="hold"/>
                                        <p:tgtEl>
                                          <p:spTgt spid="12"/>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anim calcmode="lin" valueType="num">
                                      <p:cBhvr>
                                        <p:cTn id="58" dur="500" fill="hold"/>
                                        <p:tgtEl>
                                          <p:spTgt spid="13"/>
                                        </p:tgtEl>
                                        <p:attrNameLst>
                                          <p:attrName>ppt_x</p:attrName>
                                        </p:attrNameLst>
                                      </p:cBhvr>
                                      <p:tavLst>
                                        <p:tav tm="0">
                                          <p:val>
                                            <p:strVal val="#ppt_x"/>
                                          </p:val>
                                        </p:tav>
                                        <p:tav tm="100000">
                                          <p:val>
                                            <p:strVal val="#ppt_x"/>
                                          </p:val>
                                        </p:tav>
                                      </p:tavLst>
                                    </p:anim>
                                    <p:anim calcmode="lin" valueType="num">
                                      <p:cBhvr>
                                        <p:cTn id="59" dur="450" decel="100000" fill="hold"/>
                                        <p:tgtEl>
                                          <p:spTgt spid="13"/>
                                        </p:tgtEl>
                                        <p:attrNameLst>
                                          <p:attrName>ppt_y</p:attrName>
                                        </p:attrNameLst>
                                      </p:cBhvr>
                                      <p:tavLst>
                                        <p:tav tm="0">
                                          <p:val>
                                            <p:strVal val="#ppt_y+1"/>
                                          </p:val>
                                        </p:tav>
                                        <p:tav tm="100000">
                                          <p:val>
                                            <p:strVal val="#ppt_y-.03"/>
                                          </p:val>
                                        </p:tav>
                                      </p:tavLst>
                                    </p:anim>
                                    <p:anim calcmode="lin" valueType="num">
                                      <p:cBhvr>
                                        <p:cTn id="60"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par>
                          <p:cTn id="61" fill="hold">
                            <p:stCondLst>
                              <p:cond delay="1500"/>
                            </p:stCondLst>
                            <p:childTnLst>
                              <p:par>
                                <p:cTn id="62" presetID="42" presetClass="entr" presetSubtype="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750"/>
                                        <p:tgtEl>
                                          <p:spTgt spid="14"/>
                                        </p:tgtEl>
                                      </p:cBhvr>
                                    </p:animEffect>
                                    <p:anim calcmode="lin" valueType="num">
                                      <p:cBhvr>
                                        <p:cTn id="65" dur="750" fill="hold"/>
                                        <p:tgtEl>
                                          <p:spTgt spid="14"/>
                                        </p:tgtEl>
                                        <p:attrNameLst>
                                          <p:attrName>ppt_x</p:attrName>
                                        </p:attrNameLst>
                                      </p:cBhvr>
                                      <p:tavLst>
                                        <p:tav tm="0">
                                          <p:val>
                                            <p:strVal val="#ppt_x"/>
                                          </p:val>
                                        </p:tav>
                                        <p:tav tm="100000">
                                          <p:val>
                                            <p:strVal val="#ppt_x"/>
                                          </p:val>
                                        </p:tav>
                                      </p:tavLst>
                                    </p:anim>
                                    <p:anim calcmode="lin" valueType="num">
                                      <p:cBhvr>
                                        <p:cTn id="66" dur="750" fill="hold"/>
                                        <p:tgtEl>
                                          <p:spTgt spid="14"/>
                                        </p:tgtEl>
                                        <p:attrNameLst>
                                          <p:attrName>ppt_y</p:attrName>
                                        </p:attrNameLst>
                                      </p:cBhvr>
                                      <p:tavLst>
                                        <p:tav tm="0">
                                          <p:val>
                                            <p:strVal val="#ppt_y+.1"/>
                                          </p:val>
                                        </p:tav>
                                        <p:tav tm="100000">
                                          <p:val>
                                            <p:strVal val="#ppt_y"/>
                                          </p:val>
                                        </p:tav>
                                      </p:tavLst>
                                    </p:anim>
                                  </p:childTnLst>
                                </p:cTn>
                              </p:par>
                            </p:childTnLst>
                          </p:cTn>
                        </p:par>
                        <p:par>
                          <p:cTn id="67" fill="hold">
                            <p:stCondLst>
                              <p:cond delay="2250"/>
                            </p:stCondLst>
                            <p:childTnLst>
                              <p:par>
                                <p:cTn id="68" presetID="53" presetClass="entr" presetSubtype="16"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par>
                          <p:cTn id="73" fill="hold">
                            <p:stCondLst>
                              <p:cond delay="2750"/>
                            </p:stCondLst>
                            <p:childTnLst>
                              <p:par>
                                <p:cTn id="74" presetID="42"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1000"/>
                                        <p:tgtEl>
                                          <p:spTgt spid="16"/>
                                        </p:tgtEl>
                                      </p:cBhvr>
                                    </p:animEffect>
                                    <p:anim calcmode="lin" valueType="num">
                                      <p:cBhvr>
                                        <p:cTn id="77" dur="1000" fill="hold"/>
                                        <p:tgtEl>
                                          <p:spTgt spid="16"/>
                                        </p:tgtEl>
                                        <p:attrNameLst>
                                          <p:attrName>ppt_x</p:attrName>
                                        </p:attrNameLst>
                                      </p:cBhvr>
                                      <p:tavLst>
                                        <p:tav tm="0">
                                          <p:val>
                                            <p:strVal val="#ppt_x"/>
                                          </p:val>
                                        </p:tav>
                                        <p:tav tm="100000">
                                          <p:val>
                                            <p:strVal val="#ppt_x"/>
                                          </p:val>
                                        </p:tav>
                                      </p:tavLst>
                                    </p:anim>
                                    <p:anim calcmode="lin" valueType="num">
                                      <p:cBhvr>
                                        <p:cTn id="7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p:bldP spid="12" grpId="0"/>
      <p:bldP spid="13" grpId="0"/>
      <p:bldP spid="14" grpId="0"/>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EAE200F-CB92-4730-A571-CD6088D10F82}"/>
              </a:ext>
            </a:extLst>
          </p:cNvPr>
          <p:cNvPicPr>
            <a:picLocks noGrp="1" noChangeAspect="1"/>
          </p:cNvPicPr>
          <p:nvPr>
            <p:ph type="pic" sz="quarter" idx="10"/>
          </p:nvPr>
        </p:nvPicPr>
        <p:blipFill>
          <a:blip r:embed="rId2"/>
          <a:srcRect l="15302" r="15302"/>
          <a:stretch>
            <a:fillRect/>
          </a:stretch>
        </p:blipFill>
        <p:spPr/>
      </p:pic>
      <p:sp>
        <p:nvSpPr>
          <p:cNvPr id="4" name="Rectangle 3"/>
          <p:cNvSpPr/>
          <p:nvPr/>
        </p:nvSpPr>
        <p:spPr>
          <a:xfrm>
            <a:off x="253042" y="229678"/>
            <a:ext cx="3810958" cy="639864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889009" y="1203209"/>
            <a:ext cx="4477982" cy="1077218"/>
          </a:xfrm>
          <a:prstGeom prst="rect">
            <a:avLst/>
          </a:prstGeom>
          <a:solidFill>
            <a:srgbClr val="F3F3F3"/>
          </a:solidFill>
        </p:spPr>
        <p:txBody>
          <a:bodyPr wrap="square" rtlCol="0">
            <a:spAutoFit/>
          </a:bodyPr>
          <a:lstStyle/>
          <a:p>
            <a:r>
              <a:rPr lang="en-US" sz="3200" dirty="0">
                <a:latin typeface="+mj-lt"/>
              </a:rPr>
              <a:t>AWESOME IMAGES AND SHORT TEXT</a:t>
            </a:r>
          </a:p>
        </p:txBody>
      </p:sp>
      <p:sp>
        <p:nvSpPr>
          <p:cNvPr id="9" name="Cross 8"/>
          <p:cNvSpPr/>
          <p:nvPr/>
        </p:nvSpPr>
        <p:spPr>
          <a:xfrm>
            <a:off x="10126359" y="721945"/>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58849" y="3388358"/>
            <a:ext cx="2358949" cy="2585323"/>
          </a:xfrm>
          <a:prstGeom prst="rect">
            <a:avLst/>
          </a:prstGeom>
          <a:noFill/>
        </p:spPr>
        <p:txBody>
          <a:bodyPr wrap="square" rtlCol="0">
            <a:spAutoFit/>
          </a:bodyPr>
          <a:lstStyle/>
          <a:p>
            <a:pPr>
              <a:lnSpc>
                <a:spcPct val="150000"/>
              </a:lnSpc>
            </a:pPr>
            <a:r>
              <a:rPr lang="en-US" sz="1200"/>
              <a:t>Lorem ipsum dolor sit amet, consectetur adipiscing elit. Donec id nisl sed purus tempor eleifend ac ut magna. Curabitur vel mi odio. Duis sit amet dolor id ipsum pharetra sagittis. Nullam commodo tempus neque nec rutrum. Suspendisse potenti., </a:t>
            </a:r>
          </a:p>
        </p:txBody>
      </p:sp>
      <p:sp>
        <p:nvSpPr>
          <p:cNvPr id="20" name="Rounded Rectangle 19"/>
          <p:cNvSpPr/>
          <p:nvPr/>
        </p:nvSpPr>
        <p:spPr>
          <a:xfrm>
            <a:off x="895333" y="2876662"/>
            <a:ext cx="511696" cy="5116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2</a:t>
            </a:r>
          </a:p>
        </p:txBody>
      </p:sp>
      <p:sp>
        <p:nvSpPr>
          <p:cNvPr id="21" name="Rounded Rectangle 20"/>
          <p:cNvSpPr/>
          <p:nvPr/>
        </p:nvSpPr>
        <p:spPr>
          <a:xfrm>
            <a:off x="895333" y="4388224"/>
            <a:ext cx="511696" cy="5116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3</a:t>
            </a:r>
          </a:p>
        </p:txBody>
      </p:sp>
      <p:sp>
        <p:nvSpPr>
          <p:cNvPr id="22" name="Rounded Rectangle 21"/>
          <p:cNvSpPr/>
          <p:nvPr/>
        </p:nvSpPr>
        <p:spPr>
          <a:xfrm>
            <a:off x="895333" y="1366403"/>
            <a:ext cx="511696" cy="5116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1</a:t>
            </a:r>
          </a:p>
        </p:txBody>
      </p:sp>
      <p:sp>
        <p:nvSpPr>
          <p:cNvPr id="23" name="TextBox 22"/>
          <p:cNvSpPr txBox="1"/>
          <p:nvPr/>
        </p:nvSpPr>
        <p:spPr>
          <a:xfrm>
            <a:off x="1511506" y="1473869"/>
            <a:ext cx="1626812" cy="307777"/>
          </a:xfrm>
          <a:prstGeom prst="rect">
            <a:avLst/>
          </a:prstGeom>
          <a:noFill/>
        </p:spPr>
        <p:txBody>
          <a:bodyPr wrap="square" rtlCol="0">
            <a:spAutoFit/>
          </a:bodyPr>
          <a:lstStyle/>
          <a:p>
            <a:r>
              <a:rPr lang="en-US" sz="1400" spc="30">
                <a:solidFill>
                  <a:schemeClr val="bg1"/>
                </a:solidFill>
              </a:rPr>
              <a:t>Subtitle Here</a:t>
            </a:r>
          </a:p>
        </p:txBody>
      </p:sp>
      <p:sp>
        <p:nvSpPr>
          <p:cNvPr id="24" name="TextBox 23"/>
          <p:cNvSpPr txBox="1"/>
          <p:nvPr/>
        </p:nvSpPr>
        <p:spPr>
          <a:xfrm>
            <a:off x="818783" y="1945633"/>
            <a:ext cx="2824303" cy="582788"/>
          </a:xfrm>
          <a:prstGeom prst="rect">
            <a:avLst/>
          </a:prstGeom>
          <a:noFill/>
        </p:spPr>
        <p:txBody>
          <a:bodyPr wrap="square" rtlCol="0">
            <a:spAutoFit/>
          </a:bodyPr>
          <a:lstStyle/>
          <a:p>
            <a:pPr lvl="0">
              <a:lnSpc>
                <a:spcPct val="140000"/>
              </a:lnSpc>
              <a:defRPr/>
            </a:pPr>
            <a:r>
              <a:rPr lang="en-US" sz="1200" dirty="0">
                <a:solidFill>
                  <a:schemeClr val="bg1"/>
                </a:solidFill>
              </a:rPr>
              <a:t>Nunc at </a:t>
            </a:r>
            <a:r>
              <a:rPr lang="en-US" sz="1200" dirty="0" err="1">
                <a:solidFill>
                  <a:schemeClr val="bg1"/>
                </a:solidFill>
              </a:rPr>
              <a:t>laoreet</a:t>
            </a:r>
            <a:r>
              <a:rPr lang="en-US" sz="1200" dirty="0">
                <a:solidFill>
                  <a:schemeClr val="bg1"/>
                </a:solidFill>
              </a:rPr>
              <a:t> </a:t>
            </a:r>
            <a:r>
              <a:rPr lang="en-US" sz="1200" dirty="0" err="1">
                <a:solidFill>
                  <a:schemeClr val="bg1"/>
                </a:solidFill>
              </a:rPr>
              <a:t>lacus</a:t>
            </a:r>
            <a:r>
              <a:rPr lang="en-US" sz="1200" dirty="0">
                <a:solidFill>
                  <a:schemeClr val="bg1"/>
                </a:solidFill>
              </a:rPr>
              <a:t>. </a:t>
            </a:r>
            <a:r>
              <a:rPr lang="en-US" sz="1200" dirty="0" err="1">
                <a:solidFill>
                  <a:schemeClr val="bg1"/>
                </a:solidFill>
              </a:rPr>
              <a:t>Etiam</a:t>
            </a:r>
            <a:r>
              <a:rPr lang="en-US" sz="1200" dirty="0">
                <a:solidFill>
                  <a:schemeClr val="bg1"/>
                </a:solidFill>
              </a:rPr>
              <a:t> </a:t>
            </a:r>
            <a:r>
              <a:rPr lang="en-US" sz="1200" dirty="0" err="1">
                <a:solidFill>
                  <a:schemeClr val="bg1"/>
                </a:solidFill>
              </a:rPr>
              <a:t>felis</a:t>
            </a:r>
            <a:r>
              <a:rPr lang="en-US" sz="1200" dirty="0">
                <a:solidFill>
                  <a:schemeClr val="bg1"/>
                </a:solidFill>
              </a:rPr>
              <a:t> </a:t>
            </a:r>
            <a:r>
              <a:rPr lang="en-US" sz="1200" dirty="0" err="1">
                <a:solidFill>
                  <a:schemeClr val="bg1"/>
                </a:solidFill>
              </a:rPr>
              <a:t>neque</a:t>
            </a:r>
            <a:r>
              <a:rPr lang="en-US" sz="1200" dirty="0">
                <a:solidFill>
                  <a:schemeClr val="bg1"/>
                </a:solidFill>
              </a:rPr>
              <a:t>, </a:t>
            </a:r>
            <a:r>
              <a:rPr lang="en-US" sz="1200" dirty="0" err="1">
                <a:solidFill>
                  <a:schemeClr val="bg1"/>
                </a:solidFill>
              </a:rPr>
              <a:t>hendrerit</a:t>
            </a:r>
            <a:r>
              <a:rPr lang="en-US" sz="1200" dirty="0">
                <a:solidFill>
                  <a:schemeClr val="bg1"/>
                </a:solidFill>
              </a:rPr>
              <a:t> non </a:t>
            </a:r>
            <a:r>
              <a:rPr lang="en-US" sz="1200" dirty="0" err="1">
                <a:solidFill>
                  <a:schemeClr val="bg1"/>
                </a:solidFill>
              </a:rPr>
              <a:t>sagittis</a:t>
            </a:r>
            <a:r>
              <a:rPr lang="en-US" sz="1200" dirty="0">
                <a:solidFill>
                  <a:schemeClr val="bg1"/>
                </a:solidFill>
              </a:rPr>
              <a:t>.</a:t>
            </a:r>
          </a:p>
        </p:txBody>
      </p:sp>
      <p:sp>
        <p:nvSpPr>
          <p:cNvPr id="25" name="TextBox 24"/>
          <p:cNvSpPr txBox="1"/>
          <p:nvPr/>
        </p:nvSpPr>
        <p:spPr>
          <a:xfrm>
            <a:off x="1511506" y="2974973"/>
            <a:ext cx="1626812" cy="307777"/>
          </a:xfrm>
          <a:prstGeom prst="rect">
            <a:avLst/>
          </a:prstGeom>
          <a:noFill/>
        </p:spPr>
        <p:txBody>
          <a:bodyPr wrap="square" rtlCol="0">
            <a:spAutoFit/>
          </a:bodyPr>
          <a:lstStyle/>
          <a:p>
            <a:r>
              <a:rPr lang="en-US" sz="1400" spc="30">
                <a:solidFill>
                  <a:schemeClr val="bg1"/>
                </a:solidFill>
              </a:rPr>
              <a:t>Subtitle Here</a:t>
            </a:r>
          </a:p>
        </p:txBody>
      </p:sp>
      <p:sp>
        <p:nvSpPr>
          <p:cNvPr id="26" name="TextBox 25"/>
          <p:cNvSpPr txBox="1"/>
          <p:nvPr/>
        </p:nvSpPr>
        <p:spPr>
          <a:xfrm>
            <a:off x="818783" y="3446737"/>
            <a:ext cx="2824303" cy="582788"/>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a:t>
            </a:r>
          </a:p>
        </p:txBody>
      </p:sp>
      <p:sp>
        <p:nvSpPr>
          <p:cNvPr id="27" name="TextBox 26"/>
          <p:cNvSpPr txBox="1"/>
          <p:nvPr/>
        </p:nvSpPr>
        <p:spPr>
          <a:xfrm>
            <a:off x="1511506" y="4483580"/>
            <a:ext cx="1626812" cy="307777"/>
          </a:xfrm>
          <a:prstGeom prst="rect">
            <a:avLst/>
          </a:prstGeom>
          <a:noFill/>
        </p:spPr>
        <p:txBody>
          <a:bodyPr wrap="square" rtlCol="0">
            <a:spAutoFit/>
          </a:bodyPr>
          <a:lstStyle/>
          <a:p>
            <a:r>
              <a:rPr lang="en-US" sz="1400" spc="30">
                <a:solidFill>
                  <a:schemeClr val="bg1"/>
                </a:solidFill>
              </a:rPr>
              <a:t>Subtitle Here</a:t>
            </a:r>
          </a:p>
        </p:txBody>
      </p:sp>
      <p:sp>
        <p:nvSpPr>
          <p:cNvPr id="28" name="TextBox 27"/>
          <p:cNvSpPr txBox="1"/>
          <p:nvPr/>
        </p:nvSpPr>
        <p:spPr>
          <a:xfrm>
            <a:off x="818783" y="4955344"/>
            <a:ext cx="2824303" cy="582788"/>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a:t>
            </a:r>
          </a:p>
        </p:txBody>
      </p:sp>
    </p:spTree>
    <p:extLst>
      <p:ext uri="{BB962C8B-B14F-4D97-AF65-F5344CB8AC3E}">
        <p14:creationId xmlns:p14="http://schemas.microsoft.com/office/powerpoint/2010/main" val="848518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750"/>
                            </p:stCondLst>
                            <p:childTnLst>
                              <p:par>
                                <p:cTn id="16" presetID="42"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750"/>
                            </p:stCondLst>
                            <p:childTnLst>
                              <p:par>
                                <p:cTn id="22" presetID="37"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450" decel="100000" fill="hold"/>
                                        <p:tgtEl>
                                          <p:spTgt spid="22"/>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450" decel="100000" fill="hold"/>
                                        <p:tgtEl>
                                          <p:spTgt spid="23"/>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450" decel="100000" fill="hold"/>
                                        <p:tgtEl>
                                          <p:spTgt spid="24"/>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childTnLst>
                          </p:cTn>
                        </p:par>
                        <p:par>
                          <p:cTn id="40" fill="hold">
                            <p:stCondLst>
                              <p:cond delay="2250"/>
                            </p:stCondLst>
                            <p:childTnLst>
                              <p:par>
                                <p:cTn id="41" presetID="37"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strVal val="#ppt_x"/>
                                          </p:val>
                                        </p:tav>
                                        <p:tav tm="100000">
                                          <p:val>
                                            <p:strVal val="#ppt_x"/>
                                          </p:val>
                                        </p:tav>
                                      </p:tavLst>
                                    </p:anim>
                                    <p:anim calcmode="lin" valueType="num">
                                      <p:cBhvr>
                                        <p:cTn id="45" dur="450" decel="100000" fill="hold"/>
                                        <p:tgtEl>
                                          <p:spTgt spid="20"/>
                                        </p:tgtEl>
                                        <p:attrNameLst>
                                          <p:attrName>ppt_y</p:attrName>
                                        </p:attrNameLst>
                                      </p:cBhvr>
                                      <p:tavLst>
                                        <p:tav tm="0">
                                          <p:val>
                                            <p:strVal val="#ppt_y+1"/>
                                          </p:val>
                                        </p:tav>
                                        <p:tav tm="100000">
                                          <p:val>
                                            <p:strVal val="#ppt_y-.03"/>
                                          </p:val>
                                        </p:tav>
                                      </p:tavLst>
                                    </p:anim>
                                    <p:anim calcmode="lin" valueType="num">
                                      <p:cBhvr>
                                        <p:cTn id="46"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anim calcmode="lin" valueType="num">
                                      <p:cBhvr>
                                        <p:cTn id="50" dur="500" fill="hold"/>
                                        <p:tgtEl>
                                          <p:spTgt spid="25"/>
                                        </p:tgtEl>
                                        <p:attrNameLst>
                                          <p:attrName>ppt_x</p:attrName>
                                        </p:attrNameLst>
                                      </p:cBhvr>
                                      <p:tavLst>
                                        <p:tav tm="0">
                                          <p:val>
                                            <p:strVal val="#ppt_x"/>
                                          </p:val>
                                        </p:tav>
                                        <p:tav tm="100000">
                                          <p:val>
                                            <p:strVal val="#ppt_x"/>
                                          </p:val>
                                        </p:tav>
                                      </p:tavLst>
                                    </p:anim>
                                    <p:anim calcmode="lin" valueType="num">
                                      <p:cBhvr>
                                        <p:cTn id="51" dur="450" decel="100000" fill="hold"/>
                                        <p:tgtEl>
                                          <p:spTgt spid="25"/>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anim calcmode="lin" valueType="num">
                                      <p:cBhvr>
                                        <p:cTn id="56" dur="500" fill="hold"/>
                                        <p:tgtEl>
                                          <p:spTgt spid="26"/>
                                        </p:tgtEl>
                                        <p:attrNameLst>
                                          <p:attrName>ppt_x</p:attrName>
                                        </p:attrNameLst>
                                      </p:cBhvr>
                                      <p:tavLst>
                                        <p:tav tm="0">
                                          <p:val>
                                            <p:strVal val="#ppt_x"/>
                                          </p:val>
                                        </p:tav>
                                        <p:tav tm="100000">
                                          <p:val>
                                            <p:strVal val="#ppt_x"/>
                                          </p:val>
                                        </p:tav>
                                      </p:tavLst>
                                    </p:anim>
                                    <p:anim calcmode="lin" valueType="num">
                                      <p:cBhvr>
                                        <p:cTn id="57" dur="450" decel="100000" fill="hold"/>
                                        <p:tgtEl>
                                          <p:spTgt spid="26"/>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59" fill="hold">
                            <p:stCondLst>
                              <p:cond delay="2750"/>
                            </p:stCondLst>
                            <p:childTnLst>
                              <p:par>
                                <p:cTn id="60" presetID="37"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anim calcmode="lin" valueType="num">
                                      <p:cBhvr>
                                        <p:cTn id="63" dur="500" fill="hold"/>
                                        <p:tgtEl>
                                          <p:spTgt spid="21"/>
                                        </p:tgtEl>
                                        <p:attrNameLst>
                                          <p:attrName>ppt_x</p:attrName>
                                        </p:attrNameLst>
                                      </p:cBhvr>
                                      <p:tavLst>
                                        <p:tav tm="0">
                                          <p:val>
                                            <p:strVal val="#ppt_x"/>
                                          </p:val>
                                        </p:tav>
                                        <p:tav tm="100000">
                                          <p:val>
                                            <p:strVal val="#ppt_x"/>
                                          </p:val>
                                        </p:tav>
                                      </p:tavLst>
                                    </p:anim>
                                    <p:anim calcmode="lin" valueType="num">
                                      <p:cBhvr>
                                        <p:cTn id="64" dur="450" decel="100000" fill="hold"/>
                                        <p:tgtEl>
                                          <p:spTgt spid="21"/>
                                        </p:tgtEl>
                                        <p:attrNameLst>
                                          <p:attrName>ppt_y</p:attrName>
                                        </p:attrNameLst>
                                      </p:cBhvr>
                                      <p:tavLst>
                                        <p:tav tm="0">
                                          <p:val>
                                            <p:strVal val="#ppt_y+1"/>
                                          </p:val>
                                        </p:tav>
                                        <p:tav tm="100000">
                                          <p:val>
                                            <p:strVal val="#ppt_y-.03"/>
                                          </p:val>
                                        </p:tav>
                                      </p:tavLst>
                                    </p:anim>
                                    <p:anim calcmode="lin" valueType="num">
                                      <p:cBhvr>
                                        <p:cTn id="65"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anim calcmode="lin" valueType="num">
                                      <p:cBhvr>
                                        <p:cTn id="69" dur="500" fill="hold"/>
                                        <p:tgtEl>
                                          <p:spTgt spid="27"/>
                                        </p:tgtEl>
                                        <p:attrNameLst>
                                          <p:attrName>ppt_x</p:attrName>
                                        </p:attrNameLst>
                                      </p:cBhvr>
                                      <p:tavLst>
                                        <p:tav tm="0">
                                          <p:val>
                                            <p:strVal val="#ppt_x"/>
                                          </p:val>
                                        </p:tav>
                                        <p:tav tm="100000">
                                          <p:val>
                                            <p:strVal val="#ppt_x"/>
                                          </p:val>
                                        </p:tav>
                                      </p:tavLst>
                                    </p:anim>
                                    <p:anim calcmode="lin" valueType="num">
                                      <p:cBhvr>
                                        <p:cTn id="70" dur="450" decel="100000" fill="hold"/>
                                        <p:tgtEl>
                                          <p:spTgt spid="27"/>
                                        </p:tgtEl>
                                        <p:attrNameLst>
                                          <p:attrName>ppt_y</p:attrName>
                                        </p:attrNameLst>
                                      </p:cBhvr>
                                      <p:tavLst>
                                        <p:tav tm="0">
                                          <p:val>
                                            <p:strVal val="#ppt_y+1"/>
                                          </p:val>
                                        </p:tav>
                                        <p:tav tm="100000">
                                          <p:val>
                                            <p:strVal val="#ppt_y-.03"/>
                                          </p:val>
                                        </p:tav>
                                      </p:tavLst>
                                    </p:anim>
                                    <p:anim calcmode="lin" valueType="num">
                                      <p:cBhvr>
                                        <p:cTn id="71"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anim calcmode="lin" valueType="num">
                                      <p:cBhvr>
                                        <p:cTn id="75" dur="500" fill="hold"/>
                                        <p:tgtEl>
                                          <p:spTgt spid="28"/>
                                        </p:tgtEl>
                                        <p:attrNameLst>
                                          <p:attrName>ppt_x</p:attrName>
                                        </p:attrNameLst>
                                      </p:cBhvr>
                                      <p:tavLst>
                                        <p:tav tm="0">
                                          <p:val>
                                            <p:strVal val="#ppt_x"/>
                                          </p:val>
                                        </p:tav>
                                        <p:tav tm="100000">
                                          <p:val>
                                            <p:strVal val="#ppt_x"/>
                                          </p:val>
                                        </p:tav>
                                      </p:tavLst>
                                    </p:anim>
                                    <p:anim calcmode="lin" valueType="num">
                                      <p:cBhvr>
                                        <p:cTn id="76" dur="450" decel="100000" fill="hold"/>
                                        <p:tgtEl>
                                          <p:spTgt spid="28"/>
                                        </p:tgtEl>
                                        <p:attrNameLst>
                                          <p:attrName>ppt_y</p:attrName>
                                        </p:attrNameLst>
                                      </p:cBhvr>
                                      <p:tavLst>
                                        <p:tav tm="0">
                                          <p:val>
                                            <p:strVal val="#ppt_y+1"/>
                                          </p:val>
                                        </p:tav>
                                        <p:tav tm="100000">
                                          <p:val>
                                            <p:strVal val="#ppt_y-.03"/>
                                          </p:val>
                                        </p:tav>
                                      </p:tavLst>
                                    </p:anim>
                                    <p:anim calcmode="lin" valueType="num">
                                      <p:cBhvr>
                                        <p:cTn id="77"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0" grpId="0" animBg="1"/>
      <p:bldP spid="21" grpId="0" animBg="1"/>
      <p:bldP spid="22" grpId="0" animBg="1"/>
      <p:bldP spid="23" grpId="0"/>
      <p:bldP spid="24" grpId="0"/>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7B93DA1-FB72-4D4E-A602-DE348000EEEE}"/>
              </a:ext>
            </a:extLst>
          </p:cNvPr>
          <p:cNvPicPr>
            <a:picLocks noGrp="1" noChangeAspect="1"/>
          </p:cNvPicPr>
          <p:nvPr>
            <p:ph type="pic" sz="quarter" idx="10"/>
          </p:nvPr>
        </p:nvPicPr>
        <p:blipFill>
          <a:blip r:embed="rId2"/>
          <a:srcRect l="8966" r="8966"/>
          <a:stretch>
            <a:fillRect/>
          </a:stretch>
        </p:blipFill>
        <p:spPr>
          <a:xfrm flipH="1">
            <a:off x="3263871" y="229678"/>
            <a:ext cx="7874958" cy="6398644"/>
          </a:xfrm>
        </p:spPr>
      </p:pic>
      <p:sp>
        <p:nvSpPr>
          <p:cNvPr id="4" name="Shape 2547"/>
          <p:cNvSpPr/>
          <p:nvPr/>
        </p:nvSpPr>
        <p:spPr>
          <a:xfrm>
            <a:off x="709970" y="1041060"/>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lumMod val="50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5" name="Shape 2587"/>
          <p:cNvSpPr/>
          <p:nvPr/>
        </p:nvSpPr>
        <p:spPr>
          <a:xfrm>
            <a:off x="709970" y="3644136"/>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lumMod val="50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TextBox 5"/>
          <p:cNvSpPr txBox="1"/>
          <p:nvPr/>
        </p:nvSpPr>
        <p:spPr>
          <a:xfrm>
            <a:off x="602396" y="1674397"/>
            <a:ext cx="1626812" cy="338554"/>
          </a:xfrm>
          <a:prstGeom prst="rect">
            <a:avLst/>
          </a:prstGeom>
          <a:noFill/>
        </p:spPr>
        <p:txBody>
          <a:bodyPr wrap="square" rtlCol="0">
            <a:spAutoFit/>
          </a:bodyPr>
          <a:lstStyle/>
          <a:p>
            <a:r>
              <a:rPr lang="en-US" sz="1600" spc="30">
                <a:solidFill>
                  <a:schemeClr val="tx1">
                    <a:lumMod val="50000"/>
                  </a:schemeClr>
                </a:solidFill>
              </a:rPr>
              <a:t>Subtitle Here</a:t>
            </a:r>
          </a:p>
        </p:txBody>
      </p:sp>
      <p:sp>
        <p:nvSpPr>
          <p:cNvPr id="7" name="TextBox 6"/>
          <p:cNvSpPr txBox="1"/>
          <p:nvPr/>
        </p:nvSpPr>
        <p:spPr>
          <a:xfrm>
            <a:off x="602396" y="2104339"/>
            <a:ext cx="2181444" cy="1126462"/>
          </a:xfrm>
          <a:prstGeom prst="rect">
            <a:avLst/>
          </a:prstGeom>
          <a:noFill/>
        </p:spPr>
        <p:txBody>
          <a:bodyPr wrap="square" rtlCol="0">
            <a:spAutoFit/>
          </a:bodyPr>
          <a:lstStyle/>
          <a:p>
            <a:pPr lvl="0">
              <a:lnSpc>
                <a:spcPct val="140000"/>
              </a:lnSpc>
              <a:defRPr/>
            </a:pPr>
            <a:r>
              <a:rPr lang="en-US" sz="1200">
                <a:solidFill>
                  <a:schemeClr val="tx1">
                    <a:lumMod val="50000"/>
                  </a:schemeClr>
                </a:solidFill>
              </a:rPr>
              <a:t>Nunc at laoreet lacus. Etiam felis neque, hendrerit non sagittis nec, molestie a augue.</a:t>
            </a:r>
          </a:p>
        </p:txBody>
      </p:sp>
      <p:sp>
        <p:nvSpPr>
          <p:cNvPr id="8" name="TextBox 7"/>
          <p:cNvSpPr txBox="1"/>
          <p:nvPr/>
        </p:nvSpPr>
        <p:spPr>
          <a:xfrm>
            <a:off x="602396" y="4271018"/>
            <a:ext cx="1626812" cy="338554"/>
          </a:xfrm>
          <a:prstGeom prst="rect">
            <a:avLst/>
          </a:prstGeom>
          <a:noFill/>
        </p:spPr>
        <p:txBody>
          <a:bodyPr wrap="square" rtlCol="0">
            <a:spAutoFit/>
          </a:bodyPr>
          <a:lstStyle/>
          <a:p>
            <a:r>
              <a:rPr lang="en-US" sz="1600" spc="30">
                <a:solidFill>
                  <a:schemeClr val="tx1">
                    <a:lumMod val="50000"/>
                  </a:schemeClr>
                </a:solidFill>
              </a:rPr>
              <a:t>Subtitle Here</a:t>
            </a:r>
          </a:p>
        </p:txBody>
      </p:sp>
      <p:sp>
        <p:nvSpPr>
          <p:cNvPr id="9" name="TextBox 8"/>
          <p:cNvSpPr txBox="1"/>
          <p:nvPr/>
        </p:nvSpPr>
        <p:spPr>
          <a:xfrm>
            <a:off x="602396" y="4700960"/>
            <a:ext cx="2181444" cy="1126462"/>
          </a:xfrm>
          <a:prstGeom prst="rect">
            <a:avLst/>
          </a:prstGeom>
          <a:noFill/>
        </p:spPr>
        <p:txBody>
          <a:bodyPr wrap="square" rtlCol="0">
            <a:spAutoFit/>
          </a:bodyPr>
          <a:lstStyle/>
          <a:p>
            <a:pPr lvl="0">
              <a:lnSpc>
                <a:spcPct val="140000"/>
              </a:lnSpc>
              <a:defRPr/>
            </a:pPr>
            <a:r>
              <a:rPr lang="en-US" sz="1200">
                <a:solidFill>
                  <a:schemeClr val="tx1">
                    <a:lumMod val="50000"/>
                  </a:schemeClr>
                </a:solidFill>
              </a:rPr>
              <a:t>Nunc at laoreet lacus. Etiam felis neque, hendrerit non sagittis nec, molestie a augue.</a:t>
            </a:r>
          </a:p>
        </p:txBody>
      </p:sp>
      <p:sp>
        <p:nvSpPr>
          <p:cNvPr id="10" name="Rectangle 9"/>
          <p:cNvSpPr/>
          <p:nvPr/>
        </p:nvSpPr>
        <p:spPr>
          <a:xfrm>
            <a:off x="7074829" y="229678"/>
            <a:ext cx="4064000" cy="639864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52138" y="1608570"/>
            <a:ext cx="2552595" cy="3539430"/>
          </a:xfrm>
          <a:prstGeom prst="rect">
            <a:avLst/>
          </a:prstGeom>
          <a:noFill/>
        </p:spPr>
        <p:txBody>
          <a:bodyPr wrap="square" rtlCol="0">
            <a:spAutoFit/>
          </a:bodyPr>
          <a:lstStyle/>
          <a:p>
            <a:r>
              <a:rPr lang="en-US" sz="3200" dirty="0">
                <a:solidFill>
                  <a:schemeClr val="bg1"/>
                </a:solidFill>
                <a:latin typeface="+mj-lt"/>
              </a:rPr>
              <a:t>AWESOME IMAGES AND SHORT TEXT TAGLINE HERE</a:t>
            </a:r>
          </a:p>
        </p:txBody>
      </p:sp>
    </p:spTree>
    <p:extLst>
      <p:ext uri="{BB962C8B-B14F-4D97-AF65-F5344CB8AC3E}">
        <p14:creationId xmlns:p14="http://schemas.microsoft.com/office/powerpoint/2010/main" val="1056176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750"/>
                                        <p:tgtEl>
                                          <p:spTgt spid="11"/>
                                        </p:tgtEl>
                                      </p:cBhvr>
                                    </p:animEffect>
                                    <p:anim calcmode="lin" valueType="num">
                                      <p:cBhvr>
                                        <p:cTn id="28" dur="750" fill="hold"/>
                                        <p:tgtEl>
                                          <p:spTgt spid="11"/>
                                        </p:tgtEl>
                                        <p:attrNameLst>
                                          <p:attrName>ppt_x</p:attrName>
                                        </p:attrNameLst>
                                      </p:cBhvr>
                                      <p:tavLst>
                                        <p:tav tm="0">
                                          <p:val>
                                            <p:strVal val="#ppt_x"/>
                                          </p:val>
                                        </p:tav>
                                        <p:tav tm="100000">
                                          <p:val>
                                            <p:strVal val="#ppt_x"/>
                                          </p:val>
                                        </p:tav>
                                      </p:tavLst>
                                    </p:anim>
                                    <p:anim calcmode="lin" valueType="num">
                                      <p:cBhvr>
                                        <p:cTn id="2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044" y="229678"/>
            <a:ext cx="2832915" cy="63986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3702" y="1413063"/>
            <a:ext cx="1861556" cy="4031873"/>
          </a:xfrm>
          <a:prstGeom prst="rect">
            <a:avLst/>
          </a:prstGeom>
          <a:noFill/>
        </p:spPr>
        <p:txBody>
          <a:bodyPr wrap="square" rtlCol="0">
            <a:spAutoFit/>
          </a:bodyPr>
          <a:lstStyle/>
          <a:p>
            <a:r>
              <a:rPr lang="en-US" sz="3200">
                <a:solidFill>
                  <a:schemeClr val="bg1"/>
                </a:solidFill>
                <a:latin typeface="+mj-lt"/>
              </a:rPr>
              <a:t>AWESOME IMAGES AND SHORT TEXT TAGLINE HERE</a:t>
            </a:r>
          </a:p>
        </p:txBody>
      </p:sp>
      <p:sp>
        <p:nvSpPr>
          <p:cNvPr id="6" name="Oval 5"/>
          <p:cNvSpPr/>
          <p:nvPr/>
        </p:nvSpPr>
        <p:spPr>
          <a:xfrm>
            <a:off x="7143710" y="1183733"/>
            <a:ext cx="844350" cy="8443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extBox 6"/>
          <p:cNvSpPr txBox="1"/>
          <p:nvPr/>
        </p:nvSpPr>
        <p:spPr>
          <a:xfrm>
            <a:off x="6752479" y="2153505"/>
            <a:ext cx="1626812" cy="307777"/>
          </a:xfrm>
          <a:prstGeom prst="rect">
            <a:avLst/>
          </a:prstGeom>
          <a:noFill/>
        </p:spPr>
        <p:txBody>
          <a:bodyPr wrap="square" rtlCol="0">
            <a:spAutoFit/>
          </a:bodyPr>
          <a:lstStyle/>
          <a:p>
            <a:pPr algn="ctr"/>
            <a:r>
              <a:rPr lang="en-US" sz="1400" spc="30">
                <a:solidFill>
                  <a:schemeClr val="tx1">
                    <a:lumMod val="50000"/>
                  </a:schemeClr>
                </a:solidFill>
              </a:rPr>
              <a:t>Subtitle Here</a:t>
            </a:r>
          </a:p>
        </p:txBody>
      </p:sp>
      <p:sp>
        <p:nvSpPr>
          <p:cNvPr id="8" name="TextBox 7"/>
          <p:cNvSpPr txBox="1"/>
          <p:nvPr/>
        </p:nvSpPr>
        <p:spPr>
          <a:xfrm>
            <a:off x="6602784" y="2461426"/>
            <a:ext cx="1926202" cy="867930"/>
          </a:xfrm>
          <a:prstGeom prst="rect">
            <a:avLst/>
          </a:prstGeom>
          <a:noFill/>
        </p:spPr>
        <p:txBody>
          <a:bodyPr wrap="square" rtlCol="0">
            <a:spAutoFit/>
          </a:bodyPr>
          <a:lstStyle/>
          <a:p>
            <a:pPr lvl="0" algn="ctr">
              <a:lnSpc>
                <a:spcPct val="140000"/>
              </a:lnSpc>
              <a:defRPr/>
            </a:pPr>
            <a:r>
              <a:rPr lang="en-US" sz="1200">
                <a:solidFill>
                  <a:schemeClr val="tx1">
                    <a:lumMod val="50000"/>
                  </a:schemeClr>
                </a:solidFill>
              </a:rPr>
              <a:t>Nunc at laoreet lacus. Etiam felis neque, hendrerit non.</a:t>
            </a:r>
          </a:p>
        </p:txBody>
      </p:sp>
      <p:sp>
        <p:nvSpPr>
          <p:cNvPr id="9" name="Shape 2630"/>
          <p:cNvSpPr/>
          <p:nvPr/>
        </p:nvSpPr>
        <p:spPr>
          <a:xfrm>
            <a:off x="7452379" y="1397825"/>
            <a:ext cx="227012" cy="416166"/>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a:p>
        </p:txBody>
      </p:sp>
      <p:sp>
        <p:nvSpPr>
          <p:cNvPr id="10" name="Oval 9"/>
          <p:cNvSpPr/>
          <p:nvPr/>
        </p:nvSpPr>
        <p:spPr>
          <a:xfrm>
            <a:off x="9378581" y="1183733"/>
            <a:ext cx="844350" cy="8443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p:cNvSpPr txBox="1"/>
          <p:nvPr/>
        </p:nvSpPr>
        <p:spPr>
          <a:xfrm>
            <a:off x="8987350" y="2153505"/>
            <a:ext cx="1626812" cy="307777"/>
          </a:xfrm>
          <a:prstGeom prst="rect">
            <a:avLst/>
          </a:prstGeom>
          <a:noFill/>
        </p:spPr>
        <p:txBody>
          <a:bodyPr wrap="square" rtlCol="0">
            <a:spAutoFit/>
          </a:bodyPr>
          <a:lstStyle/>
          <a:p>
            <a:pPr algn="ctr"/>
            <a:r>
              <a:rPr lang="en-US" sz="1400" spc="30">
                <a:solidFill>
                  <a:schemeClr val="tx1">
                    <a:lumMod val="50000"/>
                  </a:schemeClr>
                </a:solidFill>
              </a:rPr>
              <a:t>Subtitle Here</a:t>
            </a:r>
          </a:p>
        </p:txBody>
      </p:sp>
      <p:sp>
        <p:nvSpPr>
          <p:cNvPr id="12" name="TextBox 11"/>
          <p:cNvSpPr txBox="1"/>
          <p:nvPr/>
        </p:nvSpPr>
        <p:spPr>
          <a:xfrm>
            <a:off x="8837655" y="2461426"/>
            <a:ext cx="1926202" cy="867930"/>
          </a:xfrm>
          <a:prstGeom prst="rect">
            <a:avLst/>
          </a:prstGeom>
          <a:noFill/>
        </p:spPr>
        <p:txBody>
          <a:bodyPr wrap="square" rtlCol="0">
            <a:spAutoFit/>
          </a:bodyPr>
          <a:lstStyle/>
          <a:p>
            <a:pPr lvl="0" algn="ctr">
              <a:lnSpc>
                <a:spcPct val="140000"/>
              </a:lnSpc>
              <a:defRPr/>
            </a:pPr>
            <a:r>
              <a:rPr lang="en-US" sz="1200">
                <a:solidFill>
                  <a:schemeClr val="tx1">
                    <a:lumMod val="50000"/>
                  </a:schemeClr>
                </a:solidFill>
              </a:rPr>
              <a:t>Nunc at laoreet lacus. Etiam felis neque, hendrerit non.</a:t>
            </a:r>
          </a:p>
        </p:txBody>
      </p:sp>
      <p:sp>
        <p:nvSpPr>
          <p:cNvPr id="13" name="Oval 12"/>
          <p:cNvSpPr/>
          <p:nvPr/>
        </p:nvSpPr>
        <p:spPr>
          <a:xfrm>
            <a:off x="7143710" y="3502273"/>
            <a:ext cx="844350" cy="8443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Box 13"/>
          <p:cNvSpPr txBox="1"/>
          <p:nvPr/>
        </p:nvSpPr>
        <p:spPr>
          <a:xfrm>
            <a:off x="6752479" y="4472045"/>
            <a:ext cx="1626812" cy="307777"/>
          </a:xfrm>
          <a:prstGeom prst="rect">
            <a:avLst/>
          </a:prstGeom>
          <a:noFill/>
        </p:spPr>
        <p:txBody>
          <a:bodyPr wrap="square" rtlCol="0">
            <a:spAutoFit/>
          </a:bodyPr>
          <a:lstStyle/>
          <a:p>
            <a:pPr algn="ctr"/>
            <a:r>
              <a:rPr lang="en-US" sz="1400" spc="30">
                <a:solidFill>
                  <a:schemeClr val="tx1">
                    <a:lumMod val="50000"/>
                  </a:schemeClr>
                </a:solidFill>
              </a:rPr>
              <a:t>Subtitle Here</a:t>
            </a:r>
          </a:p>
        </p:txBody>
      </p:sp>
      <p:sp>
        <p:nvSpPr>
          <p:cNvPr id="15" name="TextBox 14"/>
          <p:cNvSpPr txBox="1"/>
          <p:nvPr/>
        </p:nvSpPr>
        <p:spPr>
          <a:xfrm>
            <a:off x="6602784" y="4779966"/>
            <a:ext cx="1926202" cy="867930"/>
          </a:xfrm>
          <a:prstGeom prst="rect">
            <a:avLst/>
          </a:prstGeom>
          <a:noFill/>
        </p:spPr>
        <p:txBody>
          <a:bodyPr wrap="square" rtlCol="0">
            <a:spAutoFit/>
          </a:bodyPr>
          <a:lstStyle/>
          <a:p>
            <a:pPr lvl="0" algn="ctr">
              <a:lnSpc>
                <a:spcPct val="140000"/>
              </a:lnSpc>
              <a:defRPr/>
            </a:pPr>
            <a:r>
              <a:rPr lang="en-US" sz="1200">
                <a:solidFill>
                  <a:schemeClr val="tx1">
                    <a:lumMod val="50000"/>
                  </a:schemeClr>
                </a:solidFill>
              </a:rPr>
              <a:t>Nunc at laoreet lacus. Etiam felis neque, hendrerit non.</a:t>
            </a:r>
          </a:p>
        </p:txBody>
      </p:sp>
      <p:sp>
        <p:nvSpPr>
          <p:cNvPr id="16" name="Oval 15"/>
          <p:cNvSpPr/>
          <p:nvPr/>
        </p:nvSpPr>
        <p:spPr>
          <a:xfrm>
            <a:off x="9378581" y="3502273"/>
            <a:ext cx="844350" cy="8443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p:nvSpPr>
        <p:spPr>
          <a:xfrm>
            <a:off x="8987350" y="4472045"/>
            <a:ext cx="1626812" cy="307777"/>
          </a:xfrm>
          <a:prstGeom prst="rect">
            <a:avLst/>
          </a:prstGeom>
          <a:noFill/>
        </p:spPr>
        <p:txBody>
          <a:bodyPr wrap="square" rtlCol="0">
            <a:spAutoFit/>
          </a:bodyPr>
          <a:lstStyle/>
          <a:p>
            <a:pPr algn="ctr"/>
            <a:r>
              <a:rPr lang="en-US" sz="1400" spc="30">
                <a:solidFill>
                  <a:schemeClr val="tx1">
                    <a:lumMod val="50000"/>
                  </a:schemeClr>
                </a:solidFill>
              </a:rPr>
              <a:t>Subtitle Here</a:t>
            </a:r>
          </a:p>
        </p:txBody>
      </p:sp>
      <p:sp>
        <p:nvSpPr>
          <p:cNvPr id="18" name="TextBox 17"/>
          <p:cNvSpPr txBox="1"/>
          <p:nvPr/>
        </p:nvSpPr>
        <p:spPr>
          <a:xfrm>
            <a:off x="8837655" y="4779966"/>
            <a:ext cx="1926202" cy="867930"/>
          </a:xfrm>
          <a:prstGeom prst="rect">
            <a:avLst/>
          </a:prstGeom>
          <a:noFill/>
        </p:spPr>
        <p:txBody>
          <a:bodyPr wrap="square" rtlCol="0">
            <a:spAutoFit/>
          </a:bodyPr>
          <a:lstStyle/>
          <a:p>
            <a:pPr lvl="0" algn="ctr">
              <a:lnSpc>
                <a:spcPct val="140000"/>
              </a:lnSpc>
              <a:defRPr/>
            </a:pPr>
            <a:r>
              <a:rPr lang="en-US" sz="1200">
                <a:solidFill>
                  <a:schemeClr val="tx1">
                    <a:lumMod val="50000"/>
                  </a:schemeClr>
                </a:solidFill>
              </a:rPr>
              <a:t>Nunc at laoreet lacus. Etiam felis neque, hendrerit non.</a:t>
            </a:r>
          </a:p>
        </p:txBody>
      </p:sp>
      <p:sp>
        <p:nvSpPr>
          <p:cNvPr id="19" name="Shape 2546"/>
          <p:cNvSpPr/>
          <p:nvPr/>
        </p:nvSpPr>
        <p:spPr>
          <a:xfrm>
            <a:off x="9592673" y="3754198"/>
            <a:ext cx="416166" cy="340500"/>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a:p>
        </p:txBody>
      </p:sp>
      <p:sp>
        <p:nvSpPr>
          <p:cNvPr id="20" name="Shape 2559"/>
          <p:cNvSpPr/>
          <p:nvPr/>
        </p:nvSpPr>
        <p:spPr>
          <a:xfrm>
            <a:off x="7357802" y="3754198"/>
            <a:ext cx="416166" cy="340500"/>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a:p>
        </p:txBody>
      </p:sp>
      <p:sp>
        <p:nvSpPr>
          <p:cNvPr id="21" name="Shape 2632"/>
          <p:cNvSpPr/>
          <p:nvPr/>
        </p:nvSpPr>
        <p:spPr>
          <a:xfrm>
            <a:off x="9630506" y="1397825"/>
            <a:ext cx="340500" cy="416166"/>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a:p>
        </p:txBody>
      </p:sp>
      <p:pic>
        <p:nvPicPr>
          <p:cNvPr id="22" name="Picture Placeholder 21">
            <a:extLst>
              <a:ext uri="{FF2B5EF4-FFF2-40B4-BE49-F238E27FC236}">
                <a16:creationId xmlns:a16="http://schemas.microsoft.com/office/drawing/2014/main" id="{8493518D-3B84-4D72-A7BA-44D835CBCB90}"/>
              </a:ext>
            </a:extLst>
          </p:cNvPr>
          <p:cNvPicPr>
            <a:picLocks noGrp="1" noChangeAspect="1"/>
          </p:cNvPicPr>
          <p:nvPr>
            <p:ph type="pic" sz="quarter" idx="11"/>
          </p:nvPr>
        </p:nvPicPr>
        <p:blipFill>
          <a:blip r:embed="rId2"/>
          <a:srcRect l="19618" r="19618"/>
          <a:stretch>
            <a:fillRect/>
          </a:stretch>
        </p:blipFill>
        <p:spPr/>
      </p:pic>
    </p:spTree>
    <p:extLst>
      <p:ext uri="{BB962C8B-B14F-4D97-AF65-F5344CB8AC3E}">
        <p14:creationId xmlns:p14="http://schemas.microsoft.com/office/powerpoint/2010/main" val="120148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1250"/>
                            </p:stCondLst>
                            <p:childTnLst>
                              <p:par>
                                <p:cTn id="24" presetID="10"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175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225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P spid="10" grpId="0" animBg="1"/>
      <p:bldP spid="11" grpId="0"/>
      <p:bldP spid="12" grpId="0"/>
      <p:bldP spid="13" grpId="0" animBg="1"/>
      <p:bldP spid="14" grpId="0"/>
      <p:bldP spid="15" grpId="0"/>
      <p:bldP spid="16" grpId="0" animBg="1"/>
      <p:bldP spid="17" grpId="0"/>
      <p:bldP spid="18" grpId="0"/>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36009" y="3962896"/>
            <a:ext cx="4377863" cy="1569660"/>
          </a:xfrm>
          <a:prstGeom prst="rect">
            <a:avLst/>
          </a:prstGeom>
          <a:noFill/>
        </p:spPr>
        <p:txBody>
          <a:bodyPr wrap="square" rtlCol="0">
            <a:spAutoFit/>
          </a:bodyPr>
          <a:lstStyle/>
          <a:p>
            <a:r>
              <a:rPr lang="en-US" sz="3200">
                <a:latin typeface="+mj-lt"/>
              </a:rPr>
              <a:t>AWESOME TEXT ABOUT </a:t>
            </a:r>
            <a:r>
              <a:rPr lang="en-US" sz="3200">
                <a:solidFill>
                  <a:schemeClr val="accent1"/>
                </a:solidFill>
                <a:latin typeface="+mj-lt"/>
              </a:rPr>
              <a:t>PORTFOLIO</a:t>
            </a:r>
            <a:r>
              <a:rPr lang="en-US" sz="3200">
                <a:latin typeface="+mj-lt"/>
              </a:rPr>
              <a:t> TAGLINE HERE</a:t>
            </a:r>
            <a:endParaRPr lang="en-US" sz="3200">
              <a:solidFill>
                <a:schemeClr val="accent1"/>
              </a:solidFill>
              <a:latin typeface="+mj-lt"/>
            </a:endParaRPr>
          </a:p>
        </p:txBody>
      </p:sp>
      <p:sp>
        <p:nvSpPr>
          <p:cNvPr id="11" name="L-Shape 10"/>
          <p:cNvSpPr/>
          <p:nvPr/>
        </p:nvSpPr>
        <p:spPr>
          <a:xfrm>
            <a:off x="648821" y="5532556"/>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59147" y="4147561"/>
            <a:ext cx="4690452" cy="1200329"/>
          </a:xfrm>
          <a:prstGeom prst="rect">
            <a:avLst/>
          </a:prstGeom>
          <a:noFill/>
        </p:spPr>
        <p:txBody>
          <a:bodyPr wrap="square" rtlCol="0">
            <a:spAutoFit/>
          </a:bodyPr>
          <a:lstStyle/>
          <a:p>
            <a:pPr>
              <a:lnSpc>
                <a:spcPct val="150000"/>
              </a:lnSpc>
            </a:pPr>
            <a:r>
              <a:rPr lang="en-US" sz="1200"/>
              <a:t>Lorem ipsum dolor sit amet, consectetur adipiscing elit. Donec id nisl sed purus tempor eleifend ac ut magna. Curabitur vel mi odio. Duis sit amet dolor id ipsum pharetra sagittis. Nullam commodo tempus neque nec rutrum. </a:t>
            </a:r>
          </a:p>
        </p:txBody>
      </p:sp>
      <p:pic>
        <p:nvPicPr>
          <p:cNvPr id="7" name="Picture Placeholder 6">
            <a:extLst>
              <a:ext uri="{FF2B5EF4-FFF2-40B4-BE49-F238E27FC236}">
                <a16:creationId xmlns:a16="http://schemas.microsoft.com/office/drawing/2014/main" id="{931D0CCB-8B8A-45B8-9217-51F9FAC070AD}"/>
              </a:ext>
            </a:extLst>
          </p:cNvPr>
          <p:cNvPicPr>
            <a:picLocks noGrp="1" noChangeAspect="1"/>
          </p:cNvPicPr>
          <p:nvPr>
            <p:ph type="pic" sz="quarter" idx="11"/>
          </p:nvPr>
        </p:nvPicPr>
        <p:blipFill>
          <a:blip r:embed="rId2"/>
          <a:srcRect t="9419" b="9419"/>
          <a:stretch>
            <a:fillRect/>
          </a:stretch>
        </p:blipFill>
        <p:spPr/>
      </p:pic>
      <p:pic>
        <p:nvPicPr>
          <p:cNvPr id="9" name="Picture Placeholder 8">
            <a:extLst>
              <a:ext uri="{FF2B5EF4-FFF2-40B4-BE49-F238E27FC236}">
                <a16:creationId xmlns:a16="http://schemas.microsoft.com/office/drawing/2014/main" id="{F530F772-A10C-4964-A887-60F109FD2E74}"/>
              </a:ext>
            </a:extLst>
          </p:cNvPr>
          <p:cNvPicPr>
            <a:picLocks noGrp="1" noChangeAspect="1"/>
          </p:cNvPicPr>
          <p:nvPr>
            <p:ph type="pic" sz="quarter" idx="12"/>
          </p:nvPr>
        </p:nvPicPr>
        <p:blipFill>
          <a:blip r:embed="rId3"/>
          <a:srcRect l="17143" r="17143"/>
          <a:stretch>
            <a:fillRect/>
          </a:stretch>
        </p:blipFill>
        <p:spPr/>
      </p:pic>
      <p:pic>
        <p:nvPicPr>
          <p:cNvPr id="14" name="Picture Placeholder 13">
            <a:extLst>
              <a:ext uri="{FF2B5EF4-FFF2-40B4-BE49-F238E27FC236}">
                <a16:creationId xmlns:a16="http://schemas.microsoft.com/office/drawing/2014/main" id="{E38B0D74-4936-42F7-9A27-B7E88D311EA7}"/>
              </a:ext>
            </a:extLst>
          </p:cNvPr>
          <p:cNvPicPr>
            <a:picLocks noGrp="1" noChangeAspect="1"/>
          </p:cNvPicPr>
          <p:nvPr>
            <p:ph type="pic" sz="quarter" idx="13"/>
          </p:nvPr>
        </p:nvPicPr>
        <p:blipFill>
          <a:blip r:embed="rId4"/>
          <a:srcRect t="16157" b="16157"/>
          <a:stretch>
            <a:fillRect/>
          </a:stretch>
        </p:blipFill>
        <p:spPr/>
      </p:pic>
      <p:pic>
        <p:nvPicPr>
          <p:cNvPr id="16" name="Picture Placeholder 15">
            <a:extLst>
              <a:ext uri="{FF2B5EF4-FFF2-40B4-BE49-F238E27FC236}">
                <a16:creationId xmlns:a16="http://schemas.microsoft.com/office/drawing/2014/main" id="{E75088B2-8A58-4055-8757-8C4007944E6A}"/>
              </a:ext>
            </a:extLst>
          </p:cNvPr>
          <p:cNvPicPr>
            <a:picLocks noGrp="1" noChangeAspect="1"/>
          </p:cNvPicPr>
          <p:nvPr>
            <p:ph type="pic" sz="quarter" idx="14"/>
          </p:nvPr>
        </p:nvPicPr>
        <p:blipFill>
          <a:blip r:embed="rId5"/>
          <a:srcRect l="19019" r="19019"/>
          <a:stretch>
            <a:fillRect/>
          </a:stretch>
        </p:blipFill>
        <p:spPr/>
      </p:pic>
    </p:spTree>
    <p:extLst>
      <p:ext uri="{BB962C8B-B14F-4D97-AF65-F5344CB8AC3E}">
        <p14:creationId xmlns:p14="http://schemas.microsoft.com/office/powerpoint/2010/main" val="65490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25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11" name="Rectangle 10"/>
          <p:cNvSpPr/>
          <p:nvPr/>
        </p:nvSpPr>
        <p:spPr>
          <a:xfrm>
            <a:off x="270933" y="254000"/>
            <a:ext cx="3386667" cy="6374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553200" y="4414806"/>
            <a:ext cx="3720792" cy="1384995"/>
          </a:xfrm>
          <a:prstGeom prst="rect">
            <a:avLst/>
          </a:prstGeom>
          <a:noFill/>
        </p:spPr>
        <p:txBody>
          <a:bodyPr wrap="square" rtlCol="0">
            <a:spAutoFit/>
          </a:bodyPr>
          <a:lstStyle/>
          <a:p>
            <a:pPr algn="r"/>
            <a:r>
              <a:rPr lang="en-US" sz="2800">
                <a:latin typeface="+mj-lt"/>
              </a:rPr>
              <a:t>DESCRIPTION HERE &amp; AWESOME </a:t>
            </a:r>
            <a:r>
              <a:rPr lang="en-US" sz="2800">
                <a:solidFill>
                  <a:schemeClr val="accent1"/>
                </a:solidFill>
                <a:latin typeface="+mj-lt"/>
              </a:rPr>
              <a:t>PICTURE</a:t>
            </a:r>
          </a:p>
        </p:txBody>
      </p:sp>
      <p:sp>
        <p:nvSpPr>
          <p:cNvPr id="10" name="L-Shape 9"/>
          <p:cNvSpPr/>
          <p:nvPr/>
        </p:nvSpPr>
        <p:spPr>
          <a:xfrm rot="10800000">
            <a:off x="10270884" y="4127617"/>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44989" y="1452282"/>
            <a:ext cx="4713083" cy="2277036"/>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259694" y="1871618"/>
            <a:ext cx="4011190" cy="1438364"/>
          </a:xfrm>
          <a:prstGeom prst="rect">
            <a:avLst/>
          </a:prstGeom>
          <a:noFill/>
        </p:spPr>
        <p:txBody>
          <a:bodyPr wrap="square" rtlCol="0">
            <a:spAutoFit/>
          </a:bodyPr>
          <a:lstStyle/>
          <a:p>
            <a:pPr>
              <a:lnSpc>
                <a:spcPct val="150000"/>
              </a:lnSpc>
            </a:pPr>
            <a:r>
              <a:rPr lang="en-US" sz="1200" dirty="0">
                <a:solidFill>
                  <a:schemeClr val="bg1"/>
                </a:solidFill>
              </a:rPr>
              <a:t>Ut sed </a:t>
            </a:r>
            <a:r>
              <a:rPr lang="en-US" sz="1200" dirty="0" err="1">
                <a:solidFill>
                  <a:schemeClr val="bg1"/>
                </a:solidFill>
              </a:rPr>
              <a:t>risus</a:t>
            </a:r>
            <a:r>
              <a:rPr lang="en-US" sz="1200" dirty="0">
                <a:solidFill>
                  <a:schemeClr val="bg1"/>
                </a:solidFill>
              </a:rPr>
              <a:t> non </a:t>
            </a:r>
            <a:r>
              <a:rPr lang="en-US" sz="1200" dirty="0" err="1">
                <a:solidFill>
                  <a:schemeClr val="bg1"/>
                </a:solidFill>
              </a:rPr>
              <a:t>nisl</a:t>
            </a:r>
            <a:r>
              <a:rPr lang="en-US" sz="1200" dirty="0">
                <a:solidFill>
                  <a:schemeClr val="bg1"/>
                </a:solidFill>
              </a:rPr>
              <a:t> </a:t>
            </a:r>
            <a:r>
              <a:rPr lang="en-US" sz="1200" dirty="0" err="1">
                <a:solidFill>
                  <a:schemeClr val="bg1"/>
                </a:solidFill>
              </a:rPr>
              <a:t>eleifend</a:t>
            </a:r>
            <a:r>
              <a:rPr lang="en-US" sz="1200" dirty="0">
                <a:solidFill>
                  <a:schemeClr val="bg1"/>
                </a:solidFill>
              </a:rPr>
              <a:t> vestibulum. </a:t>
            </a:r>
            <a:r>
              <a:rPr lang="en-US" sz="1200" dirty="0" err="1">
                <a:solidFill>
                  <a:schemeClr val="bg1"/>
                </a:solidFill>
              </a:rPr>
              <a:t>Phasellus</a:t>
            </a:r>
            <a:r>
              <a:rPr lang="en-US" sz="1200" dirty="0">
                <a:solidFill>
                  <a:schemeClr val="bg1"/>
                </a:solidFill>
              </a:rPr>
              <a:t> </a:t>
            </a:r>
            <a:r>
              <a:rPr lang="en-US" sz="1200" dirty="0" err="1">
                <a:solidFill>
                  <a:schemeClr val="bg1"/>
                </a:solidFill>
              </a:rPr>
              <a:t>vehicula</a:t>
            </a:r>
            <a:r>
              <a:rPr lang="en-US" sz="1200" dirty="0">
                <a:solidFill>
                  <a:schemeClr val="bg1"/>
                </a:solidFill>
              </a:rPr>
              <a:t> at </a:t>
            </a:r>
            <a:r>
              <a:rPr lang="en-US" sz="1200" dirty="0" err="1">
                <a:solidFill>
                  <a:schemeClr val="bg1"/>
                </a:solidFill>
              </a:rPr>
              <a:t>lectus</a:t>
            </a:r>
            <a:r>
              <a:rPr lang="en-US" sz="1200" dirty="0">
                <a:solidFill>
                  <a:schemeClr val="bg1"/>
                </a:solidFill>
              </a:rPr>
              <a:t> id </a:t>
            </a:r>
            <a:r>
              <a:rPr lang="en-US" sz="1200" dirty="0" err="1">
                <a:solidFill>
                  <a:schemeClr val="bg1"/>
                </a:solidFill>
              </a:rPr>
              <a:t>posuere</a:t>
            </a:r>
            <a:r>
              <a:rPr lang="en-US" sz="1200" dirty="0">
                <a:solidFill>
                  <a:schemeClr val="bg1"/>
                </a:solidFill>
              </a:rPr>
              <a:t>. </a:t>
            </a:r>
            <a:r>
              <a:rPr lang="en-US" sz="1200" dirty="0" err="1">
                <a:solidFill>
                  <a:schemeClr val="bg1"/>
                </a:solidFill>
              </a:rPr>
              <a:t>Mauris</a:t>
            </a:r>
            <a:r>
              <a:rPr lang="en-US" sz="1200" dirty="0">
                <a:solidFill>
                  <a:schemeClr val="bg1"/>
                </a:solidFill>
              </a:rPr>
              <a:t> </a:t>
            </a:r>
            <a:r>
              <a:rPr lang="en-US" sz="1200" dirty="0" err="1">
                <a:solidFill>
                  <a:schemeClr val="bg1"/>
                </a:solidFill>
              </a:rPr>
              <a:t>sagittis</a:t>
            </a:r>
            <a:r>
              <a:rPr lang="en-US" sz="1200" dirty="0">
                <a:solidFill>
                  <a:schemeClr val="bg1"/>
                </a:solidFill>
              </a:rPr>
              <a:t> </a:t>
            </a:r>
            <a:r>
              <a:rPr lang="en-US" sz="1200" dirty="0" err="1">
                <a:solidFill>
                  <a:schemeClr val="bg1"/>
                </a:solidFill>
              </a:rPr>
              <a:t>lacus</a:t>
            </a:r>
            <a:r>
              <a:rPr lang="en-US" sz="1200" dirty="0">
                <a:solidFill>
                  <a:schemeClr val="bg1"/>
                </a:solidFill>
              </a:rPr>
              <a:t> non </a:t>
            </a:r>
            <a:r>
              <a:rPr lang="en-US" sz="1200" dirty="0" err="1">
                <a:solidFill>
                  <a:schemeClr val="bg1"/>
                </a:solidFill>
              </a:rPr>
              <a:t>justo</a:t>
            </a:r>
            <a:r>
              <a:rPr lang="en-US" sz="1200" dirty="0">
                <a:solidFill>
                  <a:schemeClr val="bg1"/>
                </a:solidFill>
              </a:rPr>
              <a:t> </a:t>
            </a:r>
            <a:r>
              <a:rPr lang="en-US" sz="1200" dirty="0" err="1">
                <a:solidFill>
                  <a:schemeClr val="bg1"/>
                </a:solidFill>
              </a:rPr>
              <a:t>blandit</a:t>
            </a:r>
            <a:r>
              <a:rPr lang="en-US" sz="1200" dirty="0">
                <a:solidFill>
                  <a:schemeClr val="bg1"/>
                </a:solidFill>
              </a:rPr>
              <a:t>, non </a:t>
            </a:r>
            <a:r>
              <a:rPr lang="en-US" sz="1200" dirty="0" err="1">
                <a:solidFill>
                  <a:schemeClr val="bg1"/>
                </a:solidFill>
              </a:rPr>
              <a:t>ultrices</a:t>
            </a:r>
            <a:r>
              <a:rPr lang="en-US" sz="1200" dirty="0">
                <a:solidFill>
                  <a:schemeClr val="bg1"/>
                </a:solidFill>
              </a:rPr>
              <a:t> </a:t>
            </a:r>
            <a:r>
              <a:rPr lang="en-US" sz="1200" dirty="0" err="1">
                <a:solidFill>
                  <a:schemeClr val="bg1"/>
                </a:solidFill>
              </a:rPr>
              <a:t>augue</a:t>
            </a:r>
            <a:r>
              <a:rPr lang="en-US" sz="1200" dirty="0">
                <a:solidFill>
                  <a:schemeClr val="bg1"/>
                </a:solidFill>
              </a:rPr>
              <a:t> </a:t>
            </a:r>
            <a:r>
              <a:rPr lang="en-US" sz="1200" dirty="0" err="1">
                <a:solidFill>
                  <a:schemeClr val="bg1"/>
                </a:solidFill>
              </a:rPr>
              <a:t>vulputate</a:t>
            </a:r>
            <a:r>
              <a:rPr lang="en-US" sz="1200" dirty="0">
                <a:solidFill>
                  <a:schemeClr val="bg1"/>
                </a:solidFill>
              </a:rPr>
              <a:t>. </a:t>
            </a:r>
            <a:r>
              <a:rPr lang="en-US" sz="1200" dirty="0" err="1">
                <a:solidFill>
                  <a:schemeClr val="bg1"/>
                </a:solidFill>
              </a:rPr>
              <a:t>Donec</a:t>
            </a:r>
            <a:r>
              <a:rPr lang="en-US" sz="1200" dirty="0">
                <a:solidFill>
                  <a:schemeClr val="bg1"/>
                </a:solidFill>
              </a:rPr>
              <a:t> at </a:t>
            </a:r>
            <a:r>
              <a:rPr lang="en-US" sz="1200" dirty="0" err="1">
                <a:solidFill>
                  <a:schemeClr val="bg1"/>
                </a:solidFill>
              </a:rPr>
              <a:t>aliquet</a:t>
            </a:r>
            <a:r>
              <a:rPr lang="en-US" sz="1200" dirty="0">
                <a:solidFill>
                  <a:schemeClr val="bg1"/>
                </a:solidFill>
              </a:rPr>
              <a:t> </a:t>
            </a:r>
            <a:r>
              <a:rPr lang="en-US" sz="1200" dirty="0" err="1">
                <a:solidFill>
                  <a:schemeClr val="bg1"/>
                </a:solidFill>
              </a:rPr>
              <a:t>mauris</a:t>
            </a:r>
            <a:r>
              <a:rPr lang="en-US" sz="1200" dirty="0">
                <a:solidFill>
                  <a:schemeClr val="bg1"/>
                </a:solidFill>
              </a:rPr>
              <a:t>, </a:t>
            </a:r>
            <a:r>
              <a:rPr lang="en-US" sz="1200" dirty="0" err="1">
                <a:solidFill>
                  <a:schemeClr val="bg1"/>
                </a:solidFill>
              </a:rPr>
              <a:t>eget</a:t>
            </a:r>
            <a:r>
              <a:rPr lang="en-US" sz="1200" dirty="0">
                <a:solidFill>
                  <a:schemeClr val="bg1"/>
                </a:solidFill>
              </a:rPr>
              <a:t> </a:t>
            </a:r>
            <a:r>
              <a:rPr lang="en-US" sz="1200" dirty="0" err="1">
                <a:solidFill>
                  <a:schemeClr val="bg1"/>
                </a:solidFill>
              </a:rPr>
              <a:t>ultricies</a:t>
            </a:r>
            <a:r>
              <a:rPr lang="en-US" sz="1200" dirty="0">
                <a:solidFill>
                  <a:schemeClr val="bg1"/>
                </a:solidFill>
              </a:rPr>
              <a:t> </a:t>
            </a:r>
            <a:r>
              <a:rPr lang="en-US" sz="1200" dirty="0" err="1">
                <a:solidFill>
                  <a:schemeClr val="bg1"/>
                </a:solidFill>
              </a:rPr>
              <a:t>erat</a:t>
            </a:r>
            <a:r>
              <a:rPr lang="en-US" sz="1200" dirty="0">
                <a:solidFill>
                  <a:schemeClr val="bg1"/>
                </a:solidFill>
              </a:rPr>
              <a:t>. </a:t>
            </a:r>
          </a:p>
        </p:txBody>
      </p:sp>
      <p:sp>
        <p:nvSpPr>
          <p:cNvPr id="14" name="Cross 13"/>
          <p:cNvSpPr/>
          <p:nvPr/>
        </p:nvSpPr>
        <p:spPr>
          <a:xfrm>
            <a:off x="10558071" y="971018"/>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951B709C-EAE8-4CE5-80A2-D839A598EED4}"/>
              </a:ext>
            </a:extLst>
          </p:cNvPr>
          <p:cNvPicPr>
            <a:picLocks noGrp="1" noChangeAspect="1"/>
          </p:cNvPicPr>
          <p:nvPr>
            <p:ph type="pic" sz="quarter" idx="11"/>
          </p:nvPr>
        </p:nvPicPr>
        <p:blipFill>
          <a:blip r:embed="rId2"/>
          <a:srcRect t="11309" b="11309"/>
          <a:stretch>
            <a:fillRect/>
          </a:stretch>
        </p:blipFill>
        <p:spPr/>
      </p:pic>
    </p:spTree>
    <p:extLst>
      <p:ext uri="{BB962C8B-B14F-4D97-AF65-F5344CB8AC3E}">
        <p14:creationId xmlns:p14="http://schemas.microsoft.com/office/powerpoint/2010/main" val="1564591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175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animBg="1"/>
      <p:bldP spid="13"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36009" y="1057297"/>
            <a:ext cx="4377863" cy="1569660"/>
          </a:xfrm>
          <a:prstGeom prst="rect">
            <a:avLst/>
          </a:prstGeom>
          <a:noFill/>
        </p:spPr>
        <p:txBody>
          <a:bodyPr wrap="square" rtlCol="0">
            <a:spAutoFit/>
          </a:bodyPr>
          <a:lstStyle/>
          <a:p>
            <a:r>
              <a:rPr lang="en-US" sz="3200">
                <a:latin typeface="+mj-lt"/>
              </a:rPr>
              <a:t>AWESOME TEXT ABOUT </a:t>
            </a:r>
            <a:r>
              <a:rPr lang="en-US" sz="3200">
                <a:solidFill>
                  <a:schemeClr val="accent1"/>
                </a:solidFill>
                <a:latin typeface="+mj-lt"/>
              </a:rPr>
              <a:t>PORTFOLIO</a:t>
            </a:r>
            <a:r>
              <a:rPr lang="en-US" sz="3200">
                <a:latin typeface="+mj-lt"/>
              </a:rPr>
              <a:t> TAGLINE HERE</a:t>
            </a:r>
            <a:endParaRPr lang="en-US" sz="3200">
              <a:solidFill>
                <a:schemeClr val="accent1"/>
              </a:solidFill>
              <a:latin typeface="+mj-lt"/>
            </a:endParaRPr>
          </a:p>
        </p:txBody>
      </p:sp>
      <p:sp>
        <p:nvSpPr>
          <p:cNvPr id="14" name="L-Shape 13"/>
          <p:cNvSpPr/>
          <p:nvPr/>
        </p:nvSpPr>
        <p:spPr>
          <a:xfrm>
            <a:off x="648821" y="2626957"/>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59147" y="1241962"/>
            <a:ext cx="4690452" cy="1200329"/>
          </a:xfrm>
          <a:prstGeom prst="rect">
            <a:avLst/>
          </a:prstGeom>
          <a:noFill/>
        </p:spPr>
        <p:txBody>
          <a:bodyPr wrap="square" rtlCol="0">
            <a:spAutoFit/>
          </a:bodyPr>
          <a:lstStyle/>
          <a:p>
            <a:pPr>
              <a:lnSpc>
                <a:spcPct val="150000"/>
              </a:lnSpc>
            </a:pPr>
            <a:r>
              <a:rPr lang="en-US" sz="1200"/>
              <a:t>Lorem ipsum dolor sit amet, consectetur adipiscing elit. Donec id nisl sed purus tempor eleifend ac ut magna. Curabitur vel mi odio. Duis sit amet dolor id ipsum pharetra sagittis. Nullam commodo tempus neque nec rutrum. </a:t>
            </a:r>
          </a:p>
        </p:txBody>
      </p:sp>
      <p:pic>
        <p:nvPicPr>
          <p:cNvPr id="7" name="Picture Placeholder 6">
            <a:extLst>
              <a:ext uri="{FF2B5EF4-FFF2-40B4-BE49-F238E27FC236}">
                <a16:creationId xmlns:a16="http://schemas.microsoft.com/office/drawing/2014/main" id="{41568ABF-C023-49A9-A285-BCF50441C0B1}"/>
              </a:ext>
            </a:extLst>
          </p:cNvPr>
          <p:cNvPicPr>
            <a:picLocks noGrp="1" noChangeAspect="1"/>
          </p:cNvPicPr>
          <p:nvPr>
            <p:ph type="pic" sz="quarter" idx="11"/>
          </p:nvPr>
        </p:nvPicPr>
        <p:blipFill>
          <a:blip r:embed="rId2"/>
          <a:srcRect t="14301" b="14301"/>
          <a:stretch>
            <a:fillRect/>
          </a:stretch>
        </p:blipFill>
        <p:spPr/>
      </p:pic>
      <p:pic>
        <p:nvPicPr>
          <p:cNvPr id="9" name="Picture Placeholder 8">
            <a:extLst>
              <a:ext uri="{FF2B5EF4-FFF2-40B4-BE49-F238E27FC236}">
                <a16:creationId xmlns:a16="http://schemas.microsoft.com/office/drawing/2014/main" id="{FA49896E-12E7-4650-89D2-A51D8EC9D855}"/>
              </a:ext>
            </a:extLst>
          </p:cNvPr>
          <p:cNvPicPr>
            <a:picLocks noGrp="1" noChangeAspect="1"/>
          </p:cNvPicPr>
          <p:nvPr>
            <p:ph type="pic" sz="quarter" idx="12"/>
          </p:nvPr>
        </p:nvPicPr>
        <p:blipFill>
          <a:blip r:embed="rId3"/>
          <a:srcRect l="17152" r="17152"/>
          <a:stretch>
            <a:fillRect/>
          </a:stretch>
        </p:blipFill>
        <p:spPr/>
      </p:pic>
      <p:pic>
        <p:nvPicPr>
          <p:cNvPr id="11" name="Picture Placeholder 10">
            <a:extLst>
              <a:ext uri="{FF2B5EF4-FFF2-40B4-BE49-F238E27FC236}">
                <a16:creationId xmlns:a16="http://schemas.microsoft.com/office/drawing/2014/main" id="{6E63091C-BAE2-4EE4-8EFA-95A403D9D44B}"/>
              </a:ext>
            </a:extLst>
          </p:cNvPr>
          <p:cNvPicPr>
            <a:picLocks noGrp="1" noChangeAspect="1"/>
          </p:cNvPicPr>
          <p:nvPr>
            <p:ph type="pic" sz="quarter" idx="13"/>
          </p:nvPr>
        </p:nvPicPr>
        <p:blipFill>
          <a:blip r:embed="rId4"/>
          <a:srcRect t="9393" b="9393"/>
          <a:stretch>
            <a:fillRect/>
          </a:stretch>
        </p:blipFill>
        <p:spPr/>
      </p:pic>
      <p:pic>
        <p:nvPicPr>
          <p:cNvPr id="16" name="Picture Placeholder 15">
            <a:extLst>
              <a:ext uri="{FF2B5EF4-FFF2-40B4-BE49-F238E27FC236}">
                <a16:creationId xmlns:a16="http://schemas.microsoft.com/office/drawing/2014/main" id="{4D62C734-04EB-4C8C-A56E-839B8D56A686}"/>
              </a:ext>
            </a:extLst>
          </p:cNvPr>
          <p:cNvPicPr>
            <a:picLocks noGrp="1" noChangeAspect="1"/>
          </p:cNvPicPr>
          <p:nvPr>
            <p:ph type="pic" sz="quarter" idx="14"/>
          </p:nvPr>
        </p:nvPicPr>
        <p:blipFill>
          <a:blip r:embed="rId5"/>
          <a:srcRect t="16157" b="16157"/>
          <a:stretch>
            <a:fillRect/>
          </a:stretch>
        </p:blipFill>
        <p:spPr/>
      </p:pic>
    </p:spTree>
    <p:extLst>
      <p:ext uri="{BB962C8B-B14F-4D97-AF65-F5344CB8AC3E}">
        <p14:creationId xmlns:p14="http://schemas.microsoft.com/office/powerpoint/2010/main" val="109590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2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6EC21DE-D55C-4B4D-8F0D-E158073AADD4}"/>
              </a:ext>
            </a:extLst>
          </p:cNvPr>
          <p:cNvPicPr>
            <a:picLocks noGrp="1" noChangeAspect="1"/>
          </p:cNvPicPr>
          <p:nvPr>
            <p:ph type="pic" sz="quarter" idx="13"/>
          </p:nvPr>
        </p:nvPicPr>
        <p:blipFill>
          <a:blip r:embed="rId2"/>
          <a:srcRect l="18368" r="18368"/>
          <a:stretch>
            <a:fillRect/>
          </a:stretch>
        </p:blipFill>
        <p:spPr/>
      </p:pic>
      <p:pic>
        <p:nvPicPr>
          <p:cNvPr id="12" name="Picture Placeholder 11">
            <a:extLst>
              <a:ext uri="{FF2B5EF4-FFF2-40B4-BE49-F238E27FC236}">
                <a16:creationId xmlns:a16="http://schemas.microsoft.com/office/drawing/2014/main" id="{D2701D76-EA07-4397-8A53-269668F6B077}"/>
              </a:ext>
            </a:extLst>
          </p:cNvPr>
          <p:cNvPicPr>
            <a:picLocks noGrp="1" noChangeAspect="1"/>
          </p:cNvPicPr>
          <p:nvPr>
            <p:ph type="pic" sz="quarter" idx="14"/>
          </p:nvPr>
        </p:nvPicPr>
        <p:blipFill>
          <a:blip r:embed="rId3"/>
          <a:srcRect l="20005" r="20005"/>
          <a:stretch>
            <a:fillRect/>
          </a:stretch>
        </p:blipFill>
        <p:spPr/>
      </p:pic>
      <p:sp>
        <p:nvSpPr>
          <p:cNvPr id="6" name="TextBox 5"/>
          <p:cNvSpPr txBox="1"/>
          <p:nvPr/>
        </p:nvSpPr>
        <p:spPr>
          <a:xfrm>
            <a:off x="1017383" y="1122291"/>
            <a:ext cx="3590473" cy="2062103"/>
          </a:xfrm>
          <a:prstGeom prst="rect">
            <a:avLst/>
          </a:prstGeom>
          <a:noFill/>
        </p:spPr>
        <p:txBody>
          <a:bodyPr wrap="square" rtlCol="0">
            <a:spAutoFit/>
          </a:bodyPr>
          <a:lstStyle/>
          <a:p>
            <a:r>
              <a:rPr lang="en-US" sz="3200">
                <a:latin typeface="+mj-lt"/>
              </a:rPr>
              <a:t>AWESOME TEXT ABOUT </a:t>
            </a:r>
            <a:r>
              <a:rPr lang="en-US" sz="3200">
                <a:solidFill>
                  <a:schemeClr val="accent1"/>
                </a:solidFill>
                <a:latin typeface="+mj-lt"/>
              </a:rPr>
              <a:t>PORTFOLIO</a:t>
            </a:r>
            <a:r>
              <a:rPr lang="en-US" sz="3200">
                <a:latin typeface="+mj-lt"/>
              </a:rPr>
              <a:t> TAGLINE HERE</a:t>
            </a:r>
            <a:endParaRPr lang="en-US" sz="3200">
              <a:solidFill>
                <a:schemeClr val="accent1"/>
              </a:solidFill>
              <a:latin typeface="+mj-lt"/>
            </a:endParaRPr>
          </a:p>
        </p:txBody>
      </p:sp>
      <p:sp>
        <p:nvSpPr>
          <p:cNvPr id="7" name="L-Shape 6"/>
          <p:cNvSpPr/>
          <p:nvPr/>
        </p:nvSpPr>
        <p:spPr>
          <a:xfrm>
            <a:off x="730194" y="3066710"/>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17382" y="4310965"/>
            <a:ext cx="3859416" cy="1477328"/>
          </a:xfrm>
          <a:prstGeom prst="rect">
            <a:avLst/>
          </a:prstGeom>
          <a:noFill/>
        </p:spPr>
        <p:txBody>
          <a:bodyPr wrap="square" rtlCol="0">
            <a:spAutoFit/>
          </a:bodyPr>
          <a:lstStyle/>
          <a:p>
            <a:pPr>
              <a:lnSpc>
                <a:spcPct val="150000"/>
              </a:lnSpc>
            </a:pPr>
            <a:r>
              <a:rPr lang="en-US" sz="1200"/>
              <a:t>Lorem ipsum dolor sit amet, consectetur adipiscing elit. Donec id nisl sed purus tempor eleifend ac ut magna. Curabitur vel mi odio. Duis sit amet dolor id ipsum pharetra sagittis. Nullam commodo tempus neque nec rutrum. </a:t>
            </a:r>
          </a:p>
        </p:txBody>
      </p:sp>
      <p:sp>
        <p:nvSpPr>
          <p:cNvPr id="9" name="Oval 8"/>
          <p:cNvSpPr/>
          <p:nvPr/>
        </p:nvSpPr>
        <p:spPr>
          <a:xfrm>
            <a:off x="7889369" y="2913529"/>
            <a:ext cx="1030942" cy="10309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2591"/>
          <p:cNvSpPr/>
          <p:nvPr/>
        </p:nvSpPr>
        <p:spPr>
          <a:xfrm>
            <a:off x="8141524" y="3165684"/>
            <a:ext cx="526632" cy="526632"/>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1881866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25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07286" y="218661"/>
            <a:ext cx="2617705" cy="6420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Phone6_mockup_front_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220" y="1001237"/>
            <a:ext cx="3196773" cy="5000340"/>
          </a:xfrm>
          <a:prstGeom prst="rect">
            <a:avLst/>
          </a:prstGeom>
        </p:spPr>
      </p:pic>
      <p:sp>
        <p:nvSpPr>
          <p:cNvPr id="6" name="TextBox 5"/>
          <p:cNvSpPr txBox="1"/>
          <p:nvPr/>
        </p:nvSpPr>
        <p:spPr>
          <a:xfrm>
            <a:off x="1461778" y="1903914"/>
            <a:ext cx="5197439" cy="1569660"/>
          </a:xfrm>
          <a:prstGeom prst="rect">
            <a:avLst/>
          </a:prstGeom>
          <a:noFill/>
        </p:spPr>
        <p:txBody>
          <a:bodyPr wrap="square" rtlCol="0">
            <a:spAutoFit/>
          </a:bodyPr>
          <a:lstStyle/>
          <a:p>
            <a:r>
              <a:rPr lang="en-US" sz="3200">
                <a:latin typeface="+mj-lt"/>
              </a:rPr>
              <a:t>AWESOME TEXT ABOUT </a:t>
            </a:r>
            <a:r>
              <a:rPr lang="en-US" sz="3200">
                <a:solidFill>
                  <a:schemeClr val="accent1"/>
                </a:solidFill>
                <a:latin typeface="+mj-lt"/>
              </a:rPr>
              <a:t>MOCKUP </a:t>
            </a:r>
            <a:r>
              <a:rPr lang="en-US" sz="3200">
                <a:latin typeface="+mj-lt"/>
              </a:rPr>
              <a:t>TAGLINE HERE</a:t>
            </a:r>
            <a:endParaRPr lang="en-US" sz="3200">
              <a:solidFill>
                <a:schemeClr val="accent1"/>
              </a:solidFill>
              <a:latin typeface="+mj-lt"/>
            </a:endParaRPr>
          </a:p>
        </p:txBody>
      </p:sp>
      <p:sp>
        <p:nvSpPr>
          <p:cNvPr id="7" name="Cross 6"/>
          <p:cNvSpPr/>
          <p:nvPr/>
        </p:nvSpPr>
        <p:spPr>
          <a:xfrm>
            <a:off x="980514" y="1422650"/>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p:cNvSpPr/>
          <p:nvPr/>
        </p:nvSpPr>
        <p:spPr>
          <a:xfrm>
            <a:off x="1174590" y="5198534"/>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61778" y="3998205"/>
            <a:ext cx="5197439" cy="1200329"/>
          </a:xfrm>
          <a:prstGeom prst="rect">
            <a:avLst/>
          </a:prstGeom>
          <a:noFill/>
        </p:spPr>
        <p:txBody>
          <a:bodyPr wrap="square" rtlCol="0">
            <a:spAutoFit/>
          </a:bodyPr>
          <a:lstStyle/>
          <a:p>
            <a:pPr>
              <a:lnSpc>
                <a:spcPct val="150000"/>
              </a:lnSpc>
            </a:pPr>
            <a:r>
              <a:rPr lang="en-US" sz="1200"/>
              <a:t>Lorem ipsum dolor sit amet, consectetur adipiscing elit. Donec id nisl sed purus tempor eleifend ac ut magna. Curabitur vel mi odio. Duis sit amet dolor id ipsum pharetra sagittis. Nullam commodo tempus neque nec rutrum. </a:t>
            </a:r>
          </a:p>
        </p:txBody>
      </p:sp>
      <p:pic>
        <p:nvPicPr>
          <p:cNvPr id="10" name="Picture Placeholder 9">
            <a:extLst>
              <a:ext uri="{FF2B5EF4-FFF2-40B4-BE49-F238E27FC236}">
                <a16:creationId xmlns:a16="http://schemas.microsoft.com/office/drawing/2014/main" id="{98A76DE4-264F-4B20-A170-F88A48F4F892}"/>
              </a:ext>
            </a:extLst>
          </p:cNvPr>
          <p:cNvPicPr>
            <a:picLocks noGrp="1" noChangeAspect="1"/>
          </p:cNvPicPr>
          <p:nvPr>
            <p:ph type="pic" sz="quarter" idx="11"/>
          </p:nvPr>
        </p:nvPicPr>
        <p:blipFill>
          <a:blip r:embed="rId3"/>
          <a:srcRect l="10520" r="10520"/>
          <a:stretch>
            <a:fillRect/>
          </a:stretch>
        </p:blipFill>
        <p:spPr/>
      </p:pic>
    </p:spTree>
    <p:extLst>
      <p:ext uri="{BB962C8B-B14F-4D97-AF65-F5344CB8AC3E}">
        <p14:creationId xmlns:p14="http://schemas.microsoft.com/office/powerpoint/2010/main" val="96314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75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250"/>
                            </p:stCondLst>
                            <p:childTnLst>
                              <p:par>
                                <p:cTn id="22" presetID="42"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5957" y="1085979"/>
            <a:ext cx="4725624" cy="1077218"/>
          </a:xfrm>
          <a:prstGeom prst="rect">
            <a:avLst/>
          </a:prstGeom>
          <a:noFill/>
        </p:spPr>
        <p:txBody>
          <a:bodyPr wrap="square" rtlCol="0">
            <a:spAutoFit/>
          </a:bodyPr>
          <a:lstStyle/>
          <a:p>
            <a:r>
              <a:rPr lang="en-US" sz="3200">
                <a:latin typeface="+mj-lt"/>
              </a:rPr>
              <a:t>SHORT TEXT ABOUT </a:t>
            </a:r>
            <a:r>
              <a:rPr lang="en-US" sz="3200">
                <a:solidFill>
                  <a:schemeClr val="accent1"/>
                </a:solidFill>
                <a:latin typeface="+mj-lt"/>
              </a:rPr>
              <a:t>AWESOME </a:t>
            </a:r>
            <a:r>
              <a:rPr lang="en-US" sz="3200">
                <a:latin typeface="+mj-lt"/>
              </a:rPr>
              <a:t>MAP</a:t>
            </a:r>
            <a:endParaRPr lang="en-US" sz="3200">
              <a:solidFill>
                <a:schemeClr val="accent1"/>
              </a:solidFill>
              <a:latin typeface="+mj-lt"/>
            </a:endParaRPr>
          </a:p>
        </p:txBody>
      </p:sp>
      <p:sp>
        <p:nvSpPr>
          <p:cNvPr id="3" name="Cross 2"/>
          <p:cNvSpPr/>
          <p:nvPr/>
        </p:nvSpPr>
        <p:spPr>
          <a:xfrm>
            <a:off x="534693" y="604715"/>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45891" y="2970815"/>
            <a:ext cx="4594546" cy="3003714"/>
            <a:chOff x="5157992" y="1665629"/>
            <a:chExt cx="2936367" cy="1919171"/>
          </a:xfrm>
          <a:solidFill>
            <a:schemeClr val="bg1">
              <a:lumMod val="85000"/>
            </a:schemeClr>
          </a:solidFill>
        </p:grpSpPr>
        <p:sp>
          <p:nvSpPr>
            <p:cNvPr id="5" name="Freeform 5"/>
            <p:cNvSpPr>
              <a:spLocks/>
            </p:cNvSpPr>
            <p:nvPr/>
          </p:nvSpPr>
          <p:spPr bwMode="auto">
            <a:xfrm>
              <a:off x="5379188" y="1665629"/>
              <a:ext cx="365958" cy="271518"/>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6" name="Freeform 6"/>
            <p:cNvSpPr>
              <a:spLocks/>
            </p:cNvSpPr>
            <p:nvPr/>
          </p:nvSpPr>
          <p:spPr bwMode="auto">
            <a:xfrm>
              <a:off x="5925595" y="2621841"/>
              <a:ext cx="384509" cy="394627"/>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7" name="Freeform 7"/>
            <p:cNvSpPr>
              <a:spLocks/>
            </p:cNvSpPr>
            <p:nvPr/>
          </p:nvSpPr>
          <p:spPr bwMode="auto">
            <a:xfrm>
              <a:off x="6068941" y="2696045"/>
              <a:ext cx="762272" cy="752153"/>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8" name="Freeform 8"/>
            <p:cNvSpPr>
              <a:spLocks/>
            </p:cNvSpPr>
            <p:nvPr/>
          </p:nvSpPr>
          <p:spPr bwMode="auto">
            <a:xfrm>
              <a:off x="5613602" y="2574620"/>
              <a:ext cx="369330" cy="435102"/>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9" name="Freeform 9"/>
            <p:cNvSpPr>
              <a:spLocks/>
            </p:cNvSpPr>
            <p:nvPr/>
          </p:nvSpPr>
          <p:spPr bwMode="auto">
            <a:xfrm>
              <a:off x="5239212" y="2105790"/>
              <a:ext cx="433415" cy="750467"/>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10" name="Freeform 10"/>
            <p:cNvSpPr>
              <a:spLocks/>
            </p:cNvSpPr>
            <p:nvPr/>
          </p:nvSpPr>
          <p:spPr bwMode="auto">
            <a:xfrm>
              <a:off x="6303358" y="2660630"/>
              <a:ext cx="473890" cy="25465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19050" cap="flat">
              <a:solidFill>
                <a:schemeClr val="bg1"/>
              </a:solidFill>
              <a:prstDash val="solid"/>
              <a:miter lim="800000"/>
              <a:headEnd/>
              <a:tailEnd/>
            </a:ln>
            <a:effectLst>
              <a:outerShdw dist="38100" dir="5400000" algn="ctr" rotWithShape="0">
                <a:srgbClr val="000000">
                  <a:alpha val="10000"/>
                </a:srgbClr>
              </a:outerShdw>
            </a:effectLst>
          </p:spPr>
          <p:txBody>
            <a:bodyPr/>
            <a:lstStyle/>
            <a:p>
              <a:pPr defTabSz="1828434" eaLnBrk="1" fontAlgn="auto" hangingPunct="1">
                <a:spcBef>
                  <a:spcPts val="0"/>
                </a:spcBef>
                <a:spcAft>
                  <a:spcPts val="0"/>
                </a:spcAft>
                <a:defRPr/>
              </a:pPr>
              <a:endParaRPr lang="en-US">
                <a:latin typeface="+mn-lt"/>
              </a:endParaRPr>
            </a:p>
          </p:txBody>
        </p:sp>
        <p:sp>
          <p:nvSpPr>
            <p:cNvPr id="11" name="Freeform 11"/>
            <p:cNvSpPr>
              <a:spLocks/>
            </p:cNvSpPr>
            <p:nvPr/>
          </p:nvSpPr>
          <p:spPr bwMode="auto">
            <a:xfrm>
              <a:off x="6364070" y="2454884"/>
              <a:ext cx="401373" cy="22261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grpFill/>
            <a:ln w="19050" cap="flat">
              <a:solidFill>
                <a:schemeClr val="bg1"/>
              </a:solidFill>
              <a:prstDash val="solid"/>
              <a:miter lim="800000"/>
              <a:headEnd/>
              <a:tailEnd/>
            </a:ln>
            <a:effectLst>
              <a:outerShdw dist="38100" dir="5400000" algn="ctr" rotWithShape="0">
                <a:srgbClr val="000000">
                  <a:alpha val="10000"/>
                </a:srgbClr>
              </a:outerShdw>
            </a:effectLst>
          </p:spPr>
          <p:txBody>
            <a:bodyPr/>
            <a:lstStyle/>
            <a:p>
              <a:pPr defTabSz="1828434" eaLnBrk="1" fontAlgn="auto" hangingPunct="1">
                <a:spcBef>
                  <a:spcPts val="0"/>
                </a:spcBef>
                <a:spcAft>
                  <a:spcPts val="0"/>
                </a:spcAft>
                <a:defRPr/>
              </a:pPr>
              <a:endParaRPr lang="en-US">
                <a:latin typeface="+mn-lt"/>
              </a:endParaRPr>
            </a:p>
          </p:txBody>
        </p:sp>
        <p:sp>
          <p:nvSpPr>
            <p:cNvPr id="12" name="Freeform 12"/>
            <p:cNvSpPr>
              <a:spLocks/>
            </p:cNvSpPr>
            <p:nvPr/>
          </p:nvSpPr>
          <p:spPr bwMode="auto">
            <a:xfrm>
              <a:off x="6279748" y="2242392"/>
              <a:ext cx="446907" cy="22598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13" name="Freeform 13"/>
            <p:cNvSpPr>
              <a:spLocks/>
            </p:cNvSpPr>
            <p:nvPr/>
          </p:nvSpPr>
          <p:spPr bwMode="auto">
            <a:xfrm>
              <a:off x="6293239" y="2040019"/>
              <a:ext cx="384509" cy="256340"/>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14" name="Freeform 14"/>
            <p:cNvSpPr>
              <a:spLocks/>
            </p:cNvSpPr>
            <p:nvPr/>
          </p:nvSpPr>
          <p:spPr bwMode="auto">
            <a:xfrm>
              <a:off x="5922222" y="2058569"/>
              <a:ext cx="386195" cy="318738"/>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15" name="Freeform 15"/>
            <p:cNvSpPr>
              <a:spLocks/>
            </p:cNvSpPr>
            <p:nvPr/>
          </p:nvSpPr>
          <p:spPr bwMode="auto">
            <a:xfrm>
              <a:off x="6313477" y="1829213"/>
              <a:ext cx="359212" cy="23104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16" name="Freeform 16"/>
            <p:cNvSpPr>
              <a:spLocks/>
            </p:cNvSpPr>
            <p:nvPr/>
          </p:nvSpPr>
          <p:spPr bwMode="auto">
            <a:xfrm>
              <a:off x="5982934" y="2348638"/>
              <a:ext cx="401373" cy="31536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grpFill/>
            <a:ln w="19050" cap="flat">
              <a:solidFill>
                <a:schemeClr val="bg1"/>
              </a:solidFill>
              <a:prstDash val="solid"/>
              <a:miter lim="800000"/>
              <a:headEnd/>
              <a:tailEnd/>
            </a:ln>
            <a:effectLst>
              <a:outerShdw dist="38100" dir="5400000" algn="ctr" rotWithShape="0">
                <a:srgbClr val="000000">
                  <a:alpha val="10000"/>
                </a:srgbClr>
              </a:outerShdw>
            </a:effectLst>
          </p:spPr>
          <p:txBody>
            <a:bodyPr/>
            <a:lstStyle/>
            <a:p>
              <a:pPr defTabSz="1828434" eaLnBrk="1" fontAlgn="auto" hangingPunct="1">
                <a:spcBef>
                  <a:spcPts val="0"/>
                </a:spcBef>
                <a:spcAft>
                  <a:spcPts val="0"/>
                </a:spcAft>
                <a:defRPr/>
              </a:pPr>
              <a:endParaRPr lang="en-US">
                <a:latin typeface="+mn-lt"/>
              </a:endParaRPr>
            </a:p>
          </p:txBody>
        </p:sp>
        <p:sp>
          <p:nvSpPr>
            <p:cNvPr id="17" name="Freeform 17"/>
            <p:cNvSpPr>
              <a:spLocks/>
            </p:cNvSpPr>
            <p:nvPr/>
          </p:nvSpPr>
          <p:spPr bwMode="auto">
            <a:xfrm>
              <a:off x="5716476" y="2235646"/>
              <a:ext cx="308619" cy="386196"/>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18" name="Freeform 18"/>
            <p:cNvSpPr>
              <a:spLocks/>
            </p:cNvSpPr>
            <p:nvPr/>
          </p:nvSpPr>
          <p:spPr bwMode="auto">
            <a:xfrm>
              <a:off x="5428094" y="2164816"/>
              <a:ext cx="354153" cy="536288"/>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19" name="Freeform 19"/>
            <p:cNvSpPr>
              <a:spLocks/>
            </p:cNvSpPr>
            <p:nvPr/>
          </p:nvSpPr>
          <p:spPr bwMode="auto">
            <a:xfrm>
              <a:off x="5278001" y="1830900"/>
              <a:ext cx="440161" cy="372704"/>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20" name="Freeform 20"/>
            <p:cNvSpPr>
              <a:spLocks/>
            </p:cNvSpPr>
            <p:nvPr/>
          </p:nvSpPr>
          <p:spPr bwMode="auto">
            <a:xfrm>
              <a:off x="5637212" y="1731400"/>
              <a:ext cx="325483" cy="53291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21" name="Freeform 21"/>
            <p:cNvSpPr>
              <a:spLocks/>
            </p:cNvSpPr>
            <p:nvPr/>
          </p:nvSpPr>
          <p:spPr bwMode="auto">
            <a:xfrm>
              <a:off x="5775501" y="1743205"/>
              <a:ext cx="558212" cy="36089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22" name="Freeform 22"/>
            <p:cNvSpPr>
              <a:spLocks/>
            </p:cNvSpPr>
            <p:nvPr/>
          </p:nvSpPr>
          <p:spPr bwMode="auto">
            <a:xfrm>
              <a:off x="7897045" y="1787053"/>
              <a:ext cx="197314" cy="31536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23" name="Freeform 23"/>
            <p:cNvSpPr>
              <a:spLocks/>
            </p:cNvSpPr>
            <p:nvPr/>
          </p:nvSpPr>
          <p:spPr bwMode="auto">
            <a:xfrm>
              <a:off x="7517596" y="2002918"/>
              <a:ext cx="408119" cy="300187"/>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24" name="Freeform 24"/>
            <p:cNvSpPr>
              <a:spLocks/>
            </p:cNvSpPr>
            <p:nvPr/>
          </p:nvSpPr>
          <p:spPr bwMode="auto">
            <a:xfrm>
              <a:off x="7792486" y="1982680"/>
              <a:ext cx="94441" cy="170331"/>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25" name="Freeform 25"/>
            <p:cNvSpPr>
              <a:spLocks/>
            </p:cNvSpPr>
            <p:nvPr/>
          </p:nvSpPr>
          <p:spPr bwMode="auto">
            <a:xfrm>
              <a:off x="7866689" y="1960756"/>
              <a:ext cx="84322" cy="18719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26" name="Freeform 26"/>
            <p:cNvSpPr>
              <a:spLocks/>
            </p:cNvSpPr>
            <p:nvPr/>
          </p:nvSpPr>
          <p:spPr bwMode="auto">
            <a:xfrm>
              <a:off x="7834648" y="2188426"/>
              <a:ext cx="94441" cy="86009"/>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27" name="Freeform 27"/>
            <p:cNvSpPr>
              <a:spLocks/>
            </p:cNvSpPr>
            <p:nvPr/>
          </p:nvSpPr>
          <p:spPr bwMode="auto">
            <a:xfrm>
              <a:off x="7918970" y="2179993"/>
              <a:ext cx="40475" cy="52280"/>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28" name="Freeform 28"/>
            <p:cNvSpPr>
              <a:spLocks/>
            </p:cNvSpPr>
            <p:nvPr/>
          </p:nvSpPr>
          <p:spPr bwMode="auto">
            <a:xfrm>
              <a:off x="7834648" y="2119281"/>
              <a:ext cx="183822" cy="92755"/>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29" name="Freeform 29"/>
            <p:cNvSpPr>
              <a:spLocks/>
            </p:cNvSpPr>
            <p:nvPr/>
          </p:nvSpPr>
          <p:spPr bwMode="auto">
            <a:xfrm>
              <a:off x="7976309" y="2205290"/>
              <a:ext cx="16864" cy="1180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30" name="Freeform 30"/>
            <p:cNvSpPr>
              <a:spLocks/>
            </p:cNvSpPr>
            <p:nvPr/>
          </p:nvSpPr>
          <p:spPr bwMode="auto">
            <a:xfrm>
              <a:off x="7763817" y="2269376"/>
              <a:ext cx="70830" cy="158525"/>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31" name="Freeform 31"/>
            <p:cNvSpPr>
              <a:spLocks/>
            </p:cNvSpPr>
            <p:nvPr/>
          </p:nvSpPr>
          <p:spPr bwMode="auto">
            <a:xfrm>
              <a:off x="7750326" y="2378994"/>
              <a:ext cx="55652" cy="9106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32" name="Freeform 32"/>
            <p:cNvSpPr>
              <a:spLocks/>
            </p:cNvSpPr>
            <p:nvPr/>
          </p:nvSpPr>
          <p:spPr bwMode="auto">
            <a:xfrm>
              <a:off x="7480495" y="2227213"/>
              <a:ext cx="317051" cy="205746"/>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33" name="Freeform 33"/>
            <p:cNvSpPr>
              <a:spLocks/>
            </p:cNvSpPr>
            <p:nvPr/>
          </p:nvSpPr>
          <p:spPr bwMode="auto">
            <a:xfrm>
              <a:off x="7183681" y="3051885"/>
              <a:ext cx="490754" cy="38450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34" name="Freeform 34"/>
            <p:cNvSpPr>
              <a:spLocks/>
            </p:cNvSpPr>
            <p:nvPr/>
          </p:nvSpPr>
          <p:spPr bwMode="auto">
            <a:xfrm>
              <a:off x="6802545" y="2950697"/>
              <a:ext cx="306933" cy="271518"/>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35" name="Freeform 35"/>
            <p:cNvSpPr>
              <a:spLocks/>
            </p:cNvSpPr>
            <p:nvPr/>
          </p:nvSpPr>
          <p:spPr bwMode="auto">
            <a:xfrm>
              <a:off x="6765443" y="2707850"/>
              <a:ext cx="274890" cy="247908"/>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36" name="Freeform 36"/>
            <p:cNvSpPr>
              <a:spLocks/>
            </p:cNvSpPr>
            <p:nvPr/>
          </p:nvSpPr>
          <p:spPr bwMode="auto">
            <a:xfrm>
              <a:off x="7011664" y="2657257"/>
              <a:ext cx="465458" cy="151779"/>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37" name="Freeform 37"/>
            <p:cNvSpPr>
              <a:spLocks/>
            </p:cNvSpPr>
            <p:nvPr/>
          </p:nvSpPr>
          <p:spPr bwMode="auto">
            <a:xfrm>
              <a:off x="7342207" y="2606663"/>
              <a:ext cx="465458" cy="205746"/>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38" name="Freeform 38"/>
            <p:cNvSpPr>
              <a:spLocks/>
            </p:cNvSpPr>
            <p:nvPr/>
          </p:nvSpPr>
          <p:spPr bwMode="auto">
            <a:xfrm>
              <a:off x="7274749" y="2775308"/>
              <a:ext cx="286695" cy="308620"/>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solidFill>
                  <a:schemeClr val="accent6"/>
                </a:solidFill>
                <a:latin typeface="+mn-lt"/>
              </a:endParaRPr>
            </a:p>
          </p:txBody>
        </p:sp>
        <p:sp>
          <p:nvSpPr>
            <p:cNvPr id="39" name="Freeform 39"/>
            <p:cNvSpPr>
              <a:spLocks/>
            </p:cNvSpPr>
            <p:nvPr/>
          </p:nvSpPr>
          <p:spPr bwMode="auto">
            <a:xfrm>
              <a:off x="7369190" y="2432960"/>
              <a:ext cx="418238" cy="23441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40" name="Freeform 40"/>
            <p:cNvSpPr>
              <a:spLocks/>
            </p:cNvSpPr>
            <p:nvPr/>
          </p:nvSpPr>
          <p:spPr bwMode="auto">
            <a:xfrm>
              <a:off x="7406291" y="2750011"/>
              <a:ext cx="269831" cy="209119"/>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41" name="Freeform 41"/>
            <p:cNvSpPr>
              <a:spLocks/>
            </p:cNvSpPr>
            <p:nvPr/>
          </p:nvSpPr>
          <p:spPr bwMode="auto">
            <a:xfrm>
              <a:off x="7128028" y="2788799"/>
              <a:ext cx="212492" cy="340661"/>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42" name="Freeform 42"/>
            <p:cNvSpPr>
              <a:spLocks/>
            </p:cNvSpPr>
            <p:nvPr/>
          </p:nvSpPr>
          <p:spPr bwMode="auto">
            <a:xfrm>
              <a:off x="6942519" y="2800604"/>
              <a:ext cx="195628" cy="342348"/>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43" name="Freeform 43"/>
            <p:cNvSpPr>
              <a:spLocks/>
            </p:cNvSpPr>
            <p:nvPr/>
          </p:nvSpPr>
          <p:spPr bwMode="auto">
            <a:xfrm>
              <a:off x="7559758" y="2387426"/>
              <a:ext cx="242848" cy="177077"/>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44" name="Freeform 44"/>
            <p:cNvSpPr>
              <a:spLocks/>
            </p:cNvSpPr>
            <p:nvPr/>
          </p:nvSpPr>
          <p:spPr bwMode="auto">
            <a:xfrm>
              <a:off x="7411350" y="2367189"/>
              <a:ext cx="249594" cy="246221"/>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45" name="Freeform 45"/>
            <p:cNvSpPr>
              <a:spLocks/>
            </p:cNvSpPr>
            <p:nvPr/>
          </p:nvSpPr>
          <p:spPr bwMode="auto">
            <a:xfrm>
              <a:off x="7045393" y="2498731"/>
              <a:ext cx="398000" cy="205746"/>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46" name="Freeform 46"/>
            <p:cNvSpPr>
              <a:spLocks/>
            </p:cNvSpPr>
            <p:nvPr/>
          </p:nvSpPr>
          <p:spPr bwMode="auto">
            <a:xfrm>
              <a:off x="6706417" y="2426214"/>
              <a:ext cx="362585" cy="31536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47" name="Freeform 47"/>
            <p:cNvSpPr>
              <a:spLocks/>
            </p:cNvSpPr>
            <p:nvPr/>
          </p:nvSpPr>
          <p:spPr bwMode="auto">
            <a:xfrm>
              <a:off x="6642332" y="1820781"/>
              <a:ext cx="350780" cy="40811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48" name="Line 48"/>
            <p:cNvSpPr>
              <a:spLocks noChangeShapeType="1"/>
            </p:cNvSpPr>
            <p:nvPr/>
          </p:nvSpPr>
          <p:spPr bwMode="auto">
            <a:xfrm>
              <a:off x="6881808" y="2014722"/>
              <a:ext cx="0" cy="0"/>
            </a:xfrm>
            <a:prstGeom prst="line">
              <a:avLst/>
            </a:prstGeom>
            <a:grpFill/>
            <a:ln w="19050">
              <a:solidFill>
                <a:schemeClr val="bg1"/>
              </a:solidFill>
              <a:round/>
              <a:headEnd/>
              <a:tailEnd/>
            </a:ln>
          </p:spPr>
          <p:txBody>
            <a:bodyPr/>
            <a:lstStyle/>
            <a:p>
              <a:pPr defTabSz="1828434" eaLnBrk="1" fontAlgn="auto" hangingPunct="1">
                <a:spcBef>
                  <a:spcPts val="0"/>
                </a:spcBef>
                <a:spcAft>
                  <a:spcPts val="0"/>
                </a:spcAft>
                <a:defRPr/>
              </a:pPr>
              <a:endParaRPr lang="en-US">
                <a:latin typeface="+mn-lt"/>
              </a:endParaRPr>
            </a:p>
          </p:txBody>
        </p:sp>
        <p:sp>
          <p:nvSpPr>
            <p:cNvPr id="49" name="Line 49"/>
            <p:cNvSpPr>
              <a:spLocks noChangeShapeType="1"/>
            </p:cNvSpPr>
            <p:nvPr/>
          </p:nvSpPr>
          <p:spPr bwMode="auto">
            <a:xfrm>
              <a:off x="6881808" y="2014722"/>
              <a:ext cx="0" cy="0"/>
            </a:xfrm>
            <a:prstGeom prst="line">
              <a:avLst/>
            </a:pr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50" name="Freeform 50"/>
            <p:cNvSpPr>
              <a:spLocks/>
            </p:cNvSpPr>
            <p:nvPr/>
          </p:nvSpPr>
          <p:spPr bwMode="auto">
            <a:xfrm>
              <a:off x="6964444" y="1940519"/>
              <a:ext cx="409805" cy="386196"/>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51" name="Freeform 51"/>
            <p:cNvSpPr>
              <a:spLocks/>
            </p:cNvSpPr>
            <p:nvPr/>
          </p:nvSpPr>
          <p:spPr bwMode="auto">
            <a:xfrm>
              <a:off x="6848079" y="1986053"/>
              <a:ext cx="286695" cy="305247"/>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52" name="Freeform 52"/>
            <p:cNvSpPr>
              <a:spLocks/>
            </p:cNvSpPr>
            <p:nvPr/>
          </p:nvSpPr>
          <p:spPr bwMode="auto">
            <a:xfrm>
              <a:off x="7268003" y="2274434"/>
              <a:ext cx="229357" cy="263085"/>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53" name="Freeform 53"/>
            <p:cNvSpPr>
              <a:spLocks/>
            </p:cNvSpPr>
            <p:nvPr/>
          </p:nvSpPr>
          <p:spPr bwMode="auto">
            <a:xfrm>
              <a:off x="7119596" y="2319969"/>
              <a:ext cx="168644" cy="29006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54" name="Freeform 54"/>
            <p:cNvSpPr>
              <a:spLocks/>
            </p:cNvSpPr>
            <p:nvPr/>
          </p:nvSpPr>
          <p:spPr bwMode="auto">
            <a:xfrm>
              <a:off x="6929028" y="2282867"/>
              <a:ext cx="217551" cy="381136"/>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55" name="Freeform 55"/>
            <p:cNvSpPr>
              <a:spLocks/>
            </p:cNvSpPr>
            <p:nvPr/>
          </p:nvSpPr>
          <p:spPr bwMode="auto">
            <a:xfrm>
              <a:off x="6662570" y="2198544"/>
              <a:ext cx="330543" cy="242848"/>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56" name="Freeform 55"/>
            <p:cNvSpPr>
              <a:spLocks/>
            </p:cNvSpPr>
            <p:nvPr/>
          </p:nvSpPr>
          <p:spPr bwMode="auto">
            <a:xfrm>
              <a:off x="5157992" y="3013096"/>
              <a:ext cx="735560" cy="571704"/>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sp>
          <p:nvSpPr>
            <p:cNvPr id="57" name="Freeform 56"/>
            <p:cNvSpPr>
              <a:spLocks/>
            </p:cNvSpPr>
            <p:nvPr/>
          </p:nvSpPr>
          <p:spPr bwMode="auto">
            <a:xfrm>
              <a:off x="5957637" y="3282926"/>
              <a:ext cx="448593" cy="285010"/>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grpFill/>
            <a:ln w="19050" cap="flat">
              <a:solidFill>
                <a:schemeClr val="bg1"/>
              </a:solidFill>
              <a:prstDash val="solid"/>
              <a:miter lim="800000"/>
              <a:headEnd/>
              <a:tailEnd/>
            </a:ln>
          </p:spPr>
          <p:txBody>
            <a:bodyPr/>
            <a:lstStyle/>
            <a:p>
              <a:pPr defTabSz="1828434" eaLnBrk="1" fontAlgn="auto" hangingPunct="1">
                <a:spcBef>
                  <a:spcPts val="0"/>
                </a:spcBef>
                <a:spcAft>
                  <a:spcPts val="0"/>
                </a:spcAft>
                <a:defRPr/>
              </a:pPr>
              <a:endParaRPr lang="en-US">
                <a:latin typeface="+mn-lt"/>
              </a:endParaRPr>
            </a:p>
          </p:txBody>
        </p:sp>
      </p:grpSp>
      <p:sp>
        <p:nvSpPr>
          <p:cNvPr id="58" name="TextBox 57"/>
          <p:cNvSpPr txBox="1"/>
          <p:nvPr/>
        </p:nvSpPr>
        <p:spPr>
          <a:xfrm>
            <a:off x="6276659" y="3586150"/>
            <a:ext cx="4256113" cy="600164"/>
          </a:xfrm>
          <a:prstGeom prst="rect">
            <a:avLst/>
          </a:prstGeom>
          <a:noFill/>
        </p:spPr>
        <p:txBody>
          <a:bodyPr wrap="square" rtlCol="0">
            <a:spAutoFit/>
          </a:bodyPr>
          <a:lstStyle/>
          <a:p>
            <a:pPr algn="just">
              <a:lnSpc>
                <a:spcPct val="150000"/>
              </a:lnSpc>
            </a:pPr>
            <a:r>
              <a:rPr lang="id-ID" sz="1100" dirty="0">
                <a:ea typeface="Karla" charset="0"/>
                <a:cs typeface="Karla" charset="0"/>
              </a:rPr>
              <a:t>For every 6 emails received, we get 3 Phone calls. Suitable for all categories business and personal presentation</a:t>
            </a:r>
            <a:r>
              <a:rPr lang="id-ID" sz="1100" b="1" dirty="0">
                <a:ea typeface="Karla" charset="0"/>
                <a:cs typeface="Karla" charset="0"/>
              </a:rPr>
              <a:t>, </a:t>
            </a:r>
            <a:endParaRPr lang="id-ID" sz="1100" dirty="0">
              <a:ea typeface="Karla" charset="0"/>
              <a:cs typeface="Karla" charset="0"/>
            </a:endParaRPr>
          </a:p>
        </p:txBody>
      </p:sp>
      <p:sp>
        <p:nvSpPr>
          <p:cNvPr id="59" name="TextBox 58"/>
          <p:cNvSpPr txBox="1"/>
          <p:nvPr/>
        </p:nvSpPr>
        <p:spPr>
          <a:xfrm>
            <a:off x="8035109" y="2776902"/>
            <a:ext cx="2497663" cy="784830"/>
          </a:xfrm>
          <a:prstGeom prst="rect">
            <a:avLst/>
          </a:prstGeom>
          <a:noFill/>
        </p:spPr>
        <p:txBody>
          <a:bodyPr wrap="square" rtlCol="0">
            <a:spAutoFit/>
          </a:bodyPr>
          <a:lstStyle/>
          <a:p>
            <a:pPr algn="just">
              <a:lnSpc>
                <a:spcPct val="150000"/>
              </a:lnSpc>
            </a:pPr>
            <a:r>
              <a:rPr lang="id-ID" sz="1000" dirty="0">
                <a:ea typeface="Karla" charset="0"/>
                <a:cs typeface="Karla" charset="0"/>
              </a:rPr>
              <a:t>Of shopping carts are abandoned right before the transaction its completed. Suitable for all categories</a:t>
            </a:r>
          </a:p>
        </p:txBody>
      </p:sp>
      <p:sp>
        <p:nvSpPr>
          <p:cNvPr id="60" name="TextBox 59"/>
          <p:cNvSpPr txBox="1"/>
          <p:nvPr/>
        </p:nvSpPr>
        <p:spPr>
          <a:xfrm>
            <a:off x="6271883" y="2714105"/>
            <a:ext cx="1391728" cy="923330"/>
          </a:xfrm>
          <a:prstGeom prst="rect">
            <a:avLst/>
          </a:prstGeom>
          <a:noFill/>
        </p:spPr>
        <p:txBody>
          <a:bodyPr wrap="none" rtlCol="0">
            <a:spAutoFit/>
          </a:bodyPr>
          <a:lstStyle/>
          <a:p>
            <a:r>
              <a:rPr lang="id-ID" sz="5400" b="1" dirty="0">
                <a:ea typeface="Karla" charset="0"/>
                <a:cs typeface="Karla" charset="0"/>
              </a:rPr>
              <a:t>77%</a:t>
            </a:r>
          </a:p>
        </p:txBody>
      </p:sp>
      <p:grpSp>
        <p:nvGrpSpPr>
          <p:cNvPr id="61" name="Group 60"/>
          <p:cNvGrpSpPr/>
          <p:nvPr/>
        </p:nvGrpSpPr>
        <p:grpSpPr>
          <a:xfrm>
            <a:off x="6368822" y="4841918"/>
            <a:ext cx="3010982" cy="144016"/>
            <a:chOff x="457179" y="3364798"/>
            <a:chExt cx="2232248" cy="144016"/>
          </a:xfrm>
        </p:grpSpPr>
        <p:sp>
          <p:nvSpPr>
            <p:cNvPr id="62" name="Rounded Rectangle 454"/>
            <p:cNvSpPr/>
            <p:nvPr/>
          </p:nvSpPr>
          <p:spPr>
            <a:xfrm>
              <a:off x="457179" y="3364798"/>
              <a:ext cx="2232248" cy="144016"/>
            </a:xfrm>
            <a:prstGeom prst="rect">
              <a:avLst/>
            </a:prstGeom>
            <a:solidFill>
              <a:schemeClr val="tx1">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a typeface="Karla" charset="0"/>
                <a:cs typeface="Karla" charset="0"/>
              </a:endParaRPr>
            </a:p>
          </p:txBody>
        </p:sp>
        <p:sp>
          <p:nvSpPr>
            <p:cNvPr id="63" name="Rounded Rectangle 455"/>
            <p:cNvSpPr/>
            <p:nvPr/>
          </p:nvSpPr>
          <p:spPr>
            <a:xfrm>
              <a:off x="457180" y="3364798"/>
              <a:ext cx="1883465" cy="144016"/>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a typeface="Karla" charset="0"/>
                <a:cs typeface="Karla" charset="0"/>
              </a:endParaRPr>
            </a:p>
          </p:txBody>
        </p:sp>
      </p:grpSp>
      <p:grpSp>
        <p:nvGrpSpPr>
          <p:cNvPr id="64" name="Group 63"/>
          <p:cNvGrpSpPr/>
          <p:nvPr/>
        </p:nvGrpSpPr>
        <p:grpSpPr>
          <a:xfrm>
            <a:off x="6368822" y="5456737"/>
            <a:ext cx="3010982" cy="144016"/>
            <a:chOff x="1573303" y="3773743"/>
            <a:chExt cx="2232248" cy="144016"/>
          </a:xfrm>
        </p:grpSpPr>
        <p:sp>
          <p:nvSpPr>
            <p:cNvPr id="65" name="Rounded Rectangle 456"/>
            <p:cNvSpPr/>
            <p:nvPr/>
          </p:nvSpPr>
          <p:spPr>
            <a:xfrm>
              <a:off x="1573303" y="3773743"/>
              <a:ext cx="2232248" cy="144016"/>
            </a:xfrm>
            <a:prstGeom prst="rect">
              <a:avLst/>
            </a:prstGeom>
            <a:solidFill>
              <a:schemeClr val="tx1">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a typeface="Karla" charset="0"/>
                <a:cs typeface="Karla" charset="0"/>
              </a:endParaRPr>
            </a:p>
          </p:txBody>
        </p:sp>
        <p:sp>
          <p:nvSpPr>
            <p:cNvPr id="66" name="Rounded Rectangle 457"/>
            <p:cNvSpPr/>
            <p:nvPr/>
          </p:nvSpPr>
          <p:spPr>
            <a:xfrm>
              <a:off x="1573303" y="3773743"/>
              <a:ext cx="1470379" cy="144016"/>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a typeface="Karla" charset="0"/>
                <a:cs typeface="Karla" charset="0"/>
              </a:endParaRPr>
            </a:p>
          </p:txBody>
        </p:sp>
      </p:grpSp>
      <p:sp>
        <p:nvSpPr>
          <p:cNvPr id="67" name="TextBox 66"/>
          <p:cNvSpPr txBox="1"/>
          <p:nvPr/>
        </p:nvSpPr>
        <p:spPr>
          <a:xfrm>
            <a:off x="6276462" y="4516126"/>
            <a:ext cx="2215593" cy="276999"/>
          </a:xfrm>
          <a:prstGeom prst="rect">
            <a:avLst/>
          </a:prstGeom>
          <a:noFill/>
        </p:spPr>
        <p:txBody>
          <a:bodyPr wrap="square" rtlCol="0">
            <a:spAutoFit/>
          </a:bodyPr>
          <a:lstStyle/>
          <a:p>
            <a:r>
              <a:rPr lang="id-ID" sz="1200" dirty="0">
                <a:ea typeface="Karla" charset="0"/>
                <a:cs typeface="Karla" charset="0"/>
              </a:rPr>
              <a:t>Content 01</a:t>
            </a:r>
            <a:endParaRPr lang="en-US" sz="1200" dirty="0">
              <a:ea typeface="Karla" charset="0"/>
              <a:cs typeface="Karla" charset="0"/>
            </a:endParaRPr>
          </a:p>
        </p:txBody>
      </p:sp>
      <p:sp>
        <p:nvSpPr>
          <p:cNvPr id="68" name="TextBox 67"/>
          <p:cNvSpPr txBox="1"/>
          <p:nvPr/>
        </p:nvSpPr>
        <p:spPr>
          <a:xfrm>
            <a:off x="6276462" y="5137452"/>
            <a:ext cx="2067811" cy="276999"/>
          </a:xfrm>
          <a:prstGeom prst="rect">
            <a:avLst/>
          </a:prstGeom>
          <a:noFill/>
        </p:spPr>
        <p:txBody>
          <a:bodyPr wrap="square" rtlCol="0">
            <a:spAutoFit/>
          </a:bodyPr>
          <a:lstStyle/>
          <a:p>
            <a:r>
              <a:rPr lang="id-ID" sz="1200" dirty="0">
                <a:ea typeface="Karla" charset="0"/>
                <a:cs typeface="Karla" charset="0"/>
              </a:rPr>
              <a:t>Content 02</a:t>
            </a:r>
            <a:endParaRPr lang="en-US" sz="1200" dirty="0">
              <a:ea typeface="Karla" charset="0"/>
              <a:cs typeface="Karla" charset="0"/>
            </a:endParaRPr>
          </a:p>
        </p:txBody>
      </p:sp>
      <p:sp>
        <p:nvSpPr>
          <p:cNvPr id="69" name="Freeform 68"/>
          <p:cNvSpPr/>
          <p:nvPr/>
        </p:nvSpPr>
        <p:spPr>
          <a:xfrm>
            <a:off x="9587997" y="4740924"/>
            <a:ext cx="830069" cy="361061"/>
          </a:xfrm>
          <a:custGeom>
            <a:avLst/>
            <a:gdLst>
              <a:gd name="connsiteX0" fmla="*/ 244545 w 1404375"/>
              <a:gd name="connsiteY0" fmla="*/ 0 h 610871"/>
              <a:gd name="connsiteX1" fmla="*/ 1404375 w 1404375"/>
              <a:gd name="connsiteY1" fmla="*/ 0 h 610871"/>
              <a:gd name="connsiteX2" fmla="*/ 1404375 w 1404375"/>
              <a:gd name="connsiteY2" fmla="*/ 610871 h 610871"/>
              <a:gd name="connsiteX3" fmla="*/ 244545 w 1404375"/>
              <a:gd name="connsiteY3" fmla="*/ 610871 h 610871"/>
              <a:gd name="connsiteX4" fmla="*/ 244545 w 1404375"/>
              <a:gd name="connsiteY4" fmla="*/ 447271 h 610871"/>
              <a:gd name="connsiteX5" fmla="*/ 0 w 1404375"/>
              <a:gd name="connsiteY5" fmla="*/ 305436 h 610871"/>
              <a:gd name="connsiteX6" fmla="*/ 244545 w 1404375"/>
              <a:gd name="connsiteY6" fmla="*/ 163600 h 6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4375" h="610871">
                <a:moveTo>
                  <a:pt x="244545" y="0"/>
                </a:moveTo>
                <a:lnTo>
                  <a:pt x="1404375" y="0"/>
                </a:lnTo>
                <a:lnTo>
                  <a:pt x="1404375" y="610871"/>
                </a:lnTo>
                <a:lnTo>
                  <a:pt x="244545" y="610871"/>
                </a:lnTo>
                <a:lnTo>
                  <a:pt x="244545" y="447271"/>
                </a:lnTo>
                <a:lnTo>
                  <a:pt x="0" y="305436"/>
                </a:lnTo>
                <a:lnTo>
                  <a:pt x="244545" y="163600"/>
                </a:lnTo>
                <a:close/>
              </a:path>
            </a:pathLst>
          </a:custGeom>
          <a:solidFill>
            <a:schemeClr val="accent1"/>
          </a:solidFill>
          <a:ln w="69850">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ctr"/>
            <a:r>
              <a:rPr lang="id-ID" sz="1200" dirty="0">
                <a:solidFill>
                  <a:schemeClr val="bg1"/>
                </a:solidFill>
                <a:ea typeface="Karla" charset="0"/>
                <a:cs typeface="Karla" charset="0"/>
              </a:rPr>
              <a:t>$98M</a:t>
            </a:r>
          </a:p>
        </p:txBody>
      </p:sp>
      <p:sp>
        <p:nvSpPr>
          <p:cNvPr id="70" name="Freeform 69"/>
          <p:cNvSpPr/>
          <p:nvPr/>
        </p:nvSpPr>
        <p:spPr>
          <a:xfrm>
            <a:off x="9587997" y="5353428"/>
            <a:ext cx="830069" cy="361061"/>
          </a:xfrm>
          <a:custGeom>
            <a:avLst/>
            <a:gdLst>
              <a:gd name="connsiteX0" fmla="*/ 244545 w 1404375"/>
              <a:gd name="connsiteY0" fmla="*/ 0 h 610871"/>
              <a:gd name="connsiteX1" fmla="*/ 1404375 w 1404375"/>
              <a:gd name="connsiteY1" fmla="*/ 0 h 610871"/>
              <a:gd name="connsiteX2" fmla="*/ 1404375 w 1404375"/>
              <a:gd name="connsiteY2" fmla="*/ 610871 h 610871"/>
              <a:gd name="connsiteX3" fmla="*/ 244545 w 1404375"/>
              <a:gd name="connsiteY3" fmla="*/ 610871 h 610871"/>
              <a:gd name="connsiteX4" fmla="*/ 244545 w 1404375"/>
              <a:gd name="connsiteY4" fmla="*/ 447271 h 610871"/>
              <a:gd name="connsiteX5" fmla="*/ 0 w 1404375"/>
              <a:gd name="connsiteY5" fmla="*/ 305436 h 610871"/>
              <a:gd name="connsiteX6" fmla="*/ 244545 w 1404375"/>
              <a:gd name="connsiteY6" fmla="*/ 163600 h 6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4375" h="610871">
                <a:moveTo>
                  <a:pt x="244545" y="0"/>
                </a:moveTo>
                <a:lnTo>
                  <a:pt x="1404375" y="0"/>
                </a:lnTo>
                <a:lnTo>
                  <a:pt x="1404375" y="610871"/>
                </a:lnTo>
                <a:lnTo>
                  <a:pt x="244545" y="610871"/>
                </a:lnTo>
                <a:lnTo>
                  <a:pt x="244545" y="447271"/>
                </a:lnTo>
                <a:lnTo>
                  <a:pt x="0" y="305436"/>
                </a:lnTo>
                <a:lnTo>
                  <a:pt x="244545" y="163600"/>
                </a:lnTo>
                <a:close/>
              </a:path>
            </a:pathLst>
          </a:custGeom>
          <a:solidFill>
            <a:schemeClr val="accent2"/>
          </a:solidFill>
          <a:ln w="69850">
            <a:no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ctr"/>
            <a:r>
              <a:rPr lang="id-ID" sz="1200" dirty="0">
                <a:solidFill>
                  <a:schemeClr val="bg1"/>
                </a:solidFill>
                <a:ea typeface="Karla" charset="0"/>
                <a:cs typeface="Karla" charset="0"/>
              </a:rPr>
              <a:t>$75M</a:t>
            </a:r>
          </a:p>
        </p:txBody>
      </p:sp>
    </p:spTree>
    <p:extLst>
      <p:ext uri="{BB962C8B-B14F-4D97-AF65-F5344CB8AC3E}">
        <p14:creationId xmlns:p14="http://schemas.microsoft.com/office/powerpoint/2010/main" val="200047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75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250"/>
                            </p:stCondLst>
                            <p:childTnLst>
                              <p:par>
                                <p:cTn id="22" presetID="10" presetClass="entr" presetSubtype="0" fill="hold" grpId="0"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p:stCondLst>
                              <p:cond delay="1750"/>
                            </p:stCondLst>
                            <p:childTnLst>
                              <p:par>
                                <p:cTn id="29" presetID="10" presetClass="entr" presetSubtype="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par>
                          <p:cTn id="32" fill="hold">
                            <p:stCondLst>
                              <p:cond delay="2250"/>
                            </p:stCondLst>
                            <p:childTnLst>
                              <p:par>
                                <p:cTn id="33" presetID="10" presetClass="entr" presetSubtype="0" fill="hold" grpId="0" nodeType="after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par>
                          <p:cTn id="36" fill="hold">
                            <p:stCondLst>
                              <p:cond delay="2750"/>
                            </p:stCondLst>
                            <p:childTnLst>
                              <p:par>
                                <p:cTn id="37" presetID="22" presetClass="entr" presetSubtype="8"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wipe(left)">
                                      <p:cBhvr>
                                        <p:cTn id="39" dur="500"/>
                                        <p:tgtEl>
                                          <p:spTgt spid="61"/>
                                        </p:tgtEl>
                                      </p:cBhvr>
                                    </p:animEffect>
                                  </p:childTnLst>
                                </p:cTn>
                              </p:par>
                            </p:childTnLst>
                          </p:cTn>
                        </p:par>
                        <p:par>
                          <p:cTn id="40" fill="hold">
                            <p:stCondLst>
                              <p:cond delay="3250"/>
                            </p:stCondLst>
                            <p:childTnLst>
                              <p:par>
                                <p:cTn id="41" presetID="12" presetClass="entr" presetSubtype="2" fill="hold" grpId="0" nodeType="afterEffect">
                                  <p:stCondLst>
                                    <p:cond delay="0"/>
                                  </p:stCondLst>
                                  <p:childTnLst>
                                    <p:set>
                                      <p:cBhvr>
                                        <p:cTn id="42" dur="1" fill="hold">
                                          <p:stCondLst>
                                            <p:cond delay="0"/>
                                          </p:stCondLst>
                                        </p:cTn>
                                        <p:tgtEl>
                                          <p:spTgt spid="69"/>
                                        </p:tgtEl>
                                        <p:attrNameLst>
                                          <p:attrName>style.visibility</p:attrName>
                                        </p:attrNameLst>
                                      </p:cBhvr>
                                      <p:to>
                                        <p:strVal val="visible"/>
                                      </p:to>
                                    </p:set>
                                    <p:anim calcmode="lin" valueType="num">
                                      <p:cBhvr additive="base">
                                        <p:cTn id="43" dur="500"/>
                                        <p:tgtEl>
                                          <p:spTgt spid="69"/>
                                        </p:tgtEl>
                                        <p:attrNameLst>
                                          <p:attrName>ppt_x</p:attrName>
                                        </p:attrNameLst>
                                      </p:cBhvr>
                                      <p:tavLst>
                                        <p:tav tm="0">
                                          <p:val>
                                            <p:strVal val="#ppt_x+#ppt_w*1.125000"/>
                                          </p:val>
                                        </p:tav>
                                        <p:tav tm="100000">
                                          <p:val>
                                            <p:strVal val="#ppt_x"/>
                                          </p:val>
                                        </p:tav>
                                      </p:tavLst>
                                    </p:anim>
                                    <p:animEffect transition="in" filter="wipe(left)">
                                      <p:cBhvr>
                                        <p:cTn id="44" dur="500"/>
                                        <p:tgtEl>
                                          <p:spTgt spid="69"/>
                                        </p:tgtEl>
                                      </p:cBhvr>
                                    </p:animEffect>
                                  </p:childTnLst>
                                </p:cTn>
                              </p:par>
                            </p:childTnLst>
                          </p:cTn>
                        </p:par>
                        <p:par>
                          <p:cTn id="45" fill="hold">
                            <p:stCondLst>
                              <p:cond delay="3750"/>
                            </p:stCondLst>
                            <p:childTnLst>
                              <p:par>
                                <p:cTn id="46" presetID="10" presetClass="entr" presetSubtype="0" fill="hold" grpId="0" nodeType="after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500"/>
                                        <p:tgtEl>
                                          <p:spTgt spid="68"/>
                                        </p:tgtEl>
                                      </p:cBhvr>
                                    </p:animEffect>
                                  </p:childTnLst>
                                </p:cTn>
                              </p:par>
                            </p:childTnLst>
                          </p:cTn>
                        </p:par>
                        <p:par>
                          <p:cTn id="49" fill="hold">
                            <p:stCondLst>
                              <p:cond delay="4250"/>
                            </p:stCondLst>
                            <p:childTnLst>
                              <p:par>
                                <p:cTn id="50" presetID="22" presetClass="entr" presetSubtype="8" fill="hold" nodeType="after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wipe(left)">
                                      <p:cBhvr>
                                        <p:cTn id="52" dur="500"/>
                                        <p:tgtEl>
                                          <p:spTgt spid="64"/>
                                        </p:tgtEl>
                                      </p:cBhvr>
                                    </p:animEffect>
                                  </p:childTnLst>
                                </p:cTn>
                              </p:par>
                            </p:childTnLst>
                          </p:cTn>
                        </p:par>
                        <p:par>
                          <p:cTn id="53" fill="hold">
                            <p:stCondLst>
                              <p:cond delay="4750"/>
                            </p:stCondLst>
                            <p:childTnLst>
                              <p:par>
                                <p:cTn id="54" presetID="12" presetClass="entr" presetSubtype="2" fill="hold" grpId="0" nodeType="after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additive="base">
                                        <p:cTn id="56" dur="500"/>
                                        <p:tgtEl>
                                          <p:spTgt spid="70"/>
                                        </p:tgtEl>
                                        <p:attrNameLst>
                                          <p:attrName>ppt_x</p:attrName>
                                        </p:attrNameLst>
                                      </p:cBhvr>
                                      <p:tavLst>
                                        <p:tav tm="0">
                                          <p:val>
                                            <p:strVal val="#ppt_x+#ppt_w*1.125000"/>
                                          </p:val>
                                        </p:tav>
                                        <p:tav tm="100000">
                                          <p:val>
                                            <p:strVal val="#ppt_x"/>
                                          </p:val>
                                        </p:tav>
                                      </p:tavLst>
                                    </p:anim>
                                    <p:animEffect transition="in" filter="wipe(left)">
                                      <p:cBhvr>
                                        <p:cTn id="5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8" grpId="0"/>
      <p:bldP spid="59" grpId="0"/>
      <p:bldP spid="60" grpId="0"/>
      <p:bldP spid="67" grpId="0"/>
      <p:bldP spid="68" grpId="0"/>
      <p:bldP spid="69" grpId="0" animBg="1"/>
      <p:bldP spid="7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241FF21-1C3B-4374-B6E0-C0320B9B13D0}"/>
              </a:ext>
            </a:extLst>
          </p:cNvPr>
          <p:cNvPicPr>
            <a:picLocks noGrp="1" noChangeAspect="1"/>
          </p:cNvPicPr>
          <p:nvPr>
            <p:ph type="pic" sz="quarter" idx="10"/>
          </p:nvPr>
        </p:nvPicPr>
        <p:blipFill>
          <a:blip r:embed="rId2"/>
          <a:srcRect t="10855" b="10855"/>
          <a:stretch>
            <a:fillRect/>
          </a:stretch>
        </p:blipFill>
        <p:spPr/>
      </p:pic>
      <p:sp>
        <p:nvSpPr>
          <p:cNvPr id="6" name="Rectangle 5"/>
          <p:cNvSpPr/>
          <p:nvPr/>
        </p:nvSpPr>
        <p:spPr>
          <a:xfrm>
            <a:off x="253042" y="229677"/>
            <a:ext cx="10902638" cy="6398644"/>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46760" y="2828835"/>
            <a:ext cx="7315202" cy="1200329"/>
          </a:xfrm>
          <a:prstGeom prst="rect">
            <a:avLst/>
          </a:prstGeom>
          <a:noFill/>
        </p:spPr>
        <p:txBody>
          <a:bodyPr wrap="square" rtlCol="0">
            <a:spAutoFit/>
          </a:bodyPr>
          <a:lstStyle/>
          <a:p>
            <a:pPr algn="ctr"/>
            <a:r>
              <a:rPr lang="en-US" sz="7200" b="1" spc="300">
                <a:solidFill>
                  <a:schemeClr val="bg1"/>
                </a:solidFill>
                <a:latin typeface="+mj-lt"/>
              </a:rPr>
              <a:t>THANK </a:t>
            </a:r>
            <a:r>
              <a:rPr lang="en-US" sz="7200" spc="300">
                <a:solidFill>
                  <a:schemeClr val="bg1"/>
                </a:solidFill>
                <a:latin typeface="+mj-lt"/>
              </a:rPr>
              <a:t>YOU</a:t>
            </a:r>
          </a:p>
        </p:txBody>
      </p:sp>
    </p:spTree>
    <p:extLst>
      <p:ext uri="{BB962C8B-B14F-4D97-AF65-F5344CB8AC3E}">
        <p14:creationId xmlns:p14="http://schemas.microsoft.com/office/powerpoint/2010/main" val="66765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2443" y="2163228"/>
            <a:ext cx="2039042" cy="1815882"/>
          </a:xfrm>
          <a:prstGeom prst="rect">
            <a:avLst/>
          </a:prstGeom>
          <a:noFill/>
        </p:spPr>
        <p:txBody>
          <a:bodyPr wrap="square" rtlCol="0">
            <a:spAutoFit/>
          </a:bodyPr>
          <a:lstStyle/>
          <a:p>
            <a:r>
              <a:rPr lang="en-US" sz="2800">
                <a:latin typeface="+mj-lt"/>
                <a:ea typeface="Raleway" charset="0"/>
                <a:cs typeface="Raleway" charset="0"/>
              </a:rPr>
              <a:t>IMAGES RIGHT TAGLINE HERE</a:t>
            </a:r>
            <a:endParaRPr lang="en-US" sz="2800">
              <a:solidFill>
                <a:schemeClr val="accent1"/>
              </a:solidFill>
              <a:latin typeface="+mj-lt"/>
              <a:ea typeface="Raleway" charset="0"/>
              <a:cs typeface="Raleway" charset="0"/>
            </a:endParaRPr>
          </a:p>
        </p:txBody>
      </p:sp>
      <p:sp>
        <p:nvSpPr>
          <p:cNvPr id="5" name="TextBox 4"/>
          <p:cNvSpPr txBox="1"/>
          <p:nvPr/>
        </p:nvSpPr>
        <p:spPr>
          <a:xfrm>
            <a:off x="9445101" y="3760979"/>
            <a:ext cx="1571242" cy="2554097"/>
          </a:xfrm>
          <a:prstGeom prst="rect">
            <a:avLst/>
          </a:prstGeom>
          <a:noFill/>
        </p:spPr>
        <p:txBody>
          <a:bodyPr wrap="square" rtlCol="0">
            <a:spAutoFit/>
          </a:bodyPr>
          <a:lstStyle/>
          <a:p>
            <a:pPr>
              <a:lnSpc>
                <a:spcPct val="150000"/>
              </a:lnSpc>
            </a:pPr>
            <a:r>
              <a:rPr lang="en-US" sz="1200" dirty="0">
                <a:ea typeface="Raleway" charset="0"/>
                <a:cs typeface="Raleway" charset="0"/>
              </a:rPr>
              <a:t>Lorem ipsum dolor sit </a:t>
            </a:r>
            <a:r>
              <a:rPr lang="en-US" sz="1200" dirty="0" err="1">
                <a:ea typeface="Raleway" charset="0"/>
                <a:cs typeface="Raleway" charset="0"/>
              </a:rPr>
              <a:t>amet</a:t>
            </a:r>
            <a:r>
              <a:rPr lang="en-US" sz="1200" dirty="0">
                <a:ea typeface="Raleway" charset="0"/>
                <a:cs typeface="Raleway" charset="0"/>
              </a:rPr>
              <a:t>, </a:t>
            </a:r>
            <a:r>
              <a:rPr lang="en-US" sz="1200" dirty="0" err="1">
                <a:ea typeface="Raleway" charset="0"/>
                <a:cs typeface="Raleway" charset="0"/>
              </a:rPr>
              <a:t>consectetur</a:t>
            </a:r>
            <a:r>
              <a:rPr lang="en-US" sz="1200" dirty="0">
                <a:ea typeface="Raleway" charset="0"/>
                <a:cs typeface="Raleway" charset="0"/>
              </a:rPr>
              <a:t> </a:t>
            </a:r>
            <a:r>
              <a:rPr lang="en-US" sz="1200" dirty="0" err="1">
                <a:ea typeface="Raleway" charset="0"/>
                <a:cs typeface="Raleway" charset="0"/>
              </a:rPr>
              <a:t>adipiscing</a:t>
            </a:r>
            <a:r>
              <a:rPr lang="en-US" sz="1200" dirty="0">
                <a:ea typeface="Raleway" charset="0"/>
                <a:cs typeface="Raleway" charset="0"/>
              </a:rPr>
              <a:t> </a:t>
            </a:r>
            <a:r>
              <a:rPr lang="en-US" sz="1200" dirty="0" err="1">
                <a:ea typeface="Raleway" charset="0"/>
                <a:cs typeface="Raleway" charset="0"/>
              </a:rPr>
              <a:t>elit</a:t>
            </a:r>
            <a:r>
              <a:rPr lang="en-US" sz="1200" dirty="0">
                <a:ea typeface="Raleway" charset="0"/>
                <a:cs typeface="Raleway" charset="0"/>
              </a:rPr>
              <a:t>. </a:t>
            </a:r>
            <a:r>
              <a:rPr lang="en-US" sz="1200" dirty="0" err="1">
                <a:ea typeface="Raleway" charset="0"/>
                <a:cs typeface="Raleway" charset="0"/>
              </a:rPr>
              <a:t>Donec</a:t>
            </a:r>
            <a:r>
              <a:rPr lang="en-US" sz="1200" dirty="0">
                <a:ea typeface="Raleway" charset="0"/>
                <a:cs typeface="Raleway" charset="0"/>
              </a:rPr>
              <a:t> id </a:t>
            </a:r>
            <a:r>
              <a:rPr lang="en-US" sz="1200" dirty="0" err="1">
                <a:ea typeface="Raleway" charset="0"/>
                <a:cs typeface="Raleway" charset="0"/>
              </a:rPr>
              <a:t>nisl</a:t>
            </a:r>
            <a:r>
              <a:rPr lang="en-US" sz="1200" dirty="0">
                <a:ea typeface="Raleway" charset="0"/>
                <a:cs typeface="Raleway" charset="0"/>
              </a:rPr>
              <a:t> sed </a:t>
            </a:r>
            <a:r>
              <a:rPr lang="en-US" sz="1200" dirty="0" err="1">
                <a:ea typeface="Raleway" charset="0"/>
                <a:cs typeface="Raleway" charset="0"/>
              </a:rPr>
              <a:t>purus</a:t>
            </a:r>
            <a:r>
              <a:rPr lang="en-US" sz="1200" dirty="0">
                <a:ea typeface="Raleway" charset="0"/>
                <a:cs typeface="Raleway" charset="0"/>
              </a:rPr>
              <a:t> </a:t>
            </a:r>
            <a:r>
              <a:rPr lang="en-US" sz="1200" dirty="0" err="1">
                <a:ea typeface="Raleway" charset="0"/>
                <a:cs typeface="Raleway" charset="0"/>
              </a:rPr>
              <a:t>tempor</a:t>
            </a:r>
            <a:r>
              <a:rPr lang="en-US" sz="1200" dirty="0">
                <a:ea typeface="Raleway" charset="0"/>
                <a:cs typeface="Raleway" charset="0"/>
              </a:rPr>
              <a:t> </a:t>
            </a:r>
            <a:r>
              <a:rPr lang="en-US" sz="1200" dirty="0" err="1">
                <a:ea typeface="Raleway" charset="0"/>
                <a:cs typeface="Raleway" charset="0"/>
              </a:rPr>
              <a:t>eleifend</a:t>
            </a:r>
            <a:r>
              <a:rPr lang="en-US" sz="1200" dirty="0">
                <a:ea typeface="Raleway" charset="0"/>
                <a:cs typeface="Raleway" charset="0"/>
              </a:rPr>
              <a:t> ac </a:t>
            </a:r>
            <a:r>
              <a:rPr lang="en-US" sz="1200" dirty="0" err="1">
                <a:ea typeface="Raleway" charset="0"/>
                <a:cs typeface="Raleway" charset="0"/>
              </a:rPr>
              <a:t>ut</a:t>
            </a:r>
            <a:r>
              <a:rPr lang="en-US" sz="1200" dirty="0">
                <a:ea typeface="Raleway" charset="0"/>
                <a:cs typeface="Raleway" charset="0"/>
              </a:rPr>
              <a:t> magna. </a:t>
            </a:r>
            <a:r>
              <a:rPr lang="en-US" sz="1200" dirty="0" err="1">
                <a:ea typeface="Raleway" charset="0"/>
                <a:cs typeface="Raleway" charset="0"/>
              </a:rPr>
              <a:t>Curabitur</a:t>
            </a:r>
            <a:r>
              <a:rPr lang="en-US" sz="1200" dirty="0">
                <a:ea typeface="Raleway" charset="0"/>
                <a:cs typeface="Raleway" charset="0"/>
              </a:rPr>
              <a:t> vel mi </a:t>
            </a:r>
            <a:r>
              <a:rPr lang="en-US" sz="1200" dirty="0" err="1">
                <a:ea typeface="Raleway" charset="0"/>
                <a:cs typeface="Raleway" charset="0"/>
              </a:rPr>
              <a:t>odio</a:t>
            </a:r>
            <a:r>
              <a:rPr lang="en-US" sz="1200" dirty="0">
                <a:ea typeface="Raleway" charset="0"/>
                <a:cs typeface="Raleway" charset="0"/>
              </a:rPr>
              <a:t>. </a:t>
            </a:r>
          </a:p>
        </p:txBody>
      </p:sp>
      <p:sp>
        <p:nvSpPr>
          <p:cNvPr id="7" name="Cross 6"/>
          <p:cNvSpPr/>
          <p:nvPr/>
        </p:nvSpPr>
        <p:spPr>
          <a:xfrm>
            <a:off x="2584665" y="1324017"/>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4ABE219E-E6FD-4DC5-8EAB-3D4D09402A53}"/>
              </a:ext>
            </a:extLst>
          </p:cNvPr>
          <p:cNvPicPr>
            <a:picLocks noGrp="1" noChangeAspect="1"/>
          </p:cNvPicPr>
          <p:nvPr>
            <p:ph type="pic" sz="quarter" idx="10"/>
          </p:nvPr>
        </p:nvPicPr>
        <p:blipFill>
          <a:blip r:embed="rId2"/>
          <a:srcRect t="18217" b="18217"/>
          <a:stretch>
            <a:fillRect/>
          </a:stretch>
        </p:blipFill>
        <p:spPr/>
      </p:pic>
    </p:spTree>
    <p:extLst>
      <p:ext uri="{BB962C8B-B14F-4D97-AF65-F5344CB8AC3E}">
        <p14:creationId xmlns:p14="http://schemas.microsoft.com/office/powerpoint/2010/main" val="12382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8280" y="1237129"/>
            <a:ext cx="2888987" cy="1815882"/>
          </a:xfrm>
          <a:prstGeom prst="rect">
            <a:avLst/>
          </a:prstGeom>
          <a:noFill/>
        </p:spPr>
        <p:txBody>
          <a:bodyPr wrap="square" rtlCol="0">
            <a:spAutoFit/>
          </a:bodyPr>
          <a:lstStyle/>
          <a:p>
            <a:r>
              <a:rPr lang="en-US" sz="2800" dirty="0">
                <a:latin typeface="+mj-lt"/>
              </a:rPr>
              <a:t>DESCRIPTION HERE &amp; AWESOME </a:t>
            </a:r>
            <a:r>
              <a:rPr lang="en-US" sz="2800" dirty="0">
                <a:solidFill>
                  <a:schemeClr val="accent1"/>
                </a:solidFill>
                <a:latin typeface="+mj-lt"/>
              </a:rPr>
              <a:t>PICTURE</a:t>
            </a:r>
          </a:p>
        </p:txBody>
      </p:sp>
      <p:sp>
        <p:nvSpPr>
          <p:cNvPr id="7" name="TextBox 6"/>
          <p:cNvSpPr txBox="1"/>
          <p:nvPr/>
        </p:nvSpPr>
        <p:spPr>
          <a:xfrm>
            <a:off x="7201713" y="1407388"/>
            <a:ext cx="3599637" cy="1384995"/>
          </a:xfrm>
          <a:prstGeom prst="rect">
            <a:avLst/>
          </a:prstGeom>
          <a:noFill/>
        </p:spPr>
        <p:txBody>
          <a:bodyPr wrap="square" rtlCol="0">
            <a:spAutoFit/>
          </a:bodyPr>
          <a:lstStyle/>
          <a:p>
            <a:pPr>
              <a:lnSpc>
                <a:spcPct val="150000"/>
              </a:lnSpc>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a:t>
            </a:r>
            <a:r>
              <a:rPr lang="en-US" sz="1400" dirty="0" err="1"/>
              <a:t>Donec</a:t>
            </a:r>
            <a:r>
              <a:rPr lang="en-US" sz="1400" dirty="0"/>
              <a:t> id </a:t>
            </a:r>
            <a:r>
              <a:rPr lang="en-US" sz="1400" dirty="0" err="1"/>
              <a:t>nisl</a:t>
            </a:r>
            <a:r>
              <a:rPr lang="en-US" sz="1400" dirty="0"/>
              <a:t> sed </a:t>
            </a:r>
            <a:r>
              <a:rPr lang="en-US" sz="1400" dirty="0" err="1"/>
              <a:t>purus</a:t>
            </a:r>
            <a:r>
              <a:rPr lang="en-US" sz="1400" dirty="0"/>
              <a:t> </a:t>
            </a:r>
            <a:r>
              <a:rPr lang="en-US" sz="1400" dirty="0" err="1"/>
              <a:t>tempor</a:t>
            </a:r>
            <a:r>
              <a:rPr lang="en-US" sz="1400" dirty="0"/>
              <a:t> </a:t>
            </a:r>
            <a:r>
              <a:rPr lang="en-US" sz="1400" dirty="0" err="1"/>
              <a:t>eleifend</a:t>
            </a:r>
            <a:r>
              <a:rPr lang="en-US" sz="1400" dirty="0"/>
              <a:t> ac </a:t>
            </a:r>
            <a:r>
              <a:rPr lang="en-US" sz="1400" dirty="0" err="1"/>
              <a:t>ut</a:t>
            </a:r>
            <a:r>
              <a:rPr lang="en-US" sz="1400" dirty="0"/>
              <a:t> magna. </a:t>
            </a:r>
            <a:r>
              <a:rPr lang="en-US" sz="1400" dirty="0" err="1"/>
              <a:t>Curabitur</a:t>
            </a:r>
            <a:r>
              <a:rPr lang="en-US" sz="1400" dirty="0"/>
              <a:t> vel mi </a:t>
            </a:r>
            <a:r>
              <a:rPr lang="en-US" sz="1400" dirty="0" err="1"/>
              <a:t>odio</a:t>
            </a:r>
            <a:r>
              <a:rPr lang="en-US" sz="1400" dirty="0"/>
              <a:t>. </a:t>
            </a:r>
          </a:p>
        </p:txBody>
      </p:sp>
      <p:sp>
        <p:nvSpPr>
          <p:cNvPr id="8" name="TextBox 7"/>
          <p:cNvSpPr txBox="1"/>
          <p:nvPr/>
        </p:nvSpPr>
        <p:spPr>
          <a:xfrm>
            <a:off x="577511" y="3732980"/>
            <a:ext cx="2889756" cy="2031325"/>
          </a:xfrm>
          <a:prstGeom prst="rect">
            <a:avLst/>
          </a:prstGeom>
          <a:noFill/>
        </p:spPr>
        <p:txBody>
          <a:bodyPr wrap="square" rtlCol="0">
            <a:spAutoFit/>
          </a:bodyPr>
          <a:lstStyle/>
          <a:p>
            <a:pPr>
              <a:lnSpc>
                <a:spcPct val="150000"/>
              </a:lnSpc>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a:t>
            </a:r>
            <a:r>
              <a:rPr lang="en-US" sz="1400" dirty="0" err="1"/>
              <a:t>Donec</a:t>
            </a:r>
            <a:r>
              <a:rPr lang="en-US" sz="1400" dirty="0"/>
              <a:t> id </a:t>
            </a:r>
            <a:r>
              <a:rPr lang="en-US" sz="1400" dirty="0" err="1"/>
              <a:t>nisl</a:t>
            </a:r>
            <a:r>
              <a:rPr lang="en-US" sz="1400" dirty="0"/>
              <a:t> sed </a:t>
            </a:r>
            <a:r>
              <a:rPr lang="en-US" sz="1400" dirty="0" err="1"/>
              <a:t>purus</a:t>
            </a:r>
            <a:r>
              <a:rPr lang="en-US" sz="1400" dirty="0"/>
              <a:t> </a:t>
            </a:r>
            <a:r>
              <a:rPr lang="en-US" sz="1400" dirty="0" err="1"/>
              <a:t>tempor</a:t>
            </a:r>
            <a:r>
              <a:rPr lang="en-US" sz="1400" dirty="0"/>
              <a:t> </a:t>
            </a:r>
            <a:r>
              <a:rPr lang="en-US" sz="1400" dirty="0" err="1"/>
              <a:t>eleifend</a:t>
            </a:r>
            <a:r>
              <a:rPr lang="en-US" sz="1400" dirty="0"/>
              <a:t> ac </a:t>
            </a:r>
            <a:r>
              <a:rPr lang="en-US" sz="1400" dirty="0" err="1"/>
              <a:t>ut</a:t>
            </a:r>
            <a:r>
              <a:rPr lang="en-US" sz="1400" dirty="0"/>
              <a:t> magna. </a:t>
            </a:r>
            <a:r>
              <a:rPr lang="en-US" sz="1400" dirty="0" err="1"/>
              <a:t>Curabitur</a:t>
            </a:r>
            <a:r>
              <a:rPr lang="en-US" sz="1400" dirty="0"/>
              <a:t> vel mi </a:t>
            </a:r>
            <a:r>
              <a:rPr lang="en-US" sz="1400" dirty="0" err="1"/>
              <a:t>odio</a:t>
            </a:r>
            <a:r>
              <a:rPr lang="en-US" sz="1400" dirty="0"/>
              <a:t>. Duis sit </a:t>
            </a:r>
            <a:r>
              <a:rPr lang="en-US" sz="1400" dirty="0" err="1"/>
              <a:t>amet</a:t>
            </a:r>
            <a:r>
              <a:rPr lang="en-US" sz="1400" dirty="0"/>
              <a:t> dolor id ipsum</a:t>
            </a:r>
          </a:p>
        </p:txBody>
      </p:sp>
      <p:sp>
        <p:nvSpPr>
          <p:cNvPr id="11" name="Cross 10"/>
          <p:cNvSpPr/>
          <p:nvPr/>
        </p:nvSpPr>
        <p:spPr>
          <a:xfrm>
            <a:off x="6721989" y="755865"/>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0CD7F0E4-F662-4947-A2A2-1449906E1889}"/>
              </a:ext>
            </a:extLst>
          </p:cNvPr>
          <p:cNvPicPr>
            <a:picLocks noGrp="1" noChangeAspect="1"/>
          </p:cNvPicPr>
          <p:nvPr>
            <p:ph type="pic" sz="quarter" idx="10"/>
          </p:nvPr>
        </p:nvPicPr>
        <p:blipFill>
          <a:blip r:embed="rId2"/>
          <a:srcRect l="32052" r="32052"/>
          <a:stretch>
            <a:fillRect/>
          </a:stretch>
        </p:blipFill>
        <p:spPr/>
      </p:pic>
      <p:pic>
        <p:nvPicPr>
          <p:cNvPr id="10" name="Picture Placeholder 9">
            <a:extLst>
              <a:ext uri="{FF2B5EF4-FFF2-40B4-BE49-F238E27FC236}">
                <a16:creationId xmlns:a16="http://schemas.microsoft.com/office/drawing/2014/main" id="{052CAB40-ED9F-41B3-8C93-6E95FFB52CCA}"/>
              </a:ext>
            </a:extLst>
          </p:cNvPr>
          <p:cNvPicPr>
            <a:picLocks noGrp="1" noChangeAspect="1"/>
          </p:cNvPicPr>
          <p:nvPr>
            <p:ph type="pic" sz="quarter" idx="11"/>
          </p:nvPr>
        </p:nvPicPr>
        <p:blipFill>
          <a:blip r:embed="rId3"/>
          <a:srcRect t="26293" b="26293"/>
          <a:stretch>
            <a:fillRect/>
          </a:stretch>
        </p:blipFill>
        <p:spPr/>
      </p:pic>
    </p:spTree>
    <p:extLst>
      <p:ext uri="{BB962C8B-B14F-4D97-AF65-F5344CB8AC3E}">
        <p14:creationId xmlns:p14="http://schemas.microsoft.com/office/powerpoint/2010/main" val="2136513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47427" y="756818"/>
            <a:ext cx="4389204" cy="954107"/>
          </a:xfrm>
          <a:prstGeom prst="rect">
            <a:avLst/>
          </a:prstGeom>
          <a:noFill/>
        </p:spPr>
        <p:txBody>
          <a:bodyPr wrap="square" rtlCol="0">
            <a:spAutoFit/>
          </a:bodyPr>
          <a:lstStyle/>
          <a:p>
            <a:r>
              <a:rPr lang="en-US" sz="2800">
                <a:latin typeface="+mj-lt"/>
              </a:rPr>
              <a:t>DESCRIPTION HERE &amp; AWESOME </a:t>
            </a:r>
            <a:r>
              <a:rPr lang="en-US" sz="2800">
                <a:solidFill>
                  <a:schemeClr val="accent1"/>
                </a:solidFill>
                <a:latin typeface="+mj-lt"/>
              </a:rPr>
              <a:t>PICTURE</a:t>
            </a:r>
          </a:p>
        </p:txBody>
      </p:sp>
      <p:sp>
        <p:nvSpPr>
          <p:cNvPr id="8" name="TextBox 7"/>
          <p:cNvSpPr txBox="1"/>
          <p:nvPr/>
        </p:nvSpPr>
        <p:spPr>
          <a:xfrm>
            <a:off x="3794832" y="2402860"/>
            <a:ext cx="6873168" cy="1061829"/>
          </a:xfrm>
          <a:prstGeom prst="rect">
            <a:avLst/>
          </a:prstGeom>
          <a:noFill/>
        </p:spPr>
        <p:txBody>
          <a:bodyPr wrap="square" rtlCol="0">
            <a:spAutoFit/>
          </a:bodyPr>
          <a:lstStyle/>
          <a:p>
            <a:pPr>
              <a:lnSpc>
                <a:spcPct val="150000"/>
              </a:lnSpc>
            </a:pPr>
            <a:r>
              <a:rPr lang="en-US" sz="1400" dirty="0"/>
              <a:t>Lorem ipsum dolor sit </a:t>
            </a:r>
            <a:r>
              <a:rPr lang="en-US" sz="1400" dirty="0" err="1"/>
              <a:t>amet</a:t>
            </a:r>
            <a:r>
              <a:rPr lang="en-US" sz="1400" dirty="0"/>
              <a:t>, </a:t>
            </a:r>
            <a:r>
              <a:rPr lang="en-US" sz="1400" dirty="0" err="1"/>
              <a:t>consectetur</a:t>
            </a:r>
            <a:r>
              <a:rPr lang="en-US" sz="1400" dirty="0"/>
              <a:t> </a:t>
            </a:r>
            <a:r>
              <a:rPr lang="en-US" sz="1400" dirty="0" err="1"/>
              <a:t>adipiscing</a:t>
            </a:r>
            <a:r>
              <a:rPr lang="en-US" sz="1400" dirty="0"/>
              <a:t> </a:t>
            </a:r>
            <a:r>
              <a:rPr lang="en-US" sz="1400" dirty="0" err="1"/>
              <a:t>elit</a:t>
            </a:r>
            <a:r>
              <a:rPr lang="en-US" sz="1400" dirty="0"/>
              <a:t>. </a:t>
            </a:r>
            <a:r>
              <a:rPr lang="en-US" sz="1400" dirty="0" err="1"/>
              <a:t>Donec</a:t>
            </a:r>
            <a:r>
              <a:rPr lang="en-US" sz="1400" dirty="0"/>
              <a:t> id </a:t>
            </a:r>
            <a:r>
              <a:rPr lang="en-US" sz="1400" dirty="0" err="1"/>
              <a:t>nisl</a:t>
            </a:r>
            <a:r>
              <a:rPr lang="en-US" sz="1400" dirty="0"/>
              <a:t> sed </a:t>
            </a:r>
            <a:r>
              <a:rPr lang="en-US" sz="1400" dirty="0" err="1"/>
              <a:t>purus</a:t>
            </a:r>
            <a:r>
              <a:rPr lang="en-US" sz="1400" dirty="0"/>
              <a:t> </a:t>
            </a:r>
            <a:r>
              <a:rPr lang="en-US" sz="1400" dirty="0" err="1"/>
              <a:t>tempor</a:t>
            </a:r>
            <a:r>
              <a:rPr lang="en-US" sz="1400" dirty="0"/>
              <a:t> </a:t>
            </a:r>
            <a:r>
              <a:rPr lang="en-US" sz="1400" dirty="0" err="1"/>
              <a:t>eleifend</a:t>
            </a:r>
            <a:r>
              <a:rPr lang="en-US" sz="1400" dirty="0"/>
              <a:t> ac </a:t>
            </a:r>
            <a:r>
              <a:rPr lang="en-US" sz="1400" dirty="0" err="1"/>
              <a:t>ut</a:t>
            </a:r>
            <a:r>
              <a:rPr lang="en-US" sz="1400" dirty="0"/>
              <a:t> magna. </a:t>
            </a:r>
            <a:r>
              <a:rPr lang="en-US" sz="1400" dirty="0" err="1"/>
              <a:t>Curabitur</a:t>
            </a:r>
            <a:r>
              <a:rPr lang="en-US" sz="1400" dirty="0"/>
              <a:t> vel mi </a:t>
            </a:r>
            <a:r>
              <a:rPr lang="en-US" sz="1400" dirty="0" err="1"/>
              <a:t>odio</a:t>
            </a:r>
            <a:r>
              <a:rPr lang="en-US" sz="1400" dirty="0"/>
              <a:t>. Duis sit </a:t>
            </a:r>
            <a:r>
              <a:rPr lang="en-US" sz="1400" dirty="0" err="1"/>
              <a:t>amet</a:t>
            </a:r>
            <a:r>
              <a:rPr lang="en-US" sz="1400" dirty="0"/>
              <a:t> dolor id ipsum pharetra </a:t>
            </a:r>
            <a:r>
              <a:rPr lang="en-US" sz="1400" dirty="0" err="1"/>
              <a:t>sagittis</a:t>
            </a:r>
            <a:r>
              <a:rPr lang="en-US" sz="1400" dirty="0"/>
              <a:t>. </a:t>
            </a:r>
            <a:r>
              <a:rPr lang="en-US" sz="1400" dirty="0" err="1"/>
              <a:t>Nullam</a:t>
            </a:r>
            <a:r>
              <a:rPr lang="en-US" sz="1400" dirty="0"/>
              <a:t> </a:t>
            </a:r>
            <a:r>
              <a:rPr lang="en-US" sz="1400" dirty="0" err="1"/>
              <a:t>neque</a:t>
            </a:r>
            <a:r>
              <a:rPr lang="en-US" sz="1400" dirty="0"/>
              <a:t> </a:t>
            </a:r>
            <a:r>
              <a:rPr lang="en-US" sz="1400" dirty="0" err="1"/>
              <a:t>nec</a:t>
            </a:r>
            <a:r>
              <a:rPr lang="en-US" sz="1400" dirty="0"/>
              <a:t> </a:t>
            </a:r>
            <a:r>
              <a:rPr lang="en-US" sz="1400" dirty="0" err="1"/>
              <a:t>rutrum</a:t>
            </a:r>
            <a:r>
              <a:rPr lang="en-US" sz="1400" dirty="0"/>
              <a:t>. </a:t>
            </a:r>
          </a:p>
        </p:txBody>
      </p:sp>
      <p:sp>
        <p:nvSpPr>
          <p:cNvPr id="9" name="Cross 8"/>
          <p:cNvSpPr/>
          <p:nvPr/>
        </p:nvSpPr>
        <p:spPr>
          <a:xfrm>
            <a:off x="8369868" y="1016859"/>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9E94AB40-9973-479C-BB0E-9573A2FD1CC4}"/>
              </a:ext>
            </a:extLst>
          </p:cNvPr>
          <p:cNvPicPr>
            <a:picLocks noGrp="1" noChangeAspect="1"/>
          </p:cNvPicPr>
          <p:nvPr>
            <p:ph type="pic" sz="quarter" idx="11"/>
          </p:nvPr>
        </p:nvPicPr>
        <p:blipFill>
          <a:blip r:embed="rId2"/>
          <a:srcRect t="14010" b="14010"/>
          <a:stretch>
            <a:fillRect/>
          </a:stretch>
        </p:blipFill>
        <p:spPr/>
      </p:pic>
      <p:pic>
        <p:nvPicPr>
          <p:cNvPr id="5" name="Picture Placeholder 4">
            <a:extLst>
              <a:ext uri="{FF2B5EF4-FFF2-40B4-BE49-F238E27FC236}">
                <a16:creationId xmlns:a16="http://schemas.microsoft.com/office/drawing/2014/main" id="{CAE9DDE7-DCFD-4124-968D-0963DE6B6FC6}"/>
              </a:ext>
            </a:extLst>
          </p:cNvPr>
          <p:cNvPicPr>
            <a:picLocks noGrp="1" noChangeAspect="1"/>
          </p:cNvPicPr>
          <p:nvPr>
            <p:ph type="pic" sz="quarter" idx="10"/>
          </p:nvPr>
        </p:nvPicPr>
        <p:blipFill>
          <a:blip r:embed="rId3"/>
          <a:srcRect l="10097" r="10097"/>
          <a:stretch>
            <a:fillRect/>
          </a:stretch>
        </p:blipFill>
        <p:spPr/>
      </p:pic>
    </p:spTree>
    <p:extLst>
      <p:ext uri="{BB962C8B-B14F-4D97-AF65-F5344CB8AC3E}">
        <p14:creationId xmlns:p14="http://schemas.microsoft.com/office/powerpoint/2010/main" val="970148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A15B18F-A72F-49DC-87E5-F9158EBD8C79}"/>
              </a:ext>
            </a:extLst>
          </p:cNvPr>
          <p:cNvPicPr>
            <a:picLocks noGrp="1" noChangeAspect="1"/>
          </p:cNvPicPr>
          <p:nvPr>
            <p:ph type="pic" sz="quarter" idx="11"/>
          </p:nvPr>
        </p:nvPicPr>
        <p:blipFill>
          <a:blip r:embed="rId2"/>
          <a:srcRect t="8069" b="8069"/>
          <a:stretch>
            <a:fillRect/>
          </a:stretch>
        </p:blipFill>
        <p:spPr/>
      </p:pic>
      <p:sp>
        <p:nvSpPr>
          <p:cNvPr id="11" name="Rectangle 10"/>
          <p:cNvSpPr/>
          <p:nvPr/>
        </p:nvSpPr>
        <p:spPr>
          <a:xfrm>
            <a:off x="0" y="0"/>
            <a:ext cx="3753160" cy="2777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0105" y="4426819"/>
            <a:ext cx="3661309" cy="1384995"/>
          </a:xfrm>
          <a:prstGeom prst="rect">
            <a:avLst/>
          </a:prstGeom>
          <a:noFill/>
        </p:spPr>
        <p:txBody>
          <a:bodyPr wrap="square" rtlCol="0">
            <a:spAutoFit/>
          </a:bodyPr>
          <a:lstStyle/>
          <a:p>
            <a:r>
              <a:rPr lang="en-US" sz="2800">
                <a:latin typeface="+mj-lt"/>
              </a:rPr>
              <a:t>DESCRIPTION HERE &amp; AWESOME </a:t>
            </a:r>
            <a:r>
              <a:rPr lang="en-US" sz="2800">
                <a:solidFill>
                  <a:schemeClr val="accent1"/>
                </a:solidFill>
                <a:latin typeface="+mj-lt"/>
              </a:rPr>
              <a:t>PICTURE</a:t>
            </a:r>
          </a:p>
        </p:txBody>
      </p:sp>
      <p:sp>
        <p:nvSpPr>
          <p:cNvPr id="7" name="L-Shape 6"/>
          <p:cNvSpPr/>
          <p:nvPr/>
        </p:nvSpPr>
        <p:spPr>
          <a:xfrm rot="5400000">
            <a:off x="1382917" y="4076261"/>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0" y="1452282"/>
            <a:ext cx="4498248" cy="517604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85201" y="4291222"/>
            <a:ext cx="3883672" cy="1708160"/>
          </a:xfrm>
          <a:prstGeom prst="rect">
            <a:avLst/>
          </a:prstGeom>
          <a:noFill/>
        </p:spPr>
        <p:txBody>
          <a:bodyPr wrap="square" rtlCol="0">
            <a:spAutoFit/>
          </a:bodyPr>
          <a:lstStyle/>
          <a:p>
            <a:pPr>
              <a:lnSpc>
                <a:spcPct val="150000"/>
              </a:lnSpc>
            </a:pPr>
            <a:r>
              <a:rPr lang="en-US" sz="1400">
                <a:solidFill>
                  <a:schemeClr val="bg1"/>
                </a:solidFill>
              </a:rPr>
              <a:t>Ut sed risus non nisl eleifend vestibulum. Phasellus vehicula at lectus id posuere. Mauris sagittis lacus non justo blandit, non ultrices augue vulputate. Donec at aliquet mauris, eget ultricies erat. </a:t>
            </a:r>
          </a:p>
        </p:txBody>
      </p:sp>
      <p:sp>
        <p:nvSpPr>
          <p:cNvPr id="10" name="Cross 9"/>
          <p:cNvSpPr/>
          <p:nvPr/>
        </p:nvSpPr>
        <p:spPr>
          <a:xfrm>
            <a:off x="10558071" y="971018"/>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AC169CA-9728-4C70-91E1-6DE1CCF4B672}"/>
              </a:ext>
            </a:extLst>
          </p:cNvPr>
          <p:cNvPicPr>
            <a:picLocks noGrp="1" noChangeAspect="1"/>
          </p:cNvPicPr>
          <p:nvPr>
            <p:ph type="pic" sz="quarter" idx="12"/>
          </p:nvPr>
        </p:nvPicPr>
        <p:blipFill>
          <a:blip r:embed="rId3"/>
          <a:srcRect t="31888" b="31888"/>
          <a:stretch>
            <a:fillRect/>
          </a:stretch>
        </p:blipFill>
        <p:spPr/>
      </p:pic>
    </p:spTree>
    <p:extLst>
      <p:ext uri="{BB962C8B-B14F-4D97-AF65-F5344CB8AC3E}">
        <p14:creationId xmlns:p14="http://schemas.microsoft.com/office/powerpoint/2010/main" val="68384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75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835428" y="4446263"/>
            <a:ext cx="3312160" cy="21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66509" y="1148047"/>
            <a:ext cx="3276283" cy="1384995"/>
          </a:xfrm>
          <a:prstGeom prst="rect">
            <a:avLst/>
          </a:prstGeom>
          <a:noFill/>
        </p:spPr>
        <p:txBody>
          <a:bodyPr wrap="square" rtlCol="0">
            <a:spAutoFit/>
          </a:bodyPr>
          <a:lstStyle/>
          <a:p>
            <a:r>
              <a:rPr lang="en-US" sz="2800"/>
              <a:t>DESCRIPTION HERE &amp; AWESOME </a:t>
            </a:r>
            <a:r>
              <a:rPr lang="en-US" sz="2800">
                <a:solidFill>
                  <a:schemeClr val="accent1"/>
                </a:solidFill>
              </a:rPr>
              <a:t>PICTURE</a:t>
            </a:r>
          </a:p>
        </p:txBody>
      </p:sp>
      <p:sp>
        <p:nvSpPr>
          <p:cNvPr id="12" name="TextBox 11"/>
          <p:cNvSpPr txBox="1"/>
          <p:nvPr/>
        </p:nvSpPr>
        <p:spPr>
          <a:xfrm>
            <a:off x="866509" y="3779147"/>
            <a:ext cx="3486830" cy="1708160"/>
          </a:xfrm>
          <a:prstGeom prst="rect">
            <a:avLst/>
          </a:prstGeom>
          <a:noFill/>
        </p:spPr>
        <p:txBody>
          <a:bodyPr wrap="square" rtlCol="0">
            <a:spAutoFit/>
          </a:bodyPr>
          <a:lstStyle/>
          <a:p>
            <a:pPr>
              <a:lnSpc>
                <a:spcPct val="150000"/>
              </a:lnSpc>
            </a:pPr>
            <a:r>
              <a:rPr lang="en-US" sz="1400"/>
              <a:t>Donec id nisl sed purus tempor eleifend ac ut magna. Curabitur vel mi odio. Duis sit amet dolor id ipsum pharetra sagittis. Nullam commodo tempus neque nec rutrum. </a:t>
            </a:r>
          </a:p>
        </p:txBody>
      </p:sp>
      <p:sp>
        <p:nvSpPr>
          <p:cNvPr id="13" name="L-Shape 12"/>
          <p:cNvSpPr/>
          <p:nvPr/>
        </p:nvSpPr>
        <p:spPr>
          <a:xfrm>
            <a:off x="579321" y="5487307"/>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p:cNvSpPr/>
          <p:nvPr/>
        </p:nvSpPr>
        <p:spPr>
          <a:xfrm>
            <a:off x="4655510" y="2974824"/>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CE2CF27C-4BB4-4AEF-AF88-489BF6AB81C7}"/>
              </a:ext>
            </a:extLst>
          </p:cNvPr>
          <p:cNvPicPr>
            <a:picLocks noGrp="1" noChangeAspect="1"/>
          </p:cNvPicPr>
          <p:nvPr>
            <p:ph type="pic" sz="quarter" idx="11"/>
          </p:nvPr>
        </p:nvPicPr>
        <p:blipFill>
          <a:blip r:embed="rId2"/>
          <a:srcRect t="17729" b="17729"/>
          <a:stretch>
            <a:fillRect/>
          </a:stretch>
        </p:blipFill>
        <p:spPr/>
      </p:pic>
      <p:pic>
        <p:nvPicPr>
          <p:cNvPr id="5" name="Picture Placeholder 4">
            <a:extLst>
              <a:ext uri="{FF2B5EF4-FFF2-40B4-BE49-F238E27FC236}">
                <a16:creationId xmlns:a16="http://schemas.microsoft.com/office/drawing/2014/main" id="{026D594C-C21A-4CB7-8CA9-C377D3FD7D43}"/>
              </a:ext>
            </a:extLst>
          </p:cNvPr>
          <p:cNvPicPr>
            <a:picLocks noGrp="1" noChangeAspect="1"/>
          </p:cNvPicPr>
          <p:nvPr>
            <p:ph type="pic" sz="quarter" idx="10"/>
          </p:nvPr>
        </p:nvPicPr>
        <p:blipFill>
          <a:blip r:embed="rId3"/>
          <a:srcRect t="9490" b="9490"/>
          <a:stretch>
            <a:fillRect/>
          </a:stretch>
        </p:blipFill>
        <p:spPr/>
      </p:pic>
    </p:spTree>
    <p:extLst>
      <p:ext uri="{BB962C8B-B14F-4D97-AF65-F5344CB8AC3E}">
        <p14:creationId xmlns:p14="http://schemas.microsoft.com/office/powerpoint/2010/main" val="76175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63568" y="3158947"/>
            <a:ext cx="2377440" cy="34686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65710" y="1053241"/>
            <a:ext cx="2852933" cy="1815882"/>
          </a:xfrm>
          <a:prstGeom prst="rect">
            <a:avLst/>
          </a:prstGeom>
          <a:noFill/>
        </p:spPr>
        <p:txBody>
          <a:bodyPr wrap="square" rtlCol="0">
            <a:spAutoFit/>
          </a:bodyPr>
          <a:lstStyle/>
          <a:p>
            <a:r>
              <a:rPr lang="en-US" sz="2800">
                <a:latin typeface="+mj-lt"/>
              </a:rPr>
              <a:t>DESCRIPTION HERE &amp; AWESOME </a:t>
            </a:r>
            <a:r>
              <a:rPr lang="en-US" sz="2800">
                <a:solidFill>
                  <a:schemeClr val="accent1"/>
                </a:solidFill>
                <a:latin typeface="+mj-lt"/>
              </a:rPr>
              <a:t>PICTURE</a:t>
            </a:r>
          </a:p>
        </p:txBody>
      </p:sp>
      <p:sp>
        <p:nvSpPr>
          <p:cNvPr id="7" name="L-Shape 6"/>
          <p:cNvSpPr/>
          <p:nvPr/>
        </p:nvSpPr>
        <p:spPr>
          <a:xfrm>
            <a:off x="6878521" y="3158947"/>
            <a:ext cx="287188" cy="287188"/>
          </a:xfrm>
          <a:prstGeom prst="corner">
            <a:avLst>
              <a:gd name="adj1" fmla="val 26012"/>
              <a:gd name="adj2" fmla="val 2762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ross 7"/>
          <p:cNvSpPr/>
          <p:nvPr/>
        </p:nvSpPr>
        <p:spPr>
          <a:xfrm>
            <a:off x="9945902" y="571977"/>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479692" y="4628708"/>
            <a:ext cx="771032" cy="77103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016898" y="4619553"/>
            <a:ext cx="771032" cy="771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hape 2547"/>
          <p:cNvSpPr/>
          <p:nvPr/>
        </p:nvSpPr>
        <p:spPr>
          <a:xfrm>
            <a:off x="4181487" y="4784142"/>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4" name="Shape 2587"/>
          <p:cNvSpPr/>
          <p:nvPr/>
        </p:nvSpPr>
        <p:spPr>
          <a:xfrm>
            <a:off x="7644281" y="4793297"/>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TextBox 24"/>
          <p:cNvSpPr txBox="1"/>
          <p:nvPr/>
        </p:nvSpPr>
        <p:spPr>
          <a:xfrm>
            <a:off x="4976158" y="4544368"/>
            <a:ext cx="1626812" cy="276999"/>
          </a:xfrm>
          <a:prstGeom prst="rect">
            <a:avLst/>
          </a:prstGeom>
          <a:noFill/>
        </p:spPr>
        <p:txBody>
          <a:bodyPr wrap="square" rtlCol="0">
            <a:spAutoFit/>
          </a:bodyPr>
          <a:lstStyle/>
          <a:p>
            <a:r>
              <a:rPr lang="en-US" sz="1200" b="1" spc="30">
                <a:solidFill>
                  <a:schemeClr val="tx1">
                    <a:lumMod val="50000"/>
                  </a:schemeClr>
                </a:solidFill>
              </a:rPr>
              <a:t>Subtitle Here</a:t>
            </a:r>
          </a:p>
        </p:txBody>
      </p:sp>
      <p:sp>
        <p:nvSpPr>
          <p:cNvPr id="26" name="TextBox 25"/>
          <p:cNvSpPr txBox="1"/>
          <p:nvPr/>
        </p:nvSpPr>
        <p:spPr>
          <a:xfrm>
            <a:off x="4976158" y="4852289"/>
            <a:ext cx="2319872" cy="841321"/>
          </a:xfrm>
          <a:prstGeom prst="rect">
            <a:avLst/>
          </a:prstGeom>
          <a:noFill/>
        </p:spPr>
        <p:txBody>
          <a:bodyPr wrap="square" rtlCol="0">
            <a:spAutoFit/>
          </a:bodyPr>
          <a:lstStyle/>
          <a:p>
            <a:pPr lvl="0">
              <a:lnSpc>
                <a:spcPct val="140000"/>
              </a:lnSpc>
              <a:defRPr/>
            </a:pPr>
            <a:r>
              <a:rPr lang="en-US" sz="1200" dirty="0">
                <a:solidFill>
                  <a:schemeClr val="tx1">
                    <a:lumMod val="50000"/>
                  </a:schemeClr>
                </a:solidFill>
              </a:rPr>
              <a:t>Nunc at </a:t>
            </a:r>
            <a:r>
              <a:rPr lang="en-US" sz="1200" dirty="0" err="1">
                <a:solidFill>
                  <a:schemeClr val="tx1">
                    <a:lumMod val="50000"/>
                  </a:schemeClr>
                </a:solidFill>
              </a:rPr>
              <a:t>laoreet</a:t>
            </a:r>
            <a:r>
              <a:rPr lang="en-US" sz="1200" dirty="0">
                <a:solidFill>
                  <a:schemeClr val="tx1">
                    <a:lumMod val="50000"/>
                  </a:schemeClr>
                </a:solidFill>
              </a:rPr>
              <a:t> </a:t>
            </a:r>
            <a:r>
              <a:rPr lang="en-US" sz="1200" dirty="0" err="1">
                <a:solidFill>
                  <a:schemeClr val="tx1">
                    <a:lumMod val="50000"/>
                  </a:schemeClr>
                </a:solidFill>
              </a:rPr>
              <a:t>lacus</a:t>
            </a:r>
            <a:r>
              <a:rPr lang="en-US" sz="1200" dirty="0">
                <a:solidFill>
                  <a:schemeClr val="tx1">
                    <a:lumMod val="50000"/>
                  </a:schemeClr>
                </a:solidFill>
              </a:rPr>
              <a:t>. </a:t>
            </a:r>
            <a:r>
              <a:rPr lang="en-US" sz="1200" dirty="0" err="1">
                <a:solidFill>
                  <a:schemeClr val="tx1">
                    <a:lumMod val="50000"/>
                  </a:schemeClr>
                </a:solidFill>
              </a:rPr>
              <a:t>Etiam</a:t>
            </a:r>
            <a:r>
              <a:rPr lang="en-US" sz="1200" dirty="0">
                <a:solidFill>
                  <a:schemeClr val="tx1">
                    <a:lumMod val="50000"/>
                  </a:schemeClr>
                </a:solidFill>
              </a:rPr>
              <a:t> </a:t>
            </a:r>
            <a:r>
              <a:rPr lang="en-US" sz="1200" dirty="0" err="1">
                <a:solidFill>
                  <a:schemeClr val="tx1">
                    <a:lumMod val="50000"/>
                  </a:schemeClr>
                </a:solidFill>
              </a:rPr>
              <a:t>felis</a:t>
            </a:r>
            <a:r>
              <a:rPr lang="en-US" sz="1200" dirty="0">
                <a:solidFill>
                  <a:schemeClr val="tx1">
                    <a:lumMod val="50000"/>
                  </a:schemeClr>
                </a:solidFill>
              </a:rPr>
              <a:t> </a:t>
            </a:r>
            <a:r>
              <a:rPr lang="en-US" sz="1200" dirty="0" err="1">
                <a:solidFill>
                  <a:schemeClr val="tx1">
                    <a:lumMod val="50000"/>
                  </a:schemeClr>
                </a:solidFill>
              </a:rPr>
              <a:t>neque</a:t>
            </a:r>
            <a:r>
              <a:rPr lang="en-US" sz="1200" dirty="0">
                <a:solidFill>
                  <a:schemeClr val="tx1">
                    <a:lumMod val="50000"/>
                  </a:schemeClr>
                </a:solidFill>
              </a:rPr>
              <a:t>, </a:t>
            </a:r>
            <a:r>
              <a:rPr lang="en-US" sz="1200" dirty="0" err="1">
                <a:solidFill>
                  <a:schemeClr val="tx1">
                    <a:lumMod val="50000"/>
                  </a:schemeClr>
                </a:solidFill>
              </a:rPr>
              <a:t>hendrerit</a:t>
            </a:r>
            <a:r>
              <a:rPr lang="en-US" sz="1200" dirty="0">
                <a:solidFill>
                  <a:schemeClr val="tx1">
                    <a:lumMod val="50000"/>
                  </a:schemeClr>
                </a:solidFill>
              </a:rPr>
              <a:t> non </a:t>
            </a:r>
            <a:r>
              <a:rPr lang="en-US" sz="1200" dirty="0" err="1">
                <a:solidFill>
                  <a:schemeClr val="tx1">
                    <a:lumMod val="50000"/>
                  </a:schemeClr>
                </a:solidFill>
              </a:rPr>
              <a:t>sagittisestie</a:t>
            </a:r>
            <a:r>
              <a:rPr lang="en-US" sz="1200" dirty="0">
                <a:solidFill>
                  <a:schemeClr val="tx1">
                    <a:lumMod val="50000"/>
                  </a:schemeClr>
                </a:solidFill>
              </a:rPr>
              <a:t> a </a:t>
            </a:r>
            <a:r>
              <a:rPr lang="en-US" sz="1200" dirty="0" err="1">
                <a:solidFill>
                  <a:schemeClr val="tx1">
                    <a:lumMod val="50000"/>
                  </a:schemeClr>
                </a:solidFill>
              </a:rPr>
              <a:t>augue</a:t>
            </a:r>
            <a:r>
              <a:rPr lang="en-US" sz="1200" dirty="0">
                <a:solidFill>
                  <a:schemeClr val="tx1">
                    <a:lumMod val="50000"/>
                  </a:schemeClr>
                </a:solidFill>
              </a:rPr>
              <a:t>.</a:t>
            </a:r>
          </a:p>
        </p:txBody>
      </p:sp>
      <p:sp>
        <p:nvSpPr>
          <p:cNvPr id="27" name="TextBox 26"/>
          <p:cNvSpPr txBox="1"/>
          <p:nvPr/>
        </p:nvSpPr>
        <p:spPr>
          <a:xfrm>
            <a:off x="8438952" y="4544368"/>
            <a:ext cx="1626812" cy="276999"/>
          </a:xfrm>
          <a:prstGeom prst="rect">
            <a:avLst/>
          </a:prstGeom>
          <a:noFill/>
        </p:spPr>
        <p:txBody>
          <a:bodyPr wrap="square" rtlCol="0">
            <a:spAutoFit/>
          </a:bodyPr>
          <a:lstStyle/>
          <a:p>
            <a:r>
              <a:rPr lang="en-US" sz="1200" b="1" spc="30">
                <a:solidFill>
                  <a:schemeClr val="tx1">
                    <a:lumMod val="50000"/>
                  </a:schemeClr>
                </a:solidFill>
              </a:rPr>
              <a:t>Subtitle Here</a:t>
            </a:r>
          </a:p>
        </p:txBody>
      </p:sp>
      <p:sp>
        <p:nvSpPr>
          <p:cNvPr id="28" name="TextBox 27"/>
          <p:cNvSpPr txBox="1"/>
          <p:nvPr/>
        </p:nvSpPr>
        <p:spPr>
          <a:xfrm>
            <a:off x="8438952" y="4852289"/>
            <a:ext cx="2319872" cy="841321"/>
          </a:xfrm>
          <a:prstGeom prst="rect">
            <a:avLst/>
          </a:prstGeom>
          <a:noFill/>
        </p:spPr>
        <p:txBody>
          <a:bodyPr wrap="square" rtlCol="0">
            <a:spAutoFit/>
          </a:bodyPr>
          <a:lstStyle/>
          <a:p>
            <a:pPr lvl="0">
              <a:lnSpc>
                <a:spcPct val="140000"/>
              </a:lnSpc>
              <a:defRPr/>
            </a:pPr>
            <a:r>
              <a:rPr lang="en-US" sz="1200" dirty="0">
                <a:solidFill>
                  <a:schemeClr val="tx1">
                    <a:lumMod val="50000"/>
                  </a:schemeClr>
                </a:solidFill>
              </a:rPr>
              <a:t>Nunc at </a:t>
            </a:r>
            <a:r>
              <a:rPr lang="en-US" sz="1200" dirty="0" err="1">
                <a:solidFill>
                  <a:schemeClr val="tx1">
                    <a:lumMod val="50000"/>
                  </a:schemeClr>
                </a:solidFill>
              </a:rPr>
              <a:t>laoreet</a:t>
            </a:r>
            <a:r>
              <a:rPr lang="en-US" sz="1200" dirty="0">
                <a:solidFill>
                  <a:schemeClr val="tx1">
                    <a:lumMod val="50000"/>
                  </a:schemeClr>
                </a:solidFill>
              </a:rPr>
              <a:t> </a:t>
            </a:r>
            <a:r>
              <a:rPr lang="en-US" sz="1200" dirty="0" err="1">
                <a:solidFill>
                  <a:schemeClr val="tx1">
                    <a:lumMod val="50000"/>
                  </a:schemeClr>
                </a:solidFill>
              </a:rPr>
              <a:t>lacus</a:t>
            </a:r>
            <a:r>
              <a:rPr lang="en-US" sz="1200" dirty="0">
                <a:solidFill>
                  <a:schemeClr val="tx1">
                    <a:lumMod val="50000"/>
                  </a:schemeClr>
                </a:solidFill>
              </a:rPr>
              <a:t>. </a:t>
            </a:r>
            <a:r>
              <a:rPr lang="en-US" sz="1200" dirty="0" err="1">
                <a:solidFill>
                  <a:schemeClr val="tx1">
                    <a:lumMod val="50000"/>
                  </a:schemeClr>
                </a:solidFill>
              </a:rPr>
              <a:t>Etiam</a:t>
            </a:r>
            <a:r>
              <a:rPr lang="en-US" sz="1200" dirty="0">
                <a:solidFill>
                  <a:schemeClr val="tx1">
                    <a:lumMod val="50000"/>
                  </a:schemeClr>
                </a:solidFill>
              </a:rPr>
              <a:t> </a:t>
            </a:r>
            <a:r>
              <a:rPr lang="en-US" sz="1200" dirty="0" err="1">
                <a:solidFill>
                  <a:schemeClr val="tx1">
                    <a:lumMod val="50000"/>
                  </a:schemeClr>
                </a:solidFill>
              </a:rPr>
              <a:t>felis</a:t>
            </a:r>
            <a:r>
              <a:rPr lang="en-US" sz="1200" dirty="0">
                <a:solidFill>
                  <a:schemeClr val="tx1">
                    <a:lumMod val="50000"/>
                  </a:schemeClr>
                </a:solidFill>
              </a:rPr>
              <a:t> </a:t>
            </a:r>
            <a:r>
              <a:rPr lang="en-US" sz="1200" dirty="0" err="1">
                <a:solidFill>
                  <a:schemeClr val="tx1">
                    <a:lumMod val="50000"/>
                  </a:schemeClr>
                </a:solidFill>
              </a:rPr>
              <a:t>neque</a:t>
            </a:r>
            <a:r>
              <a:rPr lang="en-US" sz="1200" dirty="0">
                <a:solidFill>
                  <a:schemeClr val="tx1">
                    <a:lumMod val="50000"/>
                  </a:schemeClr>
                </a:solidFill>
              </a:rPr>
              <a:t> </a:t>
            </a:r>
            <a:r>
              <a:rPr lang="en-US" sz="1200" dirty="0" err="1">
                <a:solidFill>
                  <a:schemeClr val="tx1">
                    <a:lumMod val="50000"/>
                  </a:schemeClr>
                </a:solidFill>
              </a:rPr>
              <a:t>sagittis</a:t>
            </a:r>
            <a:r>
              <a:rPr lang="en-US" sz="1200" dirty="0">
                <a:solidFill>
                  <a:schemeClr val="tx1">
                    <a:lumMod val="50000"/>
                  </a:schemeClr>
                </a:solidFill>
              </a:rPr>
              <a:t> </a:t>
            </a:r>
            <a:r>
              <a:rPr lang="en-US" sz="1200" dirty="0" err="1">
                <a:solidFill>
                  <a:schemeClr val="tx1">
                    <a:lumMod val="50000"/>
                  </a:schemeClr>
                </a:solidFill>
              </a:rPr>
              <a:t>nec</a:t>
            </a:r>
            <a:r>
              <a:rPr lang="en-US" sz="1200" dirty="0">
                <a:solidFill>
                  <a:schemeClr val="tx1">
                    <a:lumMod val="50000"/>
                  </a:schemeClr>
                </a:solidFill>
              </a:rPr>
              <a:t>, </a:t>
            </a:r>
            <a:r>
              <a:rPr lang="en-US" sz="1200" dirty="0" err="1">
                <a:solidFill>
                  <a:schemeClr val="tx1">
                    <a:lumMod val="50000"/>
                  </a:schemeClr>
                </a:solidFill>
              </a:rPr>
              <a:t>molestie</a:t>
            </a:r>
            <a:r>
              <a:rPr lang="en-US" sz="1200" dirty="0">
                <a:solidFill>
                  <a:schemeClr val="tx1">
                    <a:lumMod val="50000"/>
                  </a:schemeClr>
                </a:solidFill>
              </a:rPr>
              <a:t> a </a:t>
            </a:r>
            <a:r>
              <a:rPr lang="en-US" sz="1200" dirty="0" err="1">
                <a:solidFill>
                  <a:schemeClr val="tx1">
                    <a:lumMod val="50000"/>
                  </a:schemeClr>
                </a:solidFill>
              </a:rPr>
              <a:t>augue</a:t>
            </a:r>
            <a:r>
              <a:rPr lang="en-US" sz="1200" dirty="0">
                <a:solidFill>
                  <a:schemeClr val="tx1">
                    <a:lumMod val="50000"/>
                  </a:schemeClr>
                </a:solidFill>
              </a:rPr>
              <a:t>.</a:t>
            </a:r>
          </a:p>
        </p:txBody>
      </p:sp>
      <p:pic>
        <p:nvPicPr>
          <p:cNvPr id="5" name="Picture Placeholder 4">
            <a:extLst>
              <a:ext uri="{FF2B5EF4-FFF2-40B4-BE49-F238E27FC236}">
                <a16:creationId xmlns:a16="http://schemas.microsoft.com/office/drawing/2014/main" id="{94C20FB2-550E-459C-A9C5-C645006D1784}"/>
              </a:ext>
            </a:extLst>
          </p:cNvPr>
          <p:cNvPicPr>
            <a:picLocks noGrp="1" noChangeAspect="1"/>
          </p:cNvPicPr>
          <p:nvPr>
            <p:ph type="pic" sz="quarter" idx="10"/>
          </p:nvPr>
        </p:nvPicPr>
        <p:blipFill>
          <a:blip r:embed="rId3"/>
          <a:srcRect l="26773" r="26773"/>
          <a:stretch>
            <a:fillRect/>
          </a:stretch>
        </p:blipFill>
        <p:spPr/>
      </p:pic>
      <p:pic>
        <p:nvPicPr>
          <p:cNvPr id="10" name="Picture Placeholder 9">
            <a:extLst>
              <a:ext uri="{FF2B5EF4-FFF2-40B4-BE49-F238E27FC236}">
                <a16:creationId xmlns:a16="http://schemas.microsoft.com/office/drawing/2014/main" id="{FC0C536A-EDCA-4244-8F15-F5582C1D17E0}"/>
              </a:ext>
            </a:extLst>
          </p:cNvPr>
          <p:cNvPicPr>
            <a:picLocks noGrp="1" noChangeAspect="1"/>
          </p:cNvPicPr>
          <p:nvPr>
            <p:ph type="pic" sz="quarter" idx="11"/>
          </p:nvPr>
        </p:nvPicPr>
        <p:blipFill>
          <a:blip r:embed="rId4"/>
          <a:srcRect t="11312" b="11312"/>
          <a:stretch>
            <a:fillRect/>
          </a:stretch>
        </p:blipFill>
        <p:spPr/>
      </p:pic>
    </p:spTree>
    <p:extLst>
      <p:ext uri="{BB962C8B-B14F-4D97-AF65-F5344CB8AC3E}">
        <p14:creationId xmlns:p14="http://schemas.microsoft.com/office/powerpoint/2010/main" val="1638321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250"/>
                            </p:stCondLst>
                            <p:childTnLst>
                              <p:par>
                                <p:cTn id="22" presetID="37"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450" decel="100000" fill="hold"/>
                                        <p:tgtEl>
                                          <p:spTgt spid="22"/>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450" decel="100000" fill="hold"/>
                                        <p:tgtEl>
                                          <p:spTgt spid="23"/>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anim calcmode="lin" valueType="num">
                                      <p:cBhvr>
                                        <p:cTn id="37" dur="500" fill="hold"/>
                                        <p:tgtEl>
                                          <p:spTgt spid="25"/>
                                        </p:tgtEl>
                                        <p:attrNameLst>
                                          <p:attrName>ppt_x</p:attrName>
                                        </p:attrNameLst>
                                      </p:cBhvr>
                                      <p:tavLst>
                                        <p:tav tm="0">
                                          <p:val>
                                            <p:strVal val="#ppt_x"/>
                                          </p:val>
                                        </p:tav>
                                        <p:tav tm="100000">
                                          <p:val>
                                            <p:strVal val="#ppt_x"/>
                                          </p:val>
                                        </p:tav>
                                      </p:tavLst>
                                    </p:anim>
                                    <p:anim calcmode="lin" valueType="num">
                                      <p:cBhvr>
                                        <p:cTn id="38" dur="450" decel="100000" fill="hold"/>
                                        <p:tgtEl>
                                          <p:spTgt spid="25"/>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anim calcmode="lin" valueType="num">
                                      <p:cBhvr>
                                        <p:cTn id="43" dur="500" fill="hold"/>
                                        <p:tgtEl>
                                          <p:spTgt spid="26"/>
                                        </p:tgtEl>
                                        <p:attrNameLst>
                                          <p:attrName>ppt_x</p:attrName>
                                        </p:attrNameLst>
                                      </p:cBhvr>
                                      <p:tavLst>
                                        <p:tav tm="0">
                                          <p:val>
                                            <p:strVal val="#ppt_x"/>
                                          </p:val>
                                        </p:tav>
                                        <p:tav tm="100000">
                                          <p:val>
                                            <p:strVal val="#ppt_x"/>
                                          </p:val>
                                        </p:tav>
                                      </p:tavLst>
                                    </p:anim>
                                    <p:anim calcmode="lin" valueType="num">
                                      <p:cBhvr>
                                        <p:cTn id="44" dur="450" decel="100000" fill="hold"/>
                                        <p:tgtEl>
                                          <p:spTgt spid="26"/>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46" fill="hold">
                            <p:stCondLst>
                              <p:cond delay="1750"/>
                            </p:stCondLst>
                            <p:childTnLst>
                              <p:par>
                                <p:cTn id="47" presetID="37"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anim calcmode="lin" valueType="num">
                                      <p:cBhvr>
                                        <p:cTn id="50" dur="500" fill="hold"/>
                                        <p:tgtEl>
                                          <p:spTgt spid="21"/>
                                        </p:tgtEl>
                                        <p:attrNameLst>
                                          <p:attrName>ppt_x</p:attrName>
                                        </p:attrNameLst>
                                      </p:cBhvr>
                                      <p:tavLst>
                                        <p:tav tm="0">
                                          <p:val>
                                            <p:strVal val="#ppt_x"/>
                                          </p:val>
                                        </p:tav>
                                        <p:tav tm="100000">
                                          <p:val>
                                            <p:strVal val="#ppt_x"/>
                                          </p:val>
                                        </p:tav>
                                      </p:tavLst>
                                    </p:anim>
                                    <p:anim calcmode="lin" valueType="num">
                                      <p:cBhvr>
                                        <p:cTn id="51" dur="450" decel="100000" fill="hold"/>
                                        <p:tgtEl>
                                          <p:spTgt spid="21"/>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anim calcmode="lin" valueType="num">
                                      <p:cBhvr>
                                        <p:cTn id="56" dur="500" fill="hold"/>
                                        <p:tgtEl>
                                          <p:spTgt spid="24"/>
                                        </p:tgtEl>
                                        <p:attrNameLst>
                                          <p:attrName>ppt_x</p:attrName>
                                        </p:attrNameLst>
                                      </p:cBhvr>
                                      <p:tavLst>
                                        <p:tav tm="0">
                                          <p:val>
                                            <p:strVal val="#ppt_x"/>
                                          </p:val>
                                        </p:tav>
                                        <p:tav tm="100000">
                                          <p:val>
                                            <p:strVal val="#ppt_x"/>
                                          </p:val>
                                        </p:tav>
                                      </p:tavLst>
                                    </p:anim>
                                    <p:anim calcmode="lin" valueType="num">
                                      <p:cBhvr>
                                        <p:cTn id="57" dur="450" decel="100000" fill="hold"/>
                                        <p:tgtEl>
                                          <p:spTgt spid="24"/>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anim calcmode="lin" valueType="num">
                                      <p:cBhvr>
                                        <p:cTn id="62" dur="500" fill="hold"/>
                                        <p:tgtEl>
                                          <p:spTgt spid="27"/>
                                        </p:tgtEl>
                                        <p:attrNameLst>
                                          <p:attrName>ppt_x</p:attrName>
                                        </p:attrNameLst>
                                      </p:cBhvr>
                                      <p:tavLst>
                                        <p:tav tm="0">
                                          <p:val>
                                            <p:strVal val="#ppt_x"/>
                                          </p:val>
                                        </p:tav>
                                        <p:tav tm="100000">
                                          <p:val>
                                            <p:strVal val="#ppt_x"/>
                                          </p:val>
                                        </p:tav>
                                      </p:tavLst>
                                    </p:anim>
                                    <p:anim calcmode="lin" valueType="num">
                                      <p:cBhvr>
                                        <p:cTn id="63" dur="450" decel="100000" fill="hold"/>
                                        <p:tgtEl>
                                          <p:spTgt spid="27"/>
                                        </p:tgtEl>
                                        <p:attrNameLst>
                                          <p:attrName>ppt_y</p:attrName>
                                        </p:attrNameLst>
                                      </p:cBhvr>
                                      <p:tavLst>
                                        <p:tav tm="0">
                                          <p:val>
                                            <p:strVal val="#ppt_y+1"/>
                                          </p:val>
                                        </p:tav>
                                        <p:tav tm="100000">
                                          <p:val>
                                            <p:strVal val="#ppt_y-.03"/>
                                          </p:val>
                                        </p:tav>
                                      </p:tavLst>
                                    </p:anim>
                                    <p:anim calcmode="lin" valueType="num">
                                      <p:cBhvr>
                                        <p:cTn id="6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anim calcmode="lin" valueType="num">
                                      <p:cBhvr>
                                        <p:cTn id="68" dur="500" fill="hold"/>
                                        <p:tgtEl>
                                          <p:spTgt spid="28"/>
                                        </p:tgtEl>
                                        <p:attrNameLst>
                                          <p:attrName>ppt_x</p:attrName>
                                        </p:attrNameLst>
                                      </p:cBhvr>
                                      <p:tavLst>
                                        <p:tav tm="0">
                                          <p:val>
                                            <p:strVal val="#ppt_x"/>
                                          </p:val>
                                        </p:tav>
                                        <p:tav tm="100000">
                                          <p:val>
                                            <p:strVal val="#ppt_x"/>
                                          </p:val>
                                        </p:tav>
                                      </p:tavLst>
                                    </p:anim>
                                    <p:anim calcmode="lin" valueType="num">
                                      <p:cBhvr>
                                        <p:cTn id="69" dur="450" decel="100000" fill="hold"/>
                                        <p:tgtEl>
                                          <p:spTgt spid="28"/>
                                        </p:tgtEl>
                                        <p:attrNameLst>
                                          <p:attrName>ppt_y</p:attrName>
                                        </p:attrNameLst>
                                      </p:cBhvr>
                                      <p:tavLst>
                                        <p:tav tm="0">
                                          <p:val>
                                            <p:strVal val="#ppt_y+1"/>
                                          </p:val>
                                        </p:tav>
                                        <p:tav tm="100000">
                                          <p:val>
                                            <p:strVal val="#ppt_y-.03"/>
                                          </p:val>
                                        </p:tav>
                                      </p:tavLst>
                                    </p:anim>
                                    <p:anim calcmode="lin" valueType="num">
                                      <p:cBhvr>
                                        <p:cTn id="7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21" grpId="0" animBg="1"/>
      <p:bldP spid="22" grpId="0" animBg="1"/>
      <p:bldP spid="23" grpId="0" animBg="1"/>
      <p:bldP spid="24" grpId="0" animBg="1"/>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ross 16"/>
          <p:cNvSpPr/>
          <p:nvPr/>
        </p:nvSpPr>
        <p:spPr>
          <a:xfrm>
            <a:off x="659177" y="593127"/>
            <a:ext cx="2526984" cy="2526984"/>
          </a:xfrm>
          <a:prstGeom prst="plus">
            <a:avLst>
              <a:gd name="adj" fmla="val 40529"/>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ross 17"/>
          <p:cNvSpPr/>
          <p:nvPr/>
        </p:nvSpPr>
        <p:spPr>
          <a:xfrm>
            <a:off x="722777" y="616817"/>
            <a:ext cx="481264" cy="481264"/>
          </a:xfrm>
          <a:prstGeom prst="plus">
            <a:avLst>
              <a:gd name="adj" fmla="val 4052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04041" y="1098081"/>
            <a:ext cx="3778506" cy="1384995"/>
          </a:xfrm>
          <a:prstGeom prst="rect">
            <a:avLst/>
          </a:prstGeom>
          <a:noFill/>
        </p:spPr>
        <p:txBody>
          <a:bodyPr wrap="square" rtlCol="0">
            <a:spAutoFit/>
          </a:bodyPr>
          <a:lstStyle/>
          <a:p>
            <a:r>
              <a:rPr lang="en-US" sz="2800">
                <a:latin typeface="+mj-lt"/>
              </a:rPr>
              <a:t>AWESOME IMAGES AND SHORT TEXT TAGLINE </a:t>
            </a:r>
            <a:r>
              <a:rPr lang="en-US" sz="2800">
                <a:solidFill>
                  <a:schemeClr val="accent1"/>
                </a:solidFill>
                <a:latin typeface="+mj-lt"/>
              </a:rPr>
              <a:t>HERE</a:t>
            </a:r>
          </a:p>
        </p:txBody>
      </p:sp>
      <p:sp>
        <p:nvSpPr>
          <p:cNvPr id="5" name="Rounded Rectangle 4"/>
          <p:cNvSpPr/>
          <p:nvPr/>
        </p:nvSpPr>
        <p:spPr>
          <a:xfrm>
            <a:off x="1204041" y="4242357"/>
            <a:ext cx="771032" cy="77103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204041" y="5441543"/>
            <a:ext cx="771032" cy="77103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204041" y="3130466"/>
            <a:ext cx="771032" cy="7710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2535"/>
          <p:cNvSpPr/>
          <p:nvPr/>
        </p:nvSpPr>
        <p:spPr>
          <a:xfrm>
            <a:off x="1408798" y="5606124"/>
            <a:ext cx="361518" cy="441870"/>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547"/>
          <p:cNvSpPr/>
          <p:nvPr/>
        </p:nvSpPr>
        <p:spPr>
          <a:xfrm>
            <a:off x="1368630" y="3295055"/>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587"/>
          <p:cNvSpPr/>
          <p:nvPr/>
        </p:nvSpPr>
        <p:spPr>
          <a:xfrm>
            <a:off x="1368630" y="4406946"/>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TextBox 10"/>
          <p:cNvSpPr txBox="1"/>
          <p:nvPr/>
        </p:nvSpPr>
        <p:spPr>
          <a:xfrm>
            <a:off x="2163301" y="3055281"/>
            <a:ext cx="1626812" cy="338554"/>
          </a:xfrm>
          <a:prstGeom prst="rect">
            <a:avLst/>
          </a:prstGeom>
          <a:noFill/>
        </p:spPr>
        <p:txBody>
          <a:bodyPr wrap="square" rtlCol="0">
            <a:spAutoFit/>
          </a:bodyPr>
          <a:lstStyle/>
          <a:p>
            <a:r>
              <a:rPr lang="en-US" sz="1600" spc="30">
                <a:solidFill>
                  <a:schemeClr val="tx1">
                    <a:lumMod val="50000"/>
                  </a:schemeClr>
                </a:solidFill>
              </a:rPr>
              <a:t>Subtitle Here</a:t>
            </a:r>
          </a:p>
        </p:txBody>
      </p:sp>
      <p:sp>
        <p:nvSpPr>
          <p:cNvPr id="12" name="TextBox 11"/>
          <p:cNvSpPr txBox="1"/>
          <p:nvPr/>
        </p:nvSpPr>
        <p:spPr>
          <a:xfrm>
            <a:off x="2163301" y="3363202"/>
            <a:ext cx="2819246" cy="609398"/>
          </a:xfrm>
          <a:prstGeom prst="rect">
            <a:avLst/>
          </a:prstGeom>
          <a:noFill/>
        </p:spPr>
        <p:txBody>
          <a:bodyPr wrap="square" rtlCol="0">
            <a:spAutoFit/>
          </a:bodyPr>
          <a:lstStyle/>
          <a:p>
            <a:pPr lvl="0">
              <a:lnSpc>
                <a:spcPct val="140000"/>
              </a:lnSpc>
              <a:defRPr/>
            </a:pPr>
            <a:r>
              <a:rPr lang="en-US" sz="1200">
                <a:solidFill>
                  <a:schemeClr val="tx1">
                    <a:lumMod val="50000"/>
                  </a:schemeClr>
                </a:solidFill>
              </a:rPr>
              <a:t>Nunc at laoreet lacus. Etiam felis neque, hendrerit non sagittis.</a:t>
            </a:r>
          </a:p>
        </p:txBody>
      </p:sp>
      <p:sp>
        <p:nvSpPr>
          <p:cNvPr id="13" name="TextBox 12"/>
          <p:cNvSpPr txBox="1"/>
          <p:nvPr/>
        </p:nvSpPr>
        <p:spPr>
          <a:xfrm>
            <a:off x="2163301" y="4158017"/>
            <a:ext cx="1626812" cy="338554"/>
          </a:xfrm>
          <a:prstGeom prst="rect">
            <a:avLst/>
          </a:prstGeom>
          <a:noFill/>
        </p:spPr>
        <p:txBody>
          <a:bodyPr wrap="square" rtlCol="0">
            <a:spAutoFit/>
          </a:bodyPr>
          <a:lstStyle/>
          <a:p>
            <a:r>
              <a:rPr lang="en-US" sz="1600" spc="30">
                <a:solidFill>
                  <a:schemeClr val="tx1">
                    <a:lumMod val="50000"/>
                  </a:schemeClr>
                </a:solidFill>
              </a:rPr>
              <a:t>Subtitle Here</a:t>
            </a:r>
          </a:p>
        </p:txBody>
      </p:sp>
      <p:sp>
        <p:nvSpPr>
          <p:cNvPr id="14" name="TextBox 13"/>
          <p:cNvSpPr txBox="1"/>
          <p:nvPr/>
        </p:nvSpPr>
        <p:spPr>
          <a:xfrm>
            <a:off x="2163301" y="4465938"/>
            <a:ext cx="2819246" cy="609398"/>
          </a:xfrm>
          <a:prstGeom prst="rect">
            <a:avLst/>
          </a:prstGeom>
          <a:noFill/>
        </p:spPr>
        <p:txBody>
          <a:bodyPr wrap="square" rtlCol="0">
            <a:spAutoFit/>
          </a:bodyPr>
          <a:lstStyle/>
          <a:p>
            <a:pPr lvl="0">
              <a:lnSpc>
                <a:spcPct val="140000"/>
              </a:lnSpc>
              <a:defRPr/>
            </a:pPr>
            <a:r>
              <a:rPr lang="en-US" sz="1200">
                <a:solidFill>
                  <a:schemeClr val="tx1">
                    <a:lumMod val="50000"/>
                  </a:schemeClr>
                </a:solidFill>
              </a:rPr>
              <a:t>Nunc at laoreet lacus. Etiam felis neque, hendrerit non sagittis.</a:t>
            </a:r>
          </a:p>
        </p:txBody>
      </p:sp>
      <p:sp>
        <p:nvSpPr>
          <p:cNvPr id="15" name="TextBox 14"/>
          <p:cNvSpPr txBox="1"/>
          <p:nvPr/>
        </p:nvSpPr>
        <p:spPr>
          <a:xfrm>
            <a:off x="2163301" y="5354248"/>
            <a:ext cx="1626812" cy="338554"/>
          </a:xfrm>
          <a:prstGeom prst="rect">
            <a:avLst/>
          </a:prstGeom>
          <a:noFill/>
        </p:spPr>
        <p:txBody>
          <a:bodyPr wrap="square" rtlCol="0">
            <a:spAutoFit/>
          </a:bodyPr>
          <a:lstStyle/>
          <a:p>
            <a:r>
              <a:rPr lang="en-US" sz="1600" spc="30">
                <a:solidFill>
                  <a:schemeClr val="tx1">
                    <a:lumMod val="50000"/>
                  </a:schemeClr>
                </a:solidFill>
              </a:rPr>
              <a:t>Subtitle Here</a:t>
            </a:r>
          </a:p>
        </p:txBody>
      </p:sp>
      <p:sp>
        <p:nvSpPr>
          <p:cNvPr id="16" name="TextBox 15"/>
          <p:cNvSpPr txBox="1"/>
          <p:nvPr/>
        </p:nvSpPr>
        <p:spPr>
          <a:xfrm>
            <a:off x="2163301" y="5662169"/>
            <a:ext cx="2819246" cy="609398"/>
          </a:xfrm>
          <a:prstGeom prst="rect">
            <a:avLst/>
          </a:prstGeom>
          <a:noFill/>
        </p:spPr>
        <p:txBody>
          <a:bodyPr wrap="square" rtlCol="0">
            <a:spAutoFit/>
          </a:bodyPr>
          <a:lstStyle/>
          <a:p>
            <a:pPr lvl="0">
              <a:lnSpc>
                <a:spcPct val="140000"/>
              </a:lnSpc>
              <a:defRPr/>
            </a:pPr>
            <a:r>
              <a:rPr lang="en-US" sz="1200">
                <a:solidFill>
                  <a:schemeClr val="tx1">
                    <a:lumMod val="50000"/>
                  </a:schemeClr>
                </a:solidFill>
              </a:rPr>
              <a:t>Nunc at laoreet lacus. Etiam felis neque, hendrerit non sagittis.</a:t>
            </a:r>
          </a:p>
        </p:txBody>
      </p:sp>
      <p:pic>
        <p:nvPicPr>
          <p:cNvPr id="19" name="Picture Placeholder 18">
            <a:extLst>
              <a:ext uri="{FF2B5EF4-FFF2-40B4-BE49-F238E27FC236}">
                <a16:creationId xmlns:a16="http://schemas.microsoft.com/office/drawing/2014/main" id="{25D6E3DD-9D7E-472A-A92E-FCE866DF6A4F}"/>
              </a:ext>
            </a:extLst>
          </p:cNvPr>
          <p:cNvPicPr>
            <a:picLocks noGrp="1" noChangeAspect="1"/>
          </p:cNvPicPr>
          <p:nvPr>
            <p:ph type="pic" sz="quarter" idx="11"/>
          </p:nvPr>
        </p:nvPicPr>
        <p:blipFill>
          <a:blip r:embed="rId2"/>
          <a:srcRect l="21472" r="21472"/>
          <a:stretch>
            <a:fillRect/>
          </a:stretch>
        </p:blipFill>
        <p:spPr/>
      </p:pic>
    </p:spTree>
    <p:extLst>
      <p:ext uri="{BB962C8B-B14F-4D97-AF65-F5344CB8AC3E}">
        <p14:creationId xmlns:p14="http://schemas.microsoft.com/office/powerpoint/2010/main" val="1479987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450" decel="100000" fill="hold"/>
                                        <p:tgtEl>
                                          <p:spTgt spid="7"/>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450" decel="100000" fill="hold"/>
                                        <p:tgtEl>
                                          <p:spTgt spid="9"/>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450" decel="100000" fill="hold"/>
                                        <p:tgtEl>
                                          <p:spTgt spid="11"/>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450" decel="100000" fill="hold"/>
                                        <p:tgtEl>
                                          <p:spTgt spid="12"/>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par>
                          <p:cTn id="35" fill="hold">
                            <p:stCondLst>
                              <p:cond delay="1250"/>
                            </p:stCondLst>
                            <p:childTnLst>
                              <p:par>
                                <p:cTn id="36" presetID="37"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anim calcmode="lin" valueType="num">
                                      <p:cBhvr>
                                        <p:cTn id="39" dur="500" fill="hold"/>
                                        <p:tgtEl>
                                          <p:spTgt spid="5"/>
                                        </p:tgtEl>
                                        <p:attrNameLst>
                                          <p:attrName>ppt_x</p:attrName>
                                        </p:attrNameLst>
                                      </p:cBhvr>
                                      <p:tavLst>
                                        <p:tav tm="0">
                                          <p:val>
                                            <p:strVal val="#ppt_x"/>
                                          </p:val>
                                        </p:tav>
                                        <p:tav tm="100000">
                                          <p:val>
                                            <p:strVal val="#ppt_x"/>
                                          </p:val>
                                        </p:tav>
                                      </p:tavLst>
                                    </p:anim>
                                    <p:anim calcmode="lin" valueType="num">
                                      <p:cBhvr>
                                        <p:cTn id="40" dur="450" decel="100000" fill="hold"/>
                                        <p:tgtEl>
                                          <p:spTgt spid="5"/>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anim calcmode="lin" valueType="num">
                                      <p:cBhvr>
                                        <p:cTn id="45" dur="500" fill="hold"/>
                                        <p:tgtEl>
                                          <p:spTgt spid="10"/>
                                        </p:tgtEl>
                                        <p:attrNameLst>
                                          <p:attrName>ppt_x</p:attrName>
                                        </p:attrNameLst>
                                      </p:cBhvr>
                                      <p:tavLst>
                                        <p:tav tm="0">
                                          <p:val>
                                            <p:strVal val="#ppt_x"/>
                                          </p:val>
                                        </p:tav>
                                        <p:tav tm="100000">
                                          <p:val>
                                            <p:strVal val="#ppt_x"/>
                                          </p:val>
                                        </p:tav>
                                      </p:tavLst>
                                    </p:anim>
                                    <p:anim calcmode="lin" valueType="num">
                                      <p:cBhvr>
                                        <p:cTn id="46" dur="450" decel="100000" fill="hold"/>
                                        <p:tgtEl>
                                          <p:spTgt spid="10"/>
                                        </p:tgtEl>
                                        <p:attrNameLst>
                                          <p:attrName>ppt_y</p:attrName>
                                        </p:attrNameLst>
                                      </p:cBhvr>
                                      <p:tavLst>
                                        <p:tav tm="0">
                                          <p:val>
                                            <p:strVal val="#ppt_y+1"/>
                                          </p:val>
                                        </p:tav>
                                        <p:tav tm="100000">
                                          <p:val>
                                            <p:strVal val="#ppt_y-.03"/>
                                          </p:val>
                                        </p:tav>
                                      </p:tavLst>
                                    </p:anim>
                                    <p:anim calcmode="lin" valueType="num">
                                      <p:cBhvr>
                                        <p:cTn id="47"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450" decel="100000" fill="hold"/>
                                        <p:tgtEl>
                                          <p:spTgt spid="13"/>
                                        </p:tgtEl>
                                        <p:attrNameLst>
                                          <p:attrName>ppt_y</p:attrName>
                                        </p:attrNameLst>
                                      </p:cBhvr>
                                      <p:tavLst>
                                        <p:tav tm="0">
                                          <p:val>
                                            <p:strVal val="#ppt_y+1"/>
                                          </p:val>
                                        </p:tav>
                                        <p:tav tm="100000">
                                          <p:val>
                                            <p:strVal val="#ppt_y-.03"/>
                                          </p:val>
                                        </p:tav>
                                      </p:tavLst>
                                    </p:anim>
                                    <p:anim calcmode="lin" valueType="num">
                                      <p:cBhvr>
                                        <p:cTn id="53"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par>
                                <p:cTn id="54" presetID="37"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anim calcmode="lin" valueType="num">
                                      <p:cBhvr>
                                        <p:cTn id="57" dur="500" fill="hold"/>
                                        <p:tgtEl>
                                          <p:spTgt spid="14"/>
                                        </p:tgtEl>
                                        <p:attrNameLst>
                                          <p:attrName>ppt_x</p:attrName>
                                        </p:attrNameLst>
                                      </p:cBhvr>
                                      <p:tavLst>
                                        <p:tav tm="0">
                                          <p:val>
                                            <p:strVal val="#ppt_x"/>
                                          </p:val>
                                        </p:tav>
                                        <p:tav tm="100000">
                                          <p:val>
                                            <p:strVal val="#ppt_x"/>
                                          </p:val>
                                        </p:tav>
                                      </p:tavLst>
                                    </p:anim>
                                    <p:anim calcmode="lin" valueType="num">
                                      <p:cBhvr>
                                        <p:cTn id="58" dur="450" decel="100000" fill="hold"/>
                                        <p:tgtEl>
                                          <p:spTgt spid="14"/>
                                        </p:tgtEl>
                                        <p:attrNameLst>
                                          <p:attrName>ppt_y</p:attrName>
                                        </p:attrNameLst>
                                      </p:cBhvr>
                                      <p:tavLst>
                                        <p:tav tm="0">
                                          <p:val>
                                            <p:strVal val="#ppt_y+1"/>
                                          </p:val>
                                        </p:tav>
                                        <p:tav tm="100000">
                                          <p:val>
                                            <p:strVal val="#ppt_y-.03"/>
                                          </p:val>
                                        </p:tav>
                                      </p:tavLst>
                                    </p:anim>
                                    <p:anim calcmode="lin" valueType="num">
                                      <p:cBhvr>
                                        <p:cTn id="59"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par>
                          <p:cTn id="60" fill="hold">
                            <p:stCondLst>
                              <p:cond delay="1750"/>
                            </p:stCondLst>
                            <p:childTnLst>
                              <p:par>
                                <p:cTn id="61" presetID="37" presetClass="entr" presetSubtype="0"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450" decel="100000" fill="hold"/>
                                        <p:tgtEl>
                                          <p:spTgt spid="6"/>
                                        </p:tgtEl>
                                        <p:attrNameLst>
                                          <p:attrName>ppt_y</p:attrName>
                                        </p:attrNameLst>
                                      </p:cBhvr>
                                      <p:tavLst>
                                        <p:tav tm="0">
                                          <p:val>
                                            <p:strVal val="#ppt_y+1"/>
                                          </p:val>
                                        </p:tav>
                                        <p:tav tm="100000">
                                          <p:val>
                                            <p:strVal val="#ppt_y-.03"/>
                                          </p:val>
                                        </p:tav>
                                      </p:tavLst>
                                    </p:anim>
                                    <p:anim calcmode="lin" valueType="num">
                                      <p:cBhvr>
                                        <p:cTn id="66"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anim calcmode="lin" valueType="num">
                                      <p:cBhvr>
                                        <p:cTn id="70" dur="500" fill="hold"/>
                                        <p:tgtEl>
                                          <p:spTgt spid="8"/>
                                        </p:tgtEl>
                                        <p:attrNameLst>
                                          <p:attrName>ppt_x</p:attrName>
                                        </p:attrNameLst>
                                      </p:cBhvr>
                                      <p:tavLst>
                                        <p:tav tm="0">
                                          <p:val>
                                            <p:strVal val="#ppt_x"/>
                                          </p:val>
                                        </p:tav>
                                        <p:tav tm="100000">
                                          <p:val>
                                            <p:strVal val="#ppt_x"/>
                                          </p:val>
                                        </p:tav>
                                      </p:tavLst>
                                    </p:anim>
                                    <p:anim calcmode="lin" valueType="num">
                                      <p:cBhvr>
                                        <p:cTn id="71" dur="450" decel="100000" fill="hold"/>
                                        <p:tgtEl>
                                          <p:spTgt spid="8"/>
                                        </p:tgtEl>
                                        <p:attrNameLst>
                                          <p:attrName>ppt_y</p:attrName>
                                        </p:attrNameLst>
                                      </p:cBhvr>
                                      <p:tavLst>
                                        <p:tav tm="0">
                                          <p:val>
                                            <p:strVal val="#ppt_y+1"/>
                                          </p:val>
                                        </p:tav>
                                        <p:tav tm="100000">
                                          <p:val>
                                            <p:strVal val="#ppt_y-.03"/>
                                          </p:val>
                                        </p:tav>
                                      </p:tavLst>
                                    </p:anim>
                                    <p:anim calcmode="lin" valueType="num">
                                      <p:cBhvr>
                                        <p:cTn id="7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anim calcmode="lin" valueType="num">
                                      <p:cBhvr>
                                        <p:cTn id="76" dur="500" fill="hold"/>
                                        <p:tgtEl>
                                          <p:spTgt spid="15"/>
                                        </p:tgtEl>
                                        <p:attrNameLst>
                                          <p:attrName>ppt_x</p:attrName>
                                        </p:attrNameLst>
                                      </p:cBhvr>
                                      <p:tavLst>
                                        <p:tav tm="0">
                                          <p:val>
                                            <p:strVal val="#ppt_x"/>
                                          </p:val>
                                        </p:tav>
                                        <p:tav tm="100000">
                                          <p:val>
                                            <p:strVal val="#ppt_x"/>
                                          </p:val>
                                        </p:tav>
                                      </p:tavLst>
                                    </p:anim>
                                    <p:anim calcmode="lin" valueType="num">
                                      <p:cBhvr>
                                        <p:cTn id="77" dur="450" decel="100000" fill="hold"/>
                                        <p:tgtEl>
                                          <p:spTgt spid="15"/>
                                        </p:tgtEl>
                                        <p:attrNameLst>
                                          <p:attrName>ppt_y</p:attrName>
                                        </p:attrNameLst>
                                      </p:cBhvr>
                                      <p:tavLst>
                                        <p:tav tm="0">
                                          <p:val>
                                            <p:strVal val="#ppt_y+1"/>
                                          </p:val>
                                        </p:tav>
                                        <p:tav tm="100000">
                                          <p:val>
                                            <p:strVal val="#ppt_y-.03"/>
                                          </p:val>
                                        </p:tav>
                                      </p:tavLst>
                                    </p:anim>
                                    <p:anim calcmode="lin" valueType="num">
                                      <p:cBhvr>
                                        <p:cTn id="78"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par>
                                <p:cTn id="79" presetID="37" presetClass="entr" presetSubtype="0"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anim calcmode="lin" valueType="num">
                                      <p:cBhvr>
                                        <p:cTn id="82" dur="500" fill="hold"/>
                                        <p:tgtEl>
                                          <p:spTgt spid="16"/>
                                        </p:tgtEl>
                                        <p:attrNameLst>
                                          <p:attrName>ppt_x</p:attrName>
                                        </p:attrNameLst>
                                      </p:cBhvr>
                                      <p:tavLst>
                                        <p:tav tm="0">
                                          <p:val>
                                            <p:strVal val="#ppt_x"/>
                                          </p:val>
                                        </p:tav>
                                        <p:tav tm="100000">
                                          <p:val>
                                            <p:strVal val="#ppt_x"/>
                                          </p:val>
                                        </p:tav>
                                      </p:tavLst>
                                    </p:anim>
                                    <p:anim calcmode="lin" valueType="num">
                                      <p:cBhvr>
                                        <p:cTn id="83" dur="450" decel="100000" fill="hold"/>
                                        <p:tgtEl>
                                          <p:spTgt spid="16"/>
                                        </p:tgtEl>
                                        <p:attrNameLst>
                                          <p:attrName>ppt_y</p:attrName>
                                        </p:attrNameLst>
                                      </p:cBhvr>
                                      <p:tavLst>
                                        <p:tav tm="0">
                                          <p:val>
                                            <p:strVal val="#ppt_y+1"/>
                                          </p:val>
                                        </p:tav>
                                        <p:tav tm="100000">
                                          <p:val>
                                            <p:strVal val="#ppt_y-.03"/>
                                          </p:val>
                                        </p:tav>
                                      </p:tavLst>
                                    </p:anim>
                                    <p:anim calcmode="lin" valueType="num">
                                      <p:cBhvr>
                                        <p:cTn id="84"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85" presetID="53" presetClass="entr" presetSubtype="16"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p:cTn id="92" dur="500" fill="hold"/>
                                        <p:tgtEl>
                                          <p:spTgt spid="17"/>
                                        </p:tgtEl>
                                        <p:attrNameLst>
                                          <p:attrName>ppt_w</p:attrName>
                                        </p:attrNameLst>
                                      </p:cBhvr>
                                      <p:tavLst>
                                        <p:tav tm="0">
                                          <p:val>
                                            <p:fltVal val="0"/>
                                          </p:val>
                                        </p:tav>
                                        <p:tav tm="100000">
                                          <p:val>
                                            <p:strVal val="#ppt_w"/>
                                          </p:val>
                                        </p:tav>
                                      </p:tavLst>
                                    </p:anim>
                                    <p:anim calcmode="lin" valueType="num">
                                      <p:cBhvr>
                                        <p:cTn id="93" dur="500" fill="hold"/>
                                        <p:tgtEl>
                                          <p:spTgt spid="17"/>
                                        </p:tgtEl>
                                        <p:attrNameLst>
                                          <p:attrName>ppt_h</p:attrName>
                                        </p:attrNameLst>
                                      </p:cBhvr>
                                      <p:tavLst>
                                        <p:tav tm="0">
                                          <p:val>
                                            <p:fltVal val="0"/>
                                          </p:val>
                                        </p:tav>
                                        <p:tav tm="100000">
                                          <p:val>
                                            <p:strVal val="#ppt_h"/>
                                          </p:val>
                                        </p:tav>
                                      </p:tavLst>
                                    </p:anim>
                                    <p:animEffect transition="in" filter="fade">
                                      <p:cBhvr>
                                        <p:cTn id="9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3" grpId="0"/>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Lst>
  </p:timing>
</p:sld>
</file>

<file path=ppt/theme/theme1.xml><?xml version="1.0" encoding="utf-8"?>
<a:theme xmlns:a="http://schemas.openxmlformats.org/drawingml/2006/main" name="Office Theme">
  <a:themeElements>
    <a:clrScheme name="Suavedigital">
      <a:dk1>
        <a:sysClr val="windowText" lastClr="000000"/>
      </a:dk1>
      <a:lt1>
        <a:sysClr val="window" lastClr="FFFFFF"/>
      </a:lt1>
      <a:dk2>
        <a:srgbClr val="222A35"/>
      </a:dk2>
      <a:lt2>
        <a:srgbClr val="DBEFF9"/>
      </a:lt2>
      <a:accent1>
        <a:srgbClr val="02AEE4"/>
      </a:accent1>
      <a:accent2>
        <a:srgbClr val="3D90F5"/>
      </a:accent2>
      <a:accent3>
        <a:srgbClr val="4859D8"/>
      </a:accent3>
      <a:accent4>
        <a:srgbClr val="A219B9"/>
      </a:accent4>
      <a:accent5>
        <a:srgbClr val="D53B8C"/>
      </a:accent5>
      <a:accent6>
        <a:srgbClr val="FF79A2"/>
      </a:accent6>
      <a:hlink>
        <a:srgbClr val="F49100"/>
      </a:hlink>
      <a:folHlink>
        <a:srgbClr val="85DFD0"/>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4698</TotalTime>
  <Words>1314</Words>
  <Application>Microsoft Office PowerPoint</Application>
  <PresentationFormat>Widescreen</PresentationFormat>
  <Paragraphs>104</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Gill Sans</vt:lpstr>
      <vt:lpstr>Montserrat</vt:lpstr>
      <vt:lpstr>Titillium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Michal Zavacky</cp:lastModifiedBy>
  <cp:revision>293</cp:revision>
  <dcterms:created xsi:type="dcterms:W3CDTF">2017-05-25T10:30:51Z</dcterms:created>
  <dcterms:modified xsi:type="dcterms:W3CDTF">2019-07-09T13:17:46Z</dcterms:modified>
</cp:coreProperties>
</file>