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2"/>
  </p:sldMasterIdLst>
  <p:notesMasterIdLst>
    <p:notesMasterId r:id="rId12"/>
  </p:notesMasterIdLst>
  <p:handoutMasterIdLst>
    <p:handoutMasterId r:id="rId13"/>
  </p:handoutMasterIdLst>
  <p:sldIdLst>
    <p:sldId id="2541" r:id="rId3"/>
    <p:sldId id="2542" r:id="rId4"/>
    <p:sldId id="2543" r:id="rId5"/>
    <p:sldId id="2544" r:id="rId6"/>
    <p:sldId id="2545" r:id="rId7"/>
    <p:sldId id="2546" r:id="rId8"/>
    <p:sldId id="2547" r:id="rId9"/>
    <p:sldId id="2548" r:id="rId10"/>
    <p:sldId id="2549" r:id="rId11"/>
  </p:sldIdLst>
  <p:sldSz cx="24384000" cy="13716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12" userDrawn="1">
          <p15:clr>
            <a:srgbClr val="A4A3A4"/>
          </p15:clr>
        </p15:guide>
        <p15:guide id="4" pos="14305" userDrawn="1">
          <p15:clr>
            <a:srgbClr val="A4A3A4"/>
          </p15:clr>
        </p15:guide>
        <p15:guide id="5" pos="887" userDrawn="1">
          <p15:clr>
            <a:srgbClr val="A4A3A4"/>
          </p15:clr>
        </p15:guide>
        <p15:guide id="7" pos="6560" userDrawn="1">
          <p15:clr>
            <a:srgbClr val="A4A3A4"/>
          </p15:clr>
        </p15:guide>
        <p15:guide id="15" orient="horz" pos="312" userDrawn="1">
          <p15:clr>
            <a:srgbClr val="A4A3A4"/>
          </p15:clr>
        </p15:guide>
        <p15:guide id="16" orient="horz" pos="6480" userDrawn="1">
          <p15:clr>
            <a:srgbClr val="A4A3A4"/>
          </p15:clr>
        </p15:guide>
        <p15:guide id="1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F6F"/>
    <a:srgbClr val="000000"/>
    <a:srgbClr val="F5F5F5"/>
    <a:srgbClr val="3C3C41"/>
    <a:srgbClr val="C43D31"/>
    <a:srgbClr val="F9F9F9"/>
    <a:srgbClr val="CEC7C1"/>
    <a:srgbClr val="AA8A78"/>
    <a:srgbClr val="55677C"/>
    <a:srgbClr val="A6D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3" autoAdjust="0"/>
    <p:restoredTop sz="92847" autoAdjust="0"/>
  </p:normalViewPr>
  <p:slideViewPr>
    <p:cSldViewPr snapToGrid="0" snapToObjects="1">
      <p:cViewPr varScale="1">
        <p:scale>
          <a:sx n="53" d="100"/>
          <a:sy n="53" d="100"/>
        </p:scale>
        <p:origin x="732" y="174"/>
      </p:cViewPr>
      <p:guideLst>
        <p:guide orient="horz" pos="8112"/>
        <p:guide pos="14305"/>
        <p:guide pos="887"/>
        <p:guide pos="6560"/>
        <p:guide orient="horz" pos="312"/>
        <p:guide orient="horz" pos="64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16600"/>
    </p:cViewPr>
  </p:sorterViewPr>
  <p:notesViewPr>
    <p:cSldViewPr snapToGrid="0" snapToObjects="1" showGuides="1">
      <p:cViewPr varScale="1">
        <p:scale>
          <a:sx n="91" d="100"/>
          <a:sy n="91" d="100"/>
        </p:scale>
        <p:origin x="328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269E7-0AAB-734B-A0E5-6B71C2D5220C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E0432-0574-7E4A-9407-64156FF517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34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93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023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0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751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25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59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77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71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C55A-A855-764E-83B9-D4AB83697C49}" type="datetimeFigureOut">
              <a:rPr lang="en-US" altLang="en-US" smtClean="0"/>
              <a:pPr/>
              <a:t>2/3/2020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617E7-4F97-354C-8C23-8E30A14BE63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396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2319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914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7D5CF0-9205-4514-835C-6971DD42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95858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4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7D5CF0-9205-4514-835C-6971DD42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9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07585" y="4199519"/>
            <a:ext cx="7364801" cy="5523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67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8F67C5D-1D09-4F39-BF17-0352B3AF2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8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8F67C5D-1D09-4F39-BF17-0352B3AF2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" y="7518400"/>
            <a:ext cx="7899148" cy="6197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238493" y="7518400"/>
            <a:ext cx="7899271" cy="6197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477107" y="7518400"/>
            <a:ext cx="7906895" cy="6197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635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4407" y="1649901"/>
            <a:ext cx="7864472" cy="1041620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63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495748" y="5318447"/>
            <a:ext cx="6010480" cy="38628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48651" y="5318447"/>
            <a:ext cx="6010480" cy="38628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5801553" y="5318447"/>
            <a:ext cx="6010480" cy="38628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62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89EB75-32C3-4E65-9293-AC6BA7196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2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89EB75-32C3-4E65-9293-AC6BA7196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495748" y="1526556"/>
            <a:ext cx="6010480" cy="31924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48651" y="1526556"/>
            <a:ext cx="6010480" cy="31924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5801553" y="1526556"/>
            <a:ext cx="6010480" cy="31924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495748" y="7380767"/>
            <a:ext cx="6010480" cy="3192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9148651" y="7380767"/>
            <a:ext cx="6010480" cy="3192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5801553" y="7380767"/>
            <a:ext cx="6010480" cy="3192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495748" y="7380767"/>
            <a:ext cx="6010480" cy="31924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148651" y="7380767"/>
            <a:ext cx="6010480" cy="31924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801553" y="7380767"/>
            <a:ext cx="6010480" cy="31924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50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12325523" y="4375369"/>
            <a:ext cx="3922317" cy="29443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9"/>
          <p:cNvSpPr>
            <a:spLocks noGrp="1" noChangeAspect="1"/>
          </p:cNvSpPr>
          <p:nvPr>
            <p:ph type="pic" sz="quarter" idx="15"/>
          </p:nvPr>
        </p:nvSpPr>
        <p:spPr>
          <a:xfrm>
            <a:off x="8116352" y="4375369"/>
            <a:ext cx="3922317" cy="29443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9"/>
          <p:cNvSpPr>
            <a:spLocks noGrp="1" noChangeAspect="1"/>
          </p:cNvSpPr>
          <p:nvPr>
            <p:ph type="pic" sz="quarter" idx="16"/>
          </p:nvPr>
        </p:nvSpPr>
        <p:spPr>
          <a:xfrm>
            <a:off x="12325523" y="7541001"/>
            <a:ext cx="3922317" cy="29443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9"/>
          <p:cNvSpPr>
            <a:spLocks noGrp="1" noChangeAspect="1"/>
          </p:cNvSpPr>
          <p:nvPr>
            <p:ph type="pic" sz="quarter" idx="17"/>
          </p:nvPr>
        </p:nvSpPr>
        <p:spPr>
          <a:xfrm>
            <a:off x="8116352" y="7541001"/>
            <a:ext cx="3922317" cy="29443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4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5866-960C-E74A-924A-67BD570C44CE}" type="datetimeFigureOut">
              <a:rPr lang="en-US" altLang="en-US" smtClean="0"/>
              <a:pPr/>
              <a:t>2/3/2020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38C3-5782-DC42-8FA4-268C21AA13D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2840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3900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1460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7559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16445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60F6BEB-B3CB-4993-BFC8-5062AE37CD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669888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0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0654630-537B-422D-9323-2B4614551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938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07148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8305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9DA9D81-F0FF-41F0-80CE-339308783C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632766216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6" name="think-cell Slide" r:id="rId22" imgW="347" imgH="348" progId="TCLayout.ActiveDocument.1">
                  <p:embed/>
                </p:oleObj>
              </mc:Choice>
              <mc:Fallback>
                <p:oleObj name="think-cell Slide" r:id="rId22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0CFEF15-9166-45C8-AD89-9A1892A1D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Hexagon 7">
            <a:extLst>
              <a:ext uri="{FF2B5EF4-FFF2-40B4-BE49-F238E27FC236}">
                <a16:creationId xmlns:a16="http://schemas.microsoft.com/office/drawing/2014/main" id="{43FD91F8-15DA-463E-A9A7-FAC92372DF36}"/>
              </a:ext>
            </a:extLst>
          </p:cNvPr>
          <p:cNvSpPr/>
          <p:nvPr userDrawn="1"/>
        </p:nvSpPr>
        <p:spPr>
          <a:xfrm rot="16200000">
            <a:off x="22250170" y="630071"/>
            <a:ext cx="432511" cy="524256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E7669-3AE3-4133-B128-44E551EBF5EF}"/>
              </a:ext>
            </a:extLst>
          </p:cNvPr>
          <p:cNvSpPr txBox="1"/>
          <p:nvPr userDrawn="1"/>
        </p:nvSpPr>
        <p:spPr>
          <a:xfrm>
            <a:off x="22330170" y="788326"/>
            <a:ext cx="2725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60E2A6B-A809-4840-BF14-8648BC0BDF87}" type="slidenum">
              <a:rPr lang="id-ID" sz="1800" b="0" i="0" smtClean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/>
              <a:t>‹#›</a:t>
            </a:fld>
            <a:endParaRPr lang="id-ID" sz="1800" b="0" i="0" dirty="0">
              <a:solidFill>
                <a:schemeClr val="bg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1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  <p:sldLayoutId id="2147484272" r:id="rId12"/>
    <p:sldLayoutId id="2147484273" r:id="rId13"/>
    <p:sldLayoutId id="2147484274" r:id="rId14"/>
    <p:sldLayoutId id="2147484275" r:id="rId15"/>
    <p:sldLayoutId id="2147484276" r:id="rId16"/>
    <p:sldLayoutId id="2147484277" r:id="rId17"/>
    <p:sldLayoutId id="2147484254" r:id="rId18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6.bin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9.wdp"/><Relationship Id="rId5" Type="http://schemas.openxmlformats.org/officeDocument/2006/relationships/image" Target="../media/image11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6.png"/><Relationship Id="rId18" Type="http://schemas.microsoft.com/office/2007/relationships/hdphoto" Target="../media/hdphoto16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12" Type="http://schemas.microsoft.com/office/2007/relationships/hdphoto" Target="../media/hdphoto13.wdp"/><Relationship Id="rId17" Type="http://schemas.openxmlformats.org/officeDocument/2006/relationships/image" Target="../media/image18.png"/><Relationship Id="rId2" Type="http://schemas.openxmlformats.org/officeDocument/2006/relationships/tags" Target="../tags/tag8.xml"/><Relationship Id="rId16" Type="http://schemas.microsoft.com/office/2007/relationships/hdphoto" Target="../media/hdphoto15.wdp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17.png"/><Relationship Id="rId10" Type="http://schemas.microsoft.com/office/2007/relationships/hdphoto" Target="../media/hdphoto12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Relationship Id="rId1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FEA0F02C-EFEF-4029-B220-C211053ADA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93" b="12493"/>
          <a:stretch/>
        </p:blipFill>
        <p:spPr/>
      </p:pic>
      <p:sp>
        <p:nvSpPr>
          <p:cNvPr id="11" name="Rectangle 10"/>
          <p:cNvSpPr/>
          <p:nvPr/>
        </p:nvSpPr>
        <p:spPr>
          <a:xfrm>
            <a:off x="0" y="6549922"/>
            <a:ext cx="24384000" cy="9412748"/>
          </a:xfrm>
          <a:prstGeom prst="rect">
            <a:avLst/>
          </a:prstGeom>
          <a:solidFill>
            <a:srgbClr val="00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1" dirty="0">
              <a:latin typeface="Montserrat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8101" y="5937974"/>
            <a:ext cx="13703308" cy="3155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5" spc="600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Project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10441" y="8905473"/>
            <a:ext cx="13715028" cy="1318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1" spc="15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Accomplish your goals</a:t>
            </a:r>
          </a:p>
          <a:p>
            <a:pPr algn="ctr">
              <a:lnSpc>
                <a:spcPct val="150000"/>
              </a:lnSpc>
            </a:pPr>
            <a:endParaRPr lang="en-US" sz="2801" spc="15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694307" y="11452554"/>
            <a:ext cx="947304" cy="9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/>
          </a:p>
        </p:txBody>
      </p:sp>
    </p:spTree>
    <p:extLst>
      <p:ext uri="{BB962C8B-B14F-4D97-AF65-F5344CB8AC3E}">
        <p14:creationId xmlns:p14="http://schemas.microsoft.com/office/powerpoint/2010/main" val="97092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862510" y="4114028"/>
            <a:ext cx="2582758" cy="584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1" b="1" spc="600" dirty="0">
                <a:solidFill>
                  <a:schemeClr val="accent1"/>
                </a:solidFill>
                <a:latin typeface="Montserrat Semi" charset="0"/>
                <a:ea typeface="Montserrat Semi" charset="0"/>
                <a:cs typeface="Montserrat Semi" charset="0"/>
              </a:rPr>
              <a:t>ABOUT US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86981" y="6607662"/>
            <a:ext cx="18533819" cy="323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1" dirty="0">
                <a:latin typeface="Montserrat Light" charset="0"/>
                <a:ea typeface="Montserrat Light" charset="0"/>
                <a:cs typeface="Montserrat Light" charset="0"/>
              </a:rPr>
              <a:t>Write about your content.</a:t>
            </a:r>
          </a:p>
          <a:p>
            <a:pPr>
              <a:lnSpc>
                <a:spcPct val="150000"/>
              </a:lnSpc>
            </a:pPr>
            <a:r>
              <a:rPr lang="en-US" sz="2667" dirty="0"/>
              <a:t>Lorem ipsum dolor sit </a:t>
            </a:r>
            <a:r>
              <a:rPr lang="en-US" sz="2667" dirty="0" err="1"/>
              <a:t>amet</a:t>
            </a:r>
            <a:r>
              <a:rPr lang="en-US" sz="2667" dirty="0"/>
              <a:t>, </a:t>
            </a:r>
            <a:r>
              <a:rPr lang="en-US" sz="2667" dirty="0" err="1"/>
              <a:t>consectetur</a:t>
            </a:r>
            <a:r>
              <a:rPr lang="en-US" sz="2667" dirty="0"/>
              <a:t> </a:t>
            </a:r>
            <a:r>
              <a:rPr lang="en-US" sz="2667" dirty="0" err="1"/>
              <a:t>adipiscing</a:t>
            </a:r>
            <a:r>
              <a:rPr lang="en-US" sz="2667" dirty="0"/>
              <a:t> </a:t>
            </a:r>
            <a:r>
              <a:rPr lang="en-US" sz="2667" dirty="0" err="1"/>
              <a:t>elit</a:t>
            </a:r>
            <a:r>
              <a:rPr lang="en-US" sz="2667" dirty="0"/>
              <a:t>, sed do </a:t>
            </a:r>
            <a:r>
              <a:rPr lang="en-US" sz="2667" dirty="0" err="1"/>
              <a:t>eiusmod</a:t>
            </a:r>
            <a:r>
              <a:rPr lang="en-US" sz="2667" dirty="0"/>
              <a:t> </a:t>
            </a:r>
            <a:r>
              <a:rPr lang="en-US" sz="2667" dirty="0" err="1"/>
              <a:t>tempor</a:t>
            </a:r>
            <a:r>
              <a:rPr lang="en-US" sz="2667" dirty="0"/>
              <a:t> </a:t>
            </a:r>
            <a:r>
              <a:rPr lang="en-US" sz="2667" dirty="0" err="1"/>
              <a:t>incididunt</a:t>
            </a:r>
            <a:r>
              <a:rPr lang="en-US" sz="2667" dirty="0"/>
              <a:t> </a:t>
            </a:r>
            <a:r>
              <a:rPr lang="en-US" sz="2667" dirty="0" err="1"/>
              <a:t>ut</a:t>
            </a:r>
            <a:r>
              <a:rPr lang="en-US" sz="2667" dirty="0"/>
              <a:t> </a:t>
            </a:r>
            <a:r>
              <a:rPr lang="en-US" sz="2667" dirty="0" err="1"/>
              <a:t>labore</a:t>
            </a:r>
            <a:r>
              <a:rPr lang="en-US" sz="2667" dirty="0"/>
              <a:t> et dolore magna </a:t>
            </a:r>
            <a:r>
              <a:rPr lang="en-US" sz="2667" dirty="0" err="1"/>
              <a:t>aliqua</a:t>
            </a:r>
            <a:r>
              <a:rPr lang="en-US" sz="2667" dirty="0"/>
              <a:t>. Ut </a:t>
            </a:r>
            <a:r>
              <a:rPr lang="en-US" sz="2667" dirty="0" err="1"/>
              <a:t>enim</a:t>
            </a:r>
            <a:r>
              <a:rPr lang="en-US" sz="2667" dirty="0"/>
              <a:t> ad minim </a:t>
            </a:r>
            <a:r>
              <a:rPr lang="en-US" sz="2667" dirty="0" err="1"/>
              <a:t>veniam</a:t>
            </a:r>
            <a:r>
              <a:rPr lang="en-US" sz="2667" dirty="0"/>
              <a:t>, </a:t>
            </a:r>
            <a:r>
              <a:rPr lang="en-US" sz="2667" dirty="0" err="1"/>
              <a:t>quis</a:t>
            </a:r>
            <a:r>
              <a:rPr lang="en-US" sz="2667" dirty="0"/>
              <a:t> </a:t>
            </a:r>
            <a:r>
              <a:rPr lang="en-US" sz="2667" dirty="0" err="1"/>
              <a:t>nostrud</a:t>
            </a:r>
            <a:r>
              <a:rPr lang="en-US" sz="2667" dirty="0"/>
              <a:t> exercitation </a:t>
            </a:r>
            <a:r>
              <a:rPr lang="en-US" sz="2667" dirty="0" err="1"/>
              <a:t>ullamco</a:t>
            </a:r>
            <a:r>
              <a:rPr lang="en-US" sz="2667" dirty="0"/>
              <a:t> </a:t>
            </a:r>
            <a:r>
              <a:rPr lang="en-US" sz="2667" dirty="0" err="1"/>
              <a:t>laboris</a:t>
            </a:r>
            <a:r>
              <a:rPr lang="en-US" sz="2667" dirty="0"/>
              <a:t> nisi </a:t>
            </a:r>
            <a:r>
              <a:rPr lang="en-US" sz="2667" dirty="0" err="1"/>
              <a:t>ut</a:t>
            </a:r>
            <a:r>
              <a:rPr lang="en-US" sz="2667" dirty="0"/>
              <a:t> </a:t>
            </a:r>
            <a:r>
              <a:rPr lang="en-US" sz="2667" dirty="0" err="1"/>
              <a:t>aliquip</a:t>
            </a:r>
            <a:r>
              <a:rPr lang="en-US" sz="2667" dirty="0"/>
              <a:t> ex </a:t>
            </a:r>
            <a:r>
              <a:rPr lang="en-US" sz="2667" dirty="0" err="1"/>
              <a:t>ea</a:t>
            </a:r>
            <a:r>
              <a:rPr lang="en-US" sz="2667" dirty="0"/>
              <a:t> </a:t>
            </a:r>
            <a:r>
              <a:rPr lang="en-US" sz="2667" dirty="0" err="1"/>
              <a:t>commodo</a:t>
            </a:r>
            <a:r>
              <a:rPr lang="en-US" sz="2667" dirty="0"/>
              <a:t> </a:t>
            </a:r>
            <a:r>
              <a:rPr lang="en-US" sz="2667" dirty="0" err="1"/>
              <a:t>consequat</a:t>
            </a:r>
            <a:r>
              <a:rPr lang="en-US" sz="2667" dirty="0"/>
              <a:t>. Duis </a:t>
            </a:r>
            <a:r>
              <a:rPr lang="en-US" sz="2667" dirty="0" err="1"/>
              <a:t>aute</a:t>
            </a:r>
            <a:r>
              <a:rPr lang="en-US" sz="2667" dirty="0"/>
              <a:t> </a:t>
            </a:r>
            <a:r>
              <a:rPr lang="en-US" sz="2667" dirty="0" err="1"/>
              <a:t>irure</a:t>
            </a:r>
            <a:r>
              <a:rPr lang="en-US" sz="2667" dirty="0"/>
              <a:t> dolor in </a:t>
            </a:r>
            <a:r>
              <a:rPr lang="en-US" sz="2667" dirty="0" err="1"/>
              <a:t>reprehenderit</a:t>
            </a:r>
            <a:r>
              <a:rPr lang="en-US" sz="2667" dirty="0"/>
              <a:t> in </a:t>
            </a:r>
            <a:r>
              <a:rPr lang="en-US" sz="2667" dirty="0" err="1"/>
              <a:t>voluptate</a:t>
            </a:r>
            <a:r>
              <a:rPr lang="en-US" sz="2667" dirty="0"/>
              <a:t> </a:t>
            </a:r>
            <a:r>
              <a:rPr lang="en-US" sz="2667" dirty="0" err="1"/>
              <a:t>velit</a:t>
            </a:r>
            <a:r>
              <a:rPr lang="en-US" sz="2667" dirty="0"/>
              <a:t> </a:t>
            </a:r>
            <a:r>
              <a:rPr lang="en-US" sz="2667" dirty="0" err="1"/>
              <a:t>esse</a:t>
            </a:r>
            <a:r>
              <a:rPr lang="en-US" sz="2667" dirty="0"/>
              <a:t> </a:t>
            </a:r>
            <a:r>
              <a:rPr lang="en-US" sz="2667" dirty="0" err="1"/>
              <a:t>cillum</a:t>
            </a:r>
            <a:r>
              <a:rPr lang="en-US" sz="2667" dirty="0"/>
              <a:t> dolore </a:t>
            </a:r>
            <a:r>
              <a:rPr lang="en-US" sz="2667" dirty="0" err="1"/>
              <a:t>eu</a:t>
            </a:r>
            <a:r>
              <a:rPr lang="en-US" sz="2667" dirty="0"/>
              <a:t> </a:t>
            </a:r>
            <a:r>
              <a:rPr lang="en-US" sz="2667" dirty="0" err="1"/>
              <a:t>fugiat</a:t>
            </a:r>
            <a:r>
              <a:rPr lang="en-US" sz="2667" dirty="0"/>
              <a:t> </a:t>
            </a:r>
            <a:r>
              <a:rPr lang="en-US" sz="2667" dirty="0" err="1"/>
              <a:t>nulla</a:t>
            </a:r>
            <a:r>
              <a:rPr lang="en-US" sz="2667" dirty="0"/>
              <a:t> </a:t>
            </a:r>
            <a:r>
              <a:rPr lang="en-US" sz="2667" dirty="0" err="1"/>
              <a:t>pariatur</a:t>
            </a:r>
            <a:r>
              <a:rPr lang="en-US" sz="2667" dirty="0"/>
              <a:t>. </a:t>
            </a:r>
            <a:r>
              <a:rPr lang="en-US" sz="2667" dirty="0" err="1"/>
              <a:t>Excepteur</a:t>
            </a:r>
            <a:r>
              <a:rPr lang="en-US" sz="2667" dirty="0"/>
              <a:t> </a:t>
            </a:r>
            <a:r>
              <a:rPr lang="en-US" sz="2667" dirty="0" err="1"/>
              <a:t>sint</a:t>
            </a:r>
            <a:r>
              <a:rPr lang="en-US" sz="2667" dirty="0"/>
              <a:t> </a:t>
            </a:r>
            <a:r>
              <a:rPr lang="en-US" sz="2667" dirty="0" err="1"/>
              <a:t>occaecat</a:t>
            </a:r>
            <a:r>
              <a:rPr lang="en-US" sz="2667" dirty="0"/>
              <a:t> </a:t>
            </a:r>
            <a:r>
              <a:rPr lang="en-US" sz="2667" dirty="0" err="1"/>
              <a:t>cupidatat</a:t>
            </a:r>
            <a:r>
              <a:rPr lang="en-US" sz="2667" dirty="0"/>
              <a:t> non </a:t>
            </a:r>
            <a:r>
              <a:rPr lang="en-US" sz="2667" dirty="0" err="1"/>
              <a:t>proident</a:t>
            </a:r>
            <a:r>
              <a:rPr lang="en-US" sz="2667" dirty="0"/>
              <a:t>, sunt in culpa qui </a:t>
            </a:r>
            <a:r>
              <a:rPr lang="en-US" sz="2667" dirty="0" err="1"/>
              <a:t>officia</a:t>
            </a:r>
            <a:r>
              <a:rPr lang="en-US" sz="2667" dirty="0"/>
              <a:t> </a:t>
            </a:r>
            <a:r>
              <a:rPr lang="en-US" sz="2667" dirty="0" err="1"/>
              <a:t>deserunt</a:t>
            </a:r>
            <a:r>
              <a:rPr lang="en-US" sz="2667" dirty="0"/>
              <a:t> </a:t>
            </a:r>
            <a:r>
              <a:rPr lang="en-US" sz="2667" dirty="0" err="1"/>
              <a:t>mollit</a:t>
            </a:r>
            <a:r>
              <a:rPr lang="en-US" sz="2667" dirty="0"/>
              <a:t> </a:t>
            </a:r>
            <a:r>
              <a:rPr lang="en-US" sz="2667" dirty="0" err="1"/>
              <a:t>anim</a:t>
            </a:r>
            <a:r>
              <a:rPr lang="en-US" sz="2667" dirty="0"/>
              <a:t> id </a:t>
            </a:r>
            <a:r>
              <a:rPr lang="en-US" sz="2667" dirty="0" err="1"/>
              <a:t>est</a:t>
            </a:r>
            <a:r>
              <a:rPr lang="en-US" sz="2667" dirty="0"/>
              <a:t> </a:t>
            </a:r>
            <a:r>
              <a:rPr lang="en-US" sz="2667" dirty="0" err="1"/>
              <a:t>laborum</a:t>
            </a:r>
            <a:r>
              <a:rPr lang="en-US" sz="2667" dirty="0"/>
              <a:t>.</a:t>
            </a:r>
            <a:endParaRPr lang="en-US" sz="2133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67361" y="4698955"/>
            <a:ext cx="4173065" cy="1323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2" b="1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45282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08864" y="3810220"/>
            <a:ext cx="10640029" cy="3047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2" b="1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Here is a testimonial</a:t>
            </a:r>
          </a:p>
          <a:p>
            <a:r>
              <a:rPr lang="en-US" sz="9602" b="1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from a member</a:t>
            </a:r>
            <a:r>
              <a:rPr lang="mr-IN" sz="9602" b="1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…</a:t>
            </a:r>
            <a:endParaRPr lang="en-US" sz="9602" b="1" dirty="0">
              <a:solidFill>
                <a:schemeClr val="tx2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08868" y="7258205"/>
            <a:ext cx="9837213" cy="7306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1" dirty="0">
                <a:latin typeface="Lato Light" charset="0"/>
                <a:ea typeface="Lato Light" charset="0"/>
                <a:cs typeface="Lato Light" charset="0"/>
              </a:rPr>
              <a:t>Explain your services.</a:t>
            </a:r>
            <a:r>
              <a:rPr lang="en-US" sz="3200" dirty="0"/>
              <a:t> 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sed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Ut </a:t>
            </a:r>
            <a:r>
              <a:rPr lang="en-US" sz="3200" dirty="0" err="1"/>
              <a:t>enim</a:t>
            </a:r>
            <a:r>
              <a:rPr lang="en-US" sz="3200" dirty="0"/>
              <a:t> ad minim </a:t>
            </a:r>
            <a:r>
              <a:rPr lang="en-US" sz="3200" dirty="0" err="1"/>
              <a:t>veniam</a:t>
            </a:r>
            <a:r>
              <a:rPr lang="en-US" sz="3200" dirty="0"/>
              <a:t>,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nostrud</a:t>
            </a:r>
            <a:r>
              <a:rPr lang="en-US" sz="3200" dirty="0"/>
              <a:t> exercitation </a:t>
            </a:r>
            <a:r>
              <a:rPr lang="en-US" sz="3200" dirty="0" err="1"/>
              <a:t>ullamco</a:t>
            </a:r>
            <a:r>
              <a:rPr lang="en-US" sz="3200" dirty="0"/>
              <a:t> </a:t>
            </a:r>
            <a:r>
              <a:rPr lang="en-US" sz="3200" dirty="0" err="1"/>
              <a:t>laboris</a:t>
            </a:r>
            <a:r>
              <a:rPr lang="en-US" sz="3200" dirty="0"/>
              <a:t> nisi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aliquip</a:t>
            </a:r>
            <a:r>
              <a:rPr lang="en-US" sz="3200" dirty="0"/>
              <a:t> ex </a:t>
            </a:r>
            <a:r>
              <a:rPr lang="en-US" sz="3200" dirty="0" err="1"/>
              <a:t>ea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consequat</a:t>
            </a:r>
            <a:r>
              <a:rPr lang="en-US" sz="3200" dirty="0"/>
              <a:t>. Duis </a:t>
            </a:r>
            <a:r>
              <a:rPr lang="en-US" sz="3200" dirty="0" err="1"/>
              <a:t>aute</a:t>
            </a:r>
            <a:r>
              <a:rPr lang="en-US" sz="3200" dirty="0"/>
              <a:t> </a:t>
            </a:r>
            <a:r>
              <a:rPr lang="en-US" sz="3200" dirty="0" err="1"/>
              <a:t>irure</a:t>
            </a:r>
            <a:r>
              <a:rPr lang="en-US" sz="3200" dirty="0"/>
              <a:t> dolor in </a:t>
            </a:r>
            <a:r>
              <a:rPr lang="en-US" sz="3200" dirty="0" err="1"/>
              <a:t>reprehenderit</a:t>
            </a:r>
            <a:r>
              <a:rPr lang="en-US" sz="3200" dirty="0"/>
              <a:t> in </a:t>
            </a:r>
            <a:r>
              <a:rPr lang="en-US" sz="3200" dirty="0" err="1"/>
              <a:t>voluptate</a:t>
            </a:r>
            <a:r>
              <a:rPr lang="en-US" sz="3200" dirty="0"/>
              <a:t> </a:t>
            </a:r>
            <a:r>
              <a:rPr lang="en-US" sz="3200" dirty="0" err="1"/>
              <a:t>velit</a:t>
            </a:r>
            <a:r>
              <a:rPr lang="en-US" sz="3200" dirty="0"/>
              <a:t> </a:t>
            </a:r>
            <a:r>
              <a:rPr lang="en-US" sz="3200" dirty="0" err="1"/>
              <a:t>esse</a:t>
            </a:r>
            <a:r>
              <a:rPr lang="en-US" sz="3200" dirty="0"/>
              <a:t> </a:t>
            </a:r>
            <a:r>
              <a:rPr lang="en-US" sz="3200" dirty="0" err="1"/>
              <a:t>cillum</a:t>
            </a:r>
            <a:r>
              <a:rPr lang="en-US" sz="3200" dirty="0"/>
              <a:t> dolore </a:t>
            </a:r>
            <a:r>
              <a:rPr lang="en-US" sz="3200" dirty="0" err="1"/>
              <a:t>eu</a:t>
            </a:r>
            <a:r>
              <a:rPr lang="en-US" sz="3200" dirty="0"/>
              <a:t> </a:t>
            </a:r>
            <a:r>
              <a:rPr lang="en-US" sz="3200" dirty="0" err="1"/>
              <a:t>fugiat</a:t>
            </a:r>
            <a:r>
              <a:rPr lang="en-US" sz="3200" dirty="0"/>
              <a:t> </a:t>
            </a:r>
            <a:r>
              <a:rPr lang="en-US" sz="3200" dirty="0" err="1"/>
              <a:t>nulla</a:t>
            </a:r>
            <a:r>
              <a:rPr lang="en-US" sz="3200" dirty="0"/>
              <a:t> </a:t>
            </a:r>
            <a:r>
              <a:rPr lang="en-US" sz="3200" dirty="0" err="1"/>
              <a:t>pariatur</a:t>
            </a:r>
            <a:r>
              <a:rPr lang="en-US" sz="3200" dirty="0"/>
              <a:t>. </a:t>
            </a:r>
            <a:r>
              <a:rPr lang="en-US" sz="3200" dirty="0" err="1"/>
              <a:t>Excepteur</a:t>
            </a:r>
            <a:r>
              <a:rPr lang="en-US" sz="3200" dirty="0"/>
              <a:t> </a:t>
            </a:r>
            <a:r>
              <a:rPr lang="en-US" sz="3200" dirty="0" err="1"/>
              <a:t>sint</a:t>
            </a:r>
            <a:r>
              <a:rPr lang="en-US" sz="3200" dirty="0"/>
              <a:t> </a:t>
            </a:r>
            <a:r>
              <a:rPr lang="en-US" sz="3200" dirty="0" err="1"/>
              <a:t>occaecat</a:t>
            </a:r>
            <a:r>
              <a:rPr lang="en-US" sz="3200" dirty="0"/>
              <a:t> </a:t>
            </a:r>
            <a:r>
              <a:rPr lang="en-US" sz="3200" dirty="0" err="1"/>
              <a:t>cupidatat</a:t>
            </a:r>
            <a:r>
              <a:rPr lang="en-US" sz="3200" dirty="0"/>
              <a:t> non </a:t>
            </a:r>
            <a:r>
              <a:rPr lang="en-US" sz="3200" dirty="0" err="1"/>
              <a:t>proident</a:t>
            </a:r>
            <a:r>
              <a:rPr lang="en-US" sz="3200" dirty="0"/>
              <a:t>, sunt in culpa qui </a:t>
            </a:r>
            <a:r>
              <a:rPr lang="en-US" sz="3200" dirty="0" err="1"/>
              <a:t>officia</a:t>
            </a:r>
            <a:r>
              <a:rPr lang="en-US" sz="3200" dirty="0"/>
              <a:t> </a:t>
            </a:r>
            <a:r>
              <a:rPr lang="en-US" sz="3200" dirty="0" err="1"/>
              <a:t>deserunt</a:t>
            </a:r>
            <a:r>
              <a:rPr lang="en-US" sz="3200" dirty="0"/>
              <a:t> </a:t>
            </a:r>
            <a:r>
              <a:rPr lang="en-US" sz="3200" dirty="0" err="1"/>
              <a:t>mollit</a:t>
            </a:r>
            <a:r>
              <a:rPr lang="en-US" sz="3200" dirty="0"/>
              <a:t> </a:t>
            </a:r>
            <a:r>
              <a:rPr lang="en-US" sz="3200" dirty="0" err="1"/>
              <a:t>anim</a:t>
            </a:r>
            <a:r>
              <a:rPr lang="en-US" sz="3200" dirty="0"/>
              <a:t> id </a:t>
            </a:r>
            <a:r>
              <a:rPr lang="en-US" sz="3200" dirty="0" err="1"/>
              <a:t>est</a:t>
            </a:r>
            <a:r>
              <a:rPr lang="en-US" sz="3200" dirty="0"/>
              <a:t> </a:t>
            </a:r>
            <a:r>
              <a:rPr lang="en-US" sz="3200" dirty="0" err="1"/>
              <a:t>laborum</a:t>
            </a:r>
            <a:r>
              <a:rPr lang="en-US" sz="3200" dirty="0"/>
              <a:t>.</a:t>
            </a:r>
            <a:endParaRPr lang="en-US" sz="24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endParaRPr lang="en-US" sz="2801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94307" y="9362370"/>
            <a:ext cx="947304" cy="9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>
              <a:solidFill>
                <a:schemeClr val="tx2"/>
              </a:solidFill>
            </a:endParaRPr>
          </a:p>
        </p:txBody>
      </p:sp>
      <p:pic>
        <p:nvPicPr>
          <p:cNvPr id="4" name="Picture Placeholder 3" descr="A tiger looking at the camera&#10;&#10;Description generated with very high confidence">
            <a:extLst>
              <a:ext uri="{FF2B5EF4-FFF2-40B4-BE49-F238E27FC236}">
                <a16:creationId xmlns:a16="http://schemas.microsoft.com/office/drawing/2014/main" id="{856BDDC1-94AB-446A-9968-294D91A96C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362" b="12362"/>
          <a:stretch>
            <a:fillRect/>
          </a:stretch>
        </p:blipFill>
        <p:spPr/>
      </p:pic>
      <p:sp>
        <p:nvSpPr>
          <p:cNvPr id="3" name="Triangle 2"/>
          <p:cNvSpPr/>
          <p:nvPr/>
        </p:nvSpPr>
        <p:spPr>
          <a:xfrm>
            <a:off x="7028197" y="3272719"/>
            <a:ext cx="1247009" cy="107500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/>
          </a:p>
        </p:txBody>
      </p:sp>
    </p:spTree>
    <p:extLst>
      <p:ext uri="{BB962C8B-B14F-4D97-AF65-F5344CB8AC3E}">
        <p14:creationId xmlns:p14="http://schemas.microsoft.com/office/powerpoint/2010/main" val="14986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0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3.33333E-6 C 0.01476 0.02234 0.0296 0.0448 0.03889 0.07269 C 0.04818 0.10058 0.05556 0.13484 0.05556 0.16748 C 0.05556 0.20012 0.04939 0.23924 0.03889 0.26887 C 0.02839 0.2985 0.0112 0.3257 -0.00746 0.34549 C -0.02613 0.36517 -0.0605 0.38033 -0.07317 0.38704 C -0.08585 0.39375 -0.08463 0.3897 -0.08333 0.38577 " pathEditMode="relative" rAng="0" ptsTypes="aaaaaaA">
                                          <p:cBhvr>
                                            <p:cTn id="22" dur="1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9" y="196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3" grpId="0" animBg="1"/>
          <p:bldP spid="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0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3.33333E-6 C 0.01476 0.02234 0.0296 0.0448 0.03889 0.07269 C 0.04818 0.10058 0.05556 0.13484 0.05556 0.16748 C 0.05556 0.20012 0.04939 0.23924 0.03889 0.26887 C 0.02839 0.2985 0.0112 0.3257 -0.00746 0.34549 C -0.02613 0.36517 -0.0605 0.38033 -0.07317 0.38704 C -0.08585 0.39375 -0.08463 0.3897 -0.08333 0.38577 " pathEditMode="relative" rAng="0" ptsTypes="aaaaaaA">
                                          <p:cBhvr>
                                            <p:cTn id="22" dur="1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9" y="196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3" grpId="0" animBg="1"/>
          <p:bldP spid="3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67BE535-FDF6-4183-8634-8968D9C8879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-2283882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8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67BE535-FDF6-4183-8634-8968D9C887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-2283882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830940" y="956862"/>
            <a:ext cx="6645922" cy="1569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2" b="1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CONTACT US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11060" y="2702665"/>
            <a:ext cx="15114331" cy="82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1" dirty="0">
                <a:latin typeface="Lato Light" charset="0"/>
                <a:ea typeface="Lato Light" charset="0"/>
                <a:cs typeface="Lato Light" charset="0"/>
              </a:rPr>
              <a:t>Share your social media, web links</a:t>
            </a:r>
          </a:p>
        </p:txBody>
      </p:sp>
      <p:pic>
        <p:nvPicPr>
          <p:cNvPr id="10" name="Picture Placeholder 9" descr="A view of a snow covered mountain&#10;&#10;Description generated with very high confidence">
            <a:extLst>
              <a:ext uri="{FF2B5EF4-FFF2-40B4-BE49-F238E27FC236}">
                <a16:creationId xmlns:a16="http://schemas.microsoft.com/office/drawing/2014/main" id="{9B612D82-78E1-4E47-BA5D-05495C1FBE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579" b="12579"/>
          <a:stretch>
            <a:fillRect/>
          </a:stretch>
        </p:blipFill>
        <p:spPr/>
      </p:pic>
      <p:pic>
        <p:nvPicPr>
          <p:cNvPr id="23" name="Picture Placeholder 22" descr="A view of a mountain&#10;&#10;Description generated with very high confidence">
            <a:extLst>
              <a:ext uri="{FF2B5EF4-FFF2-40B4-BE49-F238E27FC236}">
                <a16:creationId xmlns:a16="http://schemas.microsoft.com/office/drawing/2014/main" id="{C2B78997-244E-4DD5-865F-C4401B8C00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522" b="12522"/>
          <a:stretch>
            <a:fillRect/>
          </a:stretch>
        </p:blipFill>
        <p:spPr/>
      </p:pic>
      <p:pic>
        <p:nvPicPr>
          <p:cNvPr id="14" name="Picture Placeholder 13" descr="A person standing on a rocky hill&#10;&#10;Description generated with very high confidence">
            <a:extLst>
              <a:ext uri="{FF2B5EF4-FFF2-40B4-BE49-F238E27FC236}">
                <a16:creationId xmlns:a16="http://schemas.microsoft.com/office/drawing/2014/main" id="{2FCB7CAD-20DE-45B5-862F-63215D9F60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557" b="125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959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08869" y="-35391"/>
            <a:ext cx="9338582" cy="6465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4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Keynote</a:t>
            </a:r>
          </a:p>
          <a:p>
            <a:r>
              <a:rPr lang="en-US" sz="13804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presentation</a:t>
            </a:r>
          </a:p>
          <a:p>
            <a:endParaRPr lang="en-US" sz="13804" dirty="0">
              <a:solidFill>
                <a:schemeClr val="tx2"/>
              </a:solidFill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9819" y="4752077"/>
            <a:ext cx="10613021" cy="6567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1" dirty="0">
                <a:latin typeface="Lato Light" charset="0"/>
                <a:ea typeface="Lato Light" charset="0"/>
                <a:cs typeface="Lato Light" charset="0"/>
              </a:rPr>
              <a:t>Impactful task for lasting impression.</a:t>
            </a:r>
            <a:r>
              <a:rPr lang="en-US" sz="3200" dirty="0"/>
              <a:t> 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sed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Ut </a:t>
            </a:r>
            <a:r>
              <a:rPr lang="en-US" sz="3200" dirty="0" err="1"/>
              <a:t>enim</a:t>
            </a:r>
            <a:r>
              <a:rPr lang="en-US" sz="3200" dirty="0"/>
              <a:t> ad minim </a:t>
            </a:r>
            <a:r>
              <a:rPr lang="en-US" sz="3200" dirty="0" err="1"/>
              <a:t>veniam</a:t>
            </a:r>
            <a:r>
              <a:rPr lang="en-US" sz="3200" dirty="0"/>
              <a:t>,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nostrud</a:t>
            </a:r>
            <a:r>
              <a:rPr lang="en-US" sz="3200" dirty="0"/>
              <a:t> exercitation </a:t>
            </a:r>
            <a:r>
              <a:rPr lang="en-US" sz="3200" dirty="0" err="1"/>
              <a:t>ullamco</a:t>
            </a:r>
            <a:r>
              <a:rPr lang="en-US" sz="3200" dirty="0"/>
              <a:t> </a:t>
            </a:r>
            <a:r>
              <a:rPr lang="en-US" sz="3200" dirty="0" err="1"/>
              <a:t>laboris</a:t>
            </a:r>
            <a:r>
              <a:rPr lang="en-US" sz="3200" dirty="0"/>
              <a:t> nisi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aliquip</a:t>
            </a:r>
            <a:r>
              <a:rPr lang="en-US" sz="3200" dirty="0"/>
              <a:t> ex </a:t>
            </a:r>
            <a:r>
              <a:rPr lang="en-US" sz="3200" dirty="0" err="1"/>
              <a:t>ea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consequat</a:t>
            </a:r>
            <a:r>
              <a:rPr lang="en-US" sz="3200" dirty="0"/>
              <a:t>. Duis </a:t>
            </a:r>
            <a:r>
              <a:rPr lang="en-US" sz="3200" dirty="0" err="1"/>
              <a:t>aute</a:t>
            </a:r>
            <a:r>
              <a:rPr lang="en-US" sz="3200" dirty="0"/>
              <a:t> </a:t>
            </a:r>
            <a:r>
              <a:rPr lang="en-US" sz="3200" dirty="0" err="1"/>
              <a:t>irure</a:t>
            </a:r>
            <a:r>
              <a:rPr lang="en-US" sz="3200" dirty="0"/>
              <a:t> dolor in </a:t>
            </a:r>
            <a:r>
              <a:rPr lang="en-US" sz="3200" dirty="0" err="1"/>
              <a:t>reprehenderit</a:t>
            </a:r>
            <a:r>
              <a:rPr lang="en-US" sz="3200" dirty="0"/>
              <a:t> in </a:t>
            </a:r>
            <a:r>
              <a:rPr lang="en-US" sz="3200" dirty="0" err="1"/>
              <a:t>voluptate</a:t>
            </a:r>
            <a:r>
              <a:rPr lang="en-US" sz="3200" dirty="0"/>
              <a:t> </a:t>
            </a:r>
            <a:r>
              <a:rPr lang="en-US" sz="3200" dirty="0" err="1"/>
              <a:t>velit</a:t>
            </a:r>
            <a:r>
              <a:rPr lang="en-US" sz="3200" dirty="0"/>
              <a:t> </a:t>
            </a:r>
            <a:r>
              <a:rPr lang="en-US" sz="3200" dirty="0" err="1"/>
              <a:t>esse</a:t>
            </a:r>
            <a:r>
              <a:rPr lang="en-US" sz="3200" dirty="0"/>
              <a:t> </a:t>
            </a:r>
            <a:r>
              <a:rPr lang="en-US" sz="3200" dirty="0" err="1"/>
              <a:t>cillum</a:t>
            </a:r>
            <a:r>
              <a:rPr lang="en-US" sz="3200" dirty="0"/>
              <a:t> dolore </a:t>
            </a:r>
            <a:r>
              <a:rPr lang="en-US" sz="3200" dirty="0" err="1"/>
              <a:t>eu</a:t>
            </a:r>
            <a:r>
              <a:rPr lang="en-US" sz="3200" dirty="0"/>
              <a:t> </a:t>
            </a:r>
            <a:r>
              <a:rPr lang="en-US" sz="3200" dirty="0" err="1"/>
              <a:t>fugiat</a:t>
            </a:r>
            <a:r>
              <a:rPr lang="en-US" sz="3200" dirty="0"/>
              <a:t> </a:t>
            </a:r>
            <a:r>
              <a:rPr lang="en-US" sz="3200" dirty="0" err="1"/>
              <a:t>nulla</a:t>
            </a:r>
            <a:r>
              <a:rPr lang="en-US" sz="3200" dirty="0"/>
              <a:t> </a:t>
            </a:r>
            <a:r>
              <a:rPr lang="en-US" sz="3200" dirty="0" err="1"/>
              <a:t>pariatur</a:t>
            </a:r>
            <a:r>
              <a:rPr lang="en-US" sz="3200" dirty="0"/>
              <a:t>. </a:t>
            </a:r>
            <a:r>
              <a:rPr lang="en-US" sz="3200" dirty="0" err="1"/>
              <a:t>Excepteur</a:t>
            </a:r>
            <a:r>
              <a:rPr lang="en-US" sz="3200" dirty="0"/>
              <a:t> </a:t>
            </a:r>
            <a:r>
              <a:rPr lang="en-US" sz="3200" dirty="0" err="1"/>
              <a:t>sint</a:t>
            </a:r>
            <a:r>
              <a:rPr lang="en-US" sz="3200" dirty="0"/>
              <a:t> </a:t>
            </a:r>
            <a:r>
              <a:rPr lang="en-US" sz="3200" dirty="0" err="1"/>
              <a:t>occaecat</a:t>
            </a:r>
            <a:r>
              <a:rPr lang="en-US" sz="3200" dirty="0"/>
              <a:t> </a:t>
            </a:r>
            <a:r>
              <a:rPr lang="en-US" sz="3200" dirty="0" err="1"/>
              <a:t>cupidatat</a:t>
            </a:r>
            <a:r>
              <a:rPr lang="en-US" sz="3200" dirty="0"/>
              <a:t> non </a:t>
            </a:r>
            <a:r>
              <a:rPr lang="en-US" sz="3200" dirty="0" err="1"/>
              <a:t>proident</a:t>
            </a:r>
            <a:r>
              <a:rPr lang="en-US" sz="3200" dirty="0"/>
              <a:t>, sunt in culpa qui </a:t>
            </a:r>
            <a:r>
              <a:rPr lang="en-US" sz="3200" dirty="0" err="1"/>
              <a:t>officia</a:t>
            </a:r>
            <a:r>
              <a:rPr lang="en-US" sz="3200" dirty="0"/>
              <a:t> </a:t>
            </a:r>
            <a:r>
              <a:rPr lang="en-US" sz="3200" dirty="0" err="1"/>
              <a:t>deserunt</a:t>
            </a:r>
            <a:r>
              <a:rPr lang="en-US" sz="3200" dirty="0"/>
              <a:t> </a:t>
            </a:r>
            <a:r>
              <a:rPr lang="en-US" sz="3200" dirty="0" err="1"/>
              <a:t>mollit</a:t>
            </a:r>
            <a:r>
              <a:rPr lang="en-US" sz="3200" dirty="0"/>
              <a:t> </a:t>
            </a:r>
            <a:r>
              <a:rPr lang="en-US" sz="3200" dirty="0" err="1"/>
              <a:t>anim</a:t>
            </a:r>
            <a:r>
              <a:rPr lang="en-US" sz="3200" dirty="0"/>
              <a:t> id </a:t>
            </a:r>
            <a:r>
              <a:rPr lang="en-US" sz="3200" dirty="0" err="1"/>
              <a:t>est</a:t>
            </a:r>
            <a:r>
              <a:rPr lang="en-US" sz="3200" dirty="0"/>
              <a:t> </a:t>
            </a:r>
            <a:r>
              <a:rPr lang="en-US" sz="3200" dirty="0" err="1"/>
              <a:t>laborum</a:t>
            </a:r>
            <a:r>
              <a:rPr lang="en-US" sz="3200" dirty="0"/>
              <a:t>.</a:t>
            </a:r>
            <a:endParaRPr lang="en-US" sz="24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endParaRPr lang="en-US" sz="2801" dirty="0"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9E75866-D9B9-4609-91AE-A327B67076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617" y="-86782"/>
            <a:ext cx="7863416" cy="13889567"/>
          </a:xfrm>
        </p:spPr>
      </p:pic>
    </p:spTree>
    <p:extLst>
      <p:ext uri="{BB962C8B-B14F-4D97-AF65-F5344CB8AC3E}">
        <p14:creationId xmlns:p14="http://schemas.microsoft.com/office/powerpoint/2010/main" val="12767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unset in the background&#10;&#10;Description generated with very high confidence">
            <a:extLst>
              <a:ext uri="{FF2B5EF4-FFF2-40B4-BE49-F238E27FC236}">
                <a16:creationId xmlns:a16="http://schemas.microsoft.com/office/drawing/2014/main" id="{2B758E0E-1422-4587-82D8-59A56F09AB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0" y="-2286000"/>
            <a:ext cx="24384000" cy="18288000"/>
          </a:xfrm>
          <a:prstGeom prst="rect">
            <a:avLst/>
          </a:prstGeom>
          <a:solidFill>
            <a:srgbClr val="00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1" dirty="0">
              <a:latin typeface="Montserrat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05640" y="-1676532"/>
            <a:ext cx="8639352" cy="1569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2" b="1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Let’s get started.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2460" y="69272"/>
            <a:ext cx="15114331" cy="517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dirty="0"/>
              <a:t>Lorem ipsum dolor sit </a:t>
            </a:r>
            <a:r>
              <a:rPr lang="en-US" sz="3733" dirty="0" err="1"/>
              <a:t>amet</a:t>
            </a:r>
            <a:r>
              <a:rPr lang="en-US" sz="3733" dirty="0"/>
              <a:t>, </a:t>
            </a:r>
            <a:r>
              <a:rPr lang="en-US" sz="3733" dirty="0" err="1"/>
              <a:t>consectetur</a:t>
            </a:r>
            <a:r>
              <a:rPr lang="en-US" sz="3733" dirty="0"/>
              <a:t> </a:t>
            </a:r>
            <a:r>
              <a:rPr lang="en-US" sz="3733" dirty="0" err="1"/>
              <a:t>adipiscing</a:t>
            </a:r>
            <a:r>
              <a:rPr lang="en-US" sz="3733" dirty="0"/>
              <a:t> </a:t>
            </a:r>
            <a:r>
              <a:rPr lang="en-US" sz="3733" dirty="0" err="1"/>
              <a:t>elit</a:t>
            </a:r>
            <a:r>
              <a:rPr lang="en-US" sz="3733" dirty="0"/>
              <a:t>, sed do </a:t>
            </a:r>
            <a:r>
              <a:rPr lang="en-US" sz="3733" dirty="0" err="1"/>
              <a:t>eiusmod</a:t>
            </a:r>
            <a:r>
              <a:rPr lang="en-US" sz="3733" dirty="0"/>
              <a:t> </a:t>
            </a:r>
            <a:r>
              <a:rPr lang="en-US" sz="3733" dirty="0" err="1"/>
              <a:t>tempor</a:t>
            </a:r>
            <a:r>
              <a:rPr lang="en-US" sz="3733" dirty="0"/>
              <a:t> </a:t>
            </a:r>
            <a:r>
              <a:rPr lang="en-US" sz="3733" dirty="0" err="1"/>
              <a:t>incididunt</a:t>
            </a:r>
            <a:r>
              <a:rPr lang="en-US" sz="3733" dirty="0"/>
              <a:t> </a:t>
            </a:r>
            <a:r>
              <a:rPr lang="en-US" sz="3733" dirty="0" err="1"/>
              <a:t>ut</a:t>
            </a:r>
            <a:r>
              <a:rPr lang="en-US" sz="3733" dirty="0"/>
              <a:t> </a:t>
            </a:r>
            <a:r>
              <a:rPr lang="en-US" sz="3733" dirty="0" err="1"/>
              <a:t>labore</a:t>
            </a:r>
            <a:r>
              <a:rPr lang="en-US" sz="3733" dirty="0"/>
              <a:t> et dolore magna </a:t>
            </a:r>
            <a:r>
              <a:rPr lang="en-US" sz="3733" dirty="0" err="1"/>
              <a:t>aliqua</a:t>
            </a:r>
            <a:r>
              <a:rPr lang="en-US" sz="3733" dirty="0"/>
              <a:t>. Ut </a:t>
            </a:r>
            <a:r>
              <a:rPr lang="en-US" sz="3733" dirty="0" err="1"/>
              <a:t>enim</a:t>
            </a:r>
            <a:r>
              <a:rPr lang="en-US" sz="3733" dirty="0"/>
              <a:t> ad minim </a:t>
            </a:r>
            <a:r>
              <a:rPr lang="en-US" sz="3733" dirty="0" err="1"/>
              <a:t>veniam</a:t>
            </a:r>
            <a:r>
              <a:rPr lang="en-US" sz="3733" dirty="0"/>
              <a:t>, </a:t>
            </a:r>
            <a:r>
              <a:rPr lang="en-US" sz="3733" dirty="0" err="1"/>
              <a:t>quis</a:t>
            </a:r>
            <a:r>
              <a:rPr lang="en-US" sz="3733" dirty="0"/>
              <a:t> </a:t>
            </a:r>
            <a:r>
              <a:rPr lang="en-US" sz="3733" dirty="0" err="1"/>
              <a:t>nostrud</a:t>
            </a:r>
            <a:r>
              <a:rPr lang="en-US" sz="3733" dirty="0"/>
              <a:t> exercitation </a:t>
            </a:r>
            <a:r>
              <a:rPr lang="en-US" sz="3733" dirty="0" err="1"/>
              <a:t>ullamco</a:t>
            </a:r>
            <a:r>
              <a:rPr lang="en-US" sz="3733" dirty="0"/>
              <a:t> </a:t>
            </a:r>
            <a:r>
              <a:rPr lang="en-US" sz="3733" dirty="0" err="1"/>
              <a:t>laboris</a:t>
            </a:r>
            <a:r>
              <a:rPr lang="en-US" sz="3733" dirty="0"/>
              <a:t> nisi </a:t>
            </a:r>
            <a:r>
              <a:rPr lang="en-US" sz="3733" dirty="0" err="1"/>
              <a:t>ut</a:t>
            </a:r>
            <a:r>
              <a:rPr lang="en-US" sz="3733" dirty="0"/>
              <a:t> </a:t>
            </a:r>
            <a:r>
              <a:rPr lang="en-US" sz="3733" dirty="0" err="1"/>
              <a:t>aliquip</a:t>
            </a:r>
            <a:r>
              <a:rPr lang="en-US" sz="3733" dirty="0"/>
              <a:t> ex </a:t>
            </a:r>
            <a:r>
              <a:rPr lang="en-US" sz="3733" dirty="0" err="1"/>
              <a:t>ea</a:t>
            </a:r>
            <a:r>
              <a:rPr lang="en-US" sz="3733" dirty="0"/>
              <a:t> </a:t>
            </a:r>
            <a:r>
              <a:rPr lang="en-US" sz="3733" dirty="0" err="1"/>
              <a:t>commodo</a:t>
            </a:r>
            <a:r>
              <a:rPr lang="en-US" sz="3733" dirty="0"/>
              <a:t> </a:t>
            </a:r>
            <a:r>
              <a:rPr lang="en-US" sz="3733" dirty="0" err="1"/>
              <a:t>consequat</a:t>
            </a:r>
            <a:r>
              <a:rPr lang="en-US" sz="3733" dirty="0"/>
              <a:t>. Duis </a:t>
            </a:r>
            <a:r>
              <a:rPr lang="en-US" sz="3733" dirty="0" err="1"/>
              <a:t>aute</a:t>
            </a:r>
            <a:r>
              <a:rPr lang="en-US" sz="3733" dirty="0"/>
              <a:t> </a:t>
            </a:r>
            <a:r>
              <a:rPr lang="en-US" sz="3733" dirty="0" err="1"/>
              <a:t>irure</a:t>
            </a:r>
            <a:r>
              <a:rPr lang="en-US" sz="3733" dirty="0"/>
              <a:t> dolor in </a:t>
            </a:r>
            <a:r>
              <a:rPr lang="en-US" sz="3733" dirty="0" err="1"/>
              <a:t>reprehenderit</a:t>
            </a:r>
            <a:r>
              <a:rPr lang="en-US" sz="3733" dirty="0"/>
              <a:t> in </a:t>
            </a:r>
            <a:r>
              <a:rPr lang="en-US" sz="3733" dirty="0" err="1"/>
              <a:t>voluptate</a:t>
            </a:r>
            <a:r>
              <a:rPr lang="en-US" sz="3733" dirty="0"/>
              <a:t> </a:t>
            </a:r>
            <a:r>
              <a:rPr lang="en-US" sz="3733" dirty="0" err="1"/>
              <a:t>velit</a:t>
            </a:r>
            <a:r>
              <a:rPr lang="en-US" sz="3733" dirty="0"/>
              <a:t> </a:t>
            </a:r>
            <a:r>
              <a:rPr lang="en-US" sz="3733" dirty="0" err="1"/>
              <a:t>esse</a:t>
            </a:r>
            <a:r>
              <a:rPr lang="en-US" sz="3733" dirty="0"/>
              <a:t> </a:t>
            </a:r>
            <a:r>
              <a:rPr lang="en-US" sz="3733" dirty="0" err="1"/>
              <a:t>cillum</a:t>
            </a:r>
            <a:r>
              <a:rPr lang="en-US" sz="3733" dirty="0"/>
              <a:t> dolore </a:t>
            </a:r>
            <a:r>
              <a:rPr lang="en-US" sz="3733" dirty="0" err="1"/>
              <a:t>eu</a:t>
            </a:r>
            <a:r>
              <a:rPr lang="en-US" sz="3733" dirty="0"/>
              <a:t> </a:t>
            </a:r>
            <a:r>
              <a:rPr lang="en-US" sz="3733" dirty="0" err="1"/>
              <a:t>fugiat</a:t>
            </a:r>
            <a:r>
              <a:rPr lang="en-US" sz="3733" dirty="0"/>
              <a:t> </a:t>
            </a:r>
            <a:r>
              <a:rPr lang="en-US" sz="3733" dirty="0" err="1"/>
              <a:t>nulla</a:t>
            </a:r>
            <a:r>
              <a:rPr lang="en-US" sz="3733" dirty="0"/>
              <a:t> </a:t>
            </a:r>
            <a:r>
              <a:rPr lang="en-US" sz="3733" dirty="0" err="1"/>
              <a:t>pariatur</a:t>
            </a:r>
            <a:r>
              <a:rPr lang="en-US" sz="3733" dirty="0"/>
              <a:t>. </a:t>
            </a:r>
            <a:r>
              <a:rPr lang="en-US" sz="3733" dirty="0" err="1"/>
              <a:t>Excepteur</a:t>
            </a:r>
            <a:r>
              <a:rPr lang="en-US" sz="3733" dirty="0"/>
              <a:t> </a:t>
            </a:r>
            <a:r>
              <a:rPr lang="en-US" sz="3733" dirty="0" err="1"/>
              <a:t>sint</a:t>
            </a:r>
            <a:r>
              <a:rPr lang="en-US" sz="3733" dirty="0"/>
              <a:t> </a:t>
            </a:r>
            <a:r>
              <a:rPr lang="en-US" sz="3733" dirty="0" err="1"/>
              <a:t>occaecat</a:t>
            </a:r>
            <a:r>
              <a:rPr lang="en-US" sz="3733" dirty="0"/>
              <a:t> </a:t>
            </a:r>
            <a:r>
              <a:rPr lang="en-US" sz="3733" dirty="0" err="1"/>
              <a:t>cupidatat</a:t>
            </a:r>
            <a:r>
              <a:rPr lang="en-US" sz="3733" dirty="0"/>
              <a:t> non </a:t>
            </a:r>
            <a:r>
              <a:rPr lang="en-US" sz="3733" dirty="0" err="1"/>
              <a:t>proident</a:t>
            </a:r>
            <a:r>
              <a:rPr lang="en-US" sz="3733" dirty="0"/>
              <a:t>, sunt in culpa qui </a:t>
            </a:r>
            <a:r>
              <a:rPr lang="en-US" sz="3733" dirty="0" err="1"/>
              <a:t>officia</a:t>
            </a:r>
            <a:r>
              <a:rPr lang="en-US" sz="3733" dirty="0"/>
              <a:t> </a:t>
            </a:r>
            <a:r>
              <a:rPr lang="en-US" sz="3733" dirty="0" err="1"/>
              <a:t>deserunt</a:t>
            </a:r>
            <a:r>
              <a:rPr lang="en-US" sz="3733" dirty="0"/>
              <a:t> </a:t>
            </a:r>
            <a:r>
              <a:rPr lang="en-US" sz="3733" dirty="0" err="1"/>
              <a:t>mollit</a:t>
            </a:r>
            <a:r>
              <a:rPr lang="en-US" sz="3733" dirty="0"/>
              <a:t> </a:t>
            </a:r>
            <a:r>
              <a:rPr lang="en-US" sz="3733" dirty="0" err="1"/>
              <a:t>anim</a:t>
            </a:r>
            <a:r>
              <a:rPr lang="en-US" sz="3733" dirty="0"/>
              <a:t> id </a:t>
            </a:r>
            <a:r>
              <a:rPr lang="en-US" sz="3733" dirty="0" err="1"/>
              <a:t>est</a:t>
            </a:r>
            <a:r>
              <a:rPr lang="en-US" sz="3733" dirty="0"/>
              <a:t> </a:t>
            </a:r>
            <a:r>
              <a:rPr lang="en-US" sz="3733" dirty="0" err="1"/>
              <a:t>laborum</a:t>
            </a:r>
            <a:r>
              <a:rPr lang="en-US" sz="3733" dirty="0"/>
              <a:t>.</a:t>
            </a:r>
            <a:endParaRPr lang="en-US" sz="2667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is cross country skiing on a snow covered mountain&#10;&#10;Description generated with very high confidence">
            <a:extLst>
              <a:ext uri="{FF2B5EF4-FFF2-40B4-BE49-F238E27FC236}">
                <a16:creationId xmlns:a16="http://schemas.microsoft.com/office/drawing/2014/main" id="{99E175A0-989F-4454-89EC-ACA0BA8F77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507" b="12507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777EB8-08D5-4F74-9753-8E934B27C59F}"/>
              </a:ext>
            </a:extLst>
          </p:cNvPr>
          <p:cNvSpPr/>
          <p:nvPr/>
        </p:nvSpPr>
        <p:spPr>
          <a:xfrm>
            <a:off x="0" y="-2286000"/>
            <a:ext cx="24384000" cy="18288000"/>
          </a:xfrm>
          <a:prstGeom prst="rect">
            <a:avLst/>
          </a:prstGeom>
          <a:solidFill>
            <a:schemeClr val="tx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6123883" y="2807824"/>
            <a:ext cx="12060033" cy="2216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4" b="1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Trust &amp;  The Ego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09633" y="5447933"/>
            <a:ext cx="20117175" cy="4311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dirty="0"/>
              <a:t>Lorem ipsum dolor sit </a:t>
            </a:r>
            <a:r>
              <a:rPr lang="en-US" sz="3733" dirty="0" err="1"/>
              <a:t>amet</a:t>
            </a:r>
            <a:r>
              <a:rPr lang="en-US" sz="3733" dirty="0"/>
              <a:t>, </a:t>
            </a:r>
            <a:r>
              <a:rPr lang="en-US" sz="3733" dirty="0" err="1"/>
              <a:t>consectetur</a:t>
            </a:r>
            <a:r>
              <a:rPr lang="en-US" sz="3733" dirty="0"/>
              <a:t> </a:t>
            </a:r>
            <a:r>
              <a:rPr lang="en-US" sz="3733" dirty="0" err="1"/>
              <a:t>adipiscing</a:t>
            </a:r>
            <a:r>
              <a:rPr lang="en-US" sz="3733" dirty="0"/>
              <a:t> </a:t>
            </a:r>
            <a:r>
              <a:rPr lang="en-US" sz="3733" dirty="0" err="1"/>
              <a:t>elit</a:t>
            </a:r>
            <a:r>
              <a:rPr lang="en-US" sz="3733" dirty="0"/>
              <a:t>, sed do </a:t>
            </a:r>
            <a:r>
              <a:rPr lang="en-US" sz="3733" dirty="0" err="1"/>
              <a:t>eiusmod</a:t>
            </a:r>
            <a:r>
              <a:rPr lang="en-US" sz="3733" dirty="0"/>
              <a:t> </a:t>
            </a:r>
            <a:r>
              <a:rPr lang="en-US" sz="3733" dirty="0" err="1"/>
              <a:t>tempor</a:t>
            </a:r>
            <a:r>
              <a:rPr lang="en-US" sz="3733" dirty="0"/>
              <a:t> </a:t>
            </a:r>
            <a:r>
              <a:rPr lang="en-US" sz="3733" dirty="0" err="1"/>
              <a:t>incididunt</a:t>
            </a:r>
            <a:r>
              <a:rPr lang="en-US" sz="3733" dirty="0"/>
              <a:t> </a:t>
            </a:r>
            <a:r>
              <a:rPr lang="en-US" sz="3733" dirty="0" err="1"/>
              <a:t>ut</a:t>
            </a:r>
            <a:r>
              <a:rPr lang="en-US" sz="3733" dirty="0"/>
              <a:t> </a:t>
            </a:r>
            <a:r>
              <a:rPr lang="en-US" sz="3733" dirty="0" err="1"/>
              <a:t>labore</a:t>
            </a:r>
            <a:r>
              <a:rPr lang="en-US" sz="3733" dirty="0"/>
              <a:t> et dolore magna </a:t>
            </a:r>
            <a:r>
              <a:rPr lang="en-US" sz="3733" dirty="0" err="1"/>
              <a:t>aliqua</a:t>
            </a:r>
            <a:r>
              <a:rPr lang="en-US" sz="3733" dirty="0"/>
              <a:t>. Ut </a:t>
            </a:r>
            <a:r>
              <a:rPr lang="en-US" sz="3733" dirty="0" err="1"/>
              <a:t>enim</a:t>
            </a:r>
            <a:r>
              <a:rPr lang="en-US" sz="3733" dirty="0"/>
              <a:t> ad minim </a:t>
            </a:r>
            <a:r>
              <a:rPr lang="en-US" sz="3733" dirty="0" err="1"/>
              <a:t>veniam</a:t>
            </a:r>
            <a:r>
              <a:rPr lang="en-US" sz="3733" dirty="0"/>
              <a:t>, </a:t>
            </a:r>
            <a:r>
              <a:rPr lang="en-US" sz="3733" dirty="0" err="1"/>
              <a:t>quis</a:t>
            </a:r>
            <a:r>
              <a:rPr lang="en-US" sz="3733" dirty="0"/>
              <a:t> </a:t>
            </a:r>
            <a:r>
              <a:rPr lang="en-US" sz="3733" dirty="0" err="1"/>
              <a:t>nostrud</a:t>
            </a:r>
            <a:r>
              <a:rPr lang="en-US" sz="3733" dirty="0"/>
              <a:t> exercitation </a:t>
            </a:r>
            <a:r>
              <a:rPr lang="en-US" sz="3733" dirty="0" err="1"/>
              <a:t>ullamco</a:t>
            </a:r>
            <a:r>
              <a:rPr lang="en-US" sz="3733" dirty="0"/>
              <a:t> </a:t>
            </a:r>
            <a:r>
              <a:rPr lang="en-US" sz="3733" dirty="0" err="1"/>
              <a:t>laboris</a:t>
            </a:r>
            <a:r>
              <a:rPr lang="en-US" sz="3733" dirty="0"/>
              <a:t> nisi </a:t>
            </a:r>
            <a:r>
              <a:rPr lang="en-US" sz="3733" dirty="0" err="1"/>
              <a:t>ut</a:t>
            </a:r>
            <a:r>
              <a:rPr lang="en-US" sz="3733" dirty="0"/>
              <a:t> </a:t>
            </a:r>
            <a:r>
              <a:rPr lang="en-US" sz="3733" dirty="0" err="1"/>
              <a:t>aliquip</a:t>
            </a:r>
            <a:r>
              <a:rPr lang="en-US" sz="3733" dirty="0"/>
              <a:t> ex </a:t>
            </a:r>
            <a:r>
              <a:rPr lang="en-US" sz="3733" dirty="0" err="1"/>
              <a:t>ea</a:t>
            </a:r>
            <a:r>
              <a:rPr lang="en-US" sz="3733" dirty="0"/>
              <a:t> </a:t>
            </a:r>
            <a:r>
              <a:rPr lang="en-US" sz="3733" dirty="0" err="1"/>
              <a:t>commodo</a:t>
            </a:r>
            <a:r>
              <a:rPr lang="en-US" sz="3733" dirty="0"/>
              <a:t> </a:t>
            </a:r>
            <a:r>
              <a:rPr lang="en-US" sz="3733" dirty="0" err="1"/>
              <a:t>consequat</a:t>
            </a:r>
            <a:r>
              <a:rPr lang="en-US" sz="3733" dirty="0"/>
              <a:t>. Duis </a:t>
            </a:r>
            <a:r>
              <a:rPr lang="en-US" sz="3733" dirty="0" err="1"/>
              <a:t>aute</a:t>
            </a:r>
            <a:r>
              <a:rPr lang="en-US" sz="3733" dirty="0"/>
              <a:t> </a:t>
            </a:r>
            <a:r>
              <a:rPr lang="en-US" sz="3733" dirty="0" err="1"/>
              <a:t>irure</a:t>
            </a:r>
            <a:r>
              <a:rPr lang="en-US" sz="3733" dirty="0"/>
              <a:t> dolor in </a:t>
            </a:r>
            <a:r>
              <a:rPr lang="en-US" sz="3733" dirty="0" err="1"/>
              <a:t>reprehenderit</a:t>
            </a:r>
            <a:r>
              <a:rPr lang="en-US" sz="3733" dirty="0"/>
              <a:t> in </a:t>
            </a:r>
            <a:r>
              <a:rPr lang="en-US" sz="3733" dirty="0" err="1"/>
              <a:t>voluptate</a:t>
            </a:r>
            <a:r>
              <a:rPr lang="en-US" sz="3733" dirty="0"/>
              <a:t> </a:t>
            </a:r>
            <a:r>
              <a:rPr lang="en-US" sz="3733" dirty="0" err="1"/>
              <a:t>velit</a:t>
            </a:r>
            <a:r>
              <a:rPr lang="en-US" sz="3733" dirty="0"/>
              <a:t> </a:t>
            </a:r>
            <a:r>
              <a:rPr lang="en-US" sz="3733" dirty="0" err="1"/>
              <a:t>esse</a:t>
            </a:r>
            <a:r>
              <a:rPr lang="en-US" sz="3733" dirty="0"/>
              <a:t> </a:t>
            </a:r>
            <a:r>
              <a:rPr lang="en-US" sz="3733" dirty="0" err="1"/>
              <a:t>cillum</a:t>
            </a:r>
            <a:r>
              <a:rPr lang="en-US" sz="3733" dirty="0"/>
              <a:t> dolore </a:t>
            </a:r>
            <a:r>
              <a:rPr lang="en-US" sz="3733" dirty="0" err="1"/>
              <a:t>eu</a:t>
            </a:r>
            <a:r>
              <a:rPr lang="en-US" sz="3733" dirty="0"/>
              <a:t> </a:t>
            </a:r>
            <a:r>
              <a:rPr lang="en-US" sz="3733" dirty="0" err="1"/>
              <a:t>fugiat</a:t>
            </a:r>
            <a:r>
              <a:rPr lang="en-US" sz="3733" dirty="0"/>
              <a:t> </a:t>
            </a:r>
            <a:r>
              <a:rPr lang="en-US" sz="3733" dirty="0" err="1"/>
              <a:t>nulla</a:t>
            </a:r>
            <a:r>
              <a:rPr lang="en-US" sz="3733" dirty="0"/>
              <a:t> </a:t>
            </a:r>
            <a:r>
              <a:rPr lang="en-US" sz="3733" dirty="0" err="1"/>
              <a:t>pariatur</a:t>
            </a:r>
            <a:r>
              <a:rPr lang="en-US" sz="3733" dirty="0"/>
              <a:t>. </a:t>
            </a:r>
            <a:r>
              <a:rPr lang="en-US" sz="3733" dirty="0" err="1"/>
              <a:t>Excepteur</a:t>
            </a:r>
            <a:r>
              <a:rPr lang="en-US" sz="3733" dirty="0"/>
              <a:t> </a:t>
            </a:r>
            <a:r>
              <a:rPr lang="en-US" sz="3733" dirty="0" err="1"/>
              <a:t>sint</a:t>
            </a:r>
            <a:r>
              <a:rPr lang="en-US" sz="3733" dirty="0"/>
              <a:t> </a:t>
            </a:r>
            <a:r>
              <a:rPr lang="en-US" sz="3733" dirty="0" err="1"/>
              <a:t>occaecat</a:t>
            </a:r>
            <a:r>
              <a:rPr lang="en-US" sz="3733" dirty="0"/>
              <a:t> </a:t>
            </a:r>
            <a:r>
              <a:rPr lang="en-US" sz="3733" dirty="0" err="1"/>
              <a:t>cupidatat</a:t>
            </a:r>
            <a:r>
              <a:rPr lang="en-US" sz="3733" dirty="0"/>
              <a:t> non </a:t>
            </a:r>
            <a:r>
              <a:rPr lang="en-US" sz="3733" dirty="0" err="1"/>
              <a:t>proident</a:t>
            </a:r>
            <a:r>
              <a:rPr lang="en-US" sz="3733" dirty="0"/>
              <a:t>, sunt in culpa qui </a:t>
            </a:r>
            <a:r>
              <a:rPr lang="en-US" sz="3733" dirty="0" err="1"/>
              <a:t>officia</a:t>
            </a:r>
            <a:r>
              <a:rPr lang="en-US" sz="3733" dirty="0"/>
              <a:t> </a:t>
            </a:r>
            <a:r>
              <a:rPr lang="en-US" sz="3733" dirty="0" err="1"/>
              <a:t>deserunt</a:t>
            </a:r>
            <a:r>
              <a:rPr lang="en-US" sz="3733" dirty="0"/>
              <a:t> </a:t>
            </a:r>
            <a:r>
              <a:rPr lang="en-US" sz="3733" dirty="0" err="1"/>
              <a:t>mollit</a:t>
            </a:r>
            <a:r>
              <a:rPr lang="en-US" sz="3733" dirty="0"/>
              <a:t> </a:t>
            </a:r>
            <a:r>
              <a:rPr lang="en-US" sz="3733" dirty="0" err="1"/>
              <a:t>anim</a:t>
            </a:r>
            <a:r>
              <a:rPr lang="en-US" sz="3733" dirty="0"/>
              <a:t> id </a:t>
            </a:r>
            <a:r>
              <a:rPr lang="en-US" sz="3733" dirty="0" err="1"/>
              <a:t>est</a:t>
            </a:r>
            <a:r>
              <a:rPr lang="en-US" sz="3733" dirty="0"/>
              <a:t> </a:t>
            </a:r>
            <a:r>
              <a:rPr lang="en-US" sz="3733" dirty="0" err="1"/>
              <a:t>laborum</a:t>
            </a:r>
            <a:r>
              <a:rPr lang="en-US" sz="3733" dirty="0"/>
              <a:t>.</a:t>
            </a:r>
            <a:endParaRPr lang="en-US" sz="2667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3385" y="2184400"/>
            <a:ext cx="7981031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1" b="1" spc="600" dirty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rPr>
              <a:t>A BRIEF HISTORY OF TIME</a:t>
            </a:r>
          </a:p>
        </p:txBody>
      </p:sp>
    </p:spTree>
    <p:extLst>
      <p:ext uri="{BB962C8B-B14F-4D97-AF65-F5344CB8AC3E}">
        <p14:creationId xmlns:p14="http://schemas.microsoft.com/office/powerpoint/2010/main" val="5623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286000"/>
            <a:ext cx="24384000" cy="1828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0" name="Rectangle 9"/>
          <p:cNvSpPr/>
          <p:nvPr/>
        </p:nvSpPr>
        <p:spPr>
          <a:xfrm>
            <a:off x="2495747" y="10281670"/>
            <a:ext cx="6010480" cy="2199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/>
          </a:p>
        </p:txBody>
      </p:sp>
      <p:sp>
        <p:nvSpPr>
          <p:cNvPr id="12" name="Rectangle 11"/>
          <p:cNvSpPr/>
          <p:nvPr/>
        </p:nvSpPr>
        <p:spPr>
          <a:xfrm>
            <a:off x="9148655" y="10281674"/>
            <a:ext cx="6010480" cy="2199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/>
          </a:p>
        </p:txBody>
      </p:sp>
      <p:sp>
        <p:nvSpPr>
          <p:cNvPr id="14" name="Rectangle 13"/>
          <p:cNvSpPr/>
          <p:nvPr/>
        </p:nvSpPr>
        <p:spPr>
          <a:xfrm>
            <a:off x="15801557" y="10281674"/>
            <a:ext cx="6010480" cy="2199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/>
          </a:p>
        </p:txBody>
      </p:sp>
      <p:sp>
        <p:nvSpPr>
          <p:cNvPr id="16" name="TextBox 15"/>
          <p:cNvSpPr txBox="1"/>
          <p:nvPr/>
        </p:nvSpPr>
        <p:spPr>
          <a:xfrm>
            <a:off x="9058891" y="358"/>
            <a:ext cx="6190028" cy="1569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2" b="1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RESOURCES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6729" y="1778658"/>
            <a:ext cx="15114331" cy="739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1" dirty="0">
                <a:latin typeface="Lato Light" charset="0"/>
                <a:ea typeface="Lato Light" charset="0"/>
                <a:cs typeface="Lato Light" charset="0"/>
              </a:rPr>
              <a:t>Type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32065" y="10785301"/>
            <a:ext cx="3937873" cy="584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1" b="1" spc="600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PRESENTATIONS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11946" y="11303749"/>
            <a:ext cx="4378085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To make you a rock star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95995" y="10785301"/>
            <a:ext cx="3035575" cy="584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1" b="1" spc="600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SUMMARIES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24735" y="11303749"/>
            <a:ext cx="4378085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That will train your mind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252486" y="10785301"/>
            <a:ext cx="3079113" cy="584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1" b="1" spc="600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INTERVIEWS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02990" y="11303749"/>
            <a:ext cx="4378085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Give you the insights to go up</a:t>
            </a:r>
          </a:p>
        </p:txBody>
      </p:sp>
      <p:pic>
        <p:nvPicPr>
          <p:cNvPr id="7" name="Picture Placeholder 6" descr="A large clock tower on a cloudy day&#10;&#10;Description generated with high confidence">
            <a:extLst>
              <a:ext uri="{FF2B5EF4-FFF2-40B4-BE49-F238E27FC236}">
                <a16:creationId xmlns:a16="http://schemas.microsoft.com/office/drawing/2014/main" id="{A30DBABA-0106-4211-98A7-A29B338E24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38" r="4938"/>
          <a:stretch>
            <a:fillRect/>
          </a:stretch>
        </p:blipFill>
        <p:spPr/>
      </p:pic>
      <p:pic>
        <p:nvPicPr>
          <p:cNvPr id="9" name="Picture Placeholder 8" descr="A picture containing cake, indoor, building&#10;&#10;Description generated with high confidence">
            <a:extLst>
              <a:ext uri="{FF2B5EF4-FFF2-40B4-BE49-F238E27FC236}">
                <a16:creationId xmlns:a16="http://schemas.microsoft.com/office/drawing/2014/main" id="{4EEF3682-140A-4961-A205-B49AE930A0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167" b="7167"/>
          <a:stretch>
            <a:fillRect/>
          </a:stretch>
        </p:blipFill>
        <p:spPr/>
      </p:pic>
      <p:pic>
        <p:nvPicPr>
          <p:cNvPr id="13" name="Picture Placeholder 12" descr="A picture containing outdoor, water&#10;&#10;Description generated with very high confidence">
            <a:extLst>
              <a:ext uri="{FF2B5EF4-FFF2-40B4-BE49-F238E27FC236}">
                <a16:creationId xmlns:a16="http://schemas.microsoft.com/office/drawing/2014/main" id="{ACF1F936-911F-4226-863D-E5C048F295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23" b="1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77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0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 animBg="1"/>
          <p:bldP spid="14" grpId="0" animBg="1"/>
          <p:bldP spid="16" grpId="0"/>
          <p:bldP spid="18" grpId="0"/>
          <p:bldP spid="19" grpId="0"/>
          <p:bldP spid="20" grpId="0"/>
          <p:bldP spid="24" grpId="0"/>
          <p:bldP spid="25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 animBg="1"/>
          <p:bldP spid="14" grpId="0" animBg="1"/>
          <p:bldP spid="16" grpId="0"/>
          <p:bldP spid="18" grpId="0"/>
          <p:bldP spid="19" grpId="0"/>
          <p:bldP spid="20" grpId="0"/>
          <p:bldP spid="24" grpId="0"/>
          <p:bldP spid="25" grpId="0"/>
          <p:bldP spid="27" grpId="0"/>
          <p:bldP spid="2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A93F5AE-8FA9-4FC9-A276-627B684D4E8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-2283882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8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A93F5AE-8FA9-4FC9-A276-627B684D4E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-2283882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0" y="-2286000"/>
            <a:ext cx="24384000" cy="1828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0" name="Rectangle 9"/>
          <p:cNvSpPr/>
          <p:nvPr/>
        </p:nvSpPr>
        <p:spPr>
          <a:xfrm>
            <a:off x="2495747" y="3944973"/>
            <a:ext cx="6010480" cy="1817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8655" y="3944977"/>
            <a:ext cx="6010480" cy="1817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01557" y="3944977"/>
            <a:ext cx="6010480" cy="1817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1009" y="4361197"/>
            <a:ext cx="3239990" cy="584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1" b="1" spc="600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INSPIRATION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11946" y="4789667"/>
            <a:ext cx="4378085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That will uplift you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371951" y="4361197"/>
            <a:ext cx="1683666" cy="584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1" b="1" spc="600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TOOLS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24735" y="4789667"/>
            <a:ext cx="4378085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So you will never be lost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768261" y="4361197"/>
            <a:ext cx="2047547" cy="584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1" b="1" spc="600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EBOOKS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02990" y="4789667"/>
            <a:ext cx="4378085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References that </a:t>
            </a:r>
            <a:r>
              <a:rPr lang="en-US" sz="2400" dirty="0" err="1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gogrow</a:t>
            </a:r>
            <a:r>
              <a:rPr lang="en-US" sz="2400" dirty="0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 old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95747" y="11993697"/>
            <a:ext cx="6010480" cy="1817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148655" y="11993701"/>
            <a:ext cx="6010480" cy="1817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801557" y="11993701"/>
            <a:ext cx="6010480" cy="1817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17587" y="12409921"/>
            <a:ext cx="3166828" cy="584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1" b="1" spc="600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CONSULTING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11946" y="12838391"/>
            <a:ext cx="4378085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For those hard problems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013965" y="12409921"/>
            <a:ext cx="2399631" cy="584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1" b="1" spc="600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INSIGHTS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024735" y="12838391"/>
            <a:ext cx="4378085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Are the light to knowledge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831971" y="12409921"/>
            <a:ext cx="1920141" cy="584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1" b="1" spc="600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VIDEOS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02990" y="12838391"/>
            <a:ext cx="4378085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Lato Light" charset="0"/>
                <a:ea typeface="Lato Light" charset="0"/>
                <a:cs typeface="Lato Light" charset="0"/>
              </a:rPr>
              <a:t>Help you overcome challenges</a:t>
            </a:r>
          </a:p>
        </p:txBody>
      </p:sp>
      <p:pic>
        <p:nvPicPr>
          <p:cNvPr id="4" name="Picture Placeholder 3" descr="A close up of a tower&#10;&#10;Description generated with very high confidence">
            <a:extLst>
              <a:ext uri="{FF2B5EF4-FFF2-40B4-BE49-F238E27FC236}">
                <a16:creationId xmlns:a16="http://schemas.microsoft.com/office/drawing/2014/main" id="{14DD717F-7DB2-40DB-97F3-D7E61A4155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2282" b="32282"/>
          <a:stretch>
            <a:fillRect/>
          </a:stretch>
        </p:blipFill>
        <p:spPr/>
      </p:pic>
      <p:pic>
        <p:nvPicPr>
          <p:cNvPr id="11" name="Picture Placeholder 10" descr="A view of a mountain&#10;&#10;Description generated with very high confidence">
            <a:extLst>
              <a:ext uri="{FF2B5EF4-FFF2-40B4-BE49-F238E27FC236}">
                <a16:creationId xmlns:a16="http://schemas.microsoft.com/office/drawing/2014/main" id="{AAAD8E09-EB2A-49C6-81BE-EC3C27BD2E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964" b="9964"/>
          <a:stretch>
            <a:fillRect/>
          </a:stretch>
        </p:blipFill>
        <p:spPr/>
      </p:pic>
      <p:pic>
        <p:nvPicPr>
          <p:cNvPr id="16" name="Picture Placeholder 15" descr="A flock of birds flying over a field&#10;&#10;Description generated with high confidence">
            <a:extLst>
              <a:ext uri="{FF2B5EF4-FFF2-40B4-BE49-F238E27FC236}">
                <a16:creationId xmlns:a16="http://schemas.microsoft.com/office/drawing/2014/main" id="{32F1DC87-5D1F-4FEA-8E27-650B62DAF0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3" b="10123"/>
          <a:stretch>
            <a:fillRect/>
          </a:stretch>
        </p:blipFill>
        <p:spPr/>
      </p:pic>
      <p:pic>
        <p:nvPicPr>
          <p:cNvPr id="18" name="Picture Placeholder 17" descr="A sunset in the background&#10;&#10;Description generated with very high confidence">
            <a:extLst>
              <a:ext uri="{FF2B5EF4-FFF2-40B4-BE49-F238E27FC236}">
                <a16:creationId xmlns:a16="http://schemas.microsoft.com/office/drawing/2014/main" id="{1DAA8812-6A20-410C-8489-EA966356C3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3" b="10123"/>
          <a:stretch>
            <a:fillRect/>
          </a:stretch>
        </p:blipFill>
        <p:spPr/>
      </p:pic>
      <p:pic>
        <p:nvPicPr>
          <p:cNvPr id="36" name="Picture Placeholder 35" descr="A view of a snow covered mountain&#10;&#10;Description generated with very high confidence">
            <a:extLst>
              <a:ext uri="{FF2B5EF4-FFF2-40B4-BE49-F238E27FC236}">
                <a16:creationId xmlns:a16="http://schemas.microsoft.com/office/drawing/2014/main" id="{F3F6DA9F-10F9-4492-9D51-14DE05941A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537" b="8537"/>
          <a:stretch>
            <a:fillRect/>
          </a:stretch>
        </p:blipFill>
        <p:spPr/>
      </p:pic>
      <p:pic>
        <p:nvPicPr>
          <p:cNvPr id="38" name="Picture Placeholder 37" descr="A person is cross country skiing on a snow covered mountain&#10;&#10;Description generated with very high confidence">
            <a:extLst>
              <a:ext uri="{FF2B5EF4-FFF2-40B4-BE49-F238E27FC236}">
                <a16:creationId xmlns:a16="http://schemas.microsoft.com/office/drawing/2014/main" id="{8681EBE6-F0E9-4EEE-B4E3-E631766F28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3498" b="23498"/>
          <a:stretch>
            <a:fillRect/>
          </a:stretch>
        </p:blipFill>
        <p:spPr/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6D8962F-A7A9-409E-9186-4F96D77F07F1}"/>
              </a:ext>
            </a:extLst>
          </p:cNvPr>
          <p:cNvSpPr/>
          <p:nvPr/>
        </p:nvSpPr>
        <p:spPr>
          <a:xfrm>
            <a:off x="21812037" y="-2286000"/>
            <a:ext cx="2571963" cy="1828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80AA0C-A2C4-4D75-A9D9-6B772E709D89}"/>
              </a:ext>
            </a:extLst>
          </p:cNvPr>
          <p:cNvSpPr/>
          <p:nvPr/>
        </p:nvSpPr>
        <p:spPr>
          <a:xfrm>
            <a:off x="42554" y="-2159000"/>
            <a:ext cx="2453189" cy="1828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83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accel="20000" fill="hold" nodeType="withEffect" p14:presetBounceEnd="2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32" presetID="2" presetClass="entr" presetSubtype="8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4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5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accel="20000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7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59" presetID="2" presetClass="entr" presetSubtype="8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2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20000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5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 animBg="1"/>
          <p:bldP spid="14" grpId="0" animBg="1"/>
          <p:bldP spid="19" grpId="0"/>
          <p:bldP spid="20" grpId="0"/>
          <p:bldP spid="24" grpId="0"/>
          <p:bldP spid="25" grpId="0"/>
          <p:bldP spid="27" grpId="0"/>
          <p:bldP spid="28" grpId="0"/>
          <p:bldP spid="21" grpId="0" animBg="1"/>
          <p:bldP spid="23" grpId="0" animBg="1"/>
          <p:bldP spid="29" grpId="0" animBg="1"/>
          <p:bldP spid="30" grpId="0"/>
          <p:bldP spid="31" grpId="0"/>
          <p:bldP spid="32" grpId="0"/>
          <p:bldP spid="33" grpId="0"/>
          <p:bldP spid="34" grpId="0"/>
          <p:bldP spid="35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accel="2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32" presetID="2" presetClass="entr" presetSubtype="8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59" presetID="2" presetClass="entr" presetSubtype="8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 animBg="1"/>
          <p:bldP spid="14" grpId="0" animBg="1"/>
          <p:bldP spid="19" grpId="0"/>
          <p:bldP spid="20" grpId="0"/>
          <p:bldP spid="24" grpId="0"/>
          <p:bldP spid="25" grpId="0"/>
          <p:bldP spid="27" grpId="0"/>
          <p:bldP spid="28" grpId="0"/>
          <p:bldP spid="21" grpId="0" animBg="1"/>
          <p:bldP spid="23" grpId="0" animBg="1"/>
          <p:bldP spid="29" grpId="0" animBg="1"/>
          <p:bldP spid="30" grpId="0"/>
          <p:bldP spid="31" grpId="0"/>
          <p:bldP spid="32" grpId="0"/>
          <p:bldP spid="33" grpId="0"/>
          <p:bldP spid="34" grpId="0"/>
          <p:bldP spid="3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
</file>

<file path=customXml/itemProps1.xml><?xml version="1.0" encoding="utf-8"?>
<ds:datastoreItem xmlns:ds="http://schemas.openxmlformats.org/officeDocument/2006/customXml" ds:itemID="{7B11C08D-58B9-4D14-B6EB-A26D4240C0D8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35793</TotalTime>
  <Words>505</Words>
  <Application>Microsoft Office PowerPoint</Application>
  <PresentationFormat>Custom</PresentationFormat>
  <Paragraphs>48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Lato Light</vt:lpstr>
      <vt:lpstr>Montserrat Light</vt:lpstr>
      <vt:lpstr>Montserrat Semi</vt:lpstr>
      <vt:lpstr>Default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L J</cp:lastModifiedBy>
  <cp:revision>6343</cp:revision>
  <dcterms:created xsi:type="dcterms:W3CDTF">2014-11-12T21:47:38Z</dcterms:created>
  <dcterms:modified xsi:type="dcterms:W3CDTF">2020-02-03T12:28:43Z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1ffc06ef-fa46-46f9-b161-7b4f517f4dfc</vt:lpwstr>
  </property>
  <property fmtid="{D5CDD505-2E9C-101B-9397-08002B2CF9AE}" pid="3" name="bjSaver">
    <vt:lpwstr>N/vCFqaxthKczHDUbxsLhgofQFwGgG10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policy="a10f9ac0-5937-4b4f-b459-96aedd9ed2c5" xmlns="http://www.boldonjames.com/2008/01/sie/i</vt:lpwstr>
  </property>
  <property fmtid="{D5CDD505-2E9C-101B-9397-08002B2CF9AE}" pid="5" name="bjDocumentLabelXML-0">
    <vt:lpwstr>nternal/label"&gt;&lt;element uid="9920fcc9-9f43-4d43-9e3e-b98a219cfd55" value="" /&gt;&lt;/sisl&gt;</vt:lpwstr>
  </property>
  <property fmtid="{D5CDD505-2E9C-101B-9397-08002B2CF9AE}" pid="6" name="bjDocumentSecurityLabel">
    <vt:lpwstr>Not Classified</vt:lpwstr>
  </property>
</Properties>
</file>