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B04"/>
    <a:srgbClr val="9900CC"/>
    <a:srgbClr val="FF9900"/>
    <a:srgbClr val="D99B01"/>
    <a:srgbClr val="FF66CC"/>
    <a:srgbClr val="FF67AC"/>
    <a:srgbClr val="CC0099"/>
    <a:srgbClr val="FFDC47"/>
    <a:srgbClr val="5EEC3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7" d="100"/>
          <a:sy n="137" d="100"/>
        </p:scale>
        <p:origin x="258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061CEC-C0D5-4E13-9FBA-A717B8C9265C}" type="datetimeFigureOut">
              <a:rPr lang="en-US" smtClean="0"/>
              <a:t>6/22/2019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F9315A-EA05-4E94-A6B1-F8D0713DD2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448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447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5318" y="2419045"/>
            <a:ext cx="8093364" cy="1527050"/>
          </a:xfrm>
          <a:noFill/>
          <a:effectLst>
            <a:outerShdw blurRad="508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317" y="3946095"/>
            <a:ext cx="8093366" cy="763526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433880"/>
            <a:ext cx="8246070" cy="91623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0"/>
            <a:ext cx="8246070" cy="3359505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433880"/>
            <a:ext cx="626090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198559"/>
            <a:ext cx="6260905" cy="3511061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281175"/>
            <a:ext cx="8246071" cy="763525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rgbClr val="00B0F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8348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266340"/>
            <a:ext cx="4040188" cy="2137871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348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66340"/>
            <a:ext cx="4041775" cy="2137871"/>
          </a:xfrm>
        </p:spPr>
        <p:txBody>
          <a:bodyPr/>
          <a:lstStyle>
            <a:lvl1pPr algn="ctr">
              <a:defRPr sz="2400">
                <a:solidFill>
                  <a:srgbClr val="002060"/>
                </a:solidFill>
              </a:defRPr>
            </a:lvl1pPr>
            <a:lvl2pPr algn="ctr">
              <a:defRPr sz="2000">
                <a:solidFill>
                  <a:srgbClr val="002060"/>
                </a:solidFill>
              </a:defRPr>
            </a:lvl2pPr>
            <a:lvl3pPr algn="ctr">
              <a:defRPr sz="1800">
                <a:solidFill>
                  <a:srgbClr val="002060"/>
                </a:solidFill>
              </a:defRPr>
            </a:lvl3pPr>
            <a:lvl4pPr algn="ctr">
              <a:defRPr sz="1600">
                <a:solidFill>
                  <a:srgbClr val="002060"/>
                </a:solidFill>
              </a:defRPr>
            </a:lvl4pPr>
            <a:lvl5pPr algn="ctr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60930"/>
            <a:ext cx="8246070" cy="2901395"/>
          </a:xfrm>
        </p:spPr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955495" cy="572644"/>
          </a:xfrm>
        </p:spPr>
        <p:txBody>
          <a:bodyPr>
            <a:normAutofit fontScale="90000"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40" y="1198559"/>
            <a:ext cx="6260905" cy="3511061"/>
          </a:xfrm>
        </p:spPr>
        <p:txBody>
          <a:bodyPr/>
          <a:lstStyle/>
          <a:p>
            <a:r>
              <a:rPr lang="en-US" dirty="0"/>
              <a:t>Make Effective Presentations</a:t>
            </a:r>
          </a:p>
          <a:p>
            <a:r>
              <a:rPr lang="en-US" dirty="0"/>
              <a:t>Using Awesome Backgrounds</a:t>
            </a:r>
          </a:p>
          <a:p>
            <a:r>
              <a:rPr lang="en-US" dirty="0"/>
              <a:t>Engage your Audience</a:t>
            </a:r>
          </a:p>
          <a:p>
            <a:r>
              <a:rPr lang="en-US" dirty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/>
              <a:t>Feature 1</a:t>
            </a:r>
          </a:p>
          <a:p>
            <a:r>
              <a:rPr lang="en-US"/>
              <a:t>Feature 2</a:t>
            </a:r>
          </a:p>
          <a:p>
            <a:r>
              <a:rPr lang="en-US"/>
              <a:t>Feature 3</a:t>
            </a: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CA8A1B3B-E5F3-4631-9767-26867577EA8C}"/>
              </a:ext>
            </a:extLst>
          </p:cNvPr>
          <p:cNvSpPr txBox="1">
            <a:spLocks/>
          </p:cNvSpPr>
          <p:nvPr/>
        </p:nvSpPr>
        <p:spPr>
          <a:xfrm>
            <a:off x="296260" y="2419045"/>
            <a:ext cx="8246071" cy="7635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B0F0"/>
                </a:solidFill>
              </a:rPr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53</Words>
  <Application>Microsoft Office PowerPoint</Application>
  <PresentationFormat>On-screen Show (16:9)</PresentationFormat>
  <Paragraphs>22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Michal Zavacky</cp:lastModifiedBy>
  <cp:revision>145</cp:revision>
  <dcterms:created xsi:type="dcterms:W3CDTF">2013-08-21T19:17:07Z</dcterms:created>
  <dcterms:modified xsi:type="dcterms:W3CDTF">2019-06-22T11:46:31Z</dcterms:modified>
</cp:coreProperties>
</file>