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62" r:id="rId3"/>
    <p:sldId id="256" r:id="rId4"/>
    <p:sldId id="261" r:id="rId5"/>
    <p:sldId id="266" r:id="rId6"/>
    <p:sldId id="259" r:id="rId7"/>
    <p:sldId id="258" r:id="rId8"/>
    <p:sldId id="260" r:id="rId9"/>
    <p:sldId id="267" r:id="rId10"/>
    <p:sldId id="264" r:id="rId11"/>
    <p:sldId id="265" r:id="rId12"/>
    <p:sldId id="268" r:id="rId13"/>
    <p:sldId id="257" r:id="rId14"/>
    <p:sldId id="26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BC4C7-C5DE-4E4A-BA4D-D33B94073426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3B57D-9B54-40B8-B09C-A7CA4F13F76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4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14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17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51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7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21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39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2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45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18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48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12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9158B-8E1A-4940-B6FB-5EE6ADDE9112}" type="datetimeFigureOut">
              <a:rPr lang="fr-FR" smtClean="0"/>
              <a:t>27/11/2019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5505-E2D3-4EC8-8771-AFBD85A3FD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20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stanbul - Flow Through t-WWW.DOWNVIDS.NE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77703"/>
            <a:ext cx="9144000" cy="914545"/>
          </a:xfrm>
          <a:solidFill>
            <a:schemeClr val="tx1">
              <a:alpha val="30000"/>
            </a:schemeClr>
          </a:solidFill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YOUR TRAVEL TEMPLATE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84324"/>
            <a:ext cx="9144000" cy="1100591"/>
          </a:xfrm>
          <a:solidFill>
            <a:schemeClr val="tx1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Lorem ipsum dolor sit </a:t>
            </a:r>
            <a:r>
              <a:rPr lang="en-US" dirty="0" err="1">
                <a:solidFill>
                  <a:srgbClr val="FFFF00"/>
                </a:solidFill>
              </a:rPr>
              <a:t>amet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consectetur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adipiscing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elit</a:t>
            </a:r>
            <a:r>
              <a:rPr lang="en-US" dirty="0">
                <a:solidFill>
                  <a:srgbClr val="FFFF00"/>
                </a:solidFill>
              </a:rPr>
              <a:t>. Vestibulum </a:t>
            </a:r>
            <a:r>
              <a:rPr lang="en-US" dirty="0" err="1">
                <a:solidFill>
                  <a:srgbClr val="FFFF00"/>
                </a:solidFill>
              </a:rPr>
              <a:t>congue</a:t>
            </a:r>
            <a:r>
              <a:rPr lang="en-US" dirty="0">
                <a:solidFill>
                  <a:srgbClr val="FFFF00"/>
                </a:solidFill>
              </a:rPr>
              <a:t> cursus </a:t>
            </a:r>
            <a:r>
              <a:rPr lang="en-US" dirty="0" err="1">
                <a:solidFill>
                  <a:srgbClr val="FFFF00"/>
                </a:solidFill>
              </a:rPr>
              <a:t>euismod</a:t>
            </a:r>
            <a:r>
              <a:rPr lang="en-US" dirty="0">
                <a:solidFill>
                  <a:srgbClr val="FFFF00"/>
                </a:solidFill>
              </a:rPr>
              <a:t>. </a:t>
            </a:r>
            <a:r>
              <a:rPr lang="en-US" dirty="0" err="1">
                <a:solidFill>
                  <a:srgbClr val="FFFF00"/>
                </a:solidFill>
              </a:rPr>
              <a:t>Quisque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aliquam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consequat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risus</a:t>
            </a:r>
            <a:r>
              <a:rPr lang="en-US" dirty="0">
                <a:solidFill>
                  <a:srgbClr val="FFFF00"/>
                </a:solidFill>
              </a:rPr>
              <a:t> at </a:t>
            </a:r>
            <a:r>
              <a:rPr lang="en-US" dirty="0" err="1">
                <a:solidFill>
                  <a:srgbClr val="FFFF00"/>
                </a:solidFill>
              </a:rPr>
              <a:t>eleifend</a:t>
            </a:r>
            <a:r>
              <a:rPr lang="en-US" dirty="0">
                <a:solidFill>
                  <a:srgbClr val="FFFF00"/>
                </a:solidFill>
              </a:rPr>
              <a:t>. Cras mi </a:t>
            </a:r>
            <a:r>
              <a:rPr lang="en-US" dirty="0" err="1">
                <a:solidFill>
                  <a:srgbClr val="FFFF00"/>
                </a:solidFill>
              </a:rPr>
              <a:t>metus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aliquam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nec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tortor</a:t>
            </a:r>
            <a:r>
              <a:rPr lang="en-US" dirty="0">
                <a:solidFill>
                  <a:srgbClr val="FFFF00"/>
                </a:solidFill>
              </a:rPr>
              <a:t> in, </a:t>
            </a:r>
            <a:r>
              <a:rPr lang="en-US" dirty="0" err="1">
                <a:solidFill>
                  <a:srgbClr val="FFFF00"/>
                </a:solidFill>
              </a:rPr>
              <a:t>scelerisque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interdum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sapien</a:t>
            </a:r>
            <a:r>
              <a:rPr lang="en-US" dirty="0">
                <a:solidFill>
                  <a:srgbClr val="FFFF00"/>
                </a:solidFill>
              </a:rPr>
              <a:t>.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59" t="1" r="25263" b="46354"/>
          <a:stretch/>
        </p:blipFill>
        <p:spPr>
          <a:xfrm>
            <a:off x="0" y="-1103671"/>
            <a:ext cx="12391876" cy="815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3846" y1="95058" x2="30962" y2="77616"/>
                        <a14:foregroundMark x1="36538" y1="89826" x2="70769" y2="89244"/>
                        <a14:foregroundMark x1="73269" y1="90988" x2="88269" y2="86919"/>
                        <a14:foregroundMark x1="84231" y1="88081" x2="97500" y2="89244"/>
                        <a14:foregroundMark x1="95192" y1="90698" x2="96538" y2="75291"/>
                        <a14:foregroundMark x1="95769" y1="91279" x2="94615" y2="67442"/>
                        <a14:foregroundMark x1="92692" y1="71512" x2="80000" y2="61047"/>
                        <a14:foregroundMark x1="81154" y1="62500" x2="1154" y2="61628"/>
                        <a14:foregroundMark x1="3846" y1="37791" x2="86538" y2="36628"/>
                        <a14:foregroundMark x1="71731" y1="36047" x2="68269" y2="14244"/>
                        <a14:foregroundMark x1="65769" y1="13663" x2="41538" y2="19477"/>
                        <a14:foregroundMark x1="36538" y1="4360" x2="8269" y2="21221"/>
                        <a14:foregroundMark x1="23846" y1="24128" x2="51923" y2="33721"/>
                        <a14:foregroundMark x1="24231" y1="32267" x2="38269" y2="30814"/>
                        <a14:foregroundMark x1="4615" y1="90407" x2="14038" y2="90407"/>
                        <a14:foregroundMark x1="31538" y1="88663" x2="28077" y2="93605"/>
                        <a14:backgroundMark x1="29231" y1="99419" x2="27308" y2="99709"/>
                        <a14:backgroundMark x1="21154" y1="99419" x2="23846" y2="99709"/>
                        <a14:backgroundMark x1="27115" y1="581" x2="29808" y2="0"/>
                        <a14:backgroundMark x1="38654" y1="872" x2="35192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9038" y="1428018"/>
            <a:ext cx="4130797" cy="273268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61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"/>
            <a:ext cx="12192000" cy="8128000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6858000" y="365125"/>
            <a:ext cx="449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924300" y="1825625"/>
            <a:ext cx="74295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</a:t>
            </a:r>
          </a:p>
          <a:p>
            <a:r>
              <a:rPr lang="fr-FR" dirty="0"/>
              <a:t>a</a:t>
            </a:r>
          </a:p>
          <a:p>
            <a:r>
              <a:rPr lang="fr-FR" dirty="0"/>
              <a:t>a</a:t>
            </a:r>
          </a:p>
          <a:p>
            <a:r>
              <a:rPr lang="fr-FR" dirty="0"/>
              <a:t>a</a:t>
            </a:r>
          </a:p>
          <a:p>
            <a:r>
              <a:rPr lang="fr-FR" dirty="0"/>
              <a:t>a</a:t>
            </a:r>
          </a:p>
          <a:p>
            <a:r>
              <a:rPr lang="fr-FR" dirty="0"/>
              <a:t>a</a:t>
            </a:r>
          </a:p>
          <a:p>
            <a:r>
              <a:rPr lang="fr-FR" dirty="0"/>
              <a:t>a</a:t>
            </a:r>
          </a:p>
          <a:p>
            <a:r>
              <a:rPr lang="fr-F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67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0D2169-74A4-4B96-875A-7A0AF4F529AB}"/>
              </a:ext>
            </a:extLst>
          </p:cNvPr>
          <p:cNvSpPr/>
          <p:nvPr/>
        </p:nvSpPr>
        <p:spPr>
          <a:xfrm rot="2700000">
            <a:off x="3988299" y="1321300"/>
            <a:ext cx="4215400" cy="4215400"/>
          </a:xfrm>
          <a:prstGeom prst="rect">
            <a:avLst/>
          </a:prstGeom>
          <a:solidFill>
            <a:srgbClr val="253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72A6CE-D41F-4B81-8FCE-A01FCF19E374}"/>
              </a:ext>
            </a:extLst>
          </p:cNvPr>
          <p:cNvSpPr/>
          <p:nvPr/>
        </p:nvSpPr>
        <p:spPr>
          <a:xfrm>
            <a:off x="4489868" y="1706218"/>
            <a:ext cx="3445564" cy="3445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5362DD-8746-4C81-9A43-D8FEBB09B845}"/>
              </a:ext>
            </a:extLst>
          </p:cNvPr>
          <p:cNvSpPr/>
          <p:nvPr/>
        </p:nvSpPr>
        <p:spPr>
          <a:xfrm>
            <a:off x="4489868" y="1706218"/>
            <a:ext cx="3445564" cy="3445564"/>
          </a:xfrm>
          <a:prstGeom prst="ellipse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A259CF-0210-4128-95A0-91F40D50E860}"/>
              </a:ext>
            </a:extLst>
          </p:cNvPr>
          <p:cNvSpPr/>
          <p:nvPr/>
        </p:nvSpPr>
        <p:spPr>
          <a:xfrm>
            <a:off x="4213560" y="1706218"/>
            <a:ext cx="1860936" cy="3445564"/>
          </a:xfrm>
          <a:custGeom>
            <a:avLst/>
            <a:gdLst>
              <a:gd name="connsiteX0" fmla="*/ 1722782 w 1860936"/>
              <a:gd name="connsiteY0" fmla="*/ 0 h 3445564"/>
              <a:gd name="connsiteX1" fmla="*/ 1860936 w 1860936"/>
              <a:gd name="connsiteY1" fmla="*/ 6977 h 3445564"/>
              <a:gd name="connsiteX2" fmla="*/ 1822946 w 1860936"/>
              <a:gd name="connsiteY2" fmla="*/ 8895 h 3445564"/>
              <a:gd name="connsiteX3" fmla="*/ 276308 w 1860936"/>
              <a:gd name="connsiteY3" fmla="*/ 1722782 h 3445564"/>
              <a:gd name="connsiteX4" fmla="*/ 1822946 w 1860936"/>
              <a:gd name="connsiteY4" fmla="*/ 3436669 h 3445564"/>
              <a:gd name="connsiteX5" fmla="*/ 1860936 w 1860936"/>
              <a:gd name="connsiteY5" fmla="*/ 3438588 h 3445564"/>
              <a:gd name="connsiteX6" fmla="*/ 1722782 w 1860936"/>
              <a:gd name="connsiteY6" fmla="*/ 3445564 h 3445564"/>
              <a:gd name="connsiteX7" fmla="*/ 0 w 1860936"/>
              <a:gd name="connsiteY7" fmla="*/ 1722782 h 3445564"/>
              <a:gd name="connsiteX8" fmla="*/ 1722782 w 1860936"/>
              <a:gd name="connsiteY8" fmla="*/ 0 h 34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936" h="3445564">
                <a:moveTo>
                  <a:pt x="1722782" y="0"/>
                </a:moveTo>
                <a:lnTo>
                  <a:pt x="1860936" y="6977"/>
                </a:lnTo>
                <a:lnTo>
                  <a:pt x="1822946" y="8895"/>
                </a:lnTo>
                <a:cubicBezTo>
                  <a:pt x="954223" y="97118"/>
                  <a:pt x="276308" y="830783"/>
                  <a:pt x="276308" y="1722782"/>
                </a:cubicBezTo>
                <a:cubicBezTo>
                  <a:pt x="276308" y="2614782"/>
                  <a:pt x="954223" y="3348446"/>
                  <a:pt x="1822946" y="3436669"/>
                </a:cubicBezTo>
                <a:lnTo>
                  <a:pt x="1860936" y="3438588"/>
                </a:lnTo>
                <a:lnTo>
                  <a:pt x="1722782" y="3445564"/>
                </a:lnTo>
                <a:cubicBezTo>
                  <a:pt x="771316" y="3445564"/>
                  <a:pt x="0" y="2674248"/>
                  <a:pt x="0" y="1722782"/>
                </a:cubicBezTo>
                <a:cubicBezTo>
                  <a:pt x="0" y="771316"/>
                  <a:pt x="771316" y="0"/>
                  <a:pt x="1722782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FB48B-E5DD-41D3-97B8-310313654DAA}"/>
              </a:ext>
            </a:extLst>
          </p:cNvPr>
          <p:cNvSpPr/>
          <p:nvPr/>
        </p:nvSpPr>
        <p:spPr>
          <a:xfrm rot="2700000" flipV="1">
            <a:off x="9205080" y="3119147"/>
            <a:ext cx="619702" cy="61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70888-A250-4017-AE3D-703F29EE9727}"/>
              </a:ext>
            </a:extLst>
          </p:cNvPr>
          <p:cNvSpPr/>
          <p:nvPr/>
        </p:nvSpPr>
        <p:spPr>
          <a:xfrm rot="2700000" flipV="1">
            <a:off x="2367215" y="3119148"/>
            <a:ext cx="619702" cy="619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7128F-FA95-44DE-9F66-E8FBD59F2D25}"/>
              </a:ext>
            </a:extLst>
          </p:cNvPr>
          <p:cNvSpPr txBox="1"/>
          <p:nvPr/>
        </p:nvSpPr>
        <p:spPr>
          <a:xfrm>
            <a:off x="6197956" y="3171434"/>
            <a:ext cx="629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D2846"/>
                </a:solidFill>
                <a:latin typeface="Dosis" panose="02010703020202060003" pitchFamily="2" charset="0"/>
              </a:rPr>
              <a:t>FOR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EFF58-A188-4987-9D70-820B05AA46EF}"/>
              </a:ext>
            </a:extLst>
          </p:cNvPr>
          <p:cNvSpPr txBox="1"/>
          <p:nvPr/>
        </p:nvSpPr>
        <p:spPr>
          <a:xfrm>
            <a:off x="5223401" y="3815345"/>
            <a:ext cx="21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Dosis" panose="02010703020202060003" pitchFamily="2" charset="0"/>
              </a:rPr>
              <a:t>WATCHING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9F481A-9F7A-497C-867D-815F2AE65A68}"/>
              </a:ext>
            </a:extLst>
          </p:cNvPr>
          <p:cNvSpPr/>
          <p:nvPr/>
        </p:nvSpPr>
        <p:spPr>
          <a:xfrm>
            <a:off x="5926834" y="3112929"/>
            <a:ext cx="671953" cy="306003"/>
          </a:xfrm>
          <a:prstGeom prst="rect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998748-E412-4FA5-BE6B-1388F8BC9FF2}"/>
              </a:ext>
            </a:extLst>
          </p:cNvPr>
          <p:cNvSpPr txBox="1"/>
          <p:nvPr/>
        </p:nvSpPr>
        <p:spPr>
          <a:xfrm>
            <a:off x="4963886" y="2129683"/>
            <a:ext cx="2077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Dosis" panose="02010703020202060003" pitchFamily="2" charset="0"/>
              </a:rPr>
              <a:t>THANKS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90D03E-3F16-4D4C-B976-3CB492C84888}"/>
              </a:ext>
            </a:extLst>
          </p:cNvPr>
          <p:cNvSpPr/>
          <p:nvPr/>
        </p:nvSpPr>
        <p:spPr>
          <a:xfrm>
            <a:off x="5106398" y="2268984"/>
            <a:ext cx="1793803" cy="521879"/>
          </a:xfrm>
          <a:prstGeom prst="rect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7A9D8-ADC7-420D-84C5-03ACD8D74F12}"/>
              </a:ext>
            </a:extLst>
          </p:cNvPr>
          <p:cNvSpPr/>
          <p:nvPr/>
        </p:nvSpPr>
        <p:spPr>
          <a:xfrm>
            <a:off x="5061269" y="3867194"/>
            <a:ext cx="1979864" cy="449671"/>
          </a:xfrm>
          <a:prstGeom prst="rect">
            <a:avLst/>
          </a:prstGeom>
          <a:solidFill>
            <a:srgbClr val="D20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2C9FF5-1A64-493E-B923-A2258650C52C}"/>
              </a:ext>
            </a:extLst>
          </p:cNvPr>
          <p:cNvSpPr/>
          <p:nvPr/>
        </p:nvSpPr>
        <p:spPr>
          <a:xfrm rot="2700000" flipV="1">
            <a:off x="2519015" y="3271051"/>
            <a:ext cx="316102" cy="316102"/>
          </a:xfrm>
          <a:prstGeom prst="rect">
            <a:avLst/>
          </a:prstGeom>
          <a:solidFill>
            <a:srgbClr val="1D2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53D199-8F0F-4E9A-9E60-DD65DD0FD7FA}"/>
              </a:ext>
            </a:extLst>
          </p:cNvPr>
          <p:cNvSpPr/>
          <p:nvPr/>
        </p:nvSpPr>
        <p:spPr>
          <a:xfrm rot="2700000" flipV="1">
            <a:off x="9356882" y="3271051"/>
            <a:ext cx="316102" cy="316102"/>
          </a:xfrm>
          <a:prstGeom prst="rect">
            <a:avLst/>
          </a:prstGeom>
          <a:solidFill>
            <a:srgbClr val="1D2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2.91667E-6 0.0733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392 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0587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0" grpId="0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" y="1143"/>
            <a:ext cx="14735175" cy="161258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PHOTOS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889" y="2225818"/>
            <a:ext cx="1724025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338" y="419965"/>
            <a:ext cx="1381125" cy="1381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22" y="2482993"/>
            <a:ext cx="1590675" cy="1314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341" y="2434247"/>
            <a:ext cx="1371600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10" y="2262568"/>
            <a:ext cx="1352550" cy="1352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482" y="4589748"/>
            <a:ext cx="1590675" cy="1438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361" y="4439210"/>
            <a:ext cx="156210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421" y="4837398"/>
            <a:ext cx="1724025" cy="1190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8529" y="4646899"/>
            <a:ext cx="10953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LOGOS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286" y1="93462" x2="39560" y2="64231"/>
                        <a14:foregroundMark x1="32967" y1="94231" x2="18681" y2="65000"/>
                        <a14:foregroundMark x1="24725" y1="91923" x2="46154" y2="71923"/>
                        <a14:foregroundMark x1="46154" y1="70385" x2="20879" y2="64231"/>
                        <a14:foregroundMark x1="81319" y1="18077" x2="85165" y2="51154"/>
                        <a14:foregroundMark x1="96703" y1="57308" x2="82967" y2="51154"/>
                        <a14:foregroundMark x1="92857" y1="96538" x2="2747" y2="95385"/>
                        <a14:foregroundMark x1="21429" y1="67692" x2="10440" y2="88077"/>
                        <a14:foregroundMark x1="87912" y1="96923" x2="47802" y2="99231"/>
                        <a14:foregroundMark x1="84615" y1="97692" x2="65385" y2="9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82" y="1896844"/>
            <a:ext cx="1733550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500" y1="93725" x2="32955" y2="96471"/>
                        <a14:foregroundMark x1="96591" y1="95294" x2="5682" y2="94510"/>
                        <a14:foregroundMark x1="84091" y1="93725" x2="54545" y2="91373"/>
                        <a14:foregroundMark x1="77841" y1="91373" x2="93182" y2="93725"/>
                        <a14:foregroundMark x1="28977" y1="98824" x2="3409" y2="94118"/>
                        <a14:backgroundMark x1="87500" y1="99608" x2="71591" y2="99608"/>
                        <a14:backgroundMark x1="13636" y1="99608" x2="30114" y2="99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3851" y="1896844"/>
            <a:ext cx="1676400" cy="2428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416" y="4152502"/>
            <a:ext cx="1638300" cy="2495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385" y1="89105" x2="51538" y2="96887"/>
                        <a14:foregroundMark x1="93077" y1="95720" x2="6923" y2="95720"/>
                        <a14:foregroundMark x1="90769" y1="97276" x2="53846" y2="94163"/>
                        <a14:foregroundMark x1="89231" y1="96887" x2="52308" y2="98054"/>
                        <a14:foregroundMark x1="51538" y1="17899" x2="53846" y2="29183"/>
                        <a14:foregroundMark x1="57692" y1="84436" x2="52308" y2="89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55" y="4301906"/>
            <a:ext cx="1238250" cy="244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3023" y1="86905" x2="79651" y2="91270"/>
                        <a14:foregroundMark x1="36628" y1="95238" x2="20930" y2="91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5500" y="4152502"/>
            <a:ext cx="16383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EDEC84-226B-4165-B461-9E9B03A4F4BD}"/>
              </a:ext>
            </a:extLst>
          </p:cNvPr>
          <p:cNvSpPr/>
          <p:nvPr/>
        </p:nvSpPr>
        <p:spPr>
          <a:xfrm>
            <a:off x="653143" y="576943"/>
            <a:ext cx="10842171" cy="592249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838200" y="543621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TITLE GOES HERE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Duis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non </a:t>
            </a:r>
            <a:r>
              <a:rPr lang="en-US" dirty="0" err="1"/>
              <a:t>interdum</a:t>
            </a:r>
            <a:r>
              <a:rPr lang="en-US" dirty="0"/>
              <a:t> ante lacinia </a:t>
            </a:r>
            <a:r>
              <a:rPr lang="en-US" dirty="0" err="1"/>
              <a:t>eget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/>
              <a:t>Sed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ac convallis </a:t>
            </a:r>
            <a:r>
              <a:rPr lang="en-US" dirty="0" err="1"/>
              <a:t>orci</a:t>
            </a:r>
            <a:r>
              <a:rPr lang="en-US" dirty="0"/>
              <a:t> porta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/>
              <a:t>Duis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non </a:t>
            </a:r>
            <a:r>
              <a:rPr lang="en-US" dirty="0" err="1"/>
              <a:t>interdum</a:t>
            </a:r>
            <a:r>
              <a:rPr lang="en-US" dirty="0"/>
              <a:t> ante lacinia </a:t>
            </a:r>
            <a:r>
              <a:rPr lang="en-US" dirty="0" err="1"/>
              <a:t>eget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/>
              <a:t>Sed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ac convallis </a:t>
            </a:r>
            <a:r>
              <a:rPr lang="en-US" dirty="0" err="1"/>
              <a:t>orci</a:t>
            </a:r>
            <a:r>
              <a:rPr lang="en-US" dirty="0"/>
              <a:t> porta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/>
              <a:t>Duis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non </a:t>
            </a:r>
            <a:r>
              <a:rPr lang="en-US" dirty="0" err="1"/>
              <a:t>interdum</a:t>
            </a:r>
            <a:r>
              <a:rPr lang="en-US" dirty="0"/>
              <a:t> ante lacinia </a:t>
            </a:r>
            <a:r>
              <a:rPr lang="en-US" dirty="0" err="1"/>
              <a:t>eget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/>
              <a:t>Sed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ac convallis </a:t>
            </a:r>
            <a:r>
              <a:rPr lang="en-US" dirty="0" err="1"/>
              <a:t>orci</a:t>
            </a:r>
            <a:r>
              <a:rPr lang="en-US" dirty="0"/>
              <a:t> porta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/>
              <a:t>Duis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non </a:t>
            </a:r>
            <a:r>
              <a:rPr lang="en-US" dirty="0" err="1"/>
              <a:t>interdum</a:t>
            </a:r>
            <a:r>
              <a:rPr lang="en-US" dirty="0"/>
              <a:t> ante lacinia </a:t>
            </a:r>
            <a:r>
              <a:rPr lang="en-US" dirty="0" err="1"/>
              <a:t>eget</a:t>
            </a:r>
            <a:r>
              <a:rPr lang="en-US" dirty="0"/>
              <a:t>.</a:t>
            </a:r>
            <a:endParaRPr lang="fr-FR" dirty="0"/>
          </a:p>
          <a:p>
            <a:r>
              <a:rPr lang="en-US" dirty="0"/>
              <a:t>Sed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, ac convallis </a:t>
            </a:r>
            <a:r>
              <a:rPr lang="en-US" dirty="0" err="1"/>
              <a:t>orci</a:t>
            </a:r>
            <a:r>
              <a:rPr lang="en-US" dirty="0"/>
              <a:t> porta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4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38" t="4680" r="1428" b="3905"/>
          <a:stretch/>
        </p:blipFill>
        <p:spPr>
          <a:xfrm>
            <a:off x="-15671" y="-1091520"/>
            <a:ext cx="12207671" cy="7949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3421" y="2498951"/>
            <a:ext cx="4049486" cy="930049"/>
          </a:xfr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/>
          <a:lstStyle/>
          <a:p>
            <a:r>
              <a:rPr lang="fr-FR" dirty="0"/>
              <a:t>YOUR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1142"/>
            <a:ext cx="9144000" cy="1556657"/>
          </a:xfrm>
          <a:solidFill>
            <a:schemeClr val="accent6">
              <a:lumMod val="40000"/>
              <a:lumOff val="60000"/>
              <a:alpha val="40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/>
              <a:t>Duis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id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. Duis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libero,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lacinia sed. </a:t>
            </a:r>
            <a:r>
              <a:rPr lang="en-US" dirty="0" err="1"/>
              <a:t>Curabitur</a:t>
            </a:r>
            <a:r>
              <a:rPr lang="en-US" dirty="0"/>
              <a:t> semper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fermentum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a semper. </a:t>
            </a:r>
            <a:r>
              <a:rPr lang="en-US" dirty="0" err="1"/>
              <a:t>Aliquam</a:t>
            </a:r>
            <a:r>
              <a:rPr lang="en-US" dirty="0"/>
              <a:t> porta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515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436" t="49234" b="1413"/>
          <a:stretch/>
        </p:blipFill>
        <p:spPr>
          <a:xfrm>
            <a:off x="0" y="-678425"/>
            <a:ext cx="14020800" cy="7728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0202" y1="5812" x2="28499" y2="4615"/>
                        <a14:foregroundMark x1="69983" y1="98632" x2="80438" y2="81538"/>
                        <a14:foregroundMark x1="72681" y1="95385" x2="57167" y2="77094"/>
                        <a14:foregroundMark x1="1518" y1="87692" x2="28836" y2="83248"/>
                        <a14:foregroundMark x1="12985" y1="98803" x2="28331" y2="76239"/>
                        <a14:foregroundMark x1="18381" y1="95897" x2="10118" y2="74872"/>
                        <a14:foregroundMark x1="65430" y1="84274" x2="74368" y2="81197"/>
                        <a14:foregroundMark x1="82799" y1="88376" x2="97133" y2="84957"/>
                        <a14:foregroundMark x1="57167" y1="3077" x2="29511" y2="8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4712" y="1690688"/>
            <a:ext cx="4422575" cy="43629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353421" y="365124"/>
            <a:ext cx="29078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LET’S GO</a:t>
            </a:r>
          </a:p>
        </p:txBody>
      </p:sp>
    </p:spTree>
    <p:extLst>
      <p:ext uri="{BB962C8B-B14F-4D97-AF65-F5344CB8AC3E}">
        <p14:creationId xmlns:p14="http://schemas.microsoft.com/office/powerpoint/2010/main" val="34850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0010A3B-A076-4F4E-B4CF-EB2607C0268B}"/>
              </a:ext>
            </a:extLst>
          </p:cNvPr>
          <p:cNvGrpSpPr/>
          <p:nvPr/>
        </p:nvGrpSpPr>
        <p:grpSpPr>
          <a:xfrm>
            <a:off x="6676290" y="2352787"/>
            <a:ext cx="5143500" cy="2109491"/>
            <a:chOff x="6879612" y="2270384"/>
            <a:chExt cx="5143500" cy="2109491"/>
          </a:xfrm>
          <a:solidFill>
            <a:schemeClr val="bg1">
              <a:alpha val="48000"/>
            </a:schemeClr>
          </a:solidFill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345BBC-45C2-4177-8EB0-87EBD8BF9165}"/>
                </a:ext>
              </a:extLst>
            </p:cNvPr>
            <p:cNvSpPr txBox="1"/>
            <p:nvPr/>
          </p:nvSpPr>
          <p:spPr>
            <a:xfrm>
              <a:off x="6879612" y="3035648"/>
              <a:ext cx="333692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CONTENT DELIVERY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73E096-BB55-472B-BC17-90588069DAE9}"/>
                </a:ext>
              </a:extLst>
            </p:cNvPr>
            <p:cNvSpPr txBox="1"/>
            <p:nvPr/>
          </p:nvSpPr>
          <p:spPr>
            <a:xfrm>
              <a:off x="6879612" y="2270384"/>
              <a:ext cx="514350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PRESENTATION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22A125-AE2A-4E24-AEC3-D5CE82BD7E65}"/>
                </a:ext>
              </a:extLst>
            </p:cNvPr>
            <p:cNvSpPr txBox="1"/>
            <p:nvPr/>
          </p:nvSpPr>
          <p:spPr>
            <a:xfrm>
              <a:off x="6879612" y="3518100"/>
              <a:ext cx="333692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POWERPOINT SCHOOL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7ECD8E-21C0-4877-BBB9-DF7908AD8DA0}"/>
                </a:ext>
              </a:extLst>
            </p:cNvPr>
            <p:cNvSpPr txBox="1"/>
            <p:nvPr/>
          </p:nvSpPr>
          <p:spPr>
            <a:xfrm>
              <a:off x="6879612" y="3979765"/>
              <a:ext cx="2942251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w Cen MT" panose="020B0602020104020603" pitchFamily="34" charset="0"/>
                </a:rPr>
                <a:t>YOUR SUBTITTLE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68DA095-5AA6-45CB-914D-549D391484B4}"/>
              </a:ext>
            </a:extLst>
          </p:cNvPr>
          <p:cNvGrpSpPr/>
          <p:nvPr/>
        </p:nvGrpSpPr>
        <p:grpSpPr>
          <a:xfrm>
            <a:off x="-5417524" y="0"/>
            <a:ext cx="10729913" cy="6858000"/>
            <a:chOff x="10249606" y="0"/>
            <a:chExt cx="10729913" cy="6858000"/>
          </a:xfrm>
          <a:solidFill>
            <a:schemeClr val="accent1">
              <a:lumMod val="75000"/>
            </a:schemeClr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761E50-ACF4-4AEB-91B2-4D1260FF3876}"/>
                </a:ext>
              </a:extLst>
            </p:cNvPr>
            <p:cNvGrpSpPr/>
            <p:nvPr/>
          </p:nvGrpSpPr>
          <p:grpSpPr>
            <a:xfrm>
              <a:off x="10249606" y="0"/>
              <a:ext cx="10729913" cy="6858000"/>
              <a:chOff x="-4114800" y="0"/>
              <a:chExt cx="10729913" cy="6858000"/>
            </a:xfrm>
            <a:grpFill/>
            <a:effectLst>
              <a:outerShdw blurRad="254000" dist="88900" algn="l" rotWithShape="0">
                <a:schemeClr val="tx1">
                  <a:lumMod val="95000"/>
                  <a:lumOff val="5000"/>
                  <a:alpha val="51000"/>
                </a:scheme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A82F37-F384-44AF-8D4D-8E5AB51F36CD}"/>
                  </a:ext>
                </a:extLst>
              </p:cNvPr>
              <p:cNvSpPr/>
              <p:nvPr/>
            </p:nvSpPr>
            <p:spPr>
              <a:xfrm>
                <a:off x="-4114800" y="0"/>
                <a:ext cx="984885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4CE4060-9EA1-4A18-9D41-27A4057CDEAD}"/>
                  </a:ext>
                </a:extLst>
              </p:cNvPr>
              <p:cNvGrpSpPr/>
              <p:nvPr/>
            </p:nvGrpSpPr>
            <p:grpSpPr>
              <a:xfrm>
                <a:off x="5734050" y="2952212"/>
                <a:ext cx="881063" cy="923330"/>
                <a:chOff x="8401050" y="3607250"/>
                <a:chExt cx="881063" cy="923330"/>
              </a:xfrm>
              <a:grpFill/>
            </p:grpSpPr>
            <p:sp>
              <p:nvSpPr>
                <p:cNvPr id="2" name="Rectangle: Top Corners Rounded 1">
                  <a:extLst>
                    <a:ext uri="{FF2B5EF4-FFF2-40B4-BE49-F238E27FC236}">
                      <a16:creationId xmlns:a16="http://schemas.microsoft.com/office/drawing/2014/main" id="{C5D1EB51-A0E9-4F9E-8E46-8B3E890D1A1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7756F21-0986-45B4-9493-6206B3F28A7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latin typeface="DAGGERSQUARE" pitchFamily="50" charset="0"/>
                    </a:rPr>
                    <a:t>A</a:t>
                  </a:r>
                </a:p>
              </p:txBody>
            </p:sp>
          </p:grp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5D5122A-C246-4D14-A319-B2F43FE3C943}"/>
                </a:ext>
              </a:extLst>
            </p:cNvPr>
            <p:cNvGrpSpPr/>
            <p:nvPr/>
          </p:nvGrpSpPr>
          <p:grpSpPr>
            <a:xfrm>
              <a:off x="14056340" y="1501624"/>
              <a:ext cx="4796782" cy="4036597"/>
              <a:chOff x="5330572" y="1501624"/>
              <a:chExt cx="4796782" cy="4036597"/>
            </a:xfrm>
            <a:grpFill/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5F4D23-23FA-409E-A146-57262624239E}"/>
                  </a:ext>
                </a:extLst>
              </p:cNvPr>
              <p:cNvSpPr txBox="1"/>
              <p:nvPr/>
            </p:nvSpPr>
            <p:spPr>
              <a:xfrm>
                <a:off x="6682557" y="3296304"/>
                <a:ext cx="2098756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DAGGERSQUARE" pitchFamily="50" charset="0"/>
                  </a:rPr>
                  <a:t>YOUR CONTENT</a:t>
                </a: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76932D89-666B-488D-8353-C17D090F64F0}"/>
                  </a:ext>
                </a:extLst>
              </p:cNvPr>
              <p:cNvGrpSpPr/>
              <p:nvPr/>
            </p:nvGrpSpPr>
            <p:grpSpPr>
              <a:xfrm>
                <a:off x="5330572" y="1501624"/>
                <a:ext cx="4796782" cy="4036597"/>
                <a:chOff x="5330572" y="1501624"/>
                <a:chExt cx="4796782" cy="4036597"/>
              </a:xfrm>
              <a:grpFill/>
            </p:grpSpPr>
            <p:sp>
              <p:nvSpPr>
                <p:cNvPr id="46" name="Circle: Hollow 45">
                  <a:extLst>
                    <a:ext uri="{FF2B5EF4-FFF2-40B4-BE49-F238E27FC236}">
                      <a16:creationId xmlns:a16="http://schemas.microsoft.com/office/drawing/2014/main" id="{5FB1EB76-8EA6-4A30-B695-C1783E9F4437}"/>
                    </a:ext>
                  </a:extLst>
                </p:cNvPr>
                <p:cNvSpPr/>
                <p:nvPr/>
              </p:nvSpPr>
              <p:spPr>
                <a:xfrm>
                  <a:off x="6414218" y="2173032"/>
                  <a:ext cx="2648562" cy="2648562"/>
                </a:xfrm>
                <a:prstGeom prst="donut">
                  <a:avLst>
                    <a:gd name="adj" fmla="val 12685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D68F025F-C472-493C-9128-B0777320969E}"/>
                    </a:ext>
                  </a:extLst>
                </p:cNvPr>
                <p:cNvGrpSpPr/>
                <p:nvPr/>
              </p:nvGrpSpPr>
              <p:grpSpPr>
                <a:xfrm>
                  <a:off x="5330572" y="1501624"/>
                  <a:ext cx="4796782" cy="4036597"/>
                  <a:chOff x="5330572" y="1501624"/>
                  <a:chExt cx="4796782" cy="4036597"/>
                </a:xfrm>
                <a:grpFill/>
              </p:grpSpPr>
              <p:sp>
                <p:nvSpPr>
                  <p:cNvPr id="45" name="Block Arc 44">
                    <a:extLst>
                      <a:ext uri="{FF2B5EF4-FFF2-40B4-BE49-F238E27FC236}">
                        <a16:creationId xmlns:a16="http://schemas.microsoft.com/office/drawing/2014/main" id="{EB9E5A14-2189-4EBF-9440-46C245F45FF3}"/>
                      </a:ext>
                    </a:extLst>
                  </p:cNvPr>
                  <p:cNvSpPr/>
                  <p:nvPr/>
                </p:nvSpPr>
                <p:spPr>
                  <a:xfrm rot="17100000">
                    <a:off x="6414218" y="2173032"/>
                    <a:ext cx="2648562" cy="2648562"/>
                  </a:xfrm>
                  <a:prstGeom prst="blockArc">
                    <a:avLst>
                      <a:gd name="adj1" fmla="val 183959"/>
                      <a:gd name="adj2" fmla="val 10321606"/>
                      <a:gd name="adj3" fmla="val 12799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Block Arc 46">
                    <a:extLst>
                      <a:ext uri="{FF2B5EF4-FFF2-40B4-BE49-F238E27FC236}">
                        <a16:creationId xmlns:a16="http://schemas.microsoft.com/office/drawing/2014/main" id="{81351FA8-951C-42BF-81AC-EB1E5E3F36CC}"/>
                      </a:ext>
                    </a:extLst>
                  </p:cNvPr>
                  <p:cNvSpPr/>
                  <p:nvPr/>
                </p:nvSpPr>
                <p:spPr>
                  <a:xfrm>
                    <a:off x="6407654" y="2173032"/>
                    <a:ext cx="2648562" cy="2648562"/>
                  </a:xfrm>
                  <a:prstGeom prst="blockArc">
                    <a:avLst>
                      <a:gd name="adj1" fmla="val 5324802"/>
                      <a:gd name="adj2" fmla="val 10321606"/>
                      <a:gd name="adj3" fmla="val 12799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Block Arc 47">
                    <a:extLst>
                      <a:ext uri="{FF2B5EF4-FFF2-40B4-BE49-F238E27FC236}">
                        <a16:creationId xmlns:a16="http://schemas.microsoft.com/office/drawing/2014/main" id="{3410DE77-18AC-4B32-9ECA-658CCFAD835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6407654" y="2173032"/>
                    <a:ext cx="2648562" cy="2648562"/>
                  </a:xfrm>
                  <a:prstGeom prst="blockArc">
                    <a:avLst>
                      <a:gd name="adj1" fmla="val 6907547"/>
                      <a:gd name="adj2" fmla="val 10321606"/>
                      <a:gd name="adj3" fmla="val 12799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F34FE6A0-1436-4DDB-85AC-BC6BF84B2E10}"/>
                      </a:ext>
                    </a:extLst>
                  </p:cNvPr>
                  <p:cNvGrpSpPr/>
                  <p:nvPr/>
                </p:nvGrpSpPr>
                <p:grpSpPr>
                  <a:xfrm>
                    <a:off x="5330572" y="1501624"/>
                    <a:ext cx="1351985" cy="434848"/>
                    <a:chOff x="5420007" y="1501624"/>
                    <a:chExt cx="1351985" cy="434848"/>
                  </a:xfrm>
                  <a:grpFill/>
                </p:grpSpPr>
                <p:sp>
                  <p:nvSpPr>
                    <p:cNvPr id="50" name="Rectangle: Rounded Corners 49">
                      <a:extLst>
                        <a:ext uri="{FF2B5EF4-FFF2-40B4-BE49-F238E27FC236}">
                          <a16:creationId xmlns:a16="http://schemas.microsoft.com/office/drawing/2014/main" id="{D379C1B4-CD40-44A1-AE21-9AEB3858CE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0CD795CE-BF8D-499C-8715-64AABB4643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73C2776F-4C49-4787-B330-F504EAA83EA9}"/>
                      </a:ext>
                    </a:extLst>
                  </p:cNvPr>
                  <p:cNvGrpSpPr/>
                  <p:nvPr/>
                </p:nvGrpSpPr>
                <p:grpSpPr>
                  <a:xfrm>
                    <a:off x="8775369" y="1501624"/>
                    <a:ext cx="1351985" cy="434848"/>
                    <a:chOff x="5420007" y="1501624"/>
                    <a:chExt cx="1351985" cy="434848"/>
                  </a:xfrm>
                  <a:grpFill/>
                </p:grpSpPr>
                <p:sp>
                  <p:nvSpPr>
                    <p:cNvPr id="54" name="Rectangle: Rounded Corners 53">
                      <a:extLst>
                        <a:ext uri="{FF2B5EF4-FFF2-40B4-BE49-F238E27FC236}">
                          <a16:creationId xmlns:a16="http://schemas.microsoft.com/office/drawing/2014/main" id="{0FD9F39C-F3DD-4029-B090-9A195FE19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E1214972-58A1-4EBD-8D15-490E9C80EA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CDDE16EC-C2A8-4459-9225-70B4C969C43D}"/>
                      </a:ext>
                    </a:extLst>
                  </p:cNvPr>
                  <p:cNvGrpSpPr/>
                  <p:nvPr/>
                </p:nvGrpSpPr>
                <p:grpSpPr>
                  <a:xfrm>
                    <a:off x="5330572" y="5103373"/>
                    <a:ext cx="1351985" cy="434848"/>
                    <a:chOff x="5420007" y="1501624"/>
                    <a:chExt cx="1351985" cy="434848"/>
                  </a:xfrm>
                  <a:grpFill/>
                </p:grpSpPr>
                <p:sp>
                  <p:nvSpPr>
                    <p:cNvPr id="57" name="Rectangle: Rounded Corners 56">
                      <a:extLst>
                        <a:ext uri="{FF2B5EF4-FFF2-40B4-BE49-F238E27FC236}">
                          <a16:creationId xmlns:a16="http://schemas.microsoft.com/office/drawing/2014/main" id="{082D59AB-B79D-4184-A70B-CE7C66FE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6E081DA7-B202-4528-96B9-49797D9E2A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4A83BE45-E88B-44E2-88DB-D4E6718B1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75369" y="5103373"/>
                    <a:ext cx="1351985" cy="434848"/>
                    <a:chOff x="5420007" y="1501624"/>
                    <a:chExt cx="1351985" cy="434848"/>
                  </a:xfrm>
                  <a:grpFill/>
                </p:grpSpPr>
                <p:sp>
                  <p:nvSpPr>
                    <p:cNvPr id="60" name="Rectangle: Rounded Corners 59">
                      <a:extLst>
                        <a:ext uri="{FF2B5EF4-FFF2-40B4-BE49-F238E27FC236}">
                          <a16:creationId xmlns:a16="http://schemas.microsoft.com/office/drawing/2014/main" id="{00A5757F-6D48-4FE6-9252-61A709A45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1223" y="1501624"/>
                      <a:ext cx="1211333" cy="434848"/>
                    </a:xfrm>
                    <a:prstGeom prst="roundRect">
                      <a:avLst>
                        <a:gd name="adj" fmla="val 23823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58DDC6C3-E2AC-41D0-B309-C768DE73B1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0007" y="1549771"/>
                      <a:ext cx="1351985" cy="338554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DAGGERSQUARE" pitchFamily="50" charset="0"/>
                        </a:rPr>
                        <a:t>ADD TEXT</a:t>
                      </a:r>
                    </a:p>
                  </p:txBody>
                </p:sp>
              </p:grpSp>
              <p:cxnSp>
                <p:nvCxnSpPr>
                  <p:cNvPr id="95" name="Straight Arrow Connector 94">
                    <a:extLst>
                      <a:ext uri="{FF2B5EF4-FFF2-40B4-BE49-F238E27FC236}">
                        <a16:creationId xmlns:a16="http://schemas.microsoft.com/office/drawing/2014/main" id="{17BBE642-81FF-4B25-B32C-0A2D14829A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988843" y="3801570"/>
                    <a:ext cx="1281820" cy="1301803"/>
                  </a:xfrm>
                  <a:prstGeom prst="straightConnector1">
                    <a:avLst/>
                  </a:prstGeom>
                  <a:grpFill/>
                  <a:ln>
                    <a:solidFill>
                      <a:srgbClr val="FC9D9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Arrow Connector 231">
                    <a:extLst>
                      <a:ext uri="{FF2B5EF4-FFF2-40B4-BE49-F238E27FC236}">
                        <a16:creationId xmlns:a16="http://schemas.microsoft.com/office/drawing/2014/main" id="{C9228D10-3727-4838-A2C1-D8FA93923B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38479" y="3757018"/>
                    <a:ext cx="1162701" cy="1248242"/>
                  </a:xfrm>
                  <a:prstGeom prst="straightConnector1">
                    <a:avLst/>
                  </a:prstGeom>
                  <a:grpFill/>
                  <a:ln>
                    <a:solidFill>
                      <a:srgbClr val="FC9D9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Arrow Connector 234">
                    <a:extLst>
                      <a:ext uri="{FF2B5EF4-FFF2-40B4-BE49-F238E27FC236}">
                        <a16:creationId xmlns:a16="http://schemas.microsoft.com/office/drawing/2014/main" id="{921218BF-7A66-4C27-96DA-532BE48170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144658" y="1967008"/>
                    <a:ext cx="1202620" cy="1216776"/>
                  </a:xfrm>
                  <a:prstGeom prst="straightConnector1">
                    <a:avLst/>
                  </a:prstGeom>
                  <a:grpFill/>
                  <a:ln>
                    <a:solidFill>
                      <a:srgbClr val="FC9D9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Arrow Connector 237">
                    <a:extLst>
                      <a:ext uri="{FF2B5EF4-FFF2-40B4-BE49-F238E27FC236}">
                        <a16:creationId xmlns:a16="http://schemas.microsoft.com/office/drawing/2014/main" id="{6B624F86-95E0-4238-9D46-EE817C24A6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163308" y="1964356"/>
                    <a:ext cx="1107355" cy="1275630"/>
                  </a:xfrm>
                  <a:prstGeom prst="straightConnector1">
                    <a:avLst/>
                  </a:prstGeom>
                  <a:grpFill/>
                  <a:ln>
                    <a:solidFill>
                      <a:srgbClr val="FC9D9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7BD0F8CB-278A-496F-BBAC-6FC9B9EC1783}"/>
              </a:ext>
            </a:extLst>
          </p:cNvPr>
          <p:cNvGrpSpPr/>
          <p:nvPr/>
        </p:nvGrpSpPr>
        <p:grpSpPr>
          <a:xfrm>
            <a:off x="-6596448" y="0"/>
            <a:ext cx="10729913" cy="6858000"/>
            <a:chOff x="0" y="0"/>
            <a:chExt cx="10729913" cy="6858000"/>
          </a:xfrm>
          <a:solidFill>
            <a:schemeClr val="accent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9F87DD0-B660-4FD3-9876-F10CFF006B32}"/>
                </a:ext>
              </a:extLst>
            </p:cNvPr>
            <p:cNvGrpSpPr/>
            <p:nvPr/>
          </p:nvGrpSpPr>
          <p:grpSpPr>
            <a:xfrm>
              <a:off x="0" y="0"/>
              <a:ext cx="10729913" cy="6858000"/>
              <a:chOff x="-5219700" y="0"/>
              <a:chExt cx="10729913" cy="6858000"/>
            </a:xfrm>
            <a:grpFill/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75D813-8D64-4748-8D21-48563217B55D}"/>
                  </a:ext>
                </a:extLst>
              </p:cNvPr>
              <p:cNvSpPr/>
              <p:nvPr/>
            </p:nvSpPr>
            <p:spPr>
              <a:xfrm>
                <a:off x="-5219700" y="0"/>
                <a:ext cx="984885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C0D95A8-67B5-4055-9C4F-3DBEE1C07201}"/>
                  </a:ext>
                </a:extLst>
              </p:cNvPr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  <a:grpFill/>
            </p:grpSpPr>
            <p:sp>
              <p:nvSpPr>
                <p:cNvPr id="13" name="Rectangle: Top Corners Rounded 12">
                  <a:extLst>
                    <a:ext uri="{FF2B5EF4-FFF2-40B4-BE49-F238E27FC236}">
                      <a16:creationId xmlns:a16="http://schemas.microsoft.com/office/drawing/2014/main" id="{4398BEEC-1423-4336-B5D8-03839CBA690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456715B-D0FD-4499-8AFC-ED7C0F550A86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latin typeface="DAGGERSQUARE" pitchFamily="50" charset="0"/>
                    </a:rPr>
                    <a:t>B</a:t>
                  </a: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74B79D3-2A17-4D81-A029-C45B90DB89C4}"/>
                </a:ext>
              </a:extLst>
            </p:cNvPr>
            <p:cNvGrpSpPr/>
            <p:nvPr/>
          </p:nvGrpSpPr>
          <p:grpSpPr>
            <a:xfrm>
              <a:off x="4188346" y="1101644"/>
              <a:ext cx="4356942" cy="4219153"/>
              <a:chOff x="4051032" y="1101644"/>
              <a:chExt cx="4356942" cy="4219153"/>
            </a:xfrm>
            <a:grpFill/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43B5457-F591-49E3-B0D8-BB4174F6F4C5}"/>
                  </a:ext>
                </a:extLst>
              </p:cNvPr>
              <p:cNvSpPr/>
              <p:nvPr/>
            </p:nvSpPr>
            <p:spPr>
              <a:xfrm>
                <a:off x="4051032" y="1101644"/>
                <a:ext cx="2172300" cy="2164836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ABEFC38-8382-4DF4-B355-4E1D4DC22BDB}"/>
                  </a:ext>
                </a:extLst>
              </p:cNvPr>
              <p:cNvSpPr/>
              <p:nvPr/>
            </p:nvSpPr>
            <p:spPr>
              <a:xfrm flipV="1">
                <a:off x="4929058" y="3429000"/>
                <a:ext cx="1288566" cy="1284136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CDF3DEB-7949-4D79-8EB4-FF5B8C59D8E2}"/>
                  </a:ext>
                </a:extLst>
              </p:cNvPr>
              <p:cNvSpPr/>
              <p:nvPr/>
            </p:nvSpPr>
            <p:spPr>
              <a:xfrm flipH="1">
                <a:off x="6507691" y="1688271"/>
                <a:ext cx="1583652" cy="1578210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F34204B-8D86-46FF-B35E-96293F071268}"/>
                  </a:ext>
                </a:extLst>
              </p:cNvPr>
              <p:cNvSpPr/>
              <p:nvPr/>
            </p:nvSpPr>
            <p:spPr>
              <a:xfrm flipH="1" flipV="1">
                <a:off x="6520967" y="3497313"/>
                <a:ext cx="1829770" cy="1823484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D2DCDEC8-AE87-4870-AA43-28EA9BAF249D}"/>
                  </a:ext>
                </a:extLst>
              </p:cNvPr>
              <p:cNvSpPr/>
              <p:nvPr/>
            </p:nvSpPr>
            <p:spPr>
              <a:xfrm>
                <a:off x="4173962" y="1165089"/>
                <a:ext cx="1900563" cy="959795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tx1"/>
                    </a:solidFill>
                  </a:rPr>
                  <a:t>DE</a:t>
                </a: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0FF73CE6-8A3C-4C06-8FBA-D4CBA1F32D3D}"/>
                  </a:ext>
                </a:extLst>
              </p:cNvPr>
              <p:cNvSpPr/>
              <p:nvPr/>
            </p:nvSpPr>
            <p:spPr>
              <a:xfrm>
                <a:off x="6507411" y="4354298"/>
                <a:ext cx="1900563" cy="959795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tx1"/>
                    </a:solidFill>
                  </a:rPr>
                  <a:t>FR</a:t>
                </a: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9FD0F387-E17F-4304-8CCB-88261BD345DD}"/>
                  </a:ext>
                </a:extLst>
              </p:cNvPr>
              <p:cNvSpPr/>
              <p:nvPr/>
            </p:nvSpPr>
            <p:spPr>
              <a:xfrm>
                <a:off x="6369485" y="1632070"/>
                <a:ext cx="1900563" cy="959795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</a:rPr>
                  <a:t>ITA</a:t>
                </a: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4DA9A2B-CE95-424B-98CC-4AD6475BB798}"/>
                  </a:ext>
                </a:extLst>
              </p:cNvPr>
              <p:cNvSpPr/>
              <p:nvPr/>
            </p:nvSpPr>
            <p:spPr>
              <a:xfrm>
                <a:off x="4609372" y="3861799"/>
                <a:ext cx="1900563" cy="959795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>
                    <a:solidFill>
                      <a:schemeClr val="tx1"/>
                    </a:solidFill>
                  </a:rPr>
                  <a:t>IE</a:t>
                </a:r>
              </a:p>
            </p:txBody>
          </p:sp>
        </p:grp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E63A556-ED80-4CB3-B3C4-7604C96C4387}"/>
              </a:ext>
            </a:extLst>
          </p:cNvPr>
          <p:cNvGrpSpPr/>
          <p:nvPr/>
        </p:nvGrpSpPr>
        <p:grpSpPr>
          <a:xfrm>
            <a:off x="-7783657" y="0"/>
            <a:ext cx="10729913" cy="6858000"/>
            <a:chOff x="-1201987" y="0"/>
            <a:chExt cx="10729913" cy="6858000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AB1F5F-FC4D-4A86-A9E5-BBEB8A5FDA63}"/>
                </a:ext>
              </a:extLst>
            </p:cNvPr>
            <p:cNvGrpSpPr/>
            <p:nvPr/>
          </p:nvGrpSpPr>
          <p:grpSpPr>
            <a:xfrm>
              <a:off x="-1201987" y="0"/>
              <a:ext cx="10729913" cy="6858000"/>
              <a:chOff x="-6324600" y="0"/>
              <a:chExt cx="10729913" cy="6858000"/>
            </a:xfrm>
            <a:grpFill/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61F369-01B8-42C0-AB81-1CDAED90BB31}"/>
                  </a:ext>
                </a:extLst>
              </p:cNvPr>
              <p:cNvSpPr/>
              <p:nvPr/>
            </p:nvSpPr>
            <p:spPr>
              <a:xfrm>
                <a:off x="-6324600" y="0"/>
                <a:ext cx="984885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2B5E647-0CEC-423F-B558-37B9E35FDE29}"/>
                  </a:ext>
                </a:extLst>
              </p:cNvPr>
              <p:cNvGrpSpPr/>
              <p:nvPr/>
            </p:nvGrpSpPr>
            <p:grpSpPr>
              <a:xfrm>
                <a:off x="3524250" y="2049669"/>
                <a:ext cx="881063" cy="923330"/>
                <a:chOff x="8401050" y="3607250"/>
                <a:chExt cx="881063" cy="923330"/>
              </a:xfrm>
              <a:grpFill/>
            </p:grpSpPr>
            <p:sp>
              <p:nvSpPr>
                <p:cNvPr id="16" name="Rectangle: Top Corners Rounded 15">
                  <a:extLst>
                    <a:ext uri="{FF2B5EF4-FFF2-40B4-BE49-F238E27FC236}">
                      <a16:creationId xmlns:a16="http://schemas.microsoft.com/office/drawing/2014/main" id="{8FBCEB8D-B1DF-412C-A248-C5E7E6FECF6F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547BC8A-CC83-433F-B204-2012A7E0FDD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latin typeface="DAGGERSQUARE" pitchFamily="50" charset="0"/>
                    </a:rPr>
                    <a:t>C</a:t>
                  </a:r>
                </a:p>
              </p:txBody>
            </p: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186A4B54-1CEA-4CAA-A3EC-0EA505AB2A25}"/>
                </a:ext>
              </a:extLst>
            </p:cNvPr>
            <p:cNvGrpSpPr/>
            <p:nvPr/>
          </p:nvGrpSpPr>
          <p:grpSpPr>
            <a:xfrm>
              <a:off x="2141139" y="480646"/>
              <a:ext cx="5095614" cy="6186309"/>
              <a:chOff x="2141139" y="480646"/>
              <a:chExt cx="5095614" cy="6186309"/>
            </a:xfrm>
            <a:grpFill/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9C166DE-FA83-4E61-8CB6-5C57D6D5FCC9}"/>
                  </a:ext>
                </a:extLst>
              </p:cNvPr>
              <p:cNvSpPr/>
              <p:nvPr/>
            </p:nvSpPr>
            <p:spPr>
              <a:xfrm>
                <a:off x="3426279" y="3854756"/>
                <a:ext cx="592962" cy="83018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1A3FD42D-D8B1-4B98-81C6-4E5D788DEC59}"/>
                  </a:ext>
                </a:extLst>
              </p:cNvPr>
              <p:cNvSpPr/>
              <p:nvPr/>
            </p:nvSpPr>
            <p:spPr>
              <a:xfrm>
                <a:off x="3426279" y="2940954"/>
                <a:ext cx="592962" cy="940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BD53443-AD4F-47E2-BA83-24CD98E20093}"/>
                  </a:ext>
                </a:extLst>
              </p:cNvPr>
              <p:cNvSpPr/>
              <p:nvPr/>
            </p:nvSpPr>
            <p:spPr>
              <a:xfrm>
                <a:off x="3426279" y="2136854"/>
                <a:ext cx="592962" cy="8040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7026D3D-0E36-46BF-AE00-1C5154AD9A42}"/>
                  </a:ext>
                </a:extLst>
              </p:cNvPr>
              <p:cNvSpPr/>
              <p:nvPr/>
            </p:nvSpPr>
            <p:spPr>
              <a:xfrm>
                <a:off x="4471323" y="4162854"/>
                <a:ext cx="592962" cy="52208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2606096-9E50-43A8-BED9-FEAE339F03D9}"/>
                  </a:ext>
                </a:extLst>
              </p:cNvPr>
              <p:cNvSpPr/>
              <p:nvPr/>
            </p:nvSpPr>
            <p:spPr>
              <a:xfrm>
                <a:off x="4471323" y="3187263"/>
                <a:ext cx="592962" cy="103109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484F0A0C-2639-4D15-9BBF-F47A918C1085}"/>
                  </a:ext>
                </a:extLst>
              </p:cNvPr>
              <p:cNvSpPr/>
              <p:nvPr/>
            </p:nvSpPr>
            <p:spPr>
              <a:xfrm>
                <a:off x="4471323" y="2510729"/>
                <a:ext cx="592962" cy="6765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E5260B36-1F6C-4C42-8CF6-D05C5EA2AD37}"/>
                  </a:ext>
                </a:extLst>
              </p:cNvPr>
              <p:cNvSpPr/>
              <p:nvPr/>
            </p:nvSpPr>
            <p:spPr>
              <a:xfrm>
                <a:off x="5507222" y="4383518"/>
                <a:ext cx="592962" cy="3014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717A458-36E4-42CC-AD8A-3B26C9AEF9D8}"/>
                  </a:ext>
                </a:extLst>
              </p:cNvPr>
              <p:cNvSpPr/>
              <p:nvPr/>
            </p:nvSpPr>
            <p:spPr>
              <a:xfrm>
                <a:off x="5507222" y="3930150"/>
                <a:ext cx="592962" cy="4533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04888F8-B1B5-42B8-B055-34AB246DBFC3}"/>
                  </a:ext>
                </a:extLst>
              </p:cNvPr>
              <p:cNvSpPr/>
              <p:nvPr/>
            </p:nvSpPr>
            <p:spPr>
              <a:xfrm flipV="1">
                <a:off x="5507222" y="3266479"/>
                <a:ext cx="592962" cy="6598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49EC384-08CE-4C7C-8711-D87A1D5FCEB0}"/>
                  </a:ext>
                </a:extLst>
              </p:cNvPr>
              <p:cNvSpPr/>
              <p:nvPr/>
            </p:nvSpPr>
            <p:spPr>
              <a:xfrm>
                <a:off x="6505701" y="4266506"/>
                <a:ext cx="592962" cy="4184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0EF44C0-B216-40B1-BA29-55ECA700FCAB}"/>
                  </a:ext>
                </a:extLst>
              </p:cNvPr>
              <p:cNvSpPr/>
              <p:nvPr/>
            </p:nvSpPr>
            <p:spPr>
              <a:xfrm>
                <a:off x="6505701" y="3748223"/>
                <a:ext cx="592962" cy="5270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7B8BD86-ECED-40FA-BAE2-2961823CB301}"/>
                  </a:ext>
                </a:extLst>
              </p:cNvPr>
              <p:cNvSpPr/>
              <p:nvPr/>
            </p:nvSpPr>
            <p:spPr>
              <a:xfrm flipV="1">
                <a:off x="6505701" y="3033344"/>
                <a:ext cx="592962" cy="71526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409D963-938B-4E1C-B891-77361934DE4F}"/>
                  </a:ext>
                </a:extLst>
              </p:cNvPr>
              <p:cNvGrpSpPr/>
              <p:nvPr/>
            </p:nvGrpSpPr>
            <p:grpSpPr>
              <a:xfrm>
                <a:off x="3532884" y="1528215"/>
                <a:ext cx="388370" cy="388370"/>
                <a:chOff x="3532884" y="1476089"/>
                <a:chExt cx="388370" cy="388370"/>
              </a:xfrm>
              <a:grpFill/>
            </p:grpSpPr>
            <p:sp>
              <p:nvSpPr>
                <p:cNvPr id="164" name="Teardrop 163">
                  <a:extLst>
                    <a:ext uri="{FF2B5EF4-FFF2-40B4-BE49-F238E27FC236}">
                      <a16:creationId xmlns:a16="http://schemas.microsoft.com/office/drawing/2014/main" id="{42A9B75E-DDAE-4195-9D34-1F49CCF1305E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A8AD9E2E-D5BE-4543-8299-920E72A37DD5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55D6543A-0ACE-4407-BCB2-8D37276A9698}"/>
                  </a:ext>
                </a:extLst>
              </p:cNvPr>
              <p:cNvGrpSpPr/>
              <p:nvPr/>
            </p:nvGrpSpPr>
            <p:grpSpPr>
              <a:xfrm>
                <a:off x="4573619" y="1921140"/>
                <a:ext cx="388370" cy="388370"/>
                <a:chOff x="3532884" y="1476089"/>
                <a:chExt cx="388370" cy="388370"/>
              </a:xfrm>
              <a:grpFill/>
            </p:grpSpPr>
            <p:sp>
              <p:nvSpPr>
                <p:cNvPr id="168" name="Teardrop 167">
                  <a:extLst>
                    <a:ext uri="{FF2B5EF4-FFF2-40B4-BE49-F238E27FC236}">
                      <a16:creationId xmlns:a16="http://schemas.microsoft.com/office/drawing/2014/main" id="{7C805890-7568-442D-A552-C2DC9E5592EE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0CBF5F57-5941-45F0-99C8-BD85A45AF372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45AFE27E-A52D-45DB-902A-157588DFFF8A}"/>
                  </a:ext>
                </a:extLst>
              </p:cNvPr>
              <p:cNvGrpSpPr/>
              <p:nvPr/>
            </p:nvGrpSpPr>
            <p:grpSpPr>
              <a:xfrm>
                <a:off x="5609518" y="2670682"/>
                <a:ext cx="388370" cy="388370"/>
                <a:chOff x="3532884" y="1476089"/>
                <a:chExt cx="388370" cy="388370"/>
              </a:xfrm>
              <a:grpFill/>
            </p:grpSpPr>
            <p:sp>
              <p:nvSpPr>
                <p:cNvPr id="171" name="Teardrop 170">
                  <a:extLst>
                    <a:ext uri="{FF2B5EF4-FFF2-40B4-BE49-F238E27FC236}">
                      <a16:creationId xmlns:a16="http://schemas.microsoft.com/office/drawing/2014/main" id="{0C11CECD-5736-4BA2-B074-13766AD2DF2A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E1F7D2D1-CFDD-42F4-A75A-A043FB4AE0D5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28257726-AFDA-4330-9B8D-276E970E424E}"/>
                  </a:ext>
                </a:extLst>
              </p:cNvPr>
              <p:cNvGrpSpPr/>
              <p:nvPr/>
            </p:nvGrpSpPr>
            <p:grpSpPr>
              <a:xfrm>
                <a:off x="6609538" y="2435357"/>
                <a:ext cx="388370" cy="388370"/>
                <a:chOff x="3532884" y="1476089"/>
                <a:chExt cx="388370" cy="388370"/>
              </a:xfrm>
              <a:grpFill/>
            </p:grpSpPr>
            <p:sp>
              <p:nvSpPr>
                <p:cNvPr id="174" name="Teardrop 173">
                  <a:extLst>
                    <a:ext uri="{FF2B5EF4-FFF2-40B4-BE49-F238E27FC236}">
                      <a16:creationId xmlns:a16="http://schemas.microsoft.com/office/drawing/2014/main" id="{EF3263D8-FD14-4AAD-AC8D-34AD8EC294BC}"/>
                    </a:ext>
                  </a:extLst>
                </p:cNvPr>
                <p:cNvSpPr/>
                <p:nvPr/>
              </p:nvSpPr>
              <p:spPr>
                <a:xfrm rot="8100000">
                  <a:off x="3532884" y="1476089"/>
                  <a:ext cx="388370" cy="388370"/>
                </a:xfrm>
                <a:prstGeom prst="teardrop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968C13D4-AC6D-4D66-9A18-89406E448441}"/>
                    </a:ext>
                  </a:extLst>
                </p:cNvPr>
                <p:cNvSpPr/>
                <p:nvPr/>
              </p:nvSpPr>
              <p:spPr>
                <a:xfrm>
                  <a:off x="3627302" y="1558881"/>
                  <a:ext cx="212180" cy="2121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7D2EF56B-A5B5-4F57-94B7-926668B0DFFF}"/>
                  </a:ext>
                </a:extLst>
              </p:cNvPr>
              <p:cNvSpPr/>
              <p:nvPr/>
            </p:nvSpPr>
            <p:spPr>
              <a:xfrm>
                <a:off x="4473880" y="5119220"/>
                <a:ext cx="146010" cy="1420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E17CAEE-C5C9-4541-AF80-A7E06FE5DF0B}"/>
                  </a:ext>
                </a:extLst>
              </p:cNvPr>
              <p:cNvSpPr txBox="1"/>
              <p:nvPr/>
            </p:nvSpPr>
            <p:spPr>
              <a:xfrm>
                <a:off x="2141139" y="480646"/>
                <a:ext cx="5095614" cy="618630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Lorem ipsum dolor sit </a:t>
                </a:r>
                <a:r>
                  <a:rPr lang="en-US" dirty="0" err="1"/>
                  <a:t>amet</a:t>
                </a:r>
                <a:r>
                  <a:rPr lang="en-US" dirty="0"/>
                  <a:t>, </a:t>
                </a:r>
                <a:r>
                  <a:rPr lang="en-US" dirty="0" err="1"/>
                  <a:t>consectetur</a:t>
                </a:r>
                <a:r>
                  <a:rPr lang="en-US" dirty="0"/>
                  <a:t> </a:t>
                </a:r>
                <a:r>
                  <a:rPr lang="en-US" dirty="0" err="1"/>
                  <a:t>adipiscing</a:t>
                </a:r>
                <a:r>
                  <a:rPr lang="en-US" dirty="0"/>
                  <a:t> </a:t>
                </a:r>
                <a:r>
                  <a:rPr lang="en-US" dirty="0" err="1"/>
                  <a:t>elit</a:t>
                </a:r>
                <a:r>
                  <a:rPr lang="en-US" dirty="0"/>
                  <a:t>. Vestibulum </a:t>
                </a:r>
                <a:r>
                  <a:rPr lang="en-US" dirty="0" err="1"/>
                  <a:t>congue</a:t>
                </a:r>
                <a:r>
                  <a:rPr lang="en-US" dirty="0"/>
                  <a:t> cursus </a:t>
                </a:r>
                <a:r>
                  <a:rPr lang="en-US" dirty="0" err="1"/>
                  <a:t>euismod</a:t>
                </a:r>
                <a:r>
                  <a:rPr lang="en-US" dirty="0"/>
                  <a:t>. </a:t>
                </a:r>
                <a:r>
                  <a:rPr lang="en-US" dirty="0" err="1"/>
                  <a:t>Quisque</a:t>
                </a:r>
                <a:r>
                  <a:rPr lang="en-US" dirty="0"/>
                  <a:t> </a:t>
                </a:r>
                <a:r>
                  <a:rPr lang="en-US" dirty="0" err="1"/>
                  <a:t>aliquam</a:t>
                </a:r>
                <a:r>
                  <a:rPr lang="en-US" dirty="0"/>
                  <a:t> </a:t>
                </a:r>
                <a:r>
                  <a:rPr lang="en-US" dirty="0" err="1"/>
                  <a:t>consequat</a:t>
                </a:r>
                <a:r>
                  <a:rPr lang="en-US" dirty="0"/>
                  <a:t> </a:t>
                </a:r>
                <a:r>
                  <a:rPr lang="en-US" dirty="0" err="1"/>
                  <a:t>risus</a:t>
                </a:r>
                <a:r>
                  <a:rPr lang="en-US" dirty="0"/>
                  <a:t> at </a:t>
                </a:r>
                <a:r>
                  <a:rPr lang="en-US" dirty="0" err="1"/>
                  <a:t>eleifend</a:t>
                </a:r>
                <a:r>
                  <a:rPr lang="en-US" dirty="0"/>
                  <a:t>. Cras mi </a:t>
                </a:r>
                <a:r>
                  <a:rPr lang="en-US" dirty="0" err="1"/>
                  <a:t>metus</a:t>
                </a:r>
                <a:r>
                  <a:rPr lang="en-US" dirty="0"/>
                  <a:t>, </a:t>
                </a:r>
                <a:r>
                  <a:rPr lang="en-US" dirty="0" err="1"/>
                  <a:t>aliquam</a:t>
                </a:r>
                <a:r>
                  <a:rPr lang="en-US" dirty="0"/>
                  <a:t> </a:t>
                </a:r>
                <a:r>
                  <a:rPr lang="en-US" dirty="0" err="1"/>
                  <a:t>nec</a:t>
                </a:r>
                <a:r>
                  <a:rPr lang="en-US" dirty="0"/>
                  <a:t> </a:t>
                </a:r>
                <a:r>
                  <a:rPr lang="en-US" dirty="0" err="1"/>
                  <a:t>tortor</a:t>
                </a:r>
                <a:r>
                  <a:rPr lang="en-US" dirty="0"/>
                  <a:t> in, </a:t>
                </a:r>
                <a:r>
                  <a:rPr lang="en-US" dirty="0" err="1"/>
                  <a:t>scelerisque</a:t>
                </a:r>
                <a:r>
                  <a:rPr lang="en-US" dirty="0"/>
                  <a:t> </a:t>
                </a:r>
                <a:r>
                  <a:rPr lang="en-US" dirty="0" err="1"/>
                  <a:t>interdum</a:t>
                </a:r>
                <a:r>
                  <a:rPr lang="en-US" dirty="0"/>
                  <a:t> </a:t>
                </a:r>
                <a:r>
                  <a:rPr lang="en-US" dirty="0" err="1"/>
                  <a:t>sapien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Commodo</a:t>
                </a:r>
                <a:r>
                  <a:rPr lang="en-US" dirty="0"/>
                  <a:t> </a:t>
                </a:r>
                <a:r>
                  <a:rPr lang="en-US" dirty="0" err="1"/>
                  <a:t>fringilla</a:t>
                </a:r>
                <a:r>
                  <a:rPr lang="en-US" dirty="0"/>
                  <a:t>, </a:t>
                </a:r>
                <a:r>
                  <a:rPr lang="en-US" dirty="0" err="1"/>
                  <a:t>metus</a:t>
                </a:r>
                <a:r>
                  <a:rPr lang="en-US" dirty="0"/>
                  <a:t> </a:t>
                </a:r>
                <a:r>
                  <a:rPr lang="en-US" dirty="0" err="1"/>
                  <a:t>justo</a:t>
                </a:r>
                <a:r>
                  <a:rPr lang="en-US" dirty="0"/>
                  <a:t> gravida </a:t>
                </a:r>
                <a:r>
                  <a:rPr lang="en-US" dirty="0" err="1"/>
                  <a:t>nisl</a:t>
                </a:r>
                <a:r>
                  <a:rPr lang="en-US" dirty="0"/>
                  <a:t>, et </a:t>
                </a:r>
                <a:r>
                  <a:rPr lang="en-US" dirty="0" err="1"/>
                  <a:t>pellentesque</a:t>
                </a:r>
                <a:r>
                  <a:rPr lang="en-US" dirty="0"/>
                  <a:t> </a:t>
                </a:r>
                <a:r>
                  <a:rPr lang="en-US" dirty="0" err="1"/>
                  <a:t>purus</a:t>
                </a:r>
                <a:r>
                  <a:rPr lang="en-US" dirty="0"/>
                  <a:t> dolor non </a:t>
                </a:r>
                <a:r>
                  <a:rPr lang="en-US" dirty="0" err="1"/>
                  <a:t>nisl</a:t>
                </a:r>
                <a:r>
                  <a:rPr lang="en-US" dirty="0"/>
                  <a:t>. Sed in dui </a:t>
                </a:r>
                <a:r>
                  <a:rPr lang="en-US" dirty="0" err="1"/>
                  <a:t>risus</a:t>
                </a:r>
                <a:r>
                  <a:rPr lang="en-US" dirty="0"/>
                  <a:t>. In </a:t>
                </a:r>
                <a:r>
                  <a:rPr lang="en-US" dirty="0" err="1"/>
                  <a:t>scelerisque</a:t>
                </a:r>
                <a:r>
                  <a:rPr lang="en-US" dirty="0"/>
                  <a:t> </a:t>
                </a:r>
                <a:r>
                  <a:rPr lang="en-US" dirty="0" err="1"/>
                  <a:t>mauris</a:t>
                </a:r>
                <a:r>
                  <a:rPr lang="en-US" dirty="0"/>
                  <a:t> at </a:t>
                </a:r>
                <a:r>
                  <a:rPr lang="en-US" dirty="0" err="1"/>
                  <a:t>commodo</a:t>
                </a:r>
                <a:r>
                  <a:rPr lang="en-US" dirty="0"/>
                  <a:t> </a:t>
                </a:r>
                <a:r>
                  <a:rPr lang="en-US" dirty="0" err="1"/>
                  <a:t>tincidunt</a:t>
                </a:r>
                <a:r>
                  <a:rPr lang="en-US" dirty="0"/>
                  <a:t>. Duis vitae </a:t>
                </a:r>
                <a:r>
                  <a:rPr lang="en-US" dirty="0" err="1"/>
                  <a:t>commodo</a:t>
                </a:r>
                <a:r>
                  <a:rPr lang="en-US" dirty="0"/>
                  <a:t> </a:t>
                </a:r>
                <a:r>
                  <a:rPr lang="en-US" dirty="0" err="1"/>
                  <a:t>leo</a:t>
                </a:r>
                <a:r>
                  <a:rPr lang="en-US" dirty="0"/>
                  <a:t>, id dictum ex. Ut </a:t>
                </a:r>
                <a:r>
                  <a:rPr lang="en-US" dirty="0" err="1"/>
                  <a:t>eleifend</a:t>
                </a:r>
                <a:r>
                  <a:rPr lang="en-US" dirty="0"/>
                  <a:t> </a:t>
                </a:r>
                <a:r>
                  <a:rPr lang="en-US" dirty="0" err="1"/>
                  <a:t>nunc</a:t>
                </a:r>
                <a:r>
                  <a:rPr lang="en-US" dirty="0"/>
                  <a:t> at cursus fermentum.</a:t>
                </a:r>
              </a:p>
              <a:p>
                <a:endParaRPr lang="en-US" dirty="0"/>
              </a:p>
              <a:p>
                <a:r>
                  <a:rPr lang="en-US" dirty="0"/>
                  <a:t>Duis </a:t>
                </a:r>
                <a:r>
                  <a:rPr lang="en-US" dirty="0" err="1"/>
                  <a:t>ultricies</a:t>
                </a:r>
                <a:r>
                  <a:rPr lang="en-US" dirty="0"/>
                  <a:t> </a:t>
                </a:r>
                <a:r>
                  <a:rPr lang="en-US" dirty="0" err="1"/>
                  <a:t>arcu</a:t>
                </a:r>
                <a:r>
                  <a:rPr lang="en-US" dirty="0"/>
                  <a:t> id </a:t>
                </a:r>
                <a:r>
                  <a:rPr lang="en-US" dirty="0" err="1"/>
                  <a:t>neque</a:t>
                </a:r>
                <a:r>
                  <a:rPr lang="en-US" dirty="0"/>
                  <a:t> </a:t>
                </a:r>
                <a:r>
                  <a:rPr lang="en-US" dirty="0" err="1"/>
                  <a:t>iaculis</a:t>
                </a:r>
                <a:r>
                  <a:rPr lang="en-US" dirty="0"/>
                  <a:t> </a:t>
                </a:r>
                <a:r>
                  <a:rPr lang="en-US" dirty="0" err="1"/>
                  <a:t>malesuada</a:t>
                </a:r>
                <a:r>
                  <a:rPr lang="en-US" dirty="0"/>
                  <a:t>. </a:t>
                </a:r>
                <a:r>
                  <a:rPr lang="en-US" dirty="0" err="1"/>
                  <a:t>Phasellus</a:t>
                </a:r>
                <a:r>
                  <a:rPr lang="en-US" dirty="0"/>
                  <a:t> </a:t>
                </a:r>
                <a:r>
                  <a:rPr lang="en-US" dirty="0" err="1"/>
                  <a:t>sodales</a:t>
                </a:r>
                <a:r>
                  <a:rPr lang="en-US" dirty="0"/>
                  <a:t> </a:t>
                </a:r>
                <a:r>
                  <a:rPr lang="en-US" dirty="0" err="1"/>
                  <a:t>sollicitudin</a:t>
                </a:r>
                <a:r>
                  <a:rPr lang="en-US" dirty="0"/>
                  <a:t> </a:t>
                </a:r>
                <a:r>
                  <a:rPr lang="en-US" dirty="0" err="1"/>
                  <a:t>viverra</a:t>
                </a:r>
                <a:r>
                  <a:rPr lang="en-US" dirty="0"/>
                  <a:t>. Duis </a:t>
                </a:r>
                <a:r>
                  <a:rPr lang="en-US" dirty="0" err="1"/>
                  <a:t>sodales</a:t>
                </a:r>
                <a:r>
                  <a:rPr lang="en-US" dirty="0"/>
                  <a:t> </a:t>
                </a:r>
                <a:r>
                  <a:rPr lang="en-US" dirty="0" err="1"/>
                  <a:t>massa</a:t>
                </a:r>
                <a:r>
                  <a:rPr lang="en-US" dirty="0"/>
                  <a:t> libero, </a:t>
                </a:r>
                <a:r>
                  <a:rPr lang="en-US" dirty="0" err="1"/>
                  <a:t>facilisis</a:t>
                </a:r>
                <a:r>
                  <a:rPr lang="en-US" dirty="0"/>
                  <a:t> </a:t>
                </a:r>
                <a:r>
                  <a:rPr lang="en-US" dirty="0" err="1"/>
                  <a:t>tempor</a:t>
                </a:r>
                <a:r>
                  <a:rPr lang="en-US" dirty="0"/>
                  <a:t> </a:t>
                </a:r>
                <a:r>
                  <a:rPr lang="en-US" dirty="0" err="1"/>
                  <a:t>odio</a:t>
                </a:r>
                <a:r>
                  <a:rPr lang="en-US" dirty="0"/>
                  <a:t> lacinia sed. </a:t>
                </a:r>
                <a:r>
                  <a:rPr lang="en-US" dirty="0" err="1"/>
                  <a:t>Curabitur</a:t>
                </a:r>
                <a:r>
                  <a:rPr lang="en-US" dirty="0"/>
                  <a:t> semper </a:t>
                </a:r>
                <a:r>
                  <a:rPr lang="en-US" dirty="0" err="1"/>
                  <a:t>mollis</a:t>
                </a:r>
                <a:r>
                  <a:rPr lang="en-US" dirty="0"/>
                  <a:t> </a:t>
                </a:r>
                <a:r>
                  <a:rPr lang="en-US" dirty="0" err="1"/>
                  <a:t>tincidunt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 err="1"/>
                  <a:t>Donec</a:t>
                </a:r>
                <a:r>
                  <a:rPr lang="en-US" dirty="0"/>
                  <a:t> fermentum </a:t>
                </a:r>
                <a:r>
                  <a:rPr lang="en-US" dirty="0" err="1"/>
                  <a:t>consequat</a:t>
                </a:r>
                <a:r>
                  <a:rPr lang="en-US" dirty="0"/>
                  <a:t> </a:t>
                </a:r>
                <a:r>
                  <a:rPr lang="en-US" dirty="0" err="1"/>
                  <a:t>nisl</a:t>
                </a:r>
                <a:r>
                  <a:rPr lang="en-US" dirty="0"/>
                  <a:t> a semper. </a:t>
                </a:r>
                <a:r>
                  <a:rPr lang="en-US" dirty="0" err="1"/>
                  <a:t>Aliquam</a:t>
                </a:r>
                <a:r>
                  <a:rPr lang="en-US" dirty="0"/>
                  <a:t> porta </a:t>
                </a:r>
                <a:r>
                  <a:rPr lang="en-US" dirty="0" err="1"/>
                  <a:t>ornare</a:t>
                </a:r>
                <a:r>
                  <a:rPr lang="en-US" dirty="0"/>
                  <a:t> </a:t>
                </a:r>
                <a:r>
                  <a:rPr lang="en-US" dirty="0" err="1"/>
                  <a:t>hendrerit</a:t>
                </a:r>
                <a:r>
                  <a:rPr lang="en-US" dirty="0"/>
                  <a:t>. </a:t>
                </a:r>
                <a:r>
                  <a:rPr lang="en-US" dirty="0" err="1"/>
                  <a:t>Etiam</a:t>
                </a:r>
                <a:r>
                  <a:rPr lang="en-US" dirty="0"/>
                  <a:t> </a:t>
                </a:r>
                <a:r>
                  <a:rPr lang="en-US" dirty="0" err="1"/>
                  <a:t>rutrum</a:t>
                </a:r>
                <a:r>
                  <a:rPr lang="en-US" dirty="0"/>
                  <a:t> </a:t>
                </a:r>
                <a:r>
                  <a:rPr lang="en-US" dirty="0" err="1"/>
                  <a:t>blandit</a:t>
                </a:r>
                <a:r>
                  <a:rPr lang="en-US" dirty="0"/>
                  <a:t> </a:t>
                </a:r>
                <a:r>
                  <a:rPr lang="en-US" dirty="0" err="1"/>
                  <a:t>ullamcorper</a:t>
                </a:r>
                <a:r>
                  <a:rPr lang="en-US" dirty="0"/>
                  <a:t>. Duis at ipsum </a:t>
                </a:r>
                <a:r>
                  <a:rPr lang="en-US" dirty="0" err="1"/>
                  <a:t>varius</a:t>
                </a:r>
                <a:r>
                  <a:rPr lang="en-US" dirty="0"/>
                  <a:t> </a:t>
                </a:r>
                <a:r>
                  <a:rPr lang="en-US" dirty="0" err="1"/>
                  <a:t>augue</a:t>
                </a:r>
                <a:r>
                  <a:rPr lang="en-US" dirty="0"/>
                  <a:t> gravida </a:t>
                </a:r>
                <a:r>
                  <a:rPr lang="en-US" dirty="0" err="1"/>
                  <a:t>interdum</a:t>
                </a:r>
                <a:r>
                  <a:rPr lang="en-US" dirty="0"/>
                  <a:t> ac sit </a:t>
                </a:r>
                <a:r>
                  <a:rPr lang="en-US" dirty="0" err="1"/>
                  <a:t>amet</a:t>
                </a:r>
                <a:r>
                  <a:rPr lang="en-US" dirty="0"/>
                  <a:t> </a:t>
                </a:r>
                <a:r>
                  <a:rPr lang="en-US" dirty="0" err="1"/>
                  <a:t>enim</a:t>
                </a:r>
                <a:r>
                  <a:rPr lang="en-US" dirty="0"/>
                  <a:t>. Cras </a:t>
                </a:r>
                <a:r>
                  <a:rPr lang="en-US" dirty="0" err="1"/>
                  <a:t>mattis</a:t>
                </a:r>
                <a:r>
                  <a:rPr lang="en-US" dirty="0"/>
                  <a:t> </a:t>
                </a:r>
                <a:r>
                  <a:rPr lang="en-US" dirty="0" err="1"/>
                  <a:t>ut</a:t>
                </a:r>
                <a:r>
                  <a:rPr lang="en-US" dirty="0"/>
                  <a:t> ligula vitae </a:t>
                </a:r>
                <a:r>
                  <a:rPr lang="en-US" dirty="0" err="1"/>
                  <a:t>mattis</a:t>
                </a:r>
                <a:r>
                  <a:rPr lang="en-US" dirty="0"/>
                  <a:t>. Nunc </a:t>
                </a:r>
                <a:r>
                  <a:rPr lang="en-US" dirty="0" err="1"/>
                  <a:t>suscipit</a:t>
                </a:r>
                <a:r>
                  <a:rPr lang="en-US" dirty="0"/>
                  <a:t>, libero </a:t>
                </a:r>
                <a:r>
                  <a:rPr lang="en-US" dirty="0" err="1"/>
                  <a:t>mollis</a:t>
                </a:r>
                <a:r>
                  <a:rPr lang="en-US" dirty="0"/>
                  <a:t> </a:t>
                </a:r>
                <a:r>
                  <a:rPr lang="en-US" dirty="0" err="1"/>
                  <a:t>euismod</a:t>
                </a:r>
                <a:r>
                  <a:rPr lang="en-US" dirty="0"/>
                  <a:t> </a:t>
                </a:r>
                <a:r>
                  <a:rPr lang="en-US" dirty="0" err="1"/>
                  <a:t>rhoncus</a:t>
                </a:r>
                <a:r>
                  <a:rPr lang="en-US" dirty="0"/>
                  <a:t>, </a:t>
                </a:r>
                <a:r>
                  <a:rPr lang="en-US" dirty="0" err="1"/>
                  <a:t>odio</a:t>
                </a:r>
                <a:r>
                  <a:rPr lang="en-US" dirty="0"/>
                  <a:t> </a:t>
                </a:r>
                <a:r>
                  <a:rPr lang="en-US" dirty="0" err="1"/>
                  <a:t>nisl</a:t>
                </a:r>
                <a:r>
                  <a:rPr lang="en-US" dirty="0"/>
                  <a:t> </a:t>
                </a:r>
                <a:r>
                  <a:rPr lang="en-US" dirty="0" err="1"/>
                  <a:t>ultricies</a:t>
                </a:r>
                <a:r>
                  <a:rPr lang="en-US" dirty="0"/>
                  <a:t> </a:t>
                </a:r>
                <a:r>
                  <a:rPr lang="en-US" dirty="0" err="1"/>
                  <a:t>augue</a:t>
                </a:r>
                <a:r>
                  <a:rPr lang="en-US" dirty="0"/>
                  <a:t>, ac </a:t>
                </a:r>
                <a:r>
                  <a:rPr lang="en-US" dirty="0" err="1"/>
                  <a:t>luctus</a:t>
                </a:r>
                <a:r>
                  <a:rPr lang="en-US" dirty="0"/>
                  <a:t> dui </a:t>
                </a:r>
                <a:r>
                  <a:rPr lang="en-US" dirty="0" err="1"/>
                  <a:t>velit</a:t>
                </a:r>
                <a:r>
                  <a:rPr lang="en-US" dirty="0"/>
                  <a:t>. </a:t>
                </a: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5B8D8FD7-428F-481E-807D-26C6FE0E6B8E}"/>
                  </a:ext>
                </a:extLst>
              </p:cNvPr>
              <p:cNvSpPr/>
              <p:nvPr/>
            </p:nvSpPr>
            <p:spPr>
              <a:xfrm>
                <a:off x="5093147" y="5119220"/>
                <a:ext cx="146010" cy="1420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D07D74E-CABF-472F-9D51-F2D33630F4CF}"/>
                  </a:ext>
                </a:extLst>
              </p:cNvPr>
              <p:cNvSpPr/>
              <p:nvPr/>
            </p:nvSpPr>
            <p:spPr>
              <a:xfrm>
                <a:off x="5695436" y="5119220"/>
                <a:ext cx="146010" cy="1420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1B514135-41E3-45CB-9ECA-8C5BAF057622}"/>
              </a:ext>
            </a:extLst>
          </p:cNvPr>
          <p:cNvGrpSpPr/>
          <p:nvPr/>
        </p:nvGrpSpPr>
        <p:grpSpPr>
          <a:xfrm>
            <a:off x="-9083355" y="12602"/>
            <a:ext cx="10729913" cy="6858000"/>
            <a:chOff x="-8716908" y="0"/>
            <a:chExt cx="10729913" cy="6858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1A911D1-2939-4C61-9809-8BFB85C5A363}"/>
                </a:ext>
              </a:extLst>
            </p:cNvPr>
            <p:cNvGrpSpPr/>
            <p:nvPr/>
          </p:nvGrpSpPr>
          <p:grpSpPr>
            <a:xfrm>
              <a:off x="-8716908" y="0"/>
              <a:ext cx="10729913" cy="6858000"/>
              <a:chOff x="-74295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0F7110D-033F-4AB8-9FBD-9DF1B764437D}"/>
                  </a:ext>
                </a:extLst>
              </p:cNvPr>
              <p:cNvSpPr/>
              <p:nvPr/>
            </p:nvSpPr>
            <p:spPr>
              <a:xfrm>
                <a:off x="-7429500" y="0"/>
                <a:ext cx="9848850" cy="6858000"/>
              </a:xfrm>
              <a:prstGeom prst="rect">
                <a:avLst/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AD618C5-74EF-4A13-A920-A5BE5528C742}"/>
                  </a:ext>
                </a:extLst>
              </p:cNvPr>
              <p:cNvGrpSpPr/>
              <p:nvPr/>
            </p:nvGrpSpPr>
            <p:grpSpPr>
              <a:xfrm>
                <a:off x="2419350" y="1588004"/>
                <a:ext cx="881063" cy="923330"/>
                <a:chOff x="8401050" y="3607250"/>
                <a:chExt cx="881063" cy="923330"/>
              </a:xfrm>
            </p:grpSpPr>
            <p:sp>
              <p:nvSpPr>
                <p:cNvPr id="19" name="Rectangle: Top Corners Rounded 18">
                  <a:extLst>
                    <a:ext uri="{FF2B5EF4-FFF2-40B4-BE49-F238E27FC236}">
                      <a16:creationId xmlns:a16="http://schemas.microsoft.com/office/drawing/2014/main" id="{350D83EA-93F0-4DDF-BE90-1EACDD67FD65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F42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6BB9079-0F05-4D11-97F8-25F7CB504DD7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latin typeface="DAGGERSQUARE" pitchFamily="50" charset="0"/>
                    </a:rPr>
                    <a:t>D</a:t>
                  </a:r>
                </a:p>
              </p:txBody>
            </p:sp>
          </p:grp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FA8C3B3E-A8F7-44B8-8441-14891084264C}"/>
                </a:ext>
              </a:extLst>
            </p:cNvPr>
            <p:cNvGrpSpPr/>
            <p:nvPr/>
          </p:nvGrpSpPr>
          <p:grpSpPr>
            <a:xfrm>
              <a:off x="-5862766" y="1630347"/>
              <a:ext cx="6196739" cy="3774236"/>
              <a:chOff x="508363" y="1287937"/>
              <a:chExt cx="6196739" cy="3774236"/>
            </a:xfrm>
          </p:grpSpPr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E14B0D0C-A308-4C53-B3A3-A29C3050ADB0}"/>
                  </a:ext>
                </a:extLst>
              </p:cNvPr>
              <p:cNvGrpSpPr/>
              <p:nvPr/>
            </p:nvGrpSpPr>
            <p:grpSpPr>
              <a:xfrm>
                <a:off x="508363" y="1287937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185" name="Circle: Hollow 184">
                  <a:extLst>
                    <a:ext uri="{FF2B5EF4-FFF2-40B4-BE49-F238E27FC236}">
                      <a16:creationId xmlns:a16="http://schemas.microsoft.com/office/drawing/2014/main" id="{3F3951E8-8AA4-4952-AD49-1D7C6C9089FE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Block Arc 191">
                  <a:extLst>
                    <a:ext uri="{FF2B5EF4-FFF2-40B4-BE49-F238E27FC236}">
                      <a16:creationId xmlns:a16="http://schemas.microsoft.com/office/drawing/2014/main" id="{9F442492-7591-4364-90DD-E6DEE5E750D6}"/>
                    </a:ext>
                  </a:extLst>
                </p:cNvPr>
                <p:cNvSpPr/>
                <p:nvPr/>
              </p:nvSpPr>
              <p:spPr>
                <a:xfrm rot="20700000">
                  <a:off x="1016107" y="1598470"/>
                  <a:ext cx="1343828" cy="1343828"/>
                </a:xfrm>
                <a:prstGeom prst="blockArc">
                  <a:avLst>
                    <a:gd name="adj1" fmla="val 14569617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92472C92-E9E7-4BC8-BADB-17A3342F08AF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65%</a:t>
                  </a:r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08787DCE-58B5-42FC-A1F9-6449A6B05BC9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E6F713A7-0570-433F-8D15-ABB11E7F49D1}"/>
                  </a:ext>
                </a:extLst>
              </p:cNvPr>
              <p:cNvGrpSpPr/>
              <p:nvPr/>
            </p:nvGrpSpPr>
            <p:grpSpPr>
              <a:xfrm>
                <a:off x="2736843" y="1287937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197" name="Circle: Hollow 196">
                  <a:extLst>
                    <a:ext uri="{FF2B5EF4-FFF2-40B4-BE49-F238E27FC236}">
                      <a16:creationId xmlns:a16="http://schemas.microsoft.com/office/drawing/2014/main" id="{54040D82-6BAA-46A9-8FB7-783AD4CFE50E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8" name="Block Arc 197">
                  <a:extLst>
                    <a:ext uri="{FF2B5EF4-FFF2-40B4-BE49-F238E27FC236}">
                      <a16:creationId xmlns:a16="http://schemas.microsoft.com/office/drawing/2014/main" id="{71D95933-23A7-4C0D-8537-4796FE353F6E}"/>
                    </a:ext>
                  </a:extLst>
                </p:cNvPr>
                <p:cNvSpPr/>
                <p:nvPr/>
              </p:nvSpPr>
              <p:spPr>
                <a:xfrm rot="20700000">
                  <a:off x="1016107" y="1598470"/>
                  <a:ext cx="1343828" cy="1343828"/>
                </a:xfrm>
                <a:prstGeom prst="blockArc">
                  <a:avLst>
                    <a:gd name="adj1" fmla="val 14569617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14FDB0F2-FD0B-40E1-B6C6-BB363173A31A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65%</a:t>
                  </a:r>
                </a:p>
              </p:txBody>
            </p:sp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6C9B5AD1-011D-46BD-BF0B-A86B8D66964F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011322A4-DFC6-48AA-9DEF-FAB82A2C9F5A}"/>
                  </a:ext>
                </a:extLst>
              </p:cNvPr>
              <p:cNvGrpSpPr/>
              <p:nvPr/>
            </p:nvGrpSpPr>
            <p:grpSpPr>
              <a:xfrm>
                <a:off x="4946336" y="1287937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02" name="Circle: Hollow 201">
                  <a:extLst>
                    <a:ext uri="{FF2B5EF4-FFF2-40B4-BE49-F238E27FC236}">
                      <a16:creationId xmlns:a16="http://schemas.microsoft.com/office/drawing/2014/main" id="{CD8F46EC-F829-44D4-92BF-450A01F3185C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3" name="Block Arc 202">
                  <a:extLst>
                    <a:ext uri="{FF2B5EF4-FFF2-40B4-BE49-F238E27FC236}">
                      <a16:creationId xmlns:a16="http://schemas.microsoft.com/office/drawing/2014/main" id="{34206EA6-32F2-498F-ACC6-0A8C2E9B16EF}"/>
                    </a:ext>
                  </a:extLst>
                </p:cNvPr>
                <p:cNvSpPr/>
                <p:nvPr/>
              </p:nvSpPr>
              <p:spPr>
                <a:xfrm rot="18000000">
                  <a:off x="1016107" y="1598470"/>
                  <a:ext cx="1343828" cy="1343828"/>
                </a:xfrm>
                <a:prstGeom prst="blockArc">
                  <a:avLst>
                    <a:gd name="adj1" fmla="val 19503893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33EED9AB-062C-4026-8CC1-E8DAD38FA4CD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55%</a:t>
                  </a:r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3C6B9D17-82C9-48CE-8266-B283259560AA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34D000D4-88C6-4649-A395-DD4A4F27582E}"/>
                  </a:ext>
                </a:extLst>
              </p:cNvPr>
              <p:cNvGrpSpPr/>
              <p:nvPr/>
            </p:nvGrpSpPr>
            <p:grpSpPr>
              <a:xfrm>
                <a:off x="508363" y="3364339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07" name="Circle: Hollow 206">
                  <a:extLst>
                    <a:ext uri="{FF2B5EF4-FFF2-40B4-BE49-F238E27FC236}">
                      <a16:creationId xmlns:a16="http://schemas.microsoft.com/office/drawing/2014/main" id="{C9701AF0-9FCA-4F09-B144-673106D50AB2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8" name="Block Arc 207">
                  <a:extLst>
                    <a:ext uri="{FF2B5EF4-FFF2-40B4-BE49-F238E27FC236}">
                      <a16:creationId xmlns:a16="http://schemas.microsoft.com/office/drawing/2014/main" id="{617E95C6-0599-4AAC-A751-BAAA6EDF6C5B}"/>
                    </a:ext>
                  </a:extLst>
                </p:cNvPr>
                <p:cNvSpPr/>
                <p:nvPr/>
              </p:nvSpPr>
              <p:spPr>
                <a:xfrm rot="900000">
                  <a:off x="1016107" y="1598470"/>
                  <a:ext cx="1343828" cy="1343828"/>
                </a:xfrm>
                <a:prstGeom prst="blockArc">
                  <a:avLst>
                    <a:gd name="adj1" fmla="val 13906889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615A1820-F42D-4045-8583-CD62E2170C72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85%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116774B2-1188-4666-B385-3F96861E7FB7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BB1A5913-384E-4DF0-BAD9-C6C4EFACED41}"/>
                  </a:ext>
                </a:extLst>
              </p:cNvPr>
              <p:cNvGrpSpPr/>
              <p:nvPr/>
            </p:nvGrpSpPr>
            <p:grpSpPr>
              <a:xfrm>
                <a:off x="2736843" y="3364339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12" name="Circle: Hollow 211">
                  <a:extLst>
                    <a:ext uri="{FF2B5EF4-FFF2-40B4-BE49-F238E27FC236}">
                      <a16:creationId xmlns:a16="http://schemas.microsoft.com/office/drawing/2014/main" id="{064ADB83-9D9E-4FFE-B2C6-BA2D6AE76BCB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3" name="Block Arc 212">
                  <a:extLst>
                    <a:ext uri="{FF2B5EF4-FFF2-40B4-BE49-F238E27FC236}">
                      <a16:creationId xmlns:a16="http://schemas.microsoft.com/office/drawing/2014/main" id="{70E0B0ED-82BF-4E59-893C-1F704FCA6CCD}"/>
                    </a:ext>
                  </a:extLst>
                </p:cNvPr>
                <p:cNvSpPr/>
                <p:nvPr/>
              </p:nvSpPr>
              <p:spPr>
                <a:xfrm rot="15300000">
                  <a:off x="1016107" y="1598470"/>
                  <a:ext cx="1343828" cy="1343828"/>
                </a:xfrm>
                <a:prstGeom prst="blockArc">
                  <a:avLst>
                    <a:gd name="adj1" fmla="val 3590627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CBA9AE16-DC45-4103-9E51-C6CD616D4CFB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25%</a:t>
                  </a: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47F98317-7BCE-4E91-A5F5-38E8E7517262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28334952-BF27-4483-B08F-1C666A99FC1A}"/>
                  </a:ext>
                </a:extLst>
              </p:cNvPr>
              <p:cNvGrpSpPr/>
              <p:nvPr/>
            </p:nvGrpSpPr>
            <p:grpSpPr>
              <a:xfrm>
                <a:off x="4946336" y="3364339"/>
                <a:ext cx="1758766" cy="1697834"/>
                <a:chOff x="828691" y="1598470"/>
                <a:chExt cx="1758766" cy="1697834"/>
              </a:xfrm>
            </p:grpSpPr>
            <p:sp>
              <p:nvSpPr>
                <p:cNvPr id="217" name="Circle: Hollow 216">
                  <a:extLst>
                    <a:ext uri="{FF2B5EF4-FFF2-40B4-BE49-F238E27FC236}">
                      <a16:creationId xmlns:a16="http://schemas.microsoft.com/office/drawing/2014/main" id="{300BD8DA-1A4F-4E03-B61A-EBABE2EC6B20}"/>
                    </a:ext>
                  </a:extLst>
                </p:cNvPr>
                <p:cNvSpPr/>
                <p:nvPr/>
              </p:nvSpPr>
              <p:spPr>
                <a:xfrm>
                  <a:off x="1017454" y="1599817"/>
                  <a:ext cx="1341134" cy="1341134"/>
                </a:xfrm>
                <a:prstGeom prst="donut">
                  <a:avLst>
                    <a:gd name="adj" fmla="val 1222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Block Arc 217">
                  <a:extLst>
                    <a:ext uri="{FF2B5EF4-FFF2-40B4-BE49-F238E27FC236}">
                      <a16:creationId xmlns:a16="http://schemas.microsoft.com/office/drawing/2014/main" id="{7C13C315-611E-4886-A637-F8977FFB4F8B}"/>
                    </a:ext>
                  </a:extLst>
                </p:cNvPr>
                <p:cNvSpPr/>
                <p:nvPr/>
              </p:nvSpPr>
              <p:spPr>
                <a:xfrm rot="18000000">
                  <a:off x="1016107" y="1598470"/>
                  <a:ext cx="1343828" cy="1343828"/>
                </a:xfrm>
                <a:prstGeom prst="blockArc">
                  <a:avLst>
                    <a:gd name="adj1" fmla="val 1181616"/>
                    <a:gd name="adj2" fmla="val 9573011"/>
                    <a:gd name="adj3" fmla="val 12367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579C99F4-F672-4FBE-AA62-2AFCB485681D}"/>
                    </a:ext>
                  </a:extLst>
                </p:cNvPr>
                <p:cNvSpPr txBox="1"/>
                <p:nvPr/>
              </p:nvSpPr>
              <p:spPr>
                <a:xfrm>
                  <a:off x="1229509" y="2039551"/>
                  <a:ext cx="963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DAGGERSQUARE" pitchFamily="50" charset="0"/>
                    </a:rPr>
                    <a:t>35%</a:t>
                  </a:r>
                </a:p>
              </p:txBody>
            </p:sp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FAFF10C9-E33F-4F70-A98B-A6616138B889}"/>
                    </a:ext>
                  </a:extLst>
                </p:cNvPr>
                <p:cNvSpPr txBox="1"/>
                <p:nvPr/>
              </p:nvSpPr>
              <p:spPr>
                <a:xfrm>
                  <a:off x="828691" y="2988527"/>
                  <a:ext cx="17587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  <a:latin typeface="DAGGERSQUARE" pitchFamily="50" charset="0"/>
                    </a:rPr>
                    <a:t>TYPE YOUR TEXT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3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54388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54739 0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55248 0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5543 -1.85185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472"/>
            <a:ext cx="12192000" cy="8075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65" y="479663"/>
            <a:ext cx="10354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</a:p>
          <a:p>
            <a:r>
              <a:rPr lang="fr-FR"/>
              <a:t>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93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164"/>
          <a:stretch/>
        </p:blipFill>
        <p:spPr>
          <a:xfrm>
            <a:off x="0" y="0"/>
            <a:ext cx="12192000" cy="70497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" y="-811301"/>
            <a:ext cx="12189752" cy="8126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055" y="1073048"/>
            <a:ext cx="2907890" cy="1325563"/>
          </a:xfrm>
        </p:spPr>
        <p:txBody>
          <a:bodyPr/>
          <a:lstStyle/>
          <a:p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56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"/>
            <a:ext cx="12192000" cy="812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74D2D9-46AD-4C42-854B-0CA0F266478C}"/>
              </a:ext>
            </a:extLst>
          </p:cNvPr>
          <p:cNvSpPr/>
          <p:nvPr/>
        </p:nvSpPr>
        <p:spPr>
          <a:xfrm>
            <a:off x="413657" y="1955847"/>
            <a:ext cx="11353800" cy="443406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497D8E60-E2D9-43F7-B7BC-F29DB3F5056E}"/>
              </a:ext>
            </a:extLst>
          </p:cNvPr>
          <p:cNvSpPr/>
          <p:nvPr/>
        </p:nvSpPr>
        <p:spPr>
          <a:xfrm>
            <a:off x="2317901" y="2247755"/>
            <a:ext cx="740871" cy="457949"/>
          </a:xfrm>
          <a:custGeom>
            <a:avLst/>
            <a:gdLst>
              <a:gd name="connsiteX0" fmla="*/ 0 w 740871"/>
              <a:gd name="connsiteY0" fmla="*/ 0 h 457949"/>
              <a:gd name="connsiteX1" fmla="*/ 124785 w 740871"/>
              <a:gd name="connsiteY1" fmla="*/ 6301 h 457949"/>
              <a:gd name="connsiteX2" fmla="*/ 740117 w 740871"/>
              <a:gd name="connsiteY2" fmla="*/ 196171 h 457949"/>
              <a:gd name="connsiteX3" fmla="*/ 740871 w 740871"/>
              <a:gd name="connsiteY3" fmla="*/ 196629 h 457949"/>
              <a:gd name="connsiteX4" fmla="*/ 589998 w 740871"/>
              <a:gd name="connsiteY4" fmla="*/ 457949 h 457949"/>
              <a:gd name="connsiteX5" fmla="*/ 479186 w 740871"/>
              <a:gd name="connsiteY5" fmla="*/ 404568 h 457949"/>
              <a:gd name="connsiteX6" fmla="*/ 93981 w 740871"/>
              <a:gd name="connsiteY6" fmla="*/ 306022 h 457949"/>
              <a:gd name="connsiteX7" fmla="*/ 0 w 740871"/>
              <a:gd name="connsiteY7" fmla="*/ 301277 h 457949"/>
              <a:gd name="connsiteX8" fmla="*/ 0 w 740871"/>
              <a:gd name="connsiteY8" fmla="*/ 0 h 45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1" h="457949">
                <a:moveTo>
                  <a:pt x="0" y="0"/>
                </a:moveTo>
                <a:lnTo>
                  <a:pt x="124785" y="6301"/>
                </a:lnTo>
                <a:cubicBezTo>
                  <a:pt x="345777" y="28744"/>
                  <a:pt x="553825" y="94971"/>
                  <a:pt x="740117" y="196171"/>
                </a:cubicBezTo>
                <a:lnTo>
                  <a:pt x="740871" y="196629"/>
                </a:lnTo>
                <a:lnTo>
                  <a:pt x="589998" y="457949"/>
                </a:lnTo>
                <a:lnTo>
                  <a:pt x="479186" y="404568"/>
                </a:lnTo>
                <a:cubicBezTo>
                  <a:pt x="358754" y="353629"/>
                  <a:pt x="229341" y="319769"/>
                  <a:pt x="93981" y="306022"/>
                </a:cubicBezTo>
                <a:lnTo>
                  <a:pt x="0" y="30127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4C66E0B-AFD2-4883-A405-AAB088A0ED5A}"/>
              </a:ext>
            </a:extLst>
          </p:cNvPr>
          <p:cNvSpPr/>
          <p:nvPr/>
        </p:nvSpPr>
        <p:spPr>
          <a:xfrm>
            <a:off x="1490528" y="2247754"/>
            <a:ext cx="740875" cy="457952"/>
          </a:xfrm>
          <a:custGeom>
            <a:avLst/>
            <a:gdLst>
              <a:gd name="connsiteX0" fmla="*/ 740875 w 740875"/>
              <a:gd name="connsiteY0" fmla="*/ 0 h 457952"/>
              <a:gd name="connsiteX1" fmla="*/ 740875 w 740875"/>
              <a:gd name="connsiteY1" fmla="*/ 301277 h 457952"/>
              <a:gd name="connsiteX2" fmla="*/ 646896 w 740875"/>
              <a:gd name="connsiteY2" fmla="*/ 306022 h 457952"/>
              <a:gd name="connsiteX3" fmla="*/ 261691 w 740875"/>
              <a:gd name="connsiteY3" fmla="*/ 404568 h 457952"/>
              <a:gd name="connsiteX4" fmla="*/ 150873 w 740875"/>
              <a:gd name="connsiteY4" fmla="*/ 457952 h 457952"/>
              <a:gd name="connsiteX5" fmla="*/ 0 w 740875"/>
              <a:gd name="connsiteY5" fmla="*/ 196633 h 457952"/>
              <a:gd name="connsiteX6" fmla="*/ 760 w 740875"/>
              <a:gd name="connsiteY6" fmla="*/ 196171 h 457952"/>
              <a:gd name="connsiteX7" fmla="*/ 616092 w 740875"/>
              <a:gd name="connsiteY7" fmla="*/ 6301 h 457952"/>
              <a:gd name="connsiteX8" fmla="*/ 740875 w 740875"/>
              <a:gd name="connsiteY8" fmla="*/ 0 h 4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5" h="457952">
                <a:moveTo>
                  <a:pt x="740875" y="0"/>
                </a:moveTo>
                <a:lnTo>
                  <a:pt x="740875" y="301277"/>
                </a:lnTo>
                <a:lnTo>
                  <a:pt x="646896" y="306022"/>
                </a:lnTo>
                <a:cubicBezTo>
                  <a:pt x="511536" y="319769"/>
                  <a:pt x="382123" y="353629"/>
                  <a:pt x="261691" y="404568"/>
                </a:cubicBezTo>
                <a:lnTo>
                  <a:pt x="150873" y="457952"/>
                </a:lnTo>
                <a:lnTo>
                  <a:pt x="0" y="196633"/>
                </a:lnTo>
                <a:lnTo>
                  <a:pt x="760" y="196171"/>
                </a:lnTo>
                <a:cubicBezTo>
                  <a:pt x="187052" y="94971"/>
                  <a:pt x="395100" y="28744"/>
                  <a:pt x="616092" y="6301"/>
                </a:cubicBezTo>
                <a:lnTo>
                  <a:pt x="7408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6B0AA2D-8782-4670-AB2A-2C91C86246A6}"/>
              </a:ext>
            </a:extLst>
          </p:cNvPr>
          <p:cNvSpPr/>
          <p:nvPr/>
        </p:nvSpPr>
        <p:spPr>
          <a:xfrm>
            <a:off x="2982192" y="2489305"/>
            <a:ext cx="692173" cy="692171"/>
          </a:xfrm>
          <a:custGeom>
            <a:avLst/>
            <a:gdLst>
              <a:gd name="connsiteX0" fmla="*/ 150523 w 692173"/>
              <a:gd name="connsiteY0" fmla="*/ 0 h 692171"/>
              <a:gd name="connsiteX1" fmla="*/ 211329 w 692173"/>
              <a:gd name="connsiteY1" fmla="*/ 36941 h 692171"/>
              <a:gd name="connsiteX2" fmla="*/ 655235 w 692173"/>
              <a:gd name="connsiteY2" fmla="*/ 480847 h 692171"/>
              <a:gd name="connsiteX3" fmla="*/ 692173 w 692173"/>
              <a:gd name="connsiteY3" fmla="*/ 541649 h 692171"/>
              <a:gd name="connsiteX4" fmla="*/ 431460 w 692173"/>
              <a:gd name="connsiteY4" fmla="*/ 692171 h 692171"/>
              <a:gd name="connsiteX5" fmla="*/ 405411 w 692173"/>
              <a:gd name="connsiteY5" fmla="*/ 649294 h 692171"/>
              <a:gd name="connsiteX6" fmla="*/ 42882 w 692173"/>
              <a:gd name="connsiteY6" fmla="*/ 286765 h 692171"/>
              <a:gd name="connsiteX7" fmla="*/ 0 w 692173"/>
              <a:gd name="connsiteY7" fmla="*/ 260714 h 692171"/>
              <a:gd name="connsiteX8" fmla="*/ 150523 w 692173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73" h="692171">
                <a:moveTo>
                  <a:pt x="150523" y="0"/>
                </a:moveTo>
                <a:lnTo>
                  <a:pt x="211329" y="36941"/>
                </a:lnTo>
                <a:cubicBezTo>
                  <a:pt x="386193" y="155077"/>
                  <a:pt x="537099" y="305983"/>
                  <a:pt x="655235" y="480847"/>
                </a:cubicBezTo>
                <a:lnTo>
                  <a:pt x="692173" y="541649"/>
                </a:lnTo>
                <a:lnTo>
                  <a:pt x="431460" y="692171"/>
                </a:lnTo>
                <a:lnTo>
                  <a:pt x="405411" y="649294"/>
                </a:lnTo>
                <a:cubicBezTo>
                  <a:pt x="308932" y="506486"/>
                  <a:pt x="185690" y="383244"/>
                  <a:pt x="42882" y="286765"/>
                </a:cubicBezTo>
                <a:lnTo>
                  <a:pt x="0" y="260714"/>
                </a:lnTo>
                <a:lnTo>
                  <a:pt x="15052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277C2F5-7FD7-476A-BC3D-2105C9558805}"/>
              </a:ext>
            </a:extLst>
          </p:cNvPr>
          <p:cNvSpPr/>
          <p:nvPr/>
        </p:nvSpPr>
        <p:spPr>
          <a:xfrm>
            <a:off x="874939" y="2489309"/>
            <a:ext cx="692169" cy="692171"/>
          </a:xfrm>
          <a:custGeom>
            <a:avLst/>
            <a:gdLst>
              <a:gd name="connsiteX0" fmla="*/ 541646 w 692169"/>
              <a:gd name="connsiteY0" fmla="*/ 0 h 692171"/>
              <a:gd name="connsiteX1" fmla="*/ 692169 w 692169"/>
              <a:gd name="connsiteY1" fmla="*/ 260713 h 692171"/>
              <a:gd name="connsiteX2" fmla="*/ 649293 w 692169"/>
              <a:gd name="connsiteY2" fmla="*/ 286761 h 692171"/>
              <a:gd name="connsiteX3" fmla="*/ 286764 w 692169"/>
              <a:gd name="connsiteY3" fmla="*/ 649290 h 692171"/>
              <a:gd name="connsiteX4" fmla="*/ 260713 w 692169"/>
              <a:gd name="connsiteY4" fmla="*/ 692171 h 692171"/>
              <a:gd name="connsiteX5" fmla="*/ 0 w 692169"/>
              <a:gd name="connsiteY5" fmla="*/ 541648 h 692171"/>
              <a:gd name="connsiteX6" fmla="*/ 36940 w 692169"/>
              <a:gd name="connsiteY6" fmla="*/ 480843 h 692171"/>
              <a:gd name="connsiteX7" fmla="*/ 480846 w 692169"/>
              <a:gd name="connsiteY7" fmla="*/ 36937 h 692171"/>
              <a:gd name="connsiteX8" fmla="*/ 541646 w 692169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9" h="692171">
                <a:moveTo>
                  <a:pt x="541646" y="0"/>
                </a:moveTo>
                <a:lnTo>
                  <a:pt x="692169" y="260713"/>
                </a:lnTo>
                <a:lnTo>
                  <a:pt x="649293" y="286761"/>
                </a:lnTo>
                <a:cubicBezTo>
                  <a:pt x="506485" y="383240"/>
                  <a:pt x="383243" y="506482"/>
                  <a:pt x="286764" y="649290"/>
                </a:cubicBezTo>
                <a:lnTo>
                  <a:pt x="260713" y="692171"/>
                </a:lnTo>
                <a:lnTo>
                  <a:pt x="0" y="541648"/>
                </a:lnTo>
                <a:lnTo>
                  <a:pt x="36940" y="480843"/>
                </a:lnTo>
                <a:cubicBezTo>
                  <a:pt x="155076" y="305979"/>
                  <a:pt x="305982" y="155073"/>
                  <a:pt x="480846" y="36937"/>
                </a:cubicBezTo>
                <a:lnTo>
                  <a:pt x="54164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E0D99EA-9B8D-4047-BE45-D5E60A746D0F}"/>
              </a:ext>
            </a:extLst>
          </p:cNvPr>
          <p:cNvSpPr/>
          <p:nvPr/>
        </p:nvSpPr>
        <p:spPr>
          <a:xfrm>
            <a:off x="3457967" y="3104897"/>
            <a:ext cx="457951" cy="740873"/>
          </a:xfrm>
          <a:custGeom>
            <a:avLst/>
            <a:gdLst>
              <a:gd name="connsiteX0" fmla="*/ 261319 w 457951"/>
              <a:gd name="connsiteY0" fmla="*/ 0 h 740873"/>
              <a:gd name="connsiteX1" fmla="*/ 261780 w 457951"/>
              <a:gd name="connsiteY1" fmla="*/ 758 h 740873"/>
              <a:gd name="connsiteX2" fmla="*/ 451650 w 457951"/>
              <a:gd name="connsiteY2" fmla="*/ 616090 h 740873"/>
              <a:gd name="connsiteX3" fmla="*/ 457951 w 457951"/>
              <a:gd name="connsiteY3" fmla="*/ 740873 h 740873"/>
              <a:gd name="connsiteX4" fmla="*/ 156674 w 457951"/>
              <a:gd name="connsiteY4" fmla="*/ 740873 h 740873"/>
              <a:gd name="connsiteX5" fmla="*/ 151929 w 457951"/>
              <a:gd name="connsiteY5" fmla="*/ 646894 h 740873"/>
              <a:gd name="connsiteX6" fmla="*/ 53383 w 457951"/>
              <a:gd name="connsiteY6" fmla="*/ 261689 h 740873"/>
              <a:gd name="connsiteX7" fmla="*/ 0 w 457951"/>
              <a:gd name="connsiteY7" fmla="*/ 150872 h 740873"/>
              <a:gd name="connsiteX8" fmla="*/ 261319 w 457951"/>
              <a:gd name="connsiteY8" fmla="*/ 0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51" h="740873">
                <a:moveTo>
                  <a:pt x="261319" y="0"/>
                </a:moveTo>
                <a:lnTo>
                  <a:pt x="261780" y="758"/>
                </a:lnTo>
                <a:cubicBezTo>
                  <a:pt x="362980" y="187050"/>
                  <a:pt x="429207" y="395098"/>
                  <a:pt x="451650" y="616090"/>
                </a:cubicBezTo>
                <a:lnTo>
                  <a:pt x="457951" y="740873"/>
                </a:lnTo>
                <a:lnTo>
                  <a:pt x="156674" y="740873"/>
                </a:lnTo>
                <a:lnTo>
                  <a:pt x="151929" y="646894"/>
                </a:lnTo>
                <a:cubicBezTo>
                  <a:pt x="138182" y="511534"/>
                  <a:pt x="104322" y="382121"/>
                  <a:pt x="53383" y="261689"/>
                </a:cubicBezTo>
                <a:lnTo>
                  <a:pt x="0" y="150872"/>
                </a:lnTo>
                <a:lnTo>
                  <a:pt x="2613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E47061B6-37A0-4EB0-94CB-69A9BEEA16E9}"/>
              </a:ext>
            </a:extLst>
          </p:cNvPr>
          <p:cNvSpPr/>
          <p:nvPr/>
        </p:nvSpPr>
        <p:spPr>
          <a:xfrm>
            <a:off x="633388" y="3104899"/>
            <a:ext cx="457949" cy="740870"/>
          </a:xfrm>
          <a:custGeom>
            <a:avLst/>
            <a:gdLst>
              <a:gd name="connsiteX0" fmla="*/ 196630 w 457949"/>
              <a:gd name="connsiteY0" fmla="*/ 0 h 740870"/>
              <a:gd name="connsiteX1" fmla="*/ 457949 w 457949"/>
              <a:gd name="connsiteY1" fmla="*/ 150873 h 740870"/>
              <a:gd name="connsiteX2" fmla="*/ 404568 w 457949"/>
              <a:gd name="connsiteY2" fmla="*/ 261686 h 740870"/>
              <a:gd name="connsiteX3" fmla="*/ 306022 w 457949"/>
              <a:gd name="connsiteY3" fmla="*/ 646891 h 740870"/>
              <a:gd name="connsiteX4" fmla="*/ 301277 w 457949"/>
              <a:gd name="connsiteY4" fmla="*/ 740870 h 740870"/>
              <a:gd name="connsiteX5" fmla="*/ 0 w 457949"/>
              <a:gd name="connsiteY5" fmla="*/ 740870 h 740870"/>
              <a:gd name="connsiteX6" fmla="*/ 6301 w 457949"/>
              <a:gd name="connsiteY6" fmla="*/ 616087 h 740870"/>
              <a:gd name="connsiteX7" fmla="*/ 196171 w 457949"/>
              <a:gd name="connsiteY7" fmla="*/ 755 h 740870"/>
              <a:gd name="connsiteX8" fmla="*/ 196630 w 457949"/>
              <a:gd name="connsiteY8" fmla="*/ 0 h 74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49" h="740870">
                <a:moveTo>
                  <a:pt x="196630" y="0"/>
                </a:moveTo>
                <a:lnTo>
                  <a:pt x="457949" y="150873"/>
                </a:lnTo>
                <a:lnTo>
                  <a:pt x="404568" y="261686"/>
                </a:lnTo>
                <a:cubicBezTo>
                  <a:pt x="353629" y="382118"/>
                  <a:pt x="319769" y="511531"/>
                  <a:pt x="306022" y="646891"/>
                </a:cubicBezTo>
                <a:lnTo>
                  <a:pt x="301277" y="740870"/>
                </a:lnTo>
                <a:lnTo>
                  <a:pt x="0" y="740870"/>
                </a:lnTo>
                <a:lnTo>
                  <a:pt x="6301" y="616087"/>
                </a:lnTo>
                <a:cubicBezTo>
                  <a:pt x="28744" y="395095"/>
                  <a:pt x="94971" y="187047"/>
                  <a:pt x="196171" y="755"/>
                </a:cubicBezTo>
                <a:lnTo>
                  <a:pt x="1966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F874F2-1E30-4D50-BD99-D5E647F33DAE}"/>
              </a:ext>
            </a:extLst>
          </p:cNvPr>
          <p:cNvGrpSpPr/>
          <p:nvPr/>
        </p:nvGrpSpPr>
        <p:grpSpPr>
          <a:xfrm rot="16200000">
            <a:off x="615290" y="2305881"/>
            <a:ext cx="3300628" cy="3300628"/>
            <a:chOff x="5169242" y="1982572"/>
            <a:chExt cx="3300628" cy="3300628"/>
          </a:xfrm>
        </p:grpSpPr>
        <p:sp>
          <p:nvSpPr>
            <p:cNvPr id="78" name="Circle: Hollow 77">
              <a:extLst>
                <a:ext uri="{FF2B5EF4-FFF2-40B4-BE49-F238E27FC236}">
                  <a16:creationId xmlns:a16="http://schemas.microsoft.com/office/drawing/2014/main" id="{2251379E-98D0-47F6-AB30-F80A4C5C1847}"/>
                </a:ext>
              </a:extLst>
            </p:cNvPr>
            <p:cNvSpPr/>
            <p:nvPr/>
          </p:nvSpPr>
          <p:spPr>
            <a:xfrm>
              <a:off x="5169242" y="1982572"/>
              <a:ext cx="3300628" cy="3300628"/>
            </a:xfrm>
            <a:prstGeom prst="donut">
              <a:avLst>
                <a:gd name="adj" fmla="val 116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8D00F6-FE8C-455F-9F3C-2C74DBDA757B}"/>
                </a:ext>
              </a:extLst>
            </p:cNvPr>
            <p:cNvGrpSpPr/>
            <p:nvPr/>
          </p:nvGrpSpPr>
          <p:grpSpPr>
            <a:xfrm>
              <a:off x="6520420" y="2113155"/>
              <a:ext cx="598272" cy="1818867"/>
              <a:chOff x="6520420" y="2113155"/>
              <a:chExt cx="598272" cy="1818867"/>
            </a:xfrm>
          </p:grpSpPr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6BFB2869-78DB-415B-A7B0-635AE6C5ACDC}"/>
                  </a:ext>
                </a:extLst>
              </p:cNvPr>
              <p:cNvSpPr/>
              <p:nvPr/>
            </p:nvSpPr>
            <p:spPr>
              <a:xfrm>
                <a:off x="6520420" y="3333750"/>
                <a:ext cx="598272" cy="598272"/>
              </a:xfrm>
              <a:prstGeom prst="donut">
                <a:avLst>
                  <a:gd name="adj" fmla="val 417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A40CF6C-B79A-4FA1-9C3E-137696F0602F}"/>
                  </a:ext>
                </a:extLst>
              </p:cNvPr>
              <p:cNvSpPr/>
              <p:nvPr/>
            </p:nvSpPr>
            <p:spPr>
              <a:xfrm flipH="1">
                <a:off x="6687750" y="2113155"/>
                <a:ext cx="263612" cy="1605592"/>
              </a:xfrm>
              <a:custGeom>
                <a:avLst/>
                <a:gdLst>
                  <a:gd name="connsiteX0" fmla="*/ 131806 w 263612"/>
                  <a:gd name="connsiteY0" fmla="*/ 0 h 1605592"/>
                  <a:gd name="connsiteX1" fmla="*/ 0 w 263612"/>
                  <a:gd name="connsiteY1" fmla="*/ 1473786 h 1605592"/>
                  <a:gd name="connsiteX2" fmla="*/ 131806 w 263612"/>
                  <a:gd name="connsiteY2" fmla="*/ 1605592 h 1605592"/>
                  <a:gd name="connsiteX3" fmla="*/ 263612 w 263612"/>
                  <a:gd name="connsiteY3" fmla="*/ 1473786 h 1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12" h="1605592">
                    <a:moveTo>
                      <a:pt x="131806" y="0"/>
                    </a:moveTo>
                    <a:lnTo>
                      <a:pt x="0" y="1473786"/>
                    </a:lnTo>
                    <a:cubicBezTo>
                      <a:pt x="0" y="1546580"/>
                      <a:pt x="59012" y="1605592"/>
                      <a:pt x="131806" y="1605592"/>
                    </a:cubicBezTo>
                    <a:cubicBezTo>
                      <a:pt x="204600" y="1605592"/>
                      <a:pt x="263612" y="1546580"/>
                      <a:pt x="263612" y="147378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5D0CCA6D-E350-4D21-B891-BA13FA5F7416}"/>
                  </a:ext>
                </a:extLst>
              </p:cNvPr>
              <p:cNvSpPr/>
              <p:nvPr/>
            </p:nvSpPr>
            <p:spPr>
              <a:xfrm>
                <a:off x="6666254" y="3479584"/>
                <a:ext cx="306604" cy="30660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C372C9E-5C8C-4242-B96A-8E906875581D}"/>
              </a:ext>
            </a:extLst>
          </p:cNvPr>
          <p:cNvSpPr/>
          <p:nvPr/>
        </p:nvSpPr>
        <p:spPr>
          <a:xfrm>
            <a:off x="6094304" y="2247755"/>
            <a:ext cx="740871" cy="457949"/>
          </a:xfrm>
          <a:custGeom>
            <a:avLst/>
            <a:gdLst>
              <a:gd name="connsiteX0" fmla="*/ 0 w 740871"/>
              <a:gd name="connsiteY0" fmla="*/ 0 h 457949"/>
              <a:gd name="connsiteX1" fmla="*/ 124785 w 740871"/>
              <a:gd name="connsiteY1" fmla="*/ 6301 h 457949"/>
              <a:gd name="connsiteX2" fmla="*/ 740117 w 740871"/>
              <a:gd name="connsiteY2" fmla="*/ 196171 h 457949"/>
              <a:gd name="connsiteX3" fmla="*/ 740871 w 740871"/>
              <a:gd name="connsiteY3" fmla="*/ 196629 h 457949"/>
              <a:gd name="connsiteX4" fmla="*/ 589998 w 740871"/>
              <a:gd name="connsiteY4" fmla="*/ 457949 h 457949"/>
              <a:gd name="connsiteX5" fmla="*/ 479186 w 740871"/>
              <a:gd name="connsiteY5" fmla="*/ 404568 h 457949"/>
              <a:gd name="connsiteX6" fmla="*/ 93981 w 740871"/>
              <a:gd name="connsiteY6" fmla="*/ 306022 h 457949"/>
              <a:gd name="connsiteX7" fmla="*/ 0 w 740871"/>
              <a:gd name="connsiteY7" fmla="*/ 301277 h 457949"/>
              <a:gd name="connsiteX8" fmla="*/ 0 w 740871"/>
              <a:gd name="connsiteY8" fmla="*/ 0 h 45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1" h="457949">
                <a:moveTo>
                  <a:pt x="0" y="0"/>
                </a:moveTo>
                <a:lnTo>
                  <a:pt x="124785" y="6301"/>
                </a:lnTo>
                <a:cubicBezTo>
                  <a:pt x="345777" y="28744"/>
                  <a:pt x="553825" y="94971"/>
                  <a:pt x="740117" y="196171"/>
                </a:cubicBezTo>
                <a:lnTo>
                  <a:pt x="740871" y="196629"/>
                </a:lnTo>
                <a:lnTo>
                  <a:pt x="589998" y="457949"/>
                </a:lnTo>
                <a:lnTo>
                  <a:pt x="479186" y="404568"/>
                </a:lnTo>
                <a:cubicBezTo>
                  <a:pt x="358754" y="353629"/>
                  <a:pt x="229341" y="319769"/>
                  <a:pt x="93981" y="306022"/>
                </a:cubicBezTo>
                <a:lnTo>
                  <a:pt x="0" y="30127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C432286-E47E-428E-B9A1-0FAD9829DDCA}"/>
              </a:ext>
            </a:extLst>
          </p:cNvPr>
          <p:cNvSpPr/>
          <p:nvPr/>
        </p:nvSpPr>
        <p:spPr>
          <a:xfrm>
            <a:off x="5266931" y="2247754"/>
            <a:ext cx="740875" cy="457952"/>
          </a:xfrm>
          <a:custGeom>
            <a:avLst/>
            <a:gdLst>
              <a:gd name="connsiteX0" fmla="*/ 740875 w 740875"/>
              <a:gd name="connsiteY0" fmla="*/ 0 h 457952"/>
              <a:gd name="connsiteX1" fmla="*/ 740875 w 740875"/>
              <a:gd name="connsiteY1" fmla="*/ 301277 h 457952"/>
              <a:gd name="connsiteX2" fmla="*/ 646896 w 740875"/>
              <a:gd name="connsiteY2" fmla="*/ 306022 h 457952"/>
              <a:gd name="connsiteX3" fmla="*/ 261691 w 740875"/>
              <a:gd name="connsiteY3" fmla="*/ 404568 h 457952"/>
              <a:gd name="connsiteX4" fmla="*/ 150873 w 740875"/>
              <a:gd name="connsiteY4" fmla="*/ 457952 h 457952"/>
              <a:gd name="connsiteX5" fmla="*/ 0 w 740875"/>
              <a:gd name="connsiteY5" fmla="*/ 196633 h 457952"/>
              <a:gd name="connsiteX6" fmla="*/ 760 w 740875"/>
              <a:gd name="connsiteY6" fmla="*/ 196171 h 457952"/>
              <a:gd name="connsiteX7" fmla="*/ 616092 w 740875"/>
              <a:gd name="connsiteY7" fmla="*/ 6301 h 457952"/>
              <a:gd name="connsiteX8" fmla="*/ 740875 w 740875"/>
              <a:gd name="connsiteY8" fmla="*/ 0 h 4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5" h="457952">
                <a:moveTo>
                  <a:pt x="740875" y="0"/>
                </a:moveTo>
                <a:lnTo>
                  <a:pt x="740875" y="301277"/>
                </a:lnTo>
                <a:lnTo>
                  <a:pt x="646896" y="306022"/>
                </a:lnTo>
                <a:cubicBezTo>
                  <a:pt x="511536" y="319769"/>
                  <a:pt x="382123" y="353629"/>
                  <a:pt x="261691" y="404568"/>
                </a:cubicBezTo>
                <a:lnTo>
                  <a:pt x="150873" y="457952"/>
                </a:lnTo>
                <a:lnTo>
                  <a:pt x="0" y="196633"/>
                </a:lnTo>
                <a:lnTo>
                  <a:pt x="760" y="196171"/>
                </a:lnTo>
                <a:cubicBezTo>
                  <a:pt x="187052" y="94971"/>
                  <a:pt x="395100" y="28744"/>
                  <a:pt x="616092" y="6301"/>
                </a:cubicBezTo>
                <a:lnTo>
                  <a:pt x="7408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28D9E48-3692-41C4-9835-CFE683465D69}"/>
              </a:ext>
            </a:extLst>
          </p:cNvPr>
          <p:cNvSpPr/>
          <p:nvPr/>
        </p:nvSpPr>
        <p:spPr>
          <a:xfrm>
            <a:off x="6758595" y="2489305"/>
            <a:ext cx="692173" cy="692171"/>
          </a:xfrm>
          <a:custGeom>
            <a:avLst/>
            <a:gdLst>
              <a:gd name="connsiteX0" fmla="*/ 150523 w 692173"/>
              <a:gd name="connsiteY0" fmla="*/ 0 h 692171"/>
              <a:gd name="connsiteX1" fmla="*/ 211329 w 692173"/>
              <a:gd name="connsiteY1" fmla="*/ 36941 h 692171"/>
              <a:gd name="connsiteX2" fmla="*/ 655235 w 692173"/>
              <a:gd name="connsiteY2" fmla="*/ 480847 h 692171"/>
              <a:gd name="connsiteX3" fmla="*/ 692173 w 692173"/>
              <a:gd name="connsiteY3" fmla="*/ 541649 h 692171"/>
              <a:gd name="connsiteX4" fmla="*/ 431460 w 692173"/>
              <a:gd name="connsiteY4" fmla="*/ 692171 h 692171"/>
              <a:gd name="connsiteX5" fmla="*/ 405411 w 692173"/>
              <a:gd name="connsiteY5" fmla="*/ 649294 h 692171"/>
              <a:gd name="connsiteX6" fmla="*/ 42882 w 692173"/>
              <a:gd name="connsiteY6" fmla="*/ 286765 h 692171"/>
              <a:gd name="connsiteX7" fmla="*/ 0 w 692173"/>
              <a:gd name="connsiteY7" fmla="*/ 260714 h 692171"/>
              <a:gd name="connsiteX8" fmla="*/ 150523 w 692173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73" h="692171">
                <a:moveTo>
                  <a:pt x="150523" y="0"/>
                </a:moveTo>
                <a:lnTo>
                  <a:pt x="211329" y="36941"/>
                </a:lnTo>
                <a:cubicBezTo>
                  <a:pt x="386193" y="155077"/>
                  <a:pt x="537099" y="305983"/>
                  <a:pt x="655235" y="480847"/>
                </a:cubicBezTo>
                <a:lnTo>
                  <a:pt x="692173" y="541649"/>
                </a:lnTo>
                <a:lnTo>
                  <a:pt x="431460" y="692171"/>
                </a:lnTo>
                <a:lnTo>
                  <a:pt x="405411" y="649294"/>
                </a:lnTo>
                <a:cubicBezTo>
                  <a:pt x="308932" y="506486"/>
                  <a:pt x="185690" y="383244"/>
                  <a:pt x="42882" y="286765"/>
                </a:cubicBezTo>
                <a:lnTo>
                  <a:pt x="0" y="260714"/>
                </a:lnTo>
                <a:lnTo>
                  <a:pt x="15052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76C8E84-0658-46A5-AF98-19D1612AFFCD}"/>
              </a:ext>
            </a:extLst>
          </p:cNvPr>
          <p:cNvSpPr/>
          <p:nvPr/>
        </p:nvSpPr>
        <p:spPr>
          <a:xfrm>
            <a:off x="4651342" y="2489309"/>
            <a:ext cx="692169" cy="692171"/>
          </a:xfrm>
          <a:custGeom>
            <a:avLst/>
            <a:gdLst>
              <a:gd name="connsiteX0" fmla="*/ 541646 w 692169"/>
              <a:gd name="connsiteY0" fmla="*/ 0 h 692171"/>
              <a:gd name="connsiteX1" fmla="*/ 692169 w 692169"/>
              <a:gd name="connsiteY1" fmla="*/ 260713 h 692171"/>
              <a:gd name="connsiteX2" fmla="*/ 649293 w 692169"/>
              <a:gd name="connsiteY2" fmla="*/ 286761 h 692171"/>
              <a:gd name="connsiteX3" fmla="*/ 286764 w 692169"/>
              <a:gd name="connsiteY3" fmla="*/ 649290 h 692171"/>
              <a:gd name="connsiteX4" fmla="*/ 260713 w 692169"/>
              <a:gd name="connsiteY4" fmla="*/ 692171 h 692171"/>
              <a:gd name="connsiteX5" fmla="*/ 0 w 692169"/>
              <a:gd name="connsiteY5" fmla="*/ 541648 h 692171"/>
              <a:gd name="connsiteX6" fmla="*/ 36940 w 692169"/>
              <a:gd name="connsiteY6" fmla="*/ 480843 h 692171"/>
              <a:gd name="connsiteX7" fmla="*/ 480846 w 692169"/>
              <a:gd name="connsiteY7" fmla="*/ 36937 h 692171"/>
              <a:gd name="connsiteX8" fmla="*/ 541646 w 692169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9" h="692171">
                <a:moveTo>
                  <a:pt x="541646" y="0"/>
                </a:moveTo>
                <a:lnTo>
                  <a:pt x="692169" y="260713"/>
                </a:lnTo>
                <a:lnTo>
                  <a:pt x="649293" y="286761"/>
                </a:lnTo>
                <a:cubicBezTo>
                  <a:pt x="506485" y="383240"/>
                  <a:pt x="383243" y="506482"/>
                  <a:pt x="286764" y="649290"/>
                </a:cubicBezTo>
                <a:lnTo>
                  <a:pt x="260713" y="692171"/>
                </a:lnTo>
                <a:lnTo>
                  <a:pt x="0" y="541648"/>
                </a:lnTo>
                <a:lnTo>
                  <a:pt x="36940" y="480843"/>
                </a:lnTo>
                <a:cubicBezTo>
                  <a:pt x="155076" y="305979"/>
                  <a:pt x="305982" y="155073"/>
                  <a:pt x="480846" y="36937"/>
                </a:cubicBezTo>
                <a:lnTo>
                  <a:pt x="54164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BE0B884-E180-4077-86A9-0C3BC57F488C}"/>
              </a:ext>
            </a:extLst>
          </p:cNvPr>
          <p:cNvSpPr/>
          <p:nvPr/>
        </p:nvSpPr>
        <p:spPr>
          <a:xfrm>
            <a:off x="7234370" y="3104897"/>
            <a:ext cx="457951" cy="740873"/>
          </a:xfrm>
          <a:custGeom>
            <a:avLst/>
            <a:gdLst>
              <a:gd name="connsiteX0" fmla="*/ 261319 w 457951"/>
              <a:gd name="connsiteY0" fmla="*/ 0 h 740873"/>
              <a:gd name="connsiteX1" fmla="*/ 261780 w 457951"/>
              <a:gd name="connsiteY1" fmla="*/ 758 h 740873"/>
              <a:gd name="connsiteX2" fmla="*/ 451650 w 457951"/>
              <a:gd name="connsiteY2" fmla="*/ 616090 h 740873"/>
              <a:gd name="connsiteX3" fmla="*/ 457951 w 457951"/>
              <a:gd name="connsiteY3" fmla="*/ 740873 h 740873"/>
              <a:gd name="connsiteX4" fmla="*/ 156674 w 457951"/>
              <a:gd name="connsiteY4" fmla="*/ 740873 h 740873"/>
              <a:gd name="connsiteX5" fmla="*/ 151929 w 457951"/>
              <a:gd name="connsiteY5" fmla="*/ 646894 h 740873"/>
              <a:gd name="connsiteX6" fmla="*/ 53383 w 457951"/>
              <a:gd name="connsiteY6" fmla="*/ 261689 h 740873"/>
              <a:gd name="connsiteX7" fmla="*/ 0 w 457951"/>
              <a:gd name="connsiteY7" fmla="*/ 150872 h 740873"/>
              <a:gd name="connsiteX8" fmla="*/ 261319 w 457951"/>
              <a:gd name="connsiteY8" fmla="*/ 0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51" h="740873">
                <a:moveTo>
                  <a:pt x="261319" y="0"/>
                </a:moveTo>
                <a:lnTo>
                  <a:pt x="261780" y="758"/>
                </a:lnTo>
                <a:cubicBezTo>
                  <a:pt x="362980" y="187050"/>
                  <a:pt x="429207" y="395098"/>
                  <a:pt x="451650" y="616090"/>
                </a:cubicBezTo>
                <a:lnTo>
                  <a:pt x="457951" y="740873"/>
                </a:lnTo>
                <a:lnTo>
                  <a:pt x="156674" y="740873"/>
                </a:lnTo>
                <a:lnTo>
                  <a:pt x="151929" y="646894"/>
                </a:lnTo>
                <a:cubicBezTo>
                  <a:pt x="138182" y="511534"/>
                  <a:pt x="104322" y="382121"/>
                  <a:pt x="53383" y="261689"/>
                </a:cubicBezTo>
                <a:lnTo>
                  <a:pt x="0" y="150872"/>
                </a:lnTo>
                <a:lnTo>
                  <a:pt x="2613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80288A3-616D-4D8B-BA27-D803650C35B6}"/>
              </a:ext>
            </a:extLst>
          </p:cNvPr>
          <p:cNvSpPr/>
          <p:nvPr/>
        </p:nvSpPr>
        <p:spPr>
          <a:xfrm>
            <a:off x="4409791" y="3104899"/>
            <a:ext cx="457949" cy="740870"/>
          </a:xfrm>
          <a:custGeom>
            <a:avLst/>
            <a:gdLst>
              <a:gd name="connsiteX0" fmla="*/ 196630 w 457949"/>
              <a:gd name="connsiteY0" fmla="*/ 0 h 740870"/>
              <a:gd name="connsiteX1" fmla="*/ 457949 w 457949"/>
              <a:gd name="connsiteY1" fmla="*/ 150873 h 740870"/>
              <a:gd name="connsiteX2" fmla="*/ 404568 w 457949"/>
              <a:gd name="connsiteY2" fmla="*/ 261686 h 740870"/>
              <a:gd name="connsiteX3" fmla="*/ 306022 w 457949"/>
              <a:gd name="connsiteY3" fmla="*/ 646891 h 740870"/>
              <a:gd name="connsiteX4" fmla="*/ 301277 w 457949"/>
              <a:gd name="connsiteY4" fmla="*/ 740870 h 740870"/>
              <a:gd name="connsiteX5" fmla="*/ 0 w 457949"/>
              <a:gd name="connsiteY5" fmla="*/ 740870 h 740870"/>
              <a:gd name="connsiteX6" fmla="*/ 6301 w 457949"/>
              <a:gd name="connsiteY6" fmla="*/ 616087 h 740870"/>
              <a:gd name="connsiteX7" fmla="*/ 196171 w 457949"/>
              <a:gd name="connsiteY7" fmla="*/ 755 h 740870"/>
              <a:gd name="connsiteX8" fmla="*/ 196630 w 457949"/>
              <a:gd name="connsiteY8" fmla="*/ 0 h 74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49" h="740870">
                <a:moveTo>
                  <a:pt x="196630" y="0"/>
                </a:moveTo>
                <a:lnTo>
                  <a:pt x="457949" y="150873"/>
                </a:lnTo>
                <a:lnTo>
                  <a:pt x="404568" y="261686"/>
                </a:lnTo>
                <a:cubicBezTo>
                  <a:pt x="353629" y="382118"/>
                  <a:pt x="319769" y="511531"/>
                  <a:pt x="306022" y="646891"/>
                </a:cubicBezTo>
                <a:lnTo>
                  <a:pt x="301277" y="740870"/>
                </a:lnTo>
                <a:lnTo>
                  <a:pt x="0" y="740870"/>
                </a:lnTo>
                <a:lnTo>
                  <a:pt x="6301" y="616087"/>
                </a:lnTo>
                <a:cubicBezTo>
                  <a:pt x="28744" y="395095"/>
                  <a:pt x="94971" y="187047"/>
                  <a:pt x="196171" y="755"/>
                </a:cubicBezTo>
                <a:lnTo>
                  <a:pt x="1966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18B81C-6A33-41E1-BF94-2CF764D69054}"/>
              </a:ext>
            </a:extLst>
          </p:cNvPr>
          <p:cNvGrpSpPr/>
          <p:nvPr/>
        </p:nvGrpSpPr>
        <p:grpSpPr>
          <a:xfrm rot="16200000">
            <a:off x="4391693" y="2305881"/>
            <a:ext cx="3300628" cy="3300628"/>
            <a:chOff x="5169242" y="1982572"/>
            <a:chExt cx="3300628" cy="3300628"/>
          </a:xfrm>
        </p:grpSpPr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5BE21D2C-4966-4219-AAE9-63C6B5A0D0C5}"/>
                </a:ext>
              </a:extLst>
            </p:cNvPr>
            <p:cNvSpPr/>
            <p:nvPr/>
          </p:nvSpPr>
          <p:spPr>
            <a:xfrm>
              <a:off x="5169242" y="1982572"/>
              <a:ext cx="3300628" cy="3300628"/>
            </a:xfrm>
            <a:prstGeom prst="donut">
              <a:avLst>
                <a:gd name="adj" fmla="val 116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1603F09-A0AC-46AE-BAED-C6292E8D8FC9}"/>
                </a:ext>
              </a:extLst>
            </p:cNvPr>
            <p:cNvGrpSpPr/>
            <p:nvPr/>
          </p:nvGrpSpPr>
          <p:grpSpPr>
            <a:xfrm>
              <a:off x="6520420" y="2113155"/>
              <a:ext cx="598272" cy="1818867"/>
              <a:chOff x="6520420" y="2113155"/>
              <a:chExt cx="598272" cy="1818867"/>
            </a:xfrm>
          </p:grpSpPr>
          <p:sp>
            <p:nvSpPr>
              <p:cNvPr id="56" name="Circle: Hollow 55">
                <a:extLst>
                  <a:ext uri="{FF2B5EF4-FFF2-40B4-BE49-F238E27FC236}">
                    <a16:creationId xmlns:a16="http://schemas.microsoft.com/office/drawing/2014/main" id="{01D9D149-6C2F-49C7-B4AF-4A93BDED3266}"/>
                  </a:ext>
                </a:extLst>
              </p:cNvPr>
              <p:cNvSpPr/>
              <p:nvPr/>
            </p:nvSpPr>
            <p:spPr>
              <a:xfrm>
                <a:off x="6520420" y="3333750"/>
                <a:ext cx="598272" cy="598272"/>
              </a:xfrm>
              <a:prstGeom prst="donut">
                <a:avLst>
                  <a:gd name="adj" fmla="val 417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20A0265-D5DD-4151-9785-7F9884FC2BF3}"/>
                  </a:ext>
                </a:extLst>
              </p:cNvPr>
              <p:cNvSpPr/>
              <p:nvPr/>
            </p:nvSpPr>
            <p:spPr>
              <a:xfrm flipH="1">
                <a:off x="6687750" y="2113155"/>
                <a:ext cx="263612" cy="1605592"/>
              </a:xfrm>
              <a:custGeom>
                <a:avLst/>
                <a:gdLst>
                  <a:gd name="connsiteX0" fmla="*/ 131806 w 263612"/>
                  <a:gd name="connsiteY0" fmla="*/ 0 h 1605592"/>
                  <a:gd name="connsiteX1" fmla="*/ 0 w 263612"/>
                  <a:gd name="connsiteY1" fmla="*/ 1473786 h 1605592"/>
                  <a:gd name="connsiteX2" fmla="*/ 131806 w 263612"/>
                  <a:gd name="connsiteY2" fmla="*/ 1605592 h 1605592"/>
                  <a:gd name="connsiteX3" fmla="*/ 263612 w 263612"/>
                  <a:gd name="connsiteY3" fmla="*/ 1473786 h 1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12" h="1605592">
                    <a:moveTo>
                      <a:pt x="131806" y="0"/>
                    </a:moveTo>
                    <a:lnTo>
                      <a:pt x="0" y="1473786"/>
                    </a:lnTo>
                    <a:cubicBezTo>
                      <a:pt x="0" y="1546580"/>
                      <a:pt x="59012" y="1605592"/>
                      <a:pt x="131806" y="1605592"/>
                    </a:cubicBezTo>
                    <a:cubicBezTo>
                      <a:pt x="204600" y="1605592"/>
                      <a:pt x="263612" y="1546580"/>
                      <a:pt x="263612" y="147378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2CF8848-3661-4FE1-8D49-35F7DE89195F}"/>
                  </a:ext>
                </a:extLst>
              </p:cNvPr>
              <p:cNvSpPr/>
              <p:nvPr/>
            </p:nvSpPr>
            <p:spPr>
              <a:xfrm>
                <a:off x="6666254" y="3479584"/>
                <a:ext cx="306604" cy="30660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C9A632B-09AB-4C11-884D-EE73B0016A22}"/>
              </a:ext>
            </a:extLst>
          </p:cNvPr>
          <p:cNvSpPr/>
          <p:nvPr/>
        </p:nvSpPr>
        <p:spPr>
          <a:xfrm>
            <a:off x="9882694" y="2247755"/>
            <a:ext cx="740871" cy="457949"/>
          </a:xfrm>
          <a:custGeom>
            <a:avLst/>
            <a:gdLst>
              <a:gd name="connsiteX0" fmla="*/ 0 w 740871"/>
              <a:gd name="connsiteY0" fmla="*/ 0 h 457949"/>
              <a:gd name="connsiteX1" fmla="*/ 124785 w 740871"/>
              <a:gd name="connsiteY1" fmla="*/ 6301 h 457949"/>
              <a:gd name="connsiteX2" fmla="*/ 740117 w 740871"/>
              <a:gd name="connsiteY2" fmla="*/ 196171 h 457949"/>
              <a:gd name="connsiteX3" fmla="*/ 740871 w 740871"/>
              <a:gd name="connsiteY3" fmla="*/ 196629 h 457949"/>
              <a:gd name="connsiteX4" fmla="*/ 589998 w 740871"/>
              <a:gd name="connsiteY4" fmla="*/ 457949 h 457949"/>
              <a:gd name="connsiteX5" fmla="*/ 479186 w 740871"/>
              <a:gd name="connsiteY5" fmla="*/ 404568 h 457949"/>
              <a:gd name="connsiteX6" fmla="*/ 93981 w 740871"/>
              <a:gd name="connsiteY6" fmla="*/ 306022 h 457949"/>
              <a:gd name="connsiteX7" fmla="*/ 0 w 740871"/>
              <a:gd name="connsiteY7" fmla="*/ 301277 h 457949"/>
              <a:gd name="connsiteX8" fmla="*/ 0 w 740871"/>
              <a:gd name="connsiteY8" fmla="*/ 0 h 45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1" h="457949">
                <a:moveTo>
                  <a:pt x="0" y="0"/>
                </a:moveTo>
                <a:lnTo>
                  <a:pt x="124785" y="6301"/>
                </a:lnTo>
                <a:cubicBezTo>
                  <a:pt x="345777" y="28744"/>
                  <a:pt x="553825" y="94971"/>
                  <a:pt x="740117" y="196171"/>
                </a:cubicBezTo>
                <a:lnTo>
                  <a:pt x="740871" y="196629"/>
                </a:lnTo>
                <a:lnTo>
                  <a:pt x="589998" y="457949"/>
                </a:lnTo>
                <a:lnTo>
                  <a:pt x="479186" y="404568"/>
                </a:lnTo>
                <a:cubicBezTo>
                  <a:pt x="358754" y="353629"/>
                  <a:pt x="229341" y="319769"/>
                  <a:pt x="93981" y="306022"/>
                </a:cubicBezTo>
                <a:lnTo>
                  <a:pt x="0" y="30127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FAAA6FB-F6B8-4561-A3A3-A646745DE559}"/>
              </a:ext>
            </a:extLst>
          </p:cNvPr>
          <p:cNvSpPr/>
          <p:nvPr/>
        </p:nvSpPr>
        <p:spPr>
          <a:xfrm>
            <a:off x="9055321" y="2247754"/>
            <a:ext cx="740875" cy="457952"/>
          </a:xfrm>
          <a:custGeom>
            <a:avLst/>
            <a:gdLst>
              <a:gd name="connsiteX0" fmla="*/ 740875 w 740875"/>
              <a:gd name="connsiteY0" fmla="*/ 0 h 457952"/>
              <a:gd name="connsiteX1" fmla="*/ 740875 w 740875"/>
              <a:gd name="connsiteY1" fmla="*/ 301277 h 457952"/>
              <a:gd name="connsiteX2" fmla="*/ 646896 w 740875"/>
              <a:gd name="connsiteY2" fmla="*/ 306022 h 457952"/>
              <a:gd name="connsiteX3" fmla="*/ 261691 w 740875"/>
              <a:gd name="connsiteY3" fmla="*/ 404568 h 457952"/>
              <a:gd name="connsiteX4" fmla="*/ 150873 w 740875"/>
              <a:gd name="connsiteY4" fmla="*/ 457952 h 457952"/>
              <a:gd name="connsiteX5" fmla="*/ 0 w 740875"/>
              <a:gd name="connsiteY5" fmla="*/ 196633 h 457952"/>
              <a:gd name="connsiteX6" fmla="*/ 760 w 740875"/>
              <a:gd name="connsiteY6" fmla="*/ 196171 h 457952"/>
              <a:gd name="connsiteX7" fmla="*/ 616092 w 740875"/>
              <a:gd name="connsiteY7" fmla="*/ 6301 h 457952"/>
              <a:gd name="connsiteX8" fmla="*/ 740875 w 740875"/>
              <a:gd name="connsiteY8" fmla="*/ 0 h 45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875" h="457952">
                <a:moveTo>
                  <a:pt x="740875" y="0"/>
                </a:moveTo>
                <a:lnTo>
                  <a:pt x="740875" y="301277"/>
                </a:lnTo>
                <a:lnTo>
                  <a:pt x="646896" y="306022"/>
                </a:lnTo>
                <a:cubicBezTo>
                  <a:pt x="511536" y="319769"/>
                  <a:pt x="382123" y="353629"/>
                  <a:pt x="261691" y="404568"/>
                </a:cubicBezTo>
                <a:lnTo>
                  <a:pt x="150873" y="457952"/>
                </a:lnTo>
                <a:lnTo>
                  <a:pt x="0" y="196633"/>
                </a:lnTo>
                <a:lnTo>
                  <a:pt x="760" y="196171"/>
                </a:lnTo>
                <a:cubicBezTo>
                  <a:pt x="187052" y="94971"/>
                  <a:pt x="395100" y="28744"/>
                  <a:pt x="616092" y="6301"/>
                </a:cubicBezTo>
                <a:lnTo>
                  <a:pt x="7408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75752244-1682-49A5-A953-7523C57D154F}"/>
              </a:ext>
            </a:extLst>
          </p:cNvPr>
          <p:cNvSpPr/>
          <p:nvPr/>
        </p:nvSpPr>
        <p:spPr>
          <a:xfrm>
            <a:off x="10546985" y="2489305"/>
            <a:ext cx="692173" cy="692171"/>
          </a:xfrm>
          <a:custGeom>
            <a:avLst/>
            <a:gdLst>
              <a:gd name="connsiteX0" fmla="*/ 150523 w 692173"/>
              <a:gd name="connsiteY0" fmla="*/ 0 h 692171"/>
              <a:gd name="connsiteX1" fmla="*/ 211329 w 692173"/>
              <a:gd name="connsiteY1" fmla="*/ 36941 h 692171"/>
              <a:gd name="connsiteX2" fmla="*/ 655235 w 692173"/>
              <a:gd name="connsiteY2" fmla="*/ 480847 h 692171"/>
              <a:gd name="connsiteX3" fmla="*/ 692173 w 692173"/>
              <a:gd name="connsiteY3" fmla="*/ 541649 h 692171"/>
              <a:gd name="connsiteX4" fmla="*/ 431460 w 692173"/>
              <a:gd name="connsiteY4" fmla="*/ 692171 h 692171"/>
              <a:gd name="connsiteX5" fmla="*/ 405411 w 692173"/>
              <a:gd name="connsiteY5" fmla="*/ 649294 h 692171"/>
              <a:gd name="connsiteX6" fmla="*/ 42882 w 692173"/>
              <a:gd name="connsiteY6" fmla="*/ 286765 h 692171"/>
              <a:gd name="connsiteX7" fmla="*/ 0 w 692173"/>
              <a:gd name="connsiteY7" fmla="*/ 260714 h 692171"/>
              <a:gd name="connsiteX8" fmla="*/ 150523 w 692173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73" h="692171">
                <a:moveTo>
                  <a:pt x="150523" y="0"/>
                </a:moveTo>
                <a:lnTo>
                  <a:pt x="211329" y="36941"/>
                </a:lnTo>
                <a:cubicBezTo>
                  <a:pt x="386193" y="155077"/>
                  <a:pt x="537099" y="305983"/>
                  <a:pt x="655235" y="480847"/>
                </a:cubicBezTo>
                <a:lnTo>
                  <a:pt x="692173" y="541649"/>
                </a:lnTo>
                <a:lnTo>
                  <a:pt x="431460" y="692171"/>
                </a:lnTo>
                <a:lnTo>
                  <a:pt x="405411" y="649294"/>
                </a:lnTo>
                <a:cubicBezTo>
                  <a:pt x="308932" y="506486"/>
                  <a:pt x="185690" y="383244"/>
                  <a:pt x="42882" y="286765"/>
                </a:cubicBezTo>
                <a:lnTo>
                  <a:pt x="0" y="260714"/>
                </a:lnTo>
                <a:lnTo>
                  <a:pt x="15052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4EEC064-D773-46B8-B79D-77CCD59C144A}"/>
              </a:ext>
            </a:extLst>
          </p:cNvPr>
          <p:cNvSpPr/>
          <p:nvPr/>
        </p:nvSpPr>
        <p:spPr>
          <a:xfrm>
            <a:off x="8439732" y="2489309"/>
            <a:ext cx="692169" cy="692171"/>
          </a:xfrm>
          <a:custGeom>
            <a:avLst/>
            <a:gdLst>
              <a:gd name="connsiteX0" fmla="*/ 541646 w 692169"/>
              <a:gd name="connsiteY0" fmla="*/ 0 h 692171"/>
              <a:gd name="connsiteX1" fmla="*/ 692169 w 692169"/>
              <a:gd name="connsiteY1" fmla="*/ 260713 h 692171"/>
              <a:gd name="connsiteX2" fmla="*/ 649293 w 692169"/>
              <a:gd name="connsiteY2" fmla="*/ 286761 h 692171"/>
              <a:gd name="connsiteX3" fmla="*/ 286764 w 692169"/>
              <a:gd name="connsiteY3" fmla="*/ 649290 h 692171"/>
              <a:gd name="connsiteX4" fmla="*/ 260713 w 692169"/>
              <a:gd name="connsiteY4" fmla="*/ 692171 h 692171"/>
              <a:gd name="connsiteX5" fmla="*/ 0 w 692169"/>
              <a:gd name="connsiteY5" fmla="*/ 541648 h 692171"/>
              <a:gd name="connsiteX6" fmla="*/ 36940 w 692169"/>
              <a:gd name="connsiteY6" fmla="*/ 480843 h 692171"/>
              <a:gd name="connsiteX7" fmla="*/ 480846 w 692169"/>
              <a:gd name="connsiteY7" fmla="*/ 36937 h 692171"/>
              <a:gd name="connsiteX8" fmla="*/ 541646 w 692169"/>
              <a:gd name="connsiteY8" fmla="*/ 0 h 69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169" h="692171">
                <a:moveTo>
                  <a:pt x="541646" y="0"/>
                </a:moveTo>
                <a:lnTo>
                  <a:pt x="692169" y="260713"/>
                </a:lnTo>
                <a:lnTo>
                  <a:pt x="649293" y="286761"/>
                </a:lnTo>
                <a:cubicBezTo>
                  <a:pt x="506485" y="383240"/>
                  <a:pt x="383243" y="506482"/>
                  <a:pt x="286764" y="649290"/>
                </a:cubicBezTo>
                <a:lnTo>
                  <a:pt x="260713" y="692171"/>
                </a:lnTo>
                <a:lnTo>
                  <a:pt x="0" y="541648"/>
                </a:lnTo>
                <a:lnTo>
                  <a:pt x="36940" y="480843"/>
                </a:lnTo>
                <a:cubicBezTo>
                  <a:pt x="155076" y="305979"/>
                  <a:pt x="305982" y="155073"/>
                  <a:pt x="480846" y="36937"/>
                </a:cubicBezTo>
                <a:lnTo>
                  <a:pt x="54164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8A6626C-DB3E-4927-8E7E-036876966048}"/>
              </a:ext>
            </a:extLst>
          </p:cNvPr>
          <p:cNvSpPr/>
          <p:nvPr/>
        </p:nvSpPr>
        <p:spPr>
          <a:xfrm>
            <a:off x="11022760" y="3104897"/>
            <a:ext cx="457951" cy="740873"/>
          </a:xfrm>
          <a:custGeom>
            <a:avLst/>
            <a:gdLst>
              <a:gd name="connsiteX0" fmla="*/ 261319 w 457951"/>
              <a:gd name="connsiteY0" fmla="*/ 0 h 740873"/>
              <a:gd name="connsiteX1" fmla="*/ 261780 w 457951"/>
              <a:gd name="connsiteY1" fmla="*/ 758 h 740873"/>
              <a:gd name="connsiteX2" fmla="*/ 451650 w 457951"/>
              <a:gd name="connsiteY2" fmla="*/ 616090 h 740873"/>
              <a:gd name="connsiteX3" fmla="*/ 457951 w 457951"/>
              <a:gd name="connsiteY3" fmla="*/ 740873 h 740873"/>
              <a:gd name="connsiteX4" fmla="*/ 156674 w 457951"/>
              <a:gd name="connsiteY4" fmla="*/ 740873 h 740873"/>
              <a:gd name="connsiteX5" fmla="*/ 151929 w 457951"/>
              <a:gd name="connsiteY5" fmla="*/ 646894 h 740873"/>
              <a:gd name="connsiteX6" fmla="*/ 53383 w 457951"/>
              <a:gd name="connsiteY6" fmla="*/ 261689 h 740873"/>
              <a:gd name="connsiteX7" fmla="*/ 0 w 457951"/>
              <a:gd name="connsiteY7" fmla="*/ 150872 h 740873"/>
              <a:gd name="connsiteX8" fmla="*/ 261319 w 457951"/>
              <a:gd name="connsiteY8" fmla="*/ 0 h 74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51" h="740873">
                <a:moveTo>
                  <a:pt x="261319" y="0"/>
                </a:moveTo>
                <a:lnTo>
                  <a:pt x="261780" y="758"/>
                </a:lnTo>
                <a:cubicBezTo>
                  <a:pt x="362980" y="187050"/>
                  <a:pt x="429207" y="395098"/>
                  <a:pt x="451650" y="616090"/>
                </a:cubicBezTo>
                <a:lnTo>
                  <a:pt x="457951" y="740873"/>
                </a:lnTo>
                <a:lnTo>
                  <a:pt x="156674" y="740873"/>
                </a:lnTo>
                <a:lnTo>
                  <a:pt x="151929" y="646894"/>
                </a:lnTo>
                <a:cubicBezTo>
                  <a:pt x="138182" y="511534"/>
                  <a:pt x="104322" y="382121"/>
                  <a:pt x="53383" y="261689"/>
                </a:cubicBezTo>
                <a:lnTo>
                  <a:pt x="0" y="150872"/>
                </a:lnTo>
                <a:lnTo>
                  <a:pt x="26131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7F790A39-D839-4ECA-B25F-938AC78DC332}"/>
              </a:ext>
            </a:extLst>
          </p:cNvPr>
          <p:cNvSpPr/>
          <p:nvPr/>
        </p:nvSpPr>
        <p:spPr>
          <a:xfrm>
            <a:off x="8198181" y="3104899"/>
            <a:ext cx="457949" cy="740870"/>
          </a:xfrm>
          <a:custGeom>
            <a:avLst/>
            <a:gdLst>
              <a:gd name="connsiteX0" fmla="*/ 196630 w 457949"/>
              <a:gd name="connsiteY0" fmla="*/ 0 h 740870"/>
              <a:gd name="connsiteX1" fmla="*/ 457949 w 457949"/>
              <a:gd name="connsiteY1" fmla="*/ 150873 h 740870"/>
              <a:gd name="connsiteX2" fmla="*/ 404568 w 457949"/>
              <a:gd name="connsiteY2" fmla="*/ 261686 h 740870"/>
              <a:gd name="connsiteX3" fmla="*/ 306022 w 457949"/>
              <a:gd name="connsiteY3" fmla="*/ 646891 h 740870"/>
              <a:gd name="connsiteX4" fmla="*/ 301277 w 457949"/>
              <a:gd name="connsiteY4" fmla="*/ 740870 h 740870"/>
              <a:gd name="connsiteX5" fmla="*/ 0 w 457949"/>
              <a:gd name="connsiteY5" fmla="*/ 740870 h 740870"/>
              <a:gd name="connsiteX6" fmla="*/ 6301 w 457949"/>
              <a:gd name="connsiteY6" fmla="*/ 616087 h 740870"/>
              <a:gd name="connsiteX7" fmla="*/ 196171 w 457949"/>
              <a:gd name="connsiteY7" fmla="*/ 755 h 740870"/>
              <a:gd name="connsiteX8" fmla="*/ 196630 w 457949"/>
              <a:gd name="connsiteY8" fmla="*/ 0 h 74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949" h="740870">
                <a:moveTo>
                  <a:pt x="196630" y="0"/>
                </a:moveTo>
                <a:lnTo>
                  <a:pt x="457949" y="150873"/>
                </a:lnTo>
                <a:lnTo>
                  <a:pt x="404568" y="261686"/>
                </a:lnTo>
                <a:cubicBezTo>
                  <a:pt x="353629" y="382118"/>
                  <a:pt x="319769" y="511531"/>
                  <a:pt x="306022" y="646891"/>
                </a:cubicBezTo>
                <a:lnTo>
                  <a:pt x="301277" y="740870"/>
                </a:lnTo>
                <a:lnTo>
                  <a:pt x="0" y="740870"/>
                </a:lnTo>
                <a:lnTo>
                  <a:pt x="6301" y="616087"/>
                </a:lnTo>
                <a:cubicBezTo>
                  <a:pt x="28744" y="395095"/>
                  <a:pt x="94971" y="187047"/>
                  <a:pt x="196171" y="755"/>
                </a:cubicBezTo>
                <a:lnTo>
                  <a:pt x="19663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246E8D5-13F2-48F9-9899-7152C43CE013}"/>
              </a:ext>
            </a:extLst>
          </p:cNvPr>
          <p:cNvGrpSpPr/>
          <p:nvPr/>
        </p:nvGrpSpPr>
        <p:grpSpPr>
          <a:xfrm rot="16200000">
            <a:off x="8180083" y="2305881"/>
            <a:ext cx="3300628" cy="3300628"/>
            <a:chOff x="5169242" y="1982572"/>
            <a:chExt cx="3300628" cy="3300628"/>
          </a:xfrm>
        </p:grpSpPr>
        <p:sp>
          <p:nvSpPr>
            <p:cNvPr id="66" name="Circle: Hollow 65">
              <a:extLst>
                <a:ext uri="{FF2B5EF4-FFF2-40B4-BE49-F238E27FC236}">
                  <a16:creationId xmlns:a16="http://schemas.microsoft.com/office/drawing/2014/main" id="{C9CDC7DF-3404-4E1D-B05E-2788A70B6D3F}"/>
                </a:ext>
              </a:extLst>
            </p:cNvPr>
            <p:cNvSpPr/>
            <p:nvPr/>
          </p:nvSpPr>
          <p:spPr>
            <a:xfrm>
              <a:off x="5169242" y="1982572"/>
              <a:ext cx="3300628" cy="3300628"/>
            </a:xfrm>
            <a:prstGeom prst="donut">
              <a:avLst>
                <a:gd name="adj" fmla="val 1163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26C0650-0C48-43F7-B69B-2CF1A5093102}"/>
                </a:ext>
              </a:extLst>
            </p:cNvPr>
            <p:cNvGrpSpPr/>
            <p:nvPr/>
          </p:nvGrpSpPr>
          <p:grpSpPr>
            <a:xfrm>
              <a:off x="6520420" y="2113155"/>
              <a:ext cx="598272" cy="1818867"/>
              <a:chOff x="6520420" y="2113155"/>
              <a:chExt cx="598272" cy="1818867"/>
            </a:xfrm>
          </p:grpSpPr>
          <p:sp>
            <p:nvSpPr>
              <p:cNvPr id="68" name="Circle: Hollow 67">
                <a:extLst>
                  <a:ext uri="{FF2B5EF4-FFF2-40B4-BE49-F238E27FC236}">
                    <a16:creationId xmlns:a16="http://schemas.microsoft.com/office/drawing/2014/main" id="{46D6F350-2F6F-4671-8545-D3EFD54A9960}"/>
                  </a:ext>
                </a:extLst>
              </p:cNvPr>
              <p:cNvSpPr/>
              <p:nvPr/>
            </p:nvSpPr>
            <p:spPr>
              <a:xfrm>
                <a:off x="6520420" y="3333750"/>
                <a:ext cx="598272" cy="598272"/>
              </a:xfrm>
              <a:prstGeom prst="donut">
                <a:avLst>
                  <a:gd name="adj" fmla="val 417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71CBFA5B-72D5-4A90-A6FE-5B4240DE48C6}"/>
                  </a:ext>
                </a:extLst>
              </p:cNvPr>
              <p:cNvSpPr/>
              <p:nvPr/>
            </p:nvSpPr>
            <p:spPr>
              <a:xfrm flipH="1">
                <a:off x="6687750" y="2113155"/>
                <a:ext cx="263612" cy="1605592"/>
              </a:xfrm>
              <a:custGeom>
                <a:avLst/>
                <a:gdLst>
                  <a:gd name="connsiteX0" fmla="*/ 131806 w 263612"/>
                  <a:gd name="connsiteY0" fmla="*/ 0 h 1605592"/>
                  <a:gd name="connsiteX1" fmla="*/ 0 w 263612"/>
                  <a:gd name="connsiteY1" fmla="*/ 1473786 h 1605592"/>
                  <a:gd name="connsiteX2" fmla="*/ 131806 w 263612"/>
                  <a:gd name="connsiteY2" fmla="*/ 1605592 h 1605592"/>
                  <a:gd name="connsiteX3" fmla="*/ 263612 w 263612"/>
                  <a:gd name="connsiteY3" fmla="*/ 1473786 h 1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3612" h="1605592">
                    <a:moveTo>
                      <a:pt x="131806" y="0"/>
                    </a:moveTo>
                    <a:lnTo>
                      <a:pt x="0" y="1473786"/>
                    </a:lnTo>
                    <a:cubicBezTo>
                      <a:pt x="0" y="1546580"/>
                      <a:pt x="59012" y="1605592"/>
                      <a:pt x="131806" y="1605592"/>
                    </a:cubicBezTo>
                    <a:cubicBezTo>
                      <a:pt x="204600" y="1605592"/>
                      <a:pt x="263612" y="1546580"/>
                      <a:pt x="263612" y="147378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BC2FED92-83F2-4AE0-BC7B-A61058B7FB0D}"/>
                  </a:ext>
                </a:extLst>
              </p:cNvPr>
              <p:cNvSpPr/>
              <p:nvPr/>
            </p:nvSpPr>
            <p:spPr>
              <a:xfrm>
                <a:off x="6666254" y="3479584"/>
                <a:ext cx="306604" cy="30660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A82DBB-A453-4FB2-8E16-E301A1DA578B}"/>
              </a:ext>
            </a:extLst>
          </p:cNvPr>
          <p:cNvGrpSpPr/>
          <p:nvPr/>
        </p:nvGrpSpPr>
        <p:grpSpPr>
          <a:xfrm>
            <a:off x="714666" y="4539417"/>
            <a:ext cx="3101876" cy="1587335"/>
            <a:chOff x="206929" y="3319859"/>
            <a:chExt cx="3101876" cy="1587335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1C19497-827D-488E-A9C7-FFF480AF836A}"/>
                </a:ext>
              </a:extLst>
            </p:cNvPr>
            <p:cNvSpPr txBox="1"/>
            <p:nvPr/>
          </p:nvSpPr>
          <p:spPr>
            <a:xfrm>
              <a:off x="636125" y="3319859"/>
              <a:ext cx="22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Montserrat ExtraBold" panose="00000900000000000000" pitchFamily="50" charset="0"/>
                </a:rPr>
                <a:t>85 PERCENT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5CCB318-F1AD-4DE3-854D-A5DC3F9C88B3}"/>
                </a:ext>
              </a:extLst>
            </p:cNvPr>
            <p:cNvSpPr txBox="1"/>
            <p:nvPr/>
          </p:nvSpPr>
          <p:spPr>
            <a:xfrm>
              <a:off x="206929" y="3682595"/>
              <a:ext cx="310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Montserrat ExtraBold" panose="00000900000000000000" pitchFamily="50" charset="0"/>
                </a:rPr>
                <a:t>GRAPHIC DESIGN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B55131F-D7B6-4A8D-AA71-07AA9B1D9EC2}"/>
                </a:ext>
              </a:extLst>
            </p:cNvPr>
            <p:cNvSpPr txBox="1"/>
            <p:nvPr/>
          </p:nvSpPr>
          <p:spPr>
            <a:xfrm>
              <a:off x="312125" y="4076197"/>
              <a:ext cx="28914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Montserrat ExtraBold" panose="00000900000000000000" pitchFamily="50" charset="0"/>
                </a:rPr>
                <a:t>add some brief text that would be perfect to explain the main point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FE89C103-42E8-4C1D-95F6-220FDF4E2F41}"/>
              </a:ext>
            </a:extLst>
          </p:cNvPr>
          <p:cNvSpPr txBox="1"/>
          <p:nvPr/>
        </p:nvSpPr>
        <p:spPr>
          <a:xfrm>
            <a:off x="2456543" y="335008"/>
            <a:ext cx="7278915" cy="707886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ExtraBold" panose="00000900000000000000" pitchFamily="50" charset="0"/>
              </a:rPr>
              <a:t>P E R C E N T A G E 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162357-D4F7-4714-A91B-64B52FE0DB44}"/>
              </a:ext>
            </a:extLst>
          </p:cNvPr>
          <p:cNvSpPr txBox="1"/>
          <p:nvPr/>
        </p:nvSpPr>
        <p:spPr>
          <a:xfrm>
            <a:off x="2192559" y="1047975"/>
            <a:ext cx="7805058" cy="58477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ExtraBold" panose="00000900000000000000" pitchFamily="50" charset="0"/>
              </a:rPr>
              <a:t>This is a demo text you may write a brief text here to explain the tittle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F0F0451-D218-4619-B8C9-E12B51A2FAF7}"/>
              </a:ext>
            </a:extLst>
          </p:cNvPr>
          <p:cNvGrpSpPr/>
          <p:nvPr/>
        </p:nvGrpSpPr>
        <p:grpSpPr>
          <a:xfrm>
            <a:off x="4491069" y="4539417"/>
            <a:ext cx="3101876" cy="1587335"/>
            <a:chOff x="206929" y="3319859"/>
            <a:chExt cx="3101876" cy="158733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410F06C-56A4-4992-A1AD-9CBD04775835}"/>
                </a:ext>
              </a:extLst>
            </p:cNvPr>
            <p:cNvSpPr txBox="1"/>
            <p:nvPr/>
          </p:nvSpPr>
          <p:spPr>
            <a:xfrm>
              <a:off x="636125" y="3319859"/>
              <a:ext cx="22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C000"/>
                  </a:solidFill>
                  <a:latin typeface="Montserrat ExtraBold" panose="00000900000000000000" pitchFamily="50" charset="0"/>
                </a:rPr>
                <a:t>60 PERCENT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8B08634-1E3C-4D3A-A9FE-AE0438A72A59}"/>
                </a:ext>
              </a:extLst>
            </p:cNvPr>
            <p:cNvSpPr txBox="1"/>
            <p:nvPr/>
          </p:nvSpPr>
          <p:spPr>
            <a:xfrm>
              <a:off x="206929" y="3682595"/>
              <a:ext cx="310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C000"/>
                  </a:solidFill>
                  <a:latin typeface="Montserrat ExtraBold" panose="00000900000000000000" pitchFamily="50" charset="0"/>
                </a:rPr>
                <a:t>SLIDE DESIGN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98EE3E8-45BF-4B0F-A361-85B8DF3F8C67}"/>
                </a:ext>
              </a:extLst>
            </p:cNvPr>
            <p:cNvSpPr txBox="1"/>
            <p:nvPr/>
          </p:nvSpPr>
          <p:spPr>
            <a:xfrm>
              <a:off x="312125" y="4076197"/>
              <a:ext cx="28914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C000"/>
                  </a:solidFill>
                  <a:latin typeface="Montserrat ExtraBold" panose="00000900000000000000" pitchFamily="50" charset="0"/>
                </a:rPr>
                <a:t>add some brief text that would be perfect to explain the main point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F205A50-DC75-4E15-A135-B58381897EDF}"/>
              </a:ext>
            </a:extLst>
          </p:cNvPr>
          <p:cNvGrpSpPr/>
          <p:nvPr/>
        </p:nvGrpSpPr>
        <p:grpSpPr>
          <a:xfrm>
            <a:off x="8279459" y="4539417"/>
            <a:ext cx="3101876" cy="1587335"/>
            <a:chOff x="206929" y="3319859"/>
            <a:chExt cx="3101876" cy="1587335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76F0875-F149-4E28-A0CC-0BD2C25133A8}"/>
                </a:ext>
              </a:extLst>
            </p:cNvPr>
            <p:cNvSpPr txBox="1"/>
            <p:nvPr/>
          </p:nvSpPr>
          <p:spPr>
            <a:xfrm>
              <a:off x="636125" y="3319859"/>
              <a:ext cx="2243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Bold" panose="00000900000000000000" pitchFamily="50" charset="0"/>
                </a:rPr>
                <a:t>50 PERCENT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080474C-6775-4AC9-92D3-AA0D01EE3F0E}"/>
                </a:ext>
              </a:extLst>
            </p:cNvPr>
            <p:cNvSpPr txBox="1"/>
            <p:nvPr/>
          </p:nvSpPr>
          <p:spPr>
            <a:xfrm>
              <a:off x="206929" y="3682595"/>
              <a:ext cx="310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Bold" panose="00000900000000000000" pitchFamily="50" charset="0"/>
                </a:rPr>
                <a:t>WEB DESIGN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AA3B3B9-7BE1-4A61-AFEC-DC3E22176FC8}"/>
                </a:ext>
              </a:extLst>
            </p:cNvPr>
            <p:cNvSpPr txBox="1"/>
            <p:nvPr/>
          </p:nvSpPr>
          <p:spPr>
            <a:xfrm>
              <a:off x="312125" y="4076197"/>
              <a:ext cx="28914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Montserrat ExtraBold" panose="00000900000000000000" pitchFamily="50" charset="0"/>
                </a:rPr>
                <a:t>add some brief text that would be perfect to explain the main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6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9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2CDC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969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9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73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4" grpId="0" animBg="1"/>
      <p:bldP spid="47" grpId="0" animBg="1"/>
      <p:bldP spid="48" grpId="0" animBg="1"/>
      <p:bldP spid="50" grpId="0" animBg="1"/>
      <p:bldP spid="52" grpId="0" animBg="1"/>
      <p:bldP spid="60" grpId="0" animBg="1"/>
      <p:bldP spid="62" grpId="0" animBg="1"/>
      <p:bldP spid="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513</Words>
  <Application>Microsoft Office PowerPoint</Application>
  <PresentationFormat>Widescreen</PresentationFormat>
  <Paragraphs>95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DAGGERSQUARE</vt:lpstr>
      <vt:lpstr>Dosis</vt:lpstr>
      <vt:lpstr>Montserrat ExtraBold</vt:lpstr>
      <vt:lpstr>Tw Cen MT</vt:lpstr>
      <vt:lpstr>Office Theme</vt:lpstr>
      <vt:lpstr>YOUR TRAVEL TEMPLATE</vt:lpstr>
      <vt:lpstr>PowerPoint Presentation</vt:lpstr>
      <vt:lpstr>YOUR TITLE</vt:lpstr>
      <vt:lpstr>PowerPoint Presentation</vt:lpstr>
      <vt:lpstr>PowerPoint Presentation</vt:lpstr>
      <vt:lpstr>your title</vt:lpstr>
      <vt:lpstr>Your title </vt:lpstr>
      <vt:lpstr>your title</vt:lpstr>
      <vt:lpstr>PowerPoint Presentation</vt:lpstr>
      <vt:lpstr>PowerPoint Presentation</vt:lpstr>
      <vt:lpstr>PowerPoint Presentation</vt:lpstr>
      <vt:lpstr>PowerPoint Presentation</vt:lpstr>
      <vt:lpstr>PHOTOS</vt:lpstr>
      <vt:lpstr>LOGOS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mahdi</dc:creator>
  <cp:lastModifiedBy>L J</cp:lastModifiedBy>
  <cp:revision>21</cp:revision>
  <dcterms:created xsi:type="dcterms:W3CDTF">2019-06-20T12:59:37Z</dcterms:created>
  <dcterms:modified xsi:type="dcterms:W3CDTF">2019-11-27T16:55:21Z</dcterms:modified>
</cp:coreProperties>
</file>