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2" r:id="rId5"/>
    <p:sldId id="264" r:id="rId6"/>
    <p:sldId id="267" r:id="rId7"/>
    <p:sldId id="268" r:id="rId8"/>
    <p:sldId id="272" r:id="rId9"/>
    <p:sldId id="273" r:id="rId10"/>
    <p:sldId id="276" r:id="rId11"/>
    <p:sldId id="277" r:id="rId12"/>
    <p:sldId id="279" r:id="rId13"/>
    <p:sldId id="280" r:id="rId14"/>
    <p:sldId id="284" r:id="rId15"/>
    <p:sldId id="285" r:id="rId16"/>
    <p:sldId id="286" r:id="rId17"/>
    <p:sldId id="287" r:id="rId18"/>
    <p:sldId id="289" r:id="rId19"/>
    <p:sldId id="265" r:id="rId20"/>
    <p:sldId id="291" r:id="rId21"/>
    <p:sldId id="294" r:id="rId22"/>
    <p:sldId id="299" r:id="rId23"/>
    <p:sldId id="313" r:id="rId24"/>
    <p:sldId id="3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106" d="100"/>
          <a:sy n="106" d="100"/>
        </p:scale>
        <p:origin x="1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6370799999999999"/>
          <c:y val="0.16370799999999999"/>
          <c:w val="0.67258399999999996"/>
          <c:h val="0.660084"/>
        </c:manualLayout>
      </c:layout>
      <c:pieChart>
        <c:varyColors val="0"/>
        <c:ser>
          <c:idx val="0"/>
          <c:order val="0"/>
          <c:tx>
            <c:strRef>
              <c:f>Sheet1!$A$2</c:f>
              <c:strCache>
                <c:ptCount val="1"/>
                <c:pt idx="0">
                  <c:v>Region 1</c:v>
                </c:pt>
              </c:strCache>
            </c:strRef>
          </c:tx>
          <c:spPr>
            <a:solidFill>
              <a:schemeClr val="accent4">
                <a:hueOff val="-461056"/>
                <a:satOff val="4338"/>
                <a:lumOff val="-10225"/>
              </a:schemeClr>
            </a:solidFill>
            <a:ln w="12700" cap="flat">
              <a:noFill/>
              <a:miter lim="400000"/>
            </a:ln>
            <a:effectLst/>
          </c:spPr>
          <c:dPt>
            <c:idx val="0"/>
            <c:bubble3D val="0"/>
            <c:extLst>
              <c:ext xmlns:c16="http://schemas.microsoft.com/office/drawing/2014/chart" uri="{C3380CC4-5D6E-409C-BE32-E72D297353CC}">
                <c16:uniqueId val="{00000000-59CE-4D72-9520-585A022057B5}"/>
              </c:ext>
            </c:extLst>
          </c:dPt>
          <c:dPt>
            <c:idx val="1"/>
            <c:bubble3D val="0"/>
            <c:spPr>
              <a:solidFill>
                <a:schemeClr val="accent4">
                  <a:hueOff val="-1081314"/>
                  <a:satOff val="4338"/>
                  <a:lumOff val="-8931"/>
                </a:schemeClr>
              </a:solidFill>
              <a:ln w="12700" cap="flat">
                <a:noFill/>
                <a:miter lim="400000"/>
              </a:ln>
              <a:effectLst/>
            </c:spPr>
            <c:extLst>
              <c:ext xmlns:c16="http://schemas.microsoft.com/office/drawing/2014/chart" uri="{C3380CC4-5D6E-409C-BE32-E72D297353CC}">
                <c16:uniqueId val="{00000002-59CE-4D72-9520-585A022057B5}"/>
              </c:ext>
            </c:extLst>
          </c:dPt>
          <c:cat>
            <c:strRef>
              <c:f>Sheet1!$B$1:$C$1</c:f>
              <c:strCache>
                <c:ptCount val="2"/>
                <c:pt idx="0">
                  <c:v>April</c:v>
                </c:pt>
                <c:pt idx="1">
                  <c:v>May</c:v>
                </c:pt>
              </c:strCache>
            </c:strRef>
          </c:cat>
          <c:val>
            <c:numRef>
              <c:f>Sheet1!$B$2:$C$2</c:f>
              <c:numCache>
                <c:formatCode>General</c:formatCode>
                <c:ptCount val="2"/>
                <c:pt idx="0">
                  <c:v>91</c:v>
                </c:pt>
                <c:pt idx="1">
                  <c:v>76</c:v>
                </c:pt>
              </c:numCache>
            </c:numRef>
          </c:val>
          <c:extLst>
            <c:ext xmlns:c16="http://schemas.microsoft.com/office/drawing/2014/chart" uri="{C3380CC4-5D6E-409C-BE32-E72D297353CC}">
              <c16:uniqueId val="{00000003-59CE-4D72-9520-585A022057B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8.8075600000000004E-2"/>
          <c:y val="8.8075600000000004E-2"/>
          <c:w val="0.82384900000000005"/>
          <c:h val="0.81134899999999999"/>
        </c:manualLayout>
      </c:layout>
      <c:pieChart>
        <c:varyColors val="0"/>
        <c:ser>
          <c:idx val="0"/>
          <c:order val="0"/>
          <c:tx>
            <c:strRef>
              <c:f>Sheet1!$A$2</c:f>
              <c:strCache>
                <c:ptCount val="1"/>
                <c:pt idx="0">
                  <c:v>Region 1</c:v>
                </c:pt>
              </c:strCache>
            </c:strRef>
          </c:tx>
          <c:spPr>
            <a:solidFill>
              <a:schemeClr val="accent4">
                <a:hueOff val="-461056"/>
                <a:satOff val="4338"/>
                <a:lumOff val="-10225"/>
              </a:schemeClr>
            </a:solidFill>
            <a:ln w="12700" cap="flat">
              <a:noFill/>
              <a:miter lim="400000"/>
            </a:ln>
            <a:effectLst/>
          </c:spPr>
          <c:dPt>
            <c:idx val="0"/>
            <c:bubble3D val="0"/>
            <c:extLst>
              <c:ext xmlns:c16="http://schemas.microsoft.com/office/drawing/2014/chart" uri="{C3380CC4-5D6E-409C-BE32-E72D297353CC}">
                <c16:uniqueId val="{00000000-3FBE-4411-9E24-8BE2F6B13F8A}"/>
              </c:ext>
            </c:extLst>
          </c:dPt>
          <c:dPt>
            <c:idx val="1"/>
            <c:bubble3D val="0"/>
            <c:spPr>
              <a:solidFill>
                <a:schemeClr val="accent4">
                  <a:hueOff val="-1081314"/>
                  <a:satOff val="4338"/>
                  <a:lumOff val="-8931"/>
                </a:schemeClr>
              </a:solidFill>
              <a:ln w="12700" cap="flat">
                <a:noFill/>
                <a:miter lim="400000"/>
              </a:ln>
              <a:effectLst/>
            </c:spPr>
            <c:extLst>
              <c:ext xmlns:c16="http://schemas.microsoft.com/office/drawing/2014/chart" uri="{C3380CC4-5D6E-409C-BE32-E72D297353CC}">
                <c16:uniqueId val="{00000002-3FBE-4411-9E24-8BE2F6B13F8A}"/>
              </c:ext>
            </c:extLst>
          </c:dPt>
          <c:cat>
            <c:strRef>
              <c:f>Sheet1!$B$1:$C$1</c:f>
              <c:strCache>
                <c:ptCount val="2"/>
                <c:pt idx="0">
                  <c:v>April</c:v>
                </c:pt>
                <c:pt idx="1">
                  <c:v>May</c:v>
                </c:pt>
              </c:strCache>
            </c:strRef>
          </c:cat>
          <c:val>
            <c:numRef>
              <c:f>Sheet1!$B$2:$C$2</c:f>
              <c:numCache>
                <c:formatCode>General</c:formatCode>
                <c:ptCount val="2"/>
                <c:pt idx="0">
                  <c:v>21</c:v>
                </c:pt>
                <c:pt idx="1">
                  <c:v>76</c:v>
                </c:pt>
              </c:numCache>
            </c:numRef>
          </c:val>
          <c:extLst>
            <c:ext xmlns:c16="http://schemas.microsoft.com/office/drawing/2014/chart" uri="{C3380CC4-5D6E-409C-BE32-E72D297353CC}">
              <c16:uniqueId val="{00000003-3FBE-4411-9E24-8BE2F6B13F8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Footer Placeholder 8">
            <a:extLst>
              <a:ext uri="{FF2B5EF4-FFF2-40B4-BE49-F238E27FC236}">
                <a16:creationId xmlns:a16="http://schemas.microsoft.com/office/drawing/2014/main" id="{D123D9DC-8E1F-4EAD-B69D-36C587163969}"/>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95124493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A296AD48-0848-4DF0-8358-A733B718DB25}"/>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941800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B2EF6E74-8D9F-4BFB-8BE9-87DEC356E23C}"/>
              </a:ext>
            </a:extLst>
          </p:cNvPr>
          <p:cNvSpPr>
            <a:spLocks noGrp="1"/>
          </p:cNvSpPr>
          <p:nvPr>
            <p:ph type="pic" sz="quarter" idx="10"/>
          </p:nvPr>
        </p:nvSpPr>
        <p:spPr>
          <a:xfrm>
            <a:off x="0" y="0"/>
            <a:ext cx="12192000" cy="3026535"/>
          </a:xfrm>
          <a:prstGeom prst="rect">
            <a:avLst/>
          </a:prstGeom>
        </p:spPr>
        <p:txBody>
          <a:bodyPr/>
          <a:lstStyle/>
          <a:p>
            <a:endParaRPr lang="en-US"/>
          </a:p>
        </p:txBody>
      </p:sp>
    </p:spTree>
    <p:extLst>
      <p:ext uri="{BB962C8B-B14F-4D97-AF65-F5344CB8AC3E}">
        <p14:creationId xmlns:p14="http://schemas.microsoft.com/office/powerpoint/2010/main" val="103774621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56217155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mp; Sub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34C0EE1-0FEB-4B1F-9F7E-4B05AF45371B}"/>
              </a:ext>
            </a:extLst>
          </p:cNvPr>
          <p:cNvSpPr>
            <a:spLocks noGrp="1"/>
          </p:cNvSpPr>
          <p:nvPr>
            <p:ph type="pic" sz="quarter" idx="10"/>
          </p:nvPr>
        </p:nvSpPr>
        <p:spPr>
          <a:xfrm>
            <a:off x="448923" y="2228849"/>
            <a:ext cx="3668636" cy="1200149"/>
          </a:xfrm>
          <a:custGeom>
            <a:avLst/>
            <a:gdLst>
              <a:gd name="connsiteX0" fmla="*/ 0 w 3668636"/>
              <a:gd name="connsiteY0" fmla="*/ 0 h 2195466"/>
              <a:gd name="connsiteX1" fmla="*/ 3668636 w 3668636"/>
              <a:gd name="connsiteY1" fmla="*/ 0 h 2195466"/>
              <a:gd name="connsiteX2" fmla="*/ 3668636 w 3668636"/>
              <a:gd name="connsiteY2" fmla="*/ 2195466 h 2195466"/>
              <a:gd name="connsiteX3" fmla="*/ 0 w 3668636"/>
              <a:gd name="connsiteY3" fmla="*/ 2195466 h 2195466"/>
            </a:gdLst>
            <a:ahLst/>
            <a:cxnLst>
              <a:cxn ang="0">
                <a:pos x="connsiteX0" y="connsiteY0"/>
              </a:cxn>
              <a:cxn ang="0">
                <a:pos x="connsiteX1" y="connsiteY1"/>
              </a:cxn>
              <a:cxn ang="0">
                <a:pos x="connsiteX2" y="connsiteY2"/>
              </a:cxn>
              <a:cxn ang="0">
                <a:pos x="connsiteX3" y="connsiteY3"/>
              </a:cxn>
            </a:cxnLst>
            <a:rect l="l" t="t" r="r" b="b"/>
            <a:pathLst>
              <a:path w="3668636" h="2195466">
                <a:moveTo>
                  <a:pt x="0" y="0"/>
                </a:moveTo>
                <a:lnTo>
                  <a:pt x="3668636" y="0"/>
                </a:lnTo>
                <a:lnTo>
                  <a:pt x="3668636" y="2195466"/>
                </a:lnTo>
                <a:lnTo>
                  <a:pt x="0" y="2195466"/>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789ABDD1-CD2F-408C-A634-2F8C77821402}"/>
              </a:ext>
            </a:extLst>
          </p:cNvPr>
          <p:cNvSpPr>
            <a:spLocks noGrp="1"/>
          </p:cNvSpPr>
          <p:nvPr>
            <p:ph type="pic" sz="quarter" idx="11"/>
          </p:nvPr>
        </p:nvSpPr>
        <p:spPr>
          <a:xfrm>
            <a:off x="4261682" y="2228849"/>
            <a:ext cx="3668636" cy="1200149"/>
          </a:xfrm>
          <a:custGeom>
            <a:avLst/>
            <a:gdLst>
              <a:gd name="connsiteX0" fmla="*/ 0 w 3668636"/>
              <a:gd name="connsiteY0" fmla="*/ 0 h 2195466"/>
              <a:gd name="connsiteX1" fmla="*/ 3668636 w 3668636"/>
              <a:gd name="connsiteY1" fmla="*/ 0 h 2195466"/>
              <a:gd name="connsiteX2" fmla="*/ 3668636 w 3668636"/>
              <a:gd name="connsiteY2" fmla="*/ 2195466 h 2195466"/>
              <a:gd name="connsiteX3" fmla="*/ 0 w 3668636"/>
              <a:gd name="connsiteY3" fmla="*/ 2195466 h 2195466"/>
            </a:gdLst>
            <a:ahLst/>
            <a:cxnLst>
              <a:cxn ang="0">
                <a:pos x="connsiteX0" y="connsiteY0"/>
              </a:cxn>
              <a:cxn ang="0">
                <a:pos x="connsiteX1" y="connsiteY1"/>
              </a:cxn>
              <a:cxn ang="0">
                <a:pos x="connsiteX2" y="connsiteY2"/>
              </a:cxn>
              <a:cxn ang="0">
                <a:pos x="connsiteX3" y="connsiteY3"/>
              </a:cxn>
            </a:cxnLst>
            <a:rect l="l" t="t" r="r" b="b"/>
            <a:pathLst>
              <a:path w="3668636" h="2195466">
                <a:moveTo>
                  <a:pt x="0" y="0"/>
                </a:moveTo>
                <a:lnTo>
                  <a:pt x="3668636" y="0"/>
                </a:lnTo>
                <a:lnTo>
                  <a:pt x="3668636" y="2195466"/>
                </a:lnTo>
                <a:lnTo>
                  <a:pt x="0" y="2195466"/>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C4015198-6358-406D-88D9-87B045AF283B}"/>
              </a:ext>
            </a:extLst>
          </p:cNvPr>
          <p:cNvSpPr>
            <a:spLocks noGrp="1"/>
          </p:cNvSpPr>
          <p:nvPr>
            <p:ph type="pic" sz="quarter" idx="12"/>
          </p:nvPr>
        </p:nvSpPr>
        <p:spPr>
          <a:xfrm>
            <a:off x="8074441" y="2228849"/>
            <a:ext cx="3668636" cy="1200149"/>
          </a:xfrm>
          <a:custGeom>
            <a:avLst/>
            <a:gdLst>
              <a:gd name="connsiteX0" fmla="*/ 0 w 3668636"/>
              <a:gd name="connsiteY0" fmla="*/ 0 h 2195466"/>
              <a:gd name="connsiteX1" fmla="*/ 3668636 w 3668636"/>
              <a:gd name="connsiteY1" fmla="*/ 0 h 2195466"/>
              <a:gd name="connsiteX2" fmla="*/ 3668636 w 3668636"/>
              <a:gd name="connsiteY2" fmla="*/ 2195466 h 2195466"/>
              <a:gd name="connsiteX3" fmla="*/ 0 w 3668636"/>
              <a:gd name="connsiteY3" fmla="*/ 2195466 h 2195466"/>
            </a:gdLst>
            <a:ahLst/>
            <a:cxnLst>
              <a:cxn ang="0">
                <a:pos x="connsiteX0" y="connsiteY0"/>
              </a:cxn>
              <a:cxn ang="0">
                <a:pos x="connsiteX1" y="connsiteY1"/>
              </a:cxn>
              <a:cxn ang="0">
                <a:pos x="connsiteX2" y="connsiteY2"/>
              </a:cxn>
              <a:cxn ang="0">
                <a:pos x="connsiteX3" y="connsiteY3"/>
              </a:cxn>
            </a:cxnLst>
            <a:rect l="l" t="t" r="r" b="b"/>
            <a:pathLst>
              <a:path w="3668636" h="2195466">
                <a:moveTo>
                  <a:pt x="0" y="0"/>
                </a:moveTo>
                <a:lnTo>
                  <a:pt x="3668636" y="0"/>
                </a:lnTo>
                <a:lnTo>
                  <a:pt x="3668636" y="2195466"/>
                </a:lnTo>
                <a:lnTo>
                  <a:pt x="0" y="2195466"/>
                </a:lnTo>
                <a:close/>
              </a:path>
            </a:pathLst>
          </a:custGeom>
        </p:spPr>
        <p:txBody>
          <a:bodyPr wrap="square">
            <a:noAutofit/>
          </a:bodyPr>
          <a:lstStyle/>
          <a:p>
            <a:endParaRPr lang="en-US"/>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416787799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mp; Sub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EEB3A7A-4C2D-482C-B9AC-359527922FA9}"/>
              </a:ext>
            </a:extLst>
          </p:cNvPr>
          <p:cNvSpPr>
            <a:spLocks noGrp="1"/>
          </p:cNvSpPr>
          <p:nvPr>
            <p:ph type="pic" sz="quarter" idx="11"/>
          </p:nvPr>
        </p:nvSpPr>
        <p:spPr>
          <a:xfrm>
            <a:off x="6251674" y="3516779"/>
            <a:ext cx="5216833" cy="2586644"/>
          </a:xfrm>
          <a:custGeom>
            <a:avLst/>
            <a:gdLst>
              <a:gd name="connsiteX0" fmla="*/ 0 w 5216833"/>
              <a:gd name="connsiteY0" fmla="*/ 0 h 2586644"/>
              <a:gd name="connsiteX1" fmla="*/ 5216833 w 5216833"/>
              <a:gd name="connsiteY1" fmla="*/ 0 h 2586644"/>
              <a:gd name="connsiteX2" fmla="*/ 5216833 w 5216833"/>
              <a:gd name="connsiteY2" fmla="*/ 2586644 h 2586644"/>
              <a:gd name="connsiteX3" fmla="*/ 0 w 5216833"/>
              <a:gd name="connsiteY3" fmla="*/ 2586644 h 2586644"/>
            </a:gdLst>
            <a:ahLst/>
            <a:cxnLst>
              <a:cxn ang="0">
                <a:pos x="connsiteX0" y="connsiteY0"/>
              </a:cxn>
              <a:cxn ang="0">
                <a:pos x="connsiteX1" y="connsiteY1"/>
              </a:cxn>
              <a:cxn ang="0">
                <a:pos x="connsiteX2" y="connsiteY2"/>
              </a:cxn>
              <a:cxn ang="0">
                <a:pos x="connsiteX3" y="connsiteY3"/>
              </a:cxn>
            </a:cxnLst>
            <a:rect l="l" t="t" r="r" b="b"/>
            <a:pathLst>
              <a:path w="5216833" h="2586644">
                <a:moveTo>
                  <a:pt x="0" y="0"/>
                </a:moveTo>
                <a:lnTo>
                  <a:pt x="5216833" y="0"/>
                </a:lnTo>
                <a:lnTo>
                  <a:pt x="5216833" y="2586644"/>
                </a:lnTo>
                <a:lnTo>
                  <a:pt x="0" y="2586644"/>
                </a:lnTo>
                <a:close/>
              </a:path>
            </a:pathLst>
          </a:custGeom>
        </p:spPr>
        <p:txBody>
          <a:bodyPr wrap="square">
            <a:noAutofit/>
          </a:bodyPr>
          <a:lstStyle/>
          <a:p>
            <a:endParaRPr lang="en-US"/>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9" name="Picture Placeholder 8">
            <a:extLst>
              <a:ext uri="{FF2B5EF4-FFF2-40B4-BE49-F238E27FC236}">
                <a16:creationId xmlns:a16="http://schemas.microsoft.com/office/drawing/2014/main" id="{C0410633-2BA0-4904-8C9F-99115DAC1209}"/>
              </a:ext>
            </a:extLst>
          </p:cNvPr>
          <p:cNvSpPr>
            <a:spLocks noGrp="1"/>
          </p:cNvSpPr>
          <p:nvPr userDrawn="1">
            <p:ph type="pic" sz="quarter" idx="10"/>
          </p:nvPr>
        </p:nvSpPr>
        <p:spPr>
          <a:xfrm>
            <a:off x="730041" y="3516779"/>
            <a:ext cx="5216833" cy="2586644"/>
          </a:xfrm>
          <a:custGeom>
            <a:avLst/>
            <a:gdLst>
              <a:gd name="connsiteX0" fmla="*/ 0 w 5216833"/>
              <a:gd name="connsiteY0" fmla="*/ 0 h 2586644"/>
              <a:gd name="connsiteX1" fmla="*/ 5216833 w 5216833"/>
              <a:gd name="connsiteY1" fmla="*/ 0 h 2586644"/>
              <a:gd name="connsiteX2" fmla="*/ 5216833 w 5216833"/>
              <a:gd name="connsiteY2" fmla="*/ 2586644 h 2586644"/>
              <a:gd name="connsiteX3" fmla="*/ 0 w 5216833"/>
              <a:gd name="connsiteY3" fmla="*/ 2586644 h 2586644"/>
            </a:gdLst>
            <a:ahLst/>
            <a:cxnLst>
              <a:cxn ang="0">
                <a:pos x="connsiteX0" y="connsiteY0"/>
              </a:cxn>
              <a:cxn ang="0">
                <a:pos x="connsiteX1" y="connsiteY1"/>
              </a:cxn>
              <a:cxn ang="0">
                <a:pos x="connsiteX2" y="connsiteY2"/>
              </a:cxn>
              <a:cxn ang="0">
                <a:pos x="connsiteX3" y="connsiteY3"/>
              </a:cxn>
            </a:cxnLst>
            <a:rect l="l" t="t" r="r" b="b"/>
            <a:pathLst>
              <a:path w="5216833" h="2586644">
                <a:moveTo>
                  <a:pt x="0" y="0"/>
                </a:moveTo>
                <a:lnTo>
                  <a:pt x="5216833" y="0"/>
                </a:lnTo>
                <a:lnTo>
                  <a:pt x="5216833" y="2586644"/>
                </a:lnTo>
                <a:lnTo>
                  <a:pt x="0" y="2586644"/>
                </a:lnTo>
                <a:close/>
              </a:path>
            </a:pathLst>
          </a:custGeom>
        </p:spPr>
        <p:txBody>
          <a:bodyPr wrap="square">
            <a:noAutofit/>
          </a:bodyPr>
          <a:lstStyle/>
          <a:p>
            <a:endParaRPr lang="en-US"/>
          </a:p>
        </p:txBody>
      </p:sp>
    </p:spTree>
    <p:extLst>
      <p:ext uri="{BB962C8B-B14F-4D97-AF65-F5344CB8AC3E}">
        <p14:creationId xmlns:p14="http://schemas.microsoft.com/office/powerpoint/2010/main" val="24959051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7" name="Picture Placeholder 6">
            <a:extLst>
              <a:ext uri="{FF2B5EF4-FFF2-40B4-BE49-F238E27FC236}">
                <a16:creationId xmlns:a16="http://schemas.microsoft.com/office/drawing/2014/main" id="{B532B3F0-2B00-4663-81D1-EC67D226CE65}"/>
              </a:ext>
            </a:extLst>
          </p:cNvPr>
          <p:cNvSpPr>
            <a:spLocks noGrp="1"/>
          </p:cNvSpPr>
          <p:nvPr>
            <p:ph type="pic" sz="quarter" idx="10"/>
          </p:nvPr>
        </p:nvSpPr>
        <p:spPr>
          <a:xfrm>
            <a:off x="-1" y="4978399"/>
            <a:ext cx="12192000" cy="1879600"/>
          </a:xfrm>
          <a:custGeom>
            <a:avLst/>
            <a:gdLst>
              <a:gd name="connsiteX0" fmla="*/ 0 w 12192000"/>
              <a:gd name="connsiteY0" fmla="*/ 0 h 1879600"/>
              <a:gd name="connsiteX1" fmla="*/ 12192000 w 12192000"/>
              <a:gd name="connsiteY1" fmla="*/ 0 h 1879600"/>
              <a:gd name="connsiteX2" fmla="*/ 12192000 w 12192000"/>
              <a:gd name="connsiteY2" fmla="*/ 1879600 h 1879600"/>
              <a:gd name="connsiteX3" fmla="*/ 0 w 12192000"/>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2192000" h="1879600">
                <a:moveTo>
                  <a:pt x="0" y="0"/>
                </a:moveTo>
                <a:lnTo>
                  <a:pt x="12192000" y="0"/>
                </a:lnTo>
                <a:lnTo>
                  <a:pt x="12192000" y="1879600"/>
                </a:lnTo>
                <a:lnTo>
                  <a:pt x="0" y="1879600"/>
                </a:lnTo>
                <a:close/>
              </a:path>
            </a:pathLst>
          </a:custGeom>
        </p:spPr>
        <p:txBody>
          <a:bodyPr wrap="square">
            <a:noAutofit/>
          </a:bodyPr>
          <a:lstStyle/>
          <a:p>
            <a:endParaRPr lang="en-US"/>
          </a:p>
        </p:txBody>
      </p:sp>
    </p:spTree>
    <p:extLst>
      <p:ext uri="{BB962C8B-B14F-4D97-AF65-F5344CB8AC3E}">
        <p14:creationId xmlns:p14="http://schemas.microsoft.com/office/powerpoint/2010/main" val="22052469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7" name="Picture Placeholder 6">
            <a:extLst>
              <a:ext uri="{FF2B5EF4-FFF2-40B4-BE49-F238E27FC236}">
                <a16:creationId xmlns:a16="http://schemas.microsoft.com/office/drawing/2014/main" id="{54F6917A-828B-4323-B548-F3F7044551BE}"/>
              </a:ext>
            </a:extLst>
          </p:cNvPr>
          <p:cNvSpPr>
            <a:spLocks noGrp="1"/>
          </p:cNvSpPr>
          <p:nvPr>
            <p:ph type="pic" sz="quarter" idx="10"/>
          </p:nvPr>
        </p:nvSpPr>
        <p:spPr>
          <a:xfrm>
            <a:off x="-6409" y="0"/>
            <a:ext cx="6105533" cy="6881959"/>
          </a:xfrm>
          <a:custGeom>
            <a:avLst/>
            <a:gdLst>
              <a:gd name="connsiteX0" fmla="*/ 0 w 6105533"/>
              <a:gd name="connsiteY0" fmla="*/ 0 h 6881959"/>
              <a:gd name="connsiteX1" fmla="*/ 6105533 w 6105533"/>
              <a:gd name="connsiteY1" fmla="*/ 0 h 6881959"/>
              <a:gd name="connsiteX2" fmla="*/ 6105533 w 6105533"/>
              <a:gd name="connsiteY2" fmla="*/ 6881959 h 6881959"/>
              <a:gd name="connsiteX3" fmla="*/ 0 w 6105533"/>
              <a:gd name="connsiteY3" fmla="*/ 6881959 h 6881959"/>
            </a:gdLst>
            <a:ahLst/>
            <a:cxnLst>
              <a:cxn ang="0">
                <a:pos x="connsiteX0" y="connsiteY0"/>
              </a:cxn>
              <a:cxn ang="0">
                <a:pos x="connsiteX1" y="connsiteY1"/>
              </a:cxn>
              <a:cxn ang="0">
                <a:pos x="connsiteX2" y="connsiteY2"/>
              </a:cxn>
              <a:cxn ang="0">
                <a:pos x="connsiteX3" y="connsiteY3"/>
              </a:cxn>
            </a:cxnLst>
            <a:rect l="l" t="t" r="r" b="b"/>
            <a:pathLst>
              <a:path w="6105533" h="6881959">
                <a:moveTo>
                  <a:pt x="0" y="0"/>
                </a:moveTo>
                <a:lnTo>
                  <a:pt x="6105533" y="0"/>
                </a:lnTo>
                <a:lnTo>
                  <a:pt x="6105533" y="6881959"/>
                </a:lnTo>
                <a:lnTo>
                  <a:pt x="0" y="6881959"/>
                </a:lnTo>
                <a:close/>
              </a:path>
            </a:pathLst>
          </a:custGeom>
        </p:spPr>
        <p:txBody>
          <a:bodyPr wrap="square">
            <a:noAutofit/>
          </a:bodyPr>
          <a:lstStyle/>
          <a:p>
            <a:endParaRPr lang="en-US"/>
          </a:p>
        </p:txBody>
      </p:sp>
    </p:spTree>
    <p:extLst>
      <p:ext uri="{BB962C8B-B14F-4D97-AF65-F5344CB8AC3E}">
        <p14:creationId xmlns:p14="http://schemas.microsoft.com/office/powerpoint/2010/main" val="40650999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mp; Bullets">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Footer Placeholder 8">
            <a:extLst>
              <a:ext uri="{FF2B5EF4-FFF2-40B4-BE49-F238E27FC236}">
                <a16:creationId xmlns:a16="http://schemas.microsoft.com/office/drawing/2014/main" id="{D123D9DC-8E1F-4EAD-B69D-36C587163969}"/>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49CCD91B-F9ED-48A2-8736-9F19762638C2}"/>
              </a:ext>
            </a:extLst>
          </p:cNvPr>
          <p:cNvSpPr>
            <a:spLocks noGrp="1"/>
          </p:cNvSpPr>
          <p:nvPr>
            <p:ph type="pic" sz="quarter" idx="10"/>
          </p:nvPr>
        </p:nvSpPr>
        <p:spPr>
          <a:xfrm>
            <a:off x="7410450" y="0"/>
            <a:ext cx="4781550" cy="6858000"/>
          </a:xfrm>
          <a:prstGeom prst="rect">
            <a:avLst/>
          </a:prstGeom>
        </p:spPr>
        <p:txBody>
          <a:bodyPr/>
          <a:lstStyle/>
          <a:p>
            <a:endParaRPr lang="en-US"/>
          </a:p>
        </p:txBody>
      </p:sp>
    </p:spTree>
    <p:extLst>
      <p:ext uri="{BB962C8B-B14F-4D97-AF65-F5344CB8AC3E}">
        <p14:creationId xmlns:p14="http://schemas.microsoft.com/office/powerpoint/2010/main" val="17353535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mp; Bullets">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Footer Placeholder 8">
            <a:extLst>
              <a:ext uri="{FF2B5EF4-FFF2-40B4-BE49-F238E27FC236}">
                <a16:creationId xmlns:a16="http://schemas.microsoft.com/office/drawing/2014/main" id="{D123D9DC-8E1F-4EAD-B69D-36C587163969}"/>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49CCD91B-F9ED-48A2-8736-9F19762638C2}"/>
              </a:ext>
            </a:extLst>
          </p:cNvPr>
          <p:cNvSpPr>
            <a:spLocks noGrp="1"/>
          </p:cNvSpPr>
          <p:nvPr>
            <p:ph type="pic" sz="quarter" idx="10"/>
          </p:nvPr>
        </p:nvSpPr>
        <p:spPr>
          <a:xfrm>
            <a:off x="6858000" y="0"/>
            <a:ext cx="5334000" cy="6858000"/>
          </a:xfrm>
          <a:prstGeom prst="rect">
            <a:avLst/>
          </a:prstGeom>
        </p:spPr>
        <p:txBody>
          <a:bodyPr/>
          <a:lstStyle/>
          <a:p>
            <a:endParaRPr lang="en-US"/>
          </a:p>
        </p:txBody>
      </p:sp>
    </p:spTree>
    <p:extLst>
      <p:ext uri="{BB962C8B-B14F-4D97-AF65-F5344CB8AC3E}">
        <p14:creationId xmlns:p14="http://schemas.microsoft.com/office/powerpoint/2010/main" val="24330405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2169369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4" name="Picture Placeholder 2">
            <a:extLst>
              <a:ext uri="{FF2B5EF4-FFF2-40B4-BE49-F238E27FC236}">
                <a16:creationId xmlns:a16="http://schemas.microsoft.com/office/drawing/2014/main" id="{4BA0C607-A9CD-419B-9EB1-98896606C72A}"/>
              </a:ext>
            </a:extLst>
          </p:cNvPr>
          <p:cNvSpPr>
            <a:spLocks noGrp="1"/>
          </p:cNvSpPr>
          <p:nvPr>
            <p:ph type="pic" sz="quarter" idx="10"/>
          </p:nvPr>
        </p:nvSpPr>
        <p:spPr>
          <a:xfrm>
            <a:off x="3810000" y="1304925"/>
            <a:ext cx="8382000" cy="3790950"/>
          </a:xfrm>
          <a:prstGeom prst="rect">
            <a:avLst/>
          </a:prstGeom>
        </p:spPr>
        <p:txBody>
          <a:bodyPr/>
          <a:lstStyle/>
          <a:p>
            <a:endParaRPr lang="en-US"/>
          </a:p>
        </p:txBody>
      </p:sp>
    </p:spTree>
    <p:extLst>
      <p:ext uri="{BB962C8B-B14F-4D97-AF65-F5344CB8AC3E}">
        <p14:creationId xmlns:p14="http://schemas.microsoft.com/office/powerpoint/2010/main" val="384862210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mp; Subtitl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730A2C10-1B16-4623-A624-3203685E3B38}"/>
              </a:ext>
            </a:extLst>
          </p:cNvPr>
          <p:cNvSpPr>
            <a:spLocks noGrp="1"/>
          </p:cNvSpPr>
          <p:nvPr>
            <p:ph type="pic" sz="quarter" idx="11"/>
          </p:nvPr>
        </p:nvSpPr>
        <p:spPr>
          <a:xfrm>
            <a:off x="6578860" y="3257837"/>
            <a:ext cx="1682328" cy="1682328"/>
          </a:xfrm>
          <a:custGeom>
            <a:avLst/>
            <a:gdLst>
              <a:gd name="connsiteX0" fmla="*/ 841164 w 1682328"/>
              <a:gd name="connsiteY0" fmla="*/ 0 h 1682328"/>
              <a:gd name="connsiteX1" fmla="*/ 1682328 w 1682328"/>
              <a:gd name="connsiteY1" fmla="*/ 841164 h 1682328"/>
              <a:gd name="connsiteX2" fmla="*/ 841164 w 1682328"/>
              <a:gd name="connsiteY2" fmla="*/ 1682328 h 1682328"/>
              <a:gd name="connsiteX3" fmla="*/ 0 w 1682328"/>
              <a:gd name="connsiteY3" fmla="*/ 841164 h 1682328"/>
              <a:gd name="connsiteX4" fmla="*/ 841164 w 1682328"/>
              <a:gd name="connsiteY4" fmla="*/ 0 h 168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8" h="1682328">
                <a:moveTo>
                  <a:pt x="841164" y="0"/>
                </a:moveTo>
                <a:cubicBezTo>
                  <a:pt x="1305726" y="0"/>
                  <a:pt x="1682328" y="376602"/>
                  <a:pt x="1682328" y="841164"/>
                </a:cubicBezTo>
                <a:cubicBezTo>
                  <a:pt x="1682328" y="1305726"/>
                  <a:pt x="1305726" y="1682328"/>
                  <a:pt x="841164" y="1682328"/>
                </a:cubicBezTo>
                <a:cubicBezTo>
                  <a:pt x="376602" y="1682328"/>
                  <a:pt x="0" y="1305726"/>
                  <a:pt x="0" y="841164"/>
                </a:cubicBezTo>
                <a:cubicBezTo>
                  <a:pt x="0" y="376602"/>
                  <a:pt x="376602" y="0"/>
                  <a:pt x="841164" y="0"/>
                </a:cubicBezTo>
                <a:close/>
              </a:path>
            </a:pathLst>
          </a:custGeom>
        </p:spPr>
        <p:txBody>
          <a:bodyPr wrap="square">
            <a:noAutofit/>
          </a:bodyPr>
          <a:lstStyle/>
          <a:p>
            <a:endParaRPr lang="en-US" dirty="0"/>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29" name="Picture Placeholder 28">
            <a:extLst>
              <a:ext uri="{FF2B5EF4-FFF2-40B4-BE49-F238E27FC236}">
                <a16:creationId xmlns:a16="http://schemas.microsoft.com/office/drawing/2014/main" id="{F1298E50-2D54-4AC3-909A-2A7D0B2907D5}"/>
              </a:ext>
            </a:extLst>
          </p:cNvPr>
          <p:cNvSpPr>
            <a:spLocks noGrp="1"/>
          </p:cNvSpPr>
          <p:nvPr>
            <p:ph type="pic" sz="quarter" idx="10"/>
          </p:nvPr>
        </p:nvSpPr>
        <p:spPr>
          <a:xfrm>
            <a:off x="1277006" y="3257837"/>
            <a:ext cx="1682328" cy="1682328"/>
          </a:xfrm>
          <a:custGeom>
            <a:avLst/>
            <a:gdLst>
              <a:gd name="connsiteX0" fmla="*/ 841164 w 1682328"/>
              <a:gd name="connsiteY0" fmla="*/ 0 h 1682328"/>
              <a:gd name="connsiteX1" fmla="*/ 1682328 w 1682328"/>
              <a:gd name="connsiteY1" fmla="*/ 841164 h 1682328"/>
              <a:gd name="connsiteX2" fmla="*/ 841164 w 1682328"/>
              <a:gd name="connsiteY2" fmla="*/ 1682328 h 1682328"/>
              <a:gd name="connsiteX3" fmla="*/ 0 w 1682328"/>
              <a:gd name="connsiteY3" fmla="*/ 841164 h 1682328"/>
              <a:gd name="connsiteX4" fmla="*/ 841164 w 1682328"/>
              <a:gd name="connsiteY4" fmla="*/ 0 h 168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8" h="1682328">
                <a:moveTo>
                  <a:pt x="841164" y="0"/>
                </a:moveTo>
                <a:cubicBezTo>
                  <a:pt x="1305726" y="0"/>
                  <a:pt x="1682328" y="376602"/>
                  <a:pt x="1682328" y="841164"/>
                </a:cubicBezTo>
                <a:cubicBezTo>
                  <a:pt x="1682328" y="1305726"/>
                  <a:pt x="1305726" y="1682328"/>
                  <a:pt x="841164" y="1682328"/>
                </a:cubicBezTo>
                <a:cubicBezTo>
                  <a:pt x="376602" y="1682328"/>
                  <a:pt x="0" y="1305726"/>
                  <a:pt x="0" y="841164"/>
                </a:cubicBezTo>
                <a:cubicBezTo>
                  <a:pt x="0" y="376602"/>
                  <a:pt x="376602" y="0"/>
                  <a:pt x="84116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07118381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7696E4BD-5A80-4139-B734-E4183A9F2FE4}"/>
              </a:ext>
            </a:extLst>
          </p:cNvPr>
          <p:cNvSpPr>
            <a:spLocks noGrp="1"/>
          </p:cNvSpPr>
          <p:nvPr>
            <p:ph type="pic" sz="quarter" idx="10"/>
          </p:nvPr>
        </p:nvSpPr>
        <p:spPr>
          <a:xfrm>
            <a:off x="0" y="0"/>
            <a:ext cx="12192000" cy="3886200"/>
          </a:xfrm>
          <a:prstGeom prst="rect">
            <a:avLst/>
          </a:prstGeom>
        </p:spPr>
        <p:txBody>
          <a:bodyPr/>
          <a:lstStyle/>
          <a:p>
            <a:endParaRPr lang="en-US"/>
          </a:p>
        </p:txBody>
      </p:sp>
    </p:spTree>
    <p:extLst>
      <p:ext uri="{BB962C8B-B14F-4D97-AF65-F5344CB8AC3E}">
        <p14:creationId xmlns:p14="http://schemas.microsoft.com/office/powerpoint/2010/main" val="19331468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7696E4BD-5A80-4139-B734-E4183A9F2FE4}"/>
              </a:ext>
            </a:extLst>
          </p:cNvPr>
          <p:cNvSpPr>
            <a:spLocks noGrp="1"/>
          </p:cNvSpPr>
          <p:nvPr>
            <p:ph type="pic" sz="quarter" idx="10"/>
          </p:nvPr>
        </p:nvSpPr>
        <p:spPr>
          <a:xfrm>
            <a:off x="0" y="0"/>
            <a:ext cx="12192000" cy="4743450"/>
          </a:xfrm>
          <a:prstGeom prst="rect">
            <a:avLst/>
          </a:prstGeom>
        </p:spPr>
        <p:txBody>
          <a:bodyPr/>
          <a:lstStyle/>
          <a:p>
            <a:endParaRPr lang="en-US"/>
          </a:p>
        </p:txBody>
      </p:sp>
    </p:spTree>
    <p:extLst>
      <p:ext uri="{BB962C8B-B14F-4D97-AF65-F5344CB8AC3E}">
        <p14:creationId xmlns:p14="http://schemas.microsoft.com/office/powerpoint/2010/main" val="39571596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mp; Subtitl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18" name="Footer Placeholder 8">
            <a:extLst>
              <a:ext uri="{FF2B5EF4-FFF2-40B4-BE49-F238E27FC236}">
                <a16:creationId xmlns:a16="http://schemas.microsoft.com/office/drawing/2014/main" id="{33D82301-2B03-4E33-BCB7-BC8C034E41B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
        <p:nvSpPr>
          <p:cNvPr id="3" name="Picture Placeholder 2">
            <a:extLst>
              <a:ext uri="{FF2B5EF4-FFF2-40B4-BE49-F238E27FC236}">
                <a16:creationId xmlns:a16="http://schemas.microsoft.com/office/drawing/2014/main" id="{05EFDB07-5354-44F5-BE8F-FB837C116560}"/>
              </a:ext>
            </a:extLst>
          </p:cNvPr>
          <p:cNvSpPr>
            <a:spLocks noGrp="1"/>
          </p:cNvSpPr>
          <p:nvPr>
            <p:ph type="pic" sz="quarter" idx="10"/>
          </p:nvPr>
        </p:nvSpPr>
        <p:spPr>
          <a:xfrm>
            <a:off x="0" y="0"/>
            <a:ext cx="5791200" cy="6858000"/>
          </a:xfrm>
          <a:prstGeom prst="rect">
            <a:avLst/>
          </a:prstGeom>
        </p:spPr>
        <p:txBody>
          <a:bodyPr/>
          <a:lstStyle/>
          <a:p>
            <a:endParaRPr lang="en-US"/>
          </a:p>
        </p:txBody>
      </p:sp>
    </p:spTree>
    <p:extLst>
      <p:ext uri="{BB962C8B-B14F-4D97-AF65-F5344CB8AC3E}">
        <p14:creationId xmlns:p14="http://schemas.microsoft.com/office/powerpoint/2010/main" val="27708636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71C99318-65C6-465B-9D3F-8AF654C4D911}"/>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601D8AD-6D30-4918-B3C1-A1606191AB2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473746531"/>
      </p:ext>
    </p:extLst>
  </p:cSld>
  <p:clrMap bg1="lt1" tx1="dk1" bg2="lt2" tx2="dk2" accent1="accent1" accent2="accent2" accent3="accent3" accent4="accent4" accent5="accent5" accent6="accent6" hlink="hlink" folHlink="folHlink"/>
  <p:sldLayoutIdLst>
    <p:sldLayoutId id="2147483668" r:id="rId1"/>
    <p:sldLayoutId id="2147483682" r:id="rId2"/>
    <p:sldLayoutId id="2147483683" r:id="rId3"/>
    <p:sldLayoutId id="2147483669" r:id="rId4"/>
    <p:sldLayoutId id="2147483680" r:id="rId5"/>
    <p:sldLayoutId id="2147483679" r:id="rId6"/>
    <p:sldLayoutId id="2147483678" r:id="rId7"/>
    <p:sldLayoutId id="2147483681" r:id="rId8"/>
    <p:sldLayoutId id="2147483677" r:id="rId9"/>
    <p:sldLayoutId id="2147483676" r:id="rId10"/>
    <p:sldLayoutId id="2147483675" r:id="rId11"/>
    <p:sldLayoutId id="2147483673" r:id="rId12"/>
    <p:sldLayoutId id="2147483674" r:id="rId13"/>
    <p:sldLayoutId id="2147483672" r:id="rId14"/>
    <p:sldLayoutId id="2147483671" r:id="rId15"/>
    <p:sldLayoutId id="214748367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2.t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E9E42D0-8C3C-42FA-84CC-E41D3A3313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7" r="397"/>
          <a:stretch>
            <a:fillRect/>
          </a:stretch>
        </p:blipFill>
        <p:spPr/>
      </p:pic>
      <p:pic>
        <p:nvPicPr>
          <p:cNvPr id="124" name="Image" descr="Image"/>
          <p:cNvPicPr>
            <a:picLocks noChangeAspect="1"/>
          </p:cNvPicPr>
          <p:nvPr/>
        </p:nvPicPr>
        <p:blipFill>
          <a:blip r:embed="rId3"/>
          <a:srcRect b="1364"/>
          <a:stretch>
            <a:fillRect/>
          </a:stretch>
        </p:blipFill>
        <p:spPr>
          <a:xfrm rot="10800000" flipH="1">
            <a:off x="5834812" y="-118776"/>
            <a:ext cx="1432082" cy="7095551"/>
          </a:xfrm>
          <a:prstGeom prst="rect">
            <a:avLst/>
          </a:prstGeom>
          <a:ln w="12700">
            <a:miter lim="400000"/>
          </a:ln>
        </p:spPr>
      </p:pic>
      <p:sp>
        <p:nvSpPr>
          <p:cNvPr id="12" name="Let’s get lost!…">
            <a:extLst>
              <a:ext uri="{FF2B5EF4-FFF2-40B4-BE49-F238E27FC236}">
                <a16:creationId xmlns:a16="http://schemas.microsoft.com/office/drawing/2014/main" id="{0107A2F1-71FC-4814-91A5-72042BA657F0}"/>
              </a:ext>
            </a:extLst>
          </p:cNvPr>
          <p:cNvSpPr txBox="1"/>
          <p:nvPr/>
        </p:nvSpPr>
        <p:spPr>
          <a:xfrm>
            <a:off x="821244" y="736076"/>
            <a:ext cx="5201168" cy="173412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7200" b="0" spc="-144">
                <a:latin typeface="Gilroy Light"/>
                <a:ea typeface="Gilroy Light"/>
                <a:cs typeface="Gilroy Light"/>
                <a:sym typeface="Gilroy Light"/>
              </a:defRPr>
            </a:pPr>
            <a:r>
              <a:rPr lang="en-US" sz="3600" dirty="0">
                <a:solidFill>
                  <a:schemeClr val="accent2"/>
                </a:solidFill>
                <a:latin typeface="+mj-lt"/>
              </a:rPr>
              <a:t>LET’S GET LOST!</a:t>
            </a:r>
          </a:p>
          <a:p>
            <a:pPr algn="l">
              <a:defRPr sz="7200" b="0" spc="-144">
                <a:latin typeface="Gilroy ExtraBold"/>
                <a:ea typeface="Gilroy ExtraBold"/>
                <a:cs typeface="Gilroy ExtraBold"/>
                <a:sym typeface="Gilroy ExtraBold"/>
              </a:defRPr>
            </a:pPr>
            <a:r>
              <a:rPr lang="en-US" sz="3600" b="1" dirty="0">
                <a:solidFill>
                  <a:schemeClr val="accent2"/>
                </a:solidFill>
                <a:latin typeface="+mj-lt"/>
              </a:rPr>
              <a:t>WE’LL HANDLE THE</a:t>
            </a:r>
          </a:p>
          <a:p>
            <a:pPr algn="l">
              <a:defRPr sz="7200" b="0" spc="-144">
                <a:latin typeface="Gilroy ExtraBold"/>
                <a:ea typeface="Gilroy ExtraBold"/>
                <a:cs typeface="Gilroy ExtraBold"/>
                <a:sym typeface="Gilroy ExtraBold"/>
              </a:defRPr>
            </a:pPr>
            <a:r>
              <a:rPr lang="en-US" sz="3600" b="1" dirty="0">
                <a:solidFill>
                  <a:schemeClr val="accent2"/>
                </a:solidFill>
                <a:latin typeface="+mj-lt"/>
              </a:rPr>
              <a:t>DETAILS ACCURATELY</a:t>
            </a:r>
          </a:p>
        </p:txBody>
      </p:sp>
      <p:sp>
        <p:nvSpPr>
          <p:cNvPr id="14" name="Shape">
            <a:extLst>
              <a:ext uri="{FF2B5EF4-FFF2-40B4-BE49-F238E27FC236}">
                <a16:creationId xmlns:a16="http://schemas.microsoft.com/office/drawing/2014/main" id="{F89A10A0-64A6-466C-B054-2A2A38041D61}"/>
              </a:ext>
            </a:extLst>
          </p:cNvPr>
          <p:cNvSpPr/>
          <p:nvPr/>
        </p:nvSpPr>
        <p:spPr>
          <a:xfrm rot="10800000" flipH="1">
            <a:off x="852885" y="2765336"/>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16" name="Ocean">
            <a:extLst>
              <a:ext uri="{FF2B5EF4-FFF2-40B4-BE49-F238E27FC236}">
                <a16:creationId xmlns:a16="http://schemas.microsoft.com/office/drawing/2014/main" id="{AE88771B-5691-4DC5-B4A3-E1588E92814D}"/>
              </a:ext>
            </a:extLst>
          </p:cNvPr>
          <p:cNvSpPr/>
          <p:nvPr/>
        </p:nvSpPr>
        <p:spPr>
          <a:xfrm>
            <a:off x="821244" y="5376117"/>
            <a:ext cx="508001" cy="549746"/>
          </a:xfrm>
          <a:custGeom>
            <a:avLst/>
            <a:gdLst/>
            <a:ahLst/>
            <a:cxnLst>
              <a:cxn ang="0">
                <a:pos x="wd2" y="hd2"/>
              </a:cxn>
              <a:cxn ang="5400000">
                <a:pos x="wd2" y="hd2"/>
              </a:cxn>
              <a:cxn ang="10800000">
                <a:pos x="wd2" y="hd2"/>
              </a:cxn>
              <a:cxn ang="16200000">
                <a:pos x="wd2" y="hd2"/>
              </a:cxn>
            </a:cxnLst>
            <a:rect l="0" t="0" r="r" b="b"/>
            <a:pathLst>
              <a:path w="21600" h="21600" extrusionOk="0">
                <a:moveTo>
                  <a:pt x="10835" y="0"/>
                </a:moveTo>
                <a:cubicBezTo>
                  <a:pt x="8105" y="0"/>
                  <a:pt x="5878" y="3171"/>
                  <a:pt x="5856" y="7077"/>
                </a:cubicBezTo>
                <a:cubicBezTo>
                  <a:pt x="5710" y="7039"/>
                  <a:pt x="5558" y="7014"/>
                  <a:pt x="5402" y="7014"/>
                </a:cubicBezTo>
                <a:cubicBezTo>
                  <a:pt x="4747" y="7014"/>
                  <a:pt x="4202" y="7380"/>
                  <a:pt x="3715" y="7697"/>
                </a:cubicBezTo>
                <a:cubicBezTo>
                  <a:pt x="3348" y="7938"/>
                  <a:pt x="3001" y="8170"/>
                  <a:pt x="2703" y="8170"/>
                </a:cubicBezTo>
                <a:cubicBezTo>
                  <a:pt x="2384" y="8170"/>
                  <a:pt x="1996" y="7922"/>
                  <a:pt x="1585" y="7659"/>
                </a:cubicBezTo>
                <a:cubicBezTo>
                  <a:pt x="1082" y="7341"/>
                  <a:pt x="568" y="7007"/>
                  <a:pt x="0" y="7007"/>
                </a:cubicBezTo>
                <a:lnTo>
                  <a:pt x="0" y="8860"/>
                </a:lnTo>
                <a:cubicBezTo>
                  <a:pt x="292" y="8860"/>
                  <a:pt x="665" y="9099"/>
                  <a:pt x="1059" y="9347"/>
                </a:cubicBezTo>
                <a:cubicBezTo>
                  <a:pt x="1551" y="9657"/>
                  <a:pt x="2109" y="10013"/>
                  <a:pt x="2703" y="10013"/>
                </a:cubicBezTo>
                <a:cubicBezTo>
                  <a:pt x="3287" y="10013"/>
                  <a:pt x="3802" y="9673"/>
                  <a:pt x="4256" y="9371"/>
                </a:cubicBezTo>
                <a:cubicBezTo>
                  <a:pt x="4656" y="9107"/>
                  <a:pt x="5034" y="8860"/>
                  <a:pt x="5402" y="8860"/>
                </a:cubicBezTo>
                <a:cubicBezTo>
                  <a:pt x="5769" y="8860"/>
                  <a:pt x="6142" y="9107"/>
                  <a:pt x="6542" y="9371"/>
                </a:cubicBezTo>
                <a:cubicBezTo>
                  <a:pt x="6996" y="9673"/>
                  <a:pt x="7516" y="10013"/>
                  <a:pt x="8105" y="10013"/>
                </a:cubicBezTo>
                <a:cubicBezTo>
                  <a:pt x="8689" y="10013"/>
                  <a:pt x="9186" y="9681"/>
                  <a:pt x="9624" y="9378"/>
                </a:cubicBezTo>
                <a:cubicBezTo>
                  <a:pt x="10019" y="9107"/>
                  <a:pt x="10392" y="8860"/>
                  <a:pt x="10803" y="8860"/>
                </a:cubicBezTo>
                <a:cubicBezTo>
                  <a:pt x="11187" y="8860"/>
                  <a:pt x="11512" y="9083"/>
                  <a:pt x="11885" y="9347"/>
                </a:cubicBezTo>
                <a:cubicBezTo>
                  <a:pt x="12333" y="9657"/>
                  <a:pt x="12837" y="10013"/>
                  <a:pt x="13502" y="10013"/>
                </a:cubicBezTo>
                <a:cubicBezTo>
                  <a:pt x="14172" y="10013"/>
                  <a:pt x="14690" y="9657"/>
                  <a:pt x="15144" y="9339"/>
                </a:cubicBezTo>
                <a:cubicBezTo>
                  <a:pt x="15517" y="9084"/>
                  <a:pt x="15836" y="8860"/>
                  <a:pt x="16198" y="8860"/>
                </a:cubicBezTo>
                <a:cubicBezTo>
                  <a:pt x="16566" y="8860"/>
                  <a:pt x="16902" y="9083"/>
                  <a:pt x="17291" y="9354"/>
                </a:cubicBezTo>
                <a:cubicBezTo>
                  <a:pt x="17746" y="9664"/>
                  <a:pt x="18264" y="10013"/>
                  <a:pt x="18902" y="10013"/>
                </a:cubicBezTo>
                <a:cubicBezTo>
                  <a:pt x="19556" y="10013"/>
                  <a:pt x="20113" y="9650"/>
                  <a:pt x="20605" y="9325"/>
                </a:cubicBezTo>
                <a:cubicBezTo>
                  <a:pt x="20972" y="9085"/>
                  <a:pt x="21319" y="8860"/>
                  <a:pt x="21600" y="8860"/>
                </a:cubicBezTo>
                <a:lnTo>
                  <a:pt x="21600" y="7014"/>
                </a:lnTo>
                <a:cubicBezTo>
                  <a:pt x="21032" y="7014"/>
                  <a:pt x="20540" y="7339"/>
                  <a:pt x="20064" y="7649"/>
                </a:cubicBezTo>
                <a:cubicBezTo>
                  <a:pt x="19653" y="7920"/>
                  <a:pt x="19270" y="8170"/>
                  <a:pt x="18897" y="8170"/>
                </a:cubicBezTo>
                <a:cubicBezTo>
                  <a:pt x="18551" y="8170"/>
                  <a:pt x="18221" y="7943"/>
                  <a:pt x="17842" y="7688"/>
                </a:cubicBezTo>
                <a:cubicBezTo>
                  <a:pt x="17377" y="7370"/>
                  <a:pt x="16853" y="7014"/>
                  <a:pt x="16198" y="7014"/>
                </a:cubicBezTo>
                <a:cubicBezTo>
                  <a:pt x="16063" y="7014"/>
                  <a:pt x="15934" y="7029"/>
                  <a:pt x="15810" y="7060"/>
                </a:cubicBezTo>
                <a:cubicBezTo>
                  <a:pt x="15783" y="3162"/>
                  <a:pt x="13560" y="0"/>
                  <a:pt x="10835" y="0"/>
                </a:cubicBezTo>
                <a:close/>
                <a:moveTo>
                  <a:pt x="10830" y="1853"/>
                </a:moveTo>
                <a:cubicBezTo>
                  <a:pt x="12858" y="1853"/>
                  <a:pt x="14512" y="4224"/>
                  <a:pt x="14512" y="7131"/>
                </a:cubicBezTo>
                <a:cubicBezTo>
                  <a:pt x="14512" y="7340"/>
                  <a:pt x="14501" y="7542"/>
                  <a:pt x="14485" y="7743"/>
                </a:cubicBezTo>
                <a:cubicBezTo>
                  <a:pt x="14144" y="7976"/>
                  <a:pt x="13836" y="8170"/>
                  <a:pt x="13495" y="8170"/>
                </a:cubicBezTo>
                <a:cubicBezTo>
                  <a:pt x="13133" y="8170"/>
                  <a:pt x="12815" y="7943"/>
                  <a:pt x="12447" y="7688"/>
                </a:cubicBezTo>
                <a:cubicBezTo>
                  <a:pt x="11993" y="7370"/>
                  <a:pt x="11480" y="7014"/>
                  <a:pt x="10798" y="7014"/>
                </a:cubicBezTo>
                <a:cubicBezTo>
                  <a:pt x="10101" y="7014"/>
                  <a:pt x="9549" y="7386"/>
                  <a:pt x="9068" y="7712"/>
                </a:cubicBezTo>
                <a:cubicBezTo>
                  <a:pt x="8706" y="7960"/>
                  <a:pt x="8397" y="8170"/>
                  <a:pt x="8100" y="8170"/>
                </a:cubicBezTo>
                <a:cubicBezTo>
                  <a:pt x="7819" y="8170"/>
                  <a:pt x="7522" y="7983"/>
                  <a:pt x="7176" y="7758"/>
                </a:cubicBezTo>
                <a:cubicBezTo>
                  <a:pt x="7160" y="7549"/>
                  <a:pt x="7149" y="7340"/>
                  <a:pt x="7149" y="7131"/>
                </a:cubicBezTo>
                <a:cubicBezTo>
                  <a:pt x="7149" y="4216"/>
                  <a:pt x="8803" y="1853"/>
                  <a:pt x="10830" y="1853"/>
                </a:cubicBezTo>
                <a:close/>
                <a:moveTo>
                  <a:pt x="0" y="10865"/>
                </a:moveTo>
                <a:lnTo>
                  <a:pt x="0" y="12718"/>
                </a:lnTo>
                <a:cubicBezTo>
                  <a:pt x="292" y="12718"/>
                  <a:pt x="665" y="12960"/>
                  <a:pt x="1059" y="13208"/>
                </a:cubicBezTo>
                <a:cubicBezTo>
                  <a:pt x="1551" y="13518"/>
                  <a:pt x="2109" y="13874"/>
                  <a:pt x="2703" y="13874"/>
                </a:cubicBezTo>
                <a:cubicBezTo>
                  <a:pt x="3287" y="13874"/>
                  <a:pt x="3802" y="13532"/>
                  <a:pt x="4256" y="13229"/>
                </a:cubicBezTo>
                <a:cubicBezTo>
                  <a:pt x="4656" y="12966"/>
                  <a:pt x="5034" y="12718"/>
                  <a:pt x="5402" y="12718"/>
                </a:cubicBezTo>
                <a:cubicBezTo>
                  <a:pt x="5769" y="12718"/>
                  <a:pt x="6142" y="12966"/>
                  <a:pt x="6542" y="13229"/>
                </a:cubicBezTo>
                <a:cubicBezTo>
                  <a:pt x="6996" y="13532"/>
                  <a:pt x="7516" y="13874"/>
                  <a:pt x="8105" y="13874"/>
                </a:cubicBezTo>
                <a:cubicBezTo>
                  <a:pt x="8689" y="13874"/>
                  <a:pt x="9186" y="13541"/>
                  <a:pt x="9624" y="13239"/>
                </a:cubicBezTo>
                <a:cubicBezTo>
                  <a:pt x="10019" y="12968"/>
                  <a:pt x="10392" y="12718"/>
                  <a:pt x="10803" y="12718"/>
                </a:cubicBezTo>
                <a:cubicBezTo>
                  <a:pt x="11187" y="12718"/>
                  <a:pt x="11512" y="12944"/>
                  <a:pt x="11885" y="13208"/>
                </a:cubicBezTo>
                <a:cubicBezTo>
                  <a:pt x="12328" y="13518"/>
                  <a:pt x="12837" y="13874"/>
                  <a:pt x="13502" y="13874"/>
                </a:cubicBezTo>
                <a:cubicBezTo>
                  <a:pt x="14172" y="13874"/>
                  <a:pt x="14690" y="13518"/>
                  <a:pt x="15144" y="13200"/>
                </a:cubicBezTo>
                <a:cubicBezTo>
                  <a:pt x="15517" y="12945"/>
                  <a:pt x="15841" y="12718"/>
                  <a:pt x="16198" y="12718"/>
                </a:cubicBezTo>
                <a:cubicBezTo>
                  <a:pt x="16566" y="12718"/>
                  <a:pt x="16902" y="12944"/>
                  <a:pt x="17291" y="13215"/>
                </a:cubicBezTo>
                <a:cubicBezTo>
                  <a:pt x="17746" y="13525"/>
                  <a:pt x="18264" y="13874"/>
                  <a:pt x="18902" y="13874"/>
                </a:cubicBezTo>
                <a:cubicBezTo>
                  <a:pt x="19556" y="13874"/>
                  <a:pt x="20113" y="13509"/>
                  <a:pt x="20605" y="13183"/>
                </a:cubicBezTo>
                <a:cubicBezTo>
                  <a:pt x="20972" y="12943"/>
                  <a:pt x="21319" y="12718"/>
                  <a:pt x="21600" y="12718"/>
                </a:cubicBezTo>
                <a:lnTo>
                  <a:pt x="21600" y="10865"/>
                </a:lnTo>
                <a:cubicBezTo>
                  <a:pt x="21038" y="10865"/>
                  <a:pt x="20547" y="11192"/>
                  <a:pt x="20071" y="11502"/>
                </a:cubicBezTo>
                <a:cubicBezTo>
                  <a:pt x="19655" y="11781"/>
                  <a:pt x="19270" y="12028"/>
                  <a:pt x="18897" y="12028"/>
                </a:cubicBezTo>
                <a:cubicBezTo>
                  <a:pt x="18551" y="12028"/>
                  <a:pt x="18221" y="11804"/>
                  <a:pt x="17842" y="11548"/>
                </a:cubicBezTo>
                <a:cubicBezTo>
                  <a:pt x="17377" y="11231"/>
                  <a:pt x="16853" y="10875"/>
                  <a:pt x="16198" y="10875"/>
                </a:cubicBezTo>
                <a:cubicBezTo>
                  <a:pt x="15544" y="10875"/>
                  <a:pt x="15037" y="11231"/>
                  <a:pt x="14583" y="11541"/>
                </a:cubicBezTo>
                <a:cubicBezTo>
                  <a:pt x="14205" y="11805"/>
                  <a:pt x="13875" y="12028"/>
                  <a:pt x="13502" y="12028"/>
                </a:cubicBezTo>
                <a:cubicBezTo>
                  <a:pt x="13134" y="12028"/>
                  <a:pt x="12820" y="11804"/>
                  <a:pt x="12452" y="11548"/>
                </a:cubicBezTo>
                <a:cubicBezTo>
                  <a:pt x="11998" y="11231"/>
                  <a:pt x="11485" y="10875"/>
                  <a:pt x="10803" y="10875"/>
                </a:cubicBezTo>
                <a:cubicBezTo>
                  <a:pt x="10106" y="10875"/>
                  <a:pt x="9554" y="11247"/>
                  <a:pt x="9073" y="11573"/>
                </a:cubicBezTo>
                <a:cubicBezTo>
                  <a:pt x="8711" y="11821"/>
                  <a:pt x="8402" y="12028"/>
                  <a:pt x="8105" y="12028"/>
                </a:cubicBezTo>
                <a:cubicBezTo>
                  <a:pt x="7802" y="12028"/>
                  <a:pt x="7467" y="11811"/>
                  <a:pt x="7083" y="11556"/>
                </a:cubicBezTo>
                <a:cubicBezTo>
                  <a:pt x="6602" y="11238"/>
                  <a:pt x="6050" y="10875"/>
                  <a:pt x="5402" y="10875"/>
                </a:cubicBezTo>
                <a:cubicBezTo>
                  <a:pt x="4747" y="10875"/>
                  <a:pt x="4202" y="11238"/>
                  <a:pt x="3715" y="11556"/>
                </a:cubicBezTo>
                <a:cubicBezTo>
                  <a:pt x="3348" y="11796"/>
                  <a:pt x="3001" y="12028"/>
                  <a:pt x="2703" y="12028"/>
                </a:cubicBezTo>
                <a:cubicBezTo>
                  <a:pt x="2384" y="12028"/>
                  <a:pt x="1996" y="11780"/>
                  <a:pt x="1585" y="11517"/>
                </a:cubicBezTo>
                <a:cubicBezTo>
                  <a:pt x="1082" y="11199"/>
                  <a:pt x="568" y="10865"/>
                  <a:pt x="0" y="10865"/>
                </a:cubicBezTo>
                <a:close/>
                <a:moveTo>
                  <a:pt x="0" y="14733"/>
                </a:moveTo>
                <a:lnTo>
                  <a:pt x="0" y="16586"/>
                </a:lnTo>
                <a:cubicBezTo>
                  <a:pt x="292" y="16586"/>
                  <a:pt x="665" y="16828"/>
                  <a:pt x="1059" y="17076"/>
                </a:cubicBezTo>
                <a:cubicBezTo>
                  <a:pt x="1551" y="17386"/>
                  <a:pt x="2109" y="17742"/>
                  <a:pt x="2703" y="17742"/>
                </a:cubicBezTo>
                <a:cubicBezTo>
                  <a:pt x="3287" y="17742"/>
                  <a:pt x="3802" y="17400"/>
                  <a:pt x="4256" y="17097"/>
                </a:cubicBezTo>
                <a:cubicBezTo>
                  <a:pt x="4656" y="16834"/>
                  <a:pt x="5034" y="16586"/>
                  <a:pt x="5402" y="16586"/>
                </a:cubicBezTo>
                <a:cubicBezTo>
                  <a:pt x="5769" y="16586"/>
                  <a:pt x="6142" y="16834"/>
                  <a:pt x="6542" y="17097"/>
                </a:cubicBezTo>
                <a:cubicBezTo>
                  <a:pt x="6996" y="17400"/>
                  <a:pt x="7516" y="17742"/>
                  <a:pt x="8105" y="17742"/>
                </a:cubicBezTo>
                <a:cubicBezTo>
                  <a:pt x="8689" y="17742"/>
                  <a:pt x="9186" y="17407"/>
                  <a:pt x="9624" y="17105"/>
                </a:cubicBezTo>
                <a:cubicBezTo>
                  <a:pt x="10019" y="16833"/>
                  <a:pt x="10392" y="16586"/>
                  <a:pt x="10803" y="16586"/>
                </a:cubicBezTo>
                <a:cubicBezTo>
                  <a:pt x="11187" y="16586"/>
                  <a:pt x="11512" y="16812"/>
                  <a:pt x="11885" y="17076"/>
                </a:cubicBezTo>
                <a:cubicBezTo>
                  <a:pt x="12328" y="17386"/>
                  <a:pt x="12837" y="17742"/>
                  <a:pt x="13502" y="17742"/>
                </a:cubicBezTo>
                <a:cubicBezTo>
                  <a:pt x="14172" y="17742"/>
                  <a:pt x="14690" y="17384"/>
                  <a:pt x="15144" y="17066"/>
                </a:cubicBezTo>
                <a:cubicBezTo>
                  <a:pt x="15517" y="16810"/>
                  <a:pt x="15841" y="16586"/>
                  <a:pt x="16198" y="16586"/>
                </a:cubicBezTo>
                <a:cubicBezTo>
                  <a:pt x="16566" y="16586"/>
                  <a:pt x="16902" y="16812"/>
                  <a:pt x="17291" y="17083"/>
                </a:cubicBezTo>
                <a:cubicBezTo>
                  <a:pt x="17746" y="17393"/>
                  <a:pt x="18264" y="17742"/>
                  <a:pt x="18902" y="17742"/>
                </a:cubicBezTo>
                <a:cubicBezTo>
                  <a:pt x="19556" y="17742"/>
                  <a:pt x="20113" y="17377"/>
                  <a:pt x="20605" y="17051"/>
                </a:cubicBezTo>
                <a:cubicBezTo>
                  <a:pt x="20972" y="16811"/>
                  <a:pt x="21319" y="16586"/>
                  <a:pt x="21600" y="16586"/>
                </a:cubicBezTo>
                <a:lnTo>
                  <a:pt x="21600" y="14733"/>
                </a:lnTo>
                <a:cubicBezTo>
                  <a:pt x="21038" y="14733"/>
                  <a:pt x="20547" y="15060"/>
                  <a:pt x="20071" y="15370"/>
                </a:cubicBezTo>
                <a:cubicBezTo>
                  <a:pt x="19655" y="15642"/>
                  <a:pt x="19270" y="15896"/>
                  <a:pt x="18897" y="15896"/>
                </a:cubicBezTo>
                <a:cubicBezTo>
                  <a:pt x="18551" y="15896"/>
                  <a:pt x="18221" y="15672"/>
                  <a:pt x="17842" y="15416"/>
                </a:cubicBezTo>
                <a:cubicBezTo>
                  <a:pt x="17377" y="15099"/>
                  <a:pt x="16853" y="14741"/>
                  <a:pt x="16198" y="14741"/>
                </a:cubicBezTo>
                <a:cubicBezTo>
                  <a:pt x="15544" y="14741"/>
                  <a:pt x="15037" y="15099"/>
                  <a:pt x="14583" y="15409"/>
                </a:cubicBezTo>
                <a:cubicBezTo>
                  <a:pt x="14205" y="15673"/>
                  <a:pt x="13875" y="15896"/>
                  <a:pt x="13502" y="15896"/>
                </a:cubicBezTo>
                <a:cubicBezTo>
                  <a:pt x="13134" y="15896"/>
                  <a:pt x="12820" y="15672"/>
                  <a:pt x="12452" y="15416"/>
                </a:cubicBezTo>
                <a:cubicBezTo>
                  <a:pt x="11998" y="15099"/>
                  <a:pt x="11485" y="14741"/>
                  <a:pt x="10803" y="14741"/>
                </a:cubicBezTo>
                <a:cubicBezTo>
                  <a:pt x="10106" y="14741"/>
                  <a:pt x="9554" y="15113"/>
                  <a:pt x="9073" y="15438"/>
                </a:cubicBezTo>
                <a:cubicBezTo>
                  <a:pt x="8711" y="15686"/>
                  <a:pt x="8402" y="15896"/>
                  <a:pt x="8105" y="15896"/>
                </a:cubicBezTo>
                <a:cubicBezTo>
                  <a:pt x="7802" y="15896"/>
                  <a:pt x="7467" y="15679"/>
                  <a:pt x="7083" y="15424"/>
                </a:cubicBezTo>
                <a:cubicBezTo>
                  <a:pt x="6602" y="15106"/>
                  <a:pt x="6050" y="14741"/>
                  <a:pt x="5402" y="14741"/>
                </a:cubicBezTo>
                <a:cubicBezTo>
                  <a:pt x="4747" y="14741"/>
                  <a:pt x="4202" y="15106"/>
                  <a:pt x="3715" y="15424"/>
                </a:cubicBezTo>
                <a:cubicBezTo>
                  <a:pt x="3348" y="15664"/>
                  <a:pt x="3001" y="15896"/>
                  <a:pt x="2703" y="15896"/>
                </a:cubicBezTo>
                <a:cubicBezTo>
                  <a:pt x="2384" y="15896"/>
                  <a:pt x="1996" y="15648"/>
                  <a:pt x="1585" y="15385"/>
                </a:cubicBezTo>
                <a:cubicBezTo>
                  <a:pt x="1082" y="15067"/>
                  <a:pt x="568" y="14733"/>
                  <a:pt x="0" y="14733"/>
                </a:cubicBezTo>
                <a:close/>
                <a:moveTo>
                  <a:pt x="0" y="18594"/>
                </a:moveTo>
                <a:lnTo>
                  <a:pt x="0" y="20447"/>
                </a:lnTo>
                <a:cubicBezTo>
                  <a:pt x="292" y="20447"/>
                  <a:pt x="665" y="20686"/>
                  <a:pt x="1059" y="20934"/>
                </a:cubicBezTo>
                <a:cubicBezTo>
                  <a:pt x="1551" y="21244"/>
                  <a:pt x="2109" y="21600"/>
                  <a:pt x="2703" y="21600"/>
                </a:cubicBezTo>
                <a:cubicBezTo>
                  <a:pt x="3287" y="21600"/>
                  <a:pt x="3802" y="21260"/>
                  <a:pt x="4256" y="20958"/>
                </a:cubicBezTo>
                <a:cubicBezTo>
                  <a:pt x="4656" y="20695"/>
                  <a:pt x="5034" y="20447"/>
                  <a:pt x="5402" y="20447"/>
                </a:cubicBezTo>
                <a:cubicBezTo>
                  <a:pt x="5769" y="20447"/>
                  <a:pt x="6142" y="20695"/>
                  <a:pt x="6542" y="20958"/>
                </a:cubicBezTo>
                <a:cubicBezTo>
                  <a:pt x="6996" y="21260"/>
                  <a:pt x="7516" y="21600"/>
                  <a:pt x="8105" y="21600"/>
                </a:cubicBezTo>
                <a:cubicBezTo>
                  <a:pt x="8689" y="21600"/>
                  <a:pt x="9186" y="21268"/>
                  <a:pt x="9624" y="20965"/>
                </a:cubicBezTo>
                <a:cubicBezTo>
                  <a:pt x="10019" y="20694"/>
                  <a:pt x="10392" y="20447"/>
                  <a:pt x="10803" y="20447"/>
                </a:cubicBezTo>
                <a:cubicBezTo>
                  <a:pt x="11187" y="20447"/>
                  <a:pt x="11512" y="20670"/>
                  <a:pt x="11885" y="20934"/>
                </a:cubicBezTo>
                <a:cubicBezTo>
                  <a:pt x="12328" y="21244"/>
                  <a:pt x="12837" y="21600"/>
                  <a:pt x="13502" y="21600"/>
                </a:cubicBezTo>
                <a:cubicBezTo>
                  <a:pt x="14172" y="21600"/>
                  <a:pt x="14690" y="21244"/>
                  <a:pt x="15144" y="20927"/>
                </a:cubicBezTo>
                <a:cubicBezTo>
                  <a:pt x="15517" y="20671"/>
                  <a:pt x="15841" y="20447"/>
                  <a:pt x="16198" y="20447"/>
                </a:cubicBezTo>
                <a:cubicBezTo>
                  <a:pt x="16566" y="20447"/>
                  <a:pt x="16902" y="20670"/>
                  <a:pt x="17291" y="20941"/>
                </a:cubicBezTo>
                <a:cubicBezTo>
                  <a:pt x="17746" y="21251"/>
                  <a:pt x="18264" y="21600"/>
                  <a:pt x="18902" y="21600"/>
                </a:cubicBezTo>
                <a:cubicBezTo>
                  <a:pt x="19556" y="21600"/>
                  <a:pt x="20113" y="21238"/>
                  <a:pt x="20605" y="20912"/>
                </a:cubicBezTo>
                <a:cubicBezTo>
                  <a:pt x="20972" y="20672"/>
                  <a:pt x="21319" y="20447"/>
                  <a:pt x="21600" y="20447"/>
                </a:cubicBezTo>
                <a:lnTo>
                  <a:pt x="21600" y="18594"/>
                </a:lnTo>
                <a:cubicBezTo>
                  <a:pt x="21038" y="18594"/>
                  <a:pt x="20547" y="18919"/>
                  <a:pt x="20071" y="19229"/>
                </a:cubicBezTo>
                <a:cubicBezTo>
                  <a:pt x="19655" y="19500"/>
                  <a:pt x="19270" y="19757"/>
                  <a:pt x="18897" y="19757"/>
                </a:cubicBezTo>
                <a:cubicBezTo>
                  <a:pt x="18551" y="19757"/>
                  <a:pt x="18221" y="19531"/>
                  <a:pt x="17842" y="19275"/>
                </a:cubicBezTo>
                <a:cubicBezTo>
                  <a:pt x="17377" y="18957"/>
                  <a:pt x="16853" y="18601"/>
                  <a:pt x="16198" y="18601"/>
                </a:cubicBezTo>
                <a:cubicBezTo>
                  <a:pt x="15544" y="18601"/>
                  <a:pt x="15037" y="18958"/>
                  <a:pt x="14583" y="19268"/>
                </a:cubicBezTo>
                <a:cubicBezTo>
                  <a:pt x="14205" y="19531"/>
                  <a:pt x="13875" y="19757"/>
                  <a:pt x="13502" y="19757"/>
                </a:cubicBezTo>
                <a:cubicBezTo>
                  <a:pt x="13134" y="19757"/>
                  <a:pt x="12820" y="19531"/>
                  <a:pt x="12452" y="19275"/>
                </a:cubicBezTo>
                <a:cubicBezTo>
                  <a:pt x="11998" y="18957"/>
                  <a:pt x="11485" y="18601"/>
                  <a:pt x="10803" y="18601"/>
                </a:cubicBezTo>
                <a:cubicBezTo>
                  <a:pt x="10106" y="18601"/>
                  <a:pt x="9554" y="18974"/>
                  <a:pt x="9073" y="19299"/>
                </a:cubicBezTo>
                <a:cubicBezTo>
                  <a:pt x="8711" y="19547"/>
                  <a:pt x="8402" y="19757"/>
                  <a:pt x="8105" y="19757"/>
                </a:cubicBezTo>
                <a:cubicBezTo>
                  <a:pt x="7802" y="19757"/>
                  <a:pt x="7467" y="19540"/>
                  <a:pt x="7083" y="19285"/>
                </a:cubicBezTo>
                <a:cubicBezTo>
                  <a:pt x="6602" y="18967"/>
                  <a:pt x="6051" y="18601"/>
                  <a:pt x="5402" y="18601"/>
                </a:cubicBezTo>
                <a:cubicBezTo>
                  <a:pt x="4747" y="18601"/>
                  <a:pt x="4202" y="18967"/>
                  <a:pt x="3715" y="19285"/>
                </a:cubicBezTo>
                <a:cubicBezTo>
                  <a:pt x="3348" y="19525"/>
                  <a:pt x="3001" y="19757"/>
                  <a:pt x="2703" y="19757"/>
                </a:cubicBezTo>
                <a:cubicBezTo>
                  <a:pt x="2384" y="19757"/>
                  <a:pt x="1996" y="19509"/>
                  <a:pt x="1585" y="19246"/>
                </a:cubicBezTo>
                <a:cubicBezTo>
                  <a:pt x="1082" y="18928"/>
                  <a:pt x="568" y="18594"/>
                  <a:pt x="0" y="18594"/>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tx1">
                  <a:lumMod val="75000"/>
                  <a:lumOff val="25000"/>
                </a:schemeClr>
              </a:solidFill>
              <a:latin typeface="+mj-lt"/>
            </a:endParaRPr>
          </a:p>
        </p:txBody>
      </p:sp>
      <p:sp>
        <p:nvSpPr>
          <p:cNvPr id="17" name="Airport">
            <a:extLst>
              <a:ext uri="{FF2B5EF4-FFF2-40B4-BE49-F238E27FC236}">
                <a16:creationId xmlns:a16="http://schemas.microsoft.com/office/drawing/2014/main" id="{62D2CC80-80BA-413B-8E3B-88E7E0E8D92D}"/>
              </a:ext>
            </a:extLst>
          </p:cNvPr>
          <p:cNvSpPr/>
          <p:nvPr/>
        </p:nvSpPr>
        <p:spPr>
          <a:xfrm>
            <a:off x="821244" y="4136416"/>
            <a:ext cx="508001" cy="5310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tx1">
                  <a:lumMod val="75000"/>
                  <a:lumOff val="25000"/>
                </a:schemeClr>
              </a:solidFill>
              <a:latin typeface="+mj-lt"/>
            </a:endParaRPr>
          </a:p>
        </p:txBody>
      </p:sp>
      <p:sp>
        <p:nvSpPr>
          <p:cNvPr id="18" name="Flight…">
            <a:extLst>
              <a:ext uri="{FF2B5EF4-FFF2-40B4-BE49-F238E27FC236}">
                <a16:creationId xmlns:a16="http://schemas.microsoft.com/office/drawing/2014/main" id="{1FE32FAF-6230-434C-8B54-8E6E7CF6D4A1}"/>
              </a:ext>
            </a:extLst>
          </p:cNvPr>
          <p:cNvSpPr txBox="1"/>
          <p:nvPr/>
        </p:nvSpPr>
        <p:spPr>
          <a:xfrm>
            <a:off x="1783689" y="3991293"/>
            <a:ext cx="3759777" cy="82131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l">
              <a:lnSpc>
                <a:spcPct val="120000"/>
              </a:lnSpc>
              <a:defRPr b="0" spc="-64">
                <a:latin typeface="Lato Bold"/>
                <a:ea typeface="Lato Bold"/>
                <a:cs typeface="Lato Bold"/>
                <a:sym typeface="Lato Bold"/>
              </a:defRPr>
            </a:pPr>
            <a:r>
              <a:rPr lang="en-US" sz="1400" b="1" dirty="0">
                <a:solidFill>
                  <a:schemeClr val="tx1">
                    <a:lumMod val="75000"/>
                    <a:lumOff val="25000"/>
                  </a:schemeClr>
                </a:solidFill>
                <a:latin typeface="+mj-lt"/>
              </a:rPr>
              <a:t>FLIGHT</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tx1">
                    <a:lumMod val="75000"/>
                    <a:lumOff val="25000"/>
                  </a:schemeClr>
                </a:solidFill>
                <a:latin typeface="+mj-lt"/>
              </a:rPr>
              <a:t>Maecenzs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faucibus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mollis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interdum</a:t>
            </a:r>
            <a:r>
              <a:rPr sz="1400" dirty="0">
                <a:solidFill>
                  <a:schemeClr val="tx1">
                    <a:lumMod val="75000"/>
                    <a:lumOff val="25000"/>
                  </a:schemeClr>
                </a:solidFill>
                <a:latin typeface="+mj-lt"/>
              </a:rPr>
              <a:t>. Maecenas </a:t>
            </a:r>
            <a:r>
              <a:rPr sz="1400" dirty="0" err="1">
                <a:solidFill>
                  <a:schemeClr val="tx1">
                    <a:lumMod val="75000"/>
                    <a:lumOff val="25000"/>
                  </a:schemeClr>
                </a:solidFill>
                <a:latin typeface="+mj-lt"/>
              </a:rPr>
              <a:t>faucibus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mollis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interdumz</a:t>
            </a:r>
            <a:endParaRPr sz="1400" dirty="0">
              <a:solidFill>
                <a:schemeClr val="tx1">
                  <a:lumMod val="75000"/>
                  <a:lumOff val="25000"/>
                </a:schemeClr>
              </a:solidFill>
              <a:latin typeface="+mj-lt"/>
            </a:endParaRPr>
          </a:p>
        </p:txBody>
      </p:sp>
      <p:sp>
        <p:nvSpPr>
          <p:cNvPr id="19" name="Summer trip…">
            <a:extLst>
              <a:ext uri="{FF2B5EF4-FFF2-40B4-BE49-F238E27FC236}">
                <a16:creationId xmlns:a16="http://schemas.microsoft.com/office/drawing/2014/main" id="{C0BE9AD9-7476-42FB-8BAC-AE99A91FD054}"/>
              </a:ext>
            </a:extLst>
          </p:cNvPr>
          <p:cNvSpPr txBox="1"/>
          <p:nvPr/>
        </p:nvSpPr>
        <p:spPr>
          <a:xfrm>
            <a:off x="1783689" y="5161698"/>
            <a:ext cx="3141419" cy="82131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120000"/>
              </a:lnSpc>
              <a:defRPr b="0" spc="-64">
                <a:latin typeface="Lato Bold"/>
                <a:ea typeface="Lato Bold"/>
                <a:cs typeface="Lato Bold"/>
                <a:sym typeface="Lato Bold"/>
              </a:defRPr>
            </a:pPr>
            <a:r>
              <a:rPr lang="en-US" sz="1400" b="1" dirty="0">
                <a:solidFill>
                  <a:schemeClr val="tx1">
                    <a:lumMod val="75000"/>
                    <a:lumOff val="25000"/>
                  </a:schemeClr>
                </a:solidFill>
                <a:latin typeface="+mj-lt"/>
              </a:rPr>
              <a:t>SUMMER TRIP</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tx1">
                    <a:lumMod val="75000"/>
                    <a:lumOff val="25000"/>
                  </a:schemeClr>
                </a:solidFill>
                <a:latin typeface="+mj-lt"/>
              </a:rPr>
              <a:t>Maecenzs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faucibus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mollis</a:t>
            </a:r>
            <a:r>
              <a:rPr sz="1400" dirty="0">
                <a:solidFill>
                  <a:schemeClr val="tx1">
                    <a:lumMod val="75000"/>
                    <a:lumOff val="25000"/>
                  </a:schemeClr>
                </a:solidFill>
                <a:latin typeface="+mj-lt"/>
              </a:rPr>
              <a:t> Maecenas </a:t>
            </a:r>
            <a:r>
              <a:rPr sz="1400" dirty="0" err="1">
                <a:solidFill>
                  <a:schemeClr val="tx1">
                    <a:lumMod val="75000"/>
                    <a:lumOff val="25000"/>
                  </a:schemeClr>
                </a:solidFill>
                <a:latin typeface="+mj-lt"/>
              </a:rPr>
              <a:t>faucibus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mollis</a:t>
            </a:r>
            <a:r>
              <a:rPr sz="1400" dirty="0">
                <a:solidFill>
                  <a:schemeClr val="tx1">
                    <a:lumMod val="75000"/>
                    <a:lumOff val="25000"/>
                  </a:schemeClr>
                </a:solidFill>
                <a:latin typeface="+mj-lt"/>
              </a:rPr>
              <a:t> </a:t>
            </a:r>
            <a:r>
              <a:rPr sz="1400" dirty="0" err="1">
                <a:solidFill>
                  <a:schemeClr val="tx1">
                    <a:lumMod val="75000"/>
                    <a:lumOff val="25000"/>
                  </a:schemeClr>
                </a:solidFill>
                <a:latin typeface="+mj-lt"/>
              </a:rPr>
              <a:t>interdumz</a:t>
            </a:r>
            <a:endParaRPr sz="1400" dirty="0">
              <a:solidFill>
                <a:schemeClr val="tx1">
                  <a:lumMod val="75000"/>
                  <a:lumOff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Backpackers #1 Friends…"/>
          <p:cNvSpPr txBox="1"/>
          <p:nvPr/>
        </p:nvSpPr>
        <p:spPr>
          <a:xfrm>
            <a:off x="855932" y="520816"/>
            <a:ext cx="9669920" cy="118013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defRPr sz="7200" b="0" spc="-144">
                <a:latin typeface="Gilroy ExtraBold"/>
                <a:ea typeface="Gilroy ExtraBold"/>
                <a:cs typeface="Gilroy ExtraBold"/>
                <a:sym typeface="Gilroy ExtraBold"/>
              </a:defRPr>
            </a:pPr>
            <a:r>
              <a:rPr lang="en-US" sz="3600" b="1" dirty="0">
                <a:solidFill>
                  <a:schemeClr val="accent1"/>
                </a:solidFill>
                <a:latin typeface="+mj-lt"/>
              </a:rPr>
              <a:t>BACKPACKERS #1 FRIENDS</a:t>
            </a:r>
          </a:p>
          <a:p>
            <a:pPr>
              <a:defRPr sz="7200" b="0" spc="-144">
                <a:latin typeface="Gilroy Light"/>
                <a:ea typeface="Gilroy Light"/>
                <a:cs typeface="Gilroy Light"/>
                <a:sym typeface="Gilroy Light"/>
              </a:defRPr>
            </a:pPr>
            <a:r>
              <a:rPr lang="en-US" sz="3600" b="1" dirty="0">
                <a:solidFill>
                  <a:schemeClr val="accent1"/>
                </a:solidFill>
                <a:latin typeface="+mj-lt"/>
              </a:rPr>
              <a:t>STAY WILD &amp; ADVENTUROUS</a:t>
            </a:r>
          </a:p>
        </p:txBody>
      </p:sp>
      <p:sp>
        <p:nvSpPr>
          <p:cNvPr id="448" name="Rounded Rectangle"/>
          <p:cNvSpPr/>
          <p:nvPr/>
        </p:nvSpPr>
        <p:spPr>
          <a:xfrm>
            <a:off x="906769" y="2534615"/>
            <a:ext cx="2434316" cy="3492501"/>
          </a:xfrm>
          <a:prstGeom prst="roundRect">
            <a:avLst>
              <a:gd name="adj" fmla="val 5181"/>
            </a:avLst>
          </a:prstGeom>
          <a:solidFill>
            <a:srgbClr val="FFFFFF"/>
          </a:solidFill>
          <a:ln w="50800">
            <a:solidFill>
              <a:srgbClr val="D6D5D5"/>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49" name="Rounded Rectangle"/>
          <p:cNvSpPr/>
          <p:nvPr/>
        </p:nvSpPr>
        <p:spPr>
          <a:xfrm>
            <a:off x="6202866" y="2534615"/>
            <a:ext cx="2434316" cy="3492501"/>
          </a:xfrm>
          <a:prstGeom prst="roundRect">
            <a:avLst>
              <a:gd name="adj" fmla="val 5181"/>
            </a:avLst>
          </a:prstGeom>
          <a:solidFill>
            <a:srgbClr val="FFFFFF"/>
          </a:solidFill>
          <a:ln w="50800">
            <a:solidFill>
              <a:srgbClr val="D6D5D5"/>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51" name="Rounded Rectangle"/>
          <p:cNvSpPr/>
          <p:nvPr/>
        </p:nvSpPr>
        <p:spPr>
          <a:xfrm>
            <a:off x="1221667" y="5272760"/>
            <a:ext cx="1804520" cy="418935"/>
          </a:xfrm>
          <a:prstGeom prst="roundRect">
            <a:avLst>
              <a:gd name="adj" fmla="val 5879"/>
            </a:avLst>
          </a:prstGeom>
          <a:solidFill>
            <a:schemeClr val="accent2"/>
          </a:solidFill>
          <a:ln w="508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452" name="Stay"/>
          <p:cNvSpPr txBox="1"/>
          <p:nvPr/>
        </p:nvSpPr>
        <p:spPr>
          <a:xfrm>
            <a:off x="1789586" y="2730285"/>
            <a:ext cx="65716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r>
              <a:rPr sz="1800" b="1" dirty="0">
                <a:solidFill>
                  <a:schemeClr val="accent1"/>
                </a:solidFill>
                <a:latin typeface="+mn-lt"/>
              </a:rPr>
              <a:t>Stay</a:t>
            </a:r>
          </a:p>
        </p:txBody>
      </p:sp>
      <p:sp>
        <p:nvSpPr>
          <p:cNvPr id="453" name="$12.99/night"/>
          <p:cNvSpPr txBox="1"/>
          <p:nvPr/>
        </p:nvSpPr>
        <p:spPr>
          <a:xfrm>
            <a:off x="1416708" y="5303685"/>
            <a:ext cx="1387496" cy="3443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Regular"/>
                <a:ea typeface="Lato Regular"/>
                <a:cs typeface="Lato Regular"/>
                <a:sym typeface="Lato Regular"/>
              </a:defRPr>
            </a:lvl1pPr>
          </a:lstStyle>
          <a:p>
            <a:r>
              <a:rPr lang="en-US" sz="1600" b="1" dirty="0">
                <a:solidFill>
                  <a:schemeClr val="bg1"/>
                </a:solidFill>
                <a:latin typeface="+mn-lt"/>
              </a:rPr>
              <a:t>$12.99/NIGHT</a:t>
            </a:r>
          </a:p>
        </p:txBody>
      </p:sp>
      <p:sp>
        <p:nvSpPr>
          <p:cNvPr id="455" name="Rounded Rectangle"/>
          <p:cNvSpPr/>
          <p:nvPr/>
        </p:nvSpPr>
        <p:spPr>
          <a:xfrm>
            <a:off x="6517765" y="5272760"/>
            <a:ext cx="1804520" cy="418935"/>
          </a:xfrm>
          <a:prstGeom prst="roundRect">
            <a:avLst>
              <a:gd name="adj" fmla="val 5879"/>
            </a:avLst>
          </a:prstGeom>
          <a:solidFill>
            <a:schemeClr val="accent2"/>
          </a:solidFill>
          <a:ln w="508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456" name="Friends"/>
          <p:cNvSpPr txBox="1"/>
          <p:nvPr/>
        </p:nvSpPr>
        <p:spPr>
          <a:xfrm>
            <a:off x="6885488" y="2730285"/>
            <a:ext cx="107991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r>
              <a:rPr sz="1800" b="1">
                <a:solidFill>
                  <a:schemeClr val="accent1"/>
                </a:solidFill>
                <a:latin typeface="+mn-lt"/>
              </a:rPr>
              <a:t>Friends</a:t>
            </a:r>
          </a:p>
        </p:txBody>
      </p:sp>
      <p:sp>
        <p:nvSpPr>
          <p:cNvPr id="457" name="$12.99/night"/>
          <p:cNvSpPr txBox="1"/>
          <p:nvPr/>
        </p:nvSpPr>
        <p:spPr>
          <a:xfrm>
            <a:off x="6712806" y="5303685"/>
            <a:ext cx="1387496" cy="3443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Regular"/>
                <a:ea typeface="Lato Regular"/>
                <a:cs typeface="Lato Regular"/>
                <a:sym typeface="Lato Regular"/>
              </a:defRPr>
            </a:lvl1pPr>
          </a:lstStyle>
          <a:p>
            <a:r>
              <a:rPr lang="en-US" sz="1600" b="1" dirty="0">
                <a:solidFill>
                  <a:schemeClr val="bg1"/>
                </a:solidFill>
                <a:latin typeface="+mn-lt"/>
              </a:rPr>
              <a:t>$12.99/NIGHT</a:t>
            </a:r>
          </a:p>
        </p:txBody>
      </p:sp>
      <p:sp>
        <p:nvSpPr>
          <p:cNvPr id="458" name="Arrow 11"/>
          <p:cNvSpPr/>
          <p:nvPr/>
        </p:nvSpPr>
        <p:spPr>
          <a:xfrm>
            <a:off x="3639881" y="3065903"/>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59" name="Friendly environment"/>
          <p:cNvSpPr txBox="1"/>
          <p:nvPr/>
        </p:nvSpPr>
        <p:spPr>
          <a:xfrm>
            <a:off x="4022527" y="2964998"/>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dirty="0">
                <a:latin typeface="+mn-lt"/>
              </a:rPr>
              <a:t>Friendly environment</a:t>
            </a:r>
          </a:p>
        </p:txBody>
      </p:sp>
      <p:sp>
        <p:nvSpPr>
          <p:cNvPr id="460" name="Arrow 11"/>
          <p:cNvSpPr/>
          <p:nvPr/>
        </p:nvSpPr>
        <p:spPr>
          <a:xfrm>
            <a:off x="3639881" y="3752716"/>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1" name="family package…"/>
          <p:cNvSpPr txBox="1"/>
          <p:nvPr/>
        </p:nvSpPr>
        <p:spPr>
          <a:xfrm>
            <a:off x="4022527" y="3651811"/>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l">
              <a:lnSpc>
                <a:spcPct val="120000"/>
              </a:lnSpc>
              <a:defRPr sz="2700" b="0" cap="all" spc="-53">
                <a:solidFill>
                  <a:srgbClr val="929292"/>
                </a:solidFill>
                <a:latin typeface="Lato Bold"/>
                <a:ea typeface="Lato Bold"/>
                <a:cs typeface="Lato Bold"/>
                <a:sym typeface="Lato Bold"/>
              </a:defRPr>
            </a:pPr>
            <a:r>
              <a:rPr sz="1350" dirty="0">
                <a:latin typeface="+mj-lt"/>
              </a:rPr>
              <a:t>family package</a:t>
            </a:r>
          </a:p>
          <a:p>
            <a:pPr algn="l">
              <a:lnSpc>
                <a:spcPct val="120000"/>
              </a:lnSpc>
              <a:defRPr sz="2700" b="0" cap="all" spc="-53">
                <a:solidFill>
                  <a:srgbClr val="929292"/>
                </a:solidFill>
                <a:latin typeface="Lato Bold"/>
                <a:ea typeface="Lato Bold"/>
                <a:cs typeface="Lato Bold"/>
                <a:sym typeface="Lato Bold"/>
              </a:defRPr>
            </a:pPr>
            <a:r>
              <a:rPr sz="1350" dirty="0">
                <a:latin typeface="+mj-lt"/>
              </a:rPr>
              <a:t>best choice</a:t>
            </a:r>
          </a:p>
        </p:txBody>
      </p:sp>
      <p:sp>
        <p:nvSpPr>
          <p:cNvPr id="462" name="Arrow 11"/>
          <p:cNvSpPr/>
          <p:nvPr/>
        </p:nvSpPr>
        <p:spPr>
          <a:xfrm>
            <a:off x="3639881" y="4439529"/>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3" name="free service during winter"/>
          <p:cNvSpPr txBox="1"/>
          <p:nvPr/>
        </p:nvSpPr>
        <p:spPr>
          <a:xfrm>
            <a:off x="4022527" y="4338624"/>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dirty="0">
                <a:latin typeface="+mn-lt"/>
              </a:rPr>
              <a:t>free service during winter</a:t>
            </a:r>
          </a:p>
        </p:txBody>
      </p:sp>
      <p:sp>
        <p:nvSpPr>
          <p:cNvPr id="464" name="Arrow 11"/>
          <p:cNvSpPr/>
          <p:nvPr/>
        </p:nvSpPr>
        <p:spPr>
          <a:xfrm>
            <a:off x="3639881" y="5126342"/>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5" name="get more discount today"/>
          <p:cNvSpPr txBox="1"/>
          <p:nvPr/>
        </p:nvSpPr>
        <p:spPr>
          <a:xfrm>
            <a:off x="4022527" y="5025437"/>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a:latin typeface="+mn-lt"/>
              </a:rPr>
              <a:t>get more discount today</a:t>
            </a:r>
          </a:p>
        </p:txBody>
      </p:sp>
      <p:sp>
        <p:nvSpPr>
          <p:cNvPr id="466" name="Arrow 11"/>
          <p:cNvSpPr/>
          <p:nvPr/>
        </p:nvSpPr>
        <p:spPr>
          <a:xfrm>
            <a:off x="8913109" y="3066277"/>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7" name="group trip and adventure"/>
          <p:cNvSpPr txBox="1"/>
          <p:nvPr/>
        </p:nvSpPr>
        <p:spPr>
          <a:xfrm>
            <a:off x="9295754" y="2946322"/>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dirty="0">
                <a:latin typeface="+mn-lt"/>
              </a:rPr>
              <a:t>group trip and adventure</a:t>
            </a:r>
          </a:p>
        </p:txBody>
      </p:sp>
      <p:sp>
        <p:nvSpPr>
          <p:cNvPr id="468" name="Arrow 11"/>
          <p:cNvSpPr/>
          <p:nvPr/>
        </p:nvSpPr>
        <p:spPr>
          <a:xfrm>
            <a:off x="8913109" y="3753090"/>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9" name="10 Destinations in 3 days"/>
          <p:cNvSpPr txBox="1"/>
          <p:nvPr/>
        </p:nvSpPr>
        <p:spPr>
          <a:xfrm>
            <a:off x="9295754" y="3652185"/>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a:latin typeface="+mn-lt"/>
              </a:rPr>
              <a:t>10 Destinations in 3 days</a:t>
            </a:r>
          </a:p>
        </p:txBody>
      </p:sp>
      <p:sp>
        <p:nvSpPr>
          <p:cNvPr id="470" name="Arrow 11"/>
          <p:cNvSpPr/>
          <p:nvPr/>
        </p:nvSpPr>
        <p:spPr>
          <a:xfrm>
            <a:off x="8913109" y="4439903"/>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71" name="marathon route flexible schd."/>
          <p:cNvSpPr txBox="1"/>
          <p:nvPr/>
        </p:nvSpPr>
        <p:spPr>
          <a:xfrm>
            <a:off x="9295754" y="4338998"/>
            <a:ext cx="1989477" cy="5511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dirty="0">
                <a:latin typeface="+mn-lt"/>
              </a:rPr>
              <a:t>marathon route flexible schd.</a:t>
            </a:r>
          </a:p>
        </p:txBody>
      </p:sp>
      <p:sp>
        <p:nvSpPr>
          <p:cNvPr id="472" name="Arrow 11"/>
          <p:cNvSpPr/>
          <p:nvPr/>
        </p:nvSpPr>
        <p:spPr>
          <a:xfrm>
            <a:off x="8913109" y="5126716"/>
            <a:ext cx="210850" cy="15875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73" name="cheap rent and flexible schd."/>
          <p:cNvSpPr txBox="1"/>
          <p:nvPr/>
        </p:nvSpPr>
        <p:spPr>
          <a:xfrm>
            <a:off x="9295754" y="5025810"/>
            <a:ext cx="1668365" cy="55117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cap="all" spc="-53">
                <a:solidFill>
                  <a:srgbClr val="929292"/>
                </a:solidFill>
                <a:latin typeface="Lato Bold"/>
                <a:ea typeface="Lato Bold"/>
                <a:cs typeface="Lato Bold"/>
                <a:sym typeface="Lato Bold"/>
              </a:defRPr>
            </a:lvl1pPr>
          </a:lstStyle>
          <a:p>
            <a:r>
              <a:rPr sz="1350" dirty="0">
                <a:latin typeface="+mn-lt"/>
              </a:rPr>
              <a:t>cheap rent and flexible schd.</a:t>
            </a:r>
          </a:p>
        </p:txBody>
      </p:sp>
      <p:pic>
        <p:nvPicPr>
          <p:cNvPr id="10" name="Picture Placeholder 9">
            <a:extLst>
              <a:ext uri="{FF2B5EF4-FFF2-40B4-BE49-F238E27FC236}">
                <a16:creationId xmlns:a16="http://schemas.microsoft.com/office/drawing/2014/main" id="{E5D14DA6-50FF-49A8-A152-607ADB1D31C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7" r="67"/>
          <a:stretch>
            <a:fillRect/>
          </a:stretch>
        </p:blipFill>
        <p:spPr>
          <a:custGeom>
            <a:avLst/>
            <a:gdLst>
              <a:gd name="connsiteX0" fmla="*/ 841164 w 1682328"/>
              <a:gd name="connsiteY0" fmla="*/ 0 h 1682328"/>
              <a:gd name="connsiteX1" fmla="*/ 1682328 w 1682328"/>
              <a:gd name="connsiteY1" fmla="*/ 841164 h 1682328"/>
              <a:gd name="connsiteX2" fmla="*/ 841164 w 1682328"/>
              <a:gd name="connsiteY2" fmla="*/ 1682328 h 1682328"/>
              <a:gd name="connsiteX3" fmla="*/ 0 w 1682328"/>
              <a:gd name="connsiteY3" fmla="*/ 841164 h 1682328"/>
              <a:gd name="connsiteX4" fmla="*/ 841164 w 1682328"/>
              <a:gd name="connsiteY4" fmla="*/ 0 h 168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8" h="1682328">
                <a:moveTo>
                  <a:pt x="841164" y="0"/>
                </a:moveTo>
                <a:cubicBezTo>
                  <a:pt x="1305726" y="0"/>
                  <a:pt x="1682328" y="376602"/>
                  <a:pt x="1682328" y="841164"/>
                </a:cubicBezTo>
                <a:cubicBezTo>
                  <a:pt x="1682328" y="1305726"/>
                  <a:pt x="1305726" y="1682328"/>
                  <a:pt x="841164" y="1682328"/>
                </a:cubicBezTo>
                <a:cubicBezTo>
                  <a:pt x="376602" y="1682328"/>
                  <a:pt x="0" y="1305726"/>
                  <a:pt x="0" y="841164"/>
                </a:cubicBezTo>
                <a:cubicBezTo>
                  <a:pt x="0" y="376602"/>
                  <a:pt x="376602" y="0"/>
                  <a:pt x="841164" y="0"/>
                </a:cubicBezTo>
                <a:close/>
              </a:path>
            </a:pathLst>
          </a:custGeom>
        </p:spPr>
      </p:pic>
      <p:pic>
        <p:nvPicPr>
          <p:cNvPr id="8" name="Picture Placeholder 7">
            <a:extLst>
              <a:ext uri="{FF2B5EF4-FFF2-40B4-BE49-F238E27FC236}">
                <a16:creationId xmlns:a16="http://schemas.microsoft.com/office/drawing/2014/main" id="{8E607AF8-83F1-41D6-B169-4989FAE87E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custGeom>
            <a:avLst/>
            <a:gdLst>
              <a:gd name="connsiteX0" fmla="*/ 841164 w 1682328"/>
              <a:gd name="connsiteY0" fmla="*/ 0 h 1682328"/>
              <a:gd name="connsiteX1" fmla="*/ 1682328 w 1682328"/>
              <a:gd name="connsiteY1" fmla="*/ 841164 h 1682328"/>
              <a:gd name="connsiteX2" fmla="*/ 841164 w 1682328"/>
              <a:gd name="connsiteY2" fmla="*/ 1682328 h 1682328"/>
              <a:gd name="connsiteX3" fmla="*/ 0 w 1682328"/>
              <a:gd name="connsiteY3" fmla="*/ 841164 h 1682328"/>
              <a:gd name="connsiteX4" fmla="*/ 841164 w 1682328"/>
              <a:gd name="connsiteY4" fmla="*/ 0 h 168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8" h="1682328">
                <a:moveTo>
                  <a:pt x="841164" y="0"/>
                </a:moveTo>
                <a:cubicBezTo>
                  <a:pt x="1305726" y="0"/>
                  <a:pt x="1682328" y="376602"/>
                  <a:pt x="1682328" y="841164"/>
                </a:cubicBezTo>
                <a:cubicBezTo>
                  <a:pt x="1682328" y="1305726"/>
                  <a:pt x="1305726" y="1682328"/>
                  <a:pt x="841164" y="1682328"/>
                </a:cubicBezTo>
                <a:cubicBezTo>
                  <a:pt x="376602" y="1682328"/>
                  <a:pt x="0" y="1305726"/>
                  <a:pt x="0" y="841164"/>
                </a:cubicBezTo>
                <a:cubicBezTo>
                  <a:pt x="0" y="376602"/>
                  <a:pt x="376602" y="0"/>
                  <a:pt x="841164" y="0"/>
                </a:cubicBezTo>
                <a:close/>
              </a:path>
            </a:pathLst>
          </a:custGeom>
        </p:spPr>
      </p:pic>
      <p:sp>
        <p:nvSpPr>
          <p:cNvPr id="36" name="Shape">
            <a:extLst>
              <a:ext uri="{FF2B5EF4-FFF2-40B4-BE49-F238E27FC236}">
                <a16:creationId xmlns:a16="http://schemas.microsoft.com/office/drawing/2014/main" id="{EAA55E93-F971-4636-B4EF-C79C28E628B2}"/>
              </a:ext>
            </a:extLst>
          </p:cNvPr>
          <p:cNvSpPr/>
          <p:nvPr/>
        </p:nvSpPr>
        <p:spPr>
          <a:xfrm rot="10800000" flipH="1">
            <a:off x="894032" y="1863404"/>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8E75AFF-1888-45ED-9834-80279C031E0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06" b="28906"/>
          <a:stretch>
            <a:fillRect/>
          </a:stretch>
        </p:blipFill>
        <p:spPr/>
      </p:pic>
      <p:sp>
        <p:nvSpPr>
          <p:cNvPr id="20" name="Rectangle 19">
            <a:extLst>
              <a:ext uri="{FF2B5EF4-FFF2-40B4-BE49-F238E27FC236}">
                <a16:creationId xmlns:a16="http://schemas.microsoft.com/office/drawing/2014/main" id="{C2FA8600-3EBB-477C-994C-907F07919E2D}"/>
              </a:ext>
            </a:extLst>
          </p:cNvPr>
          <p:cNvSpPr/>
          <p:nvPr/>
        </p:nvSpPr>
        <p:spPr>
          <a:xfrm>
            <a:off x="1"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Maecenas faucibus mollis interdum. Donec ullamcorper nulla non metus auctor fringilla. Vivamus sagittis lacus vel augue laoreet rutrum faucibus dolor auctor. Etiam porta sem malesuada magna mollisMaecenas faucibus mollis interdum. Donec ullamcorper nulla non metus auctor fringilla."/>
          <p:cNvSpPr txBox="1"/>
          <p:nvPr/>
        </p:nvSpPr>
        <p:spPr>
          <a:xfrm>
            <a:off x="993206" y="2563372"/>
            <a:ext cx="10205589" cy="35888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lnSpc>
                <a:spcPct val="150000"/>
              </a:lnSpc>
            </a:pPr>
            <a:r>
              <a:rPr sz="1400" dirty="0">
                <a:solidFill>
                  <a:schemeClr val="bg1"/>
                </a:solidFill>
                <a:latin typeface="+mn-lt"/>
              </a:rPr>
              <a:t>Maecenas </a:t>
            </a:r>
            <a:r>
              <a:rPr sz="1400" dirty="0" err="1">
                <a:solidFill>
                  <a:schemeClr val="bg1"/>
                </a:solidFill>
                <a:latin typeface="+mn-lt"/>
              </a:rPr>
              <a:t>faucibus</a:t>
            </a:r>
            <a:r>
              <a:rPr sz="1400" dirty="0">
                <a:solidFill>
                  <a:schemeClr val="bg1"/>
                </a:solidFill>
                <a:latin typeface="+mn-lt"/>
              </a:rPr>
              <a:t> </a:t>
            </a:r>
            <a:r>
              <a:rPr sz="1400" dirty="0" err="1">
                <a:solidFill>
                  <a:schemeClr val="bg1"/>
                </a:solidFill>
                <a:latin typeface="+mn-lt"/>
              </a:rPr>
              <a:t>mollis</a:t>
            </a:r>
            <a:r>
              <a:rPr sz="1400" dirty="0">
                <a:solidFill>
                  <a:schemeClr val="bg1"/>
                </a:solidFill>
                <a:latin typeface="+mn-lt"/>
              </a:rPr>
              <a:t> </a:t>
            </a:r>
            <a:r>
              <a:rPr sz="1400" dirty="0" err="1">
                <a:solidFill>
                  <a:schemeClr val="bg1"/>
                </a:solidFill>
                <a:latin typeface="+mn-lt"/>
              </a:rPr>
              <a:t>interdum</a:t>
            </a:r>
            <a:r>
              <a:rPr sz="1400" dirty="0">
                <a:solidFill>
                  <a:schemeClr val="bg1"/>
                </a:solidFill>
                <a:latin typeface="+mn-lt"/>
              </a:rPr>
              <a:t>. </a:t>
            </a:r>
            <a:r>
              <a:rPr sz="1400" dirty="0" err="1">
                <a:solidFill>
                  <a:schemeClr val="bg1"/>
                </a:solidFill>
                <a:latin typeface="+mn-lt"/>
              </a:rPr>
              <a:t>Donec</a:t>
            </a:r>
            <a:r>
              <a:rPr sz="1400" dirty="0">
                <a:solidFill>
                  <a:schemeClr val="bg1"/>
                </a:solidFill>
                <a:latin typeface="+mn-lt"/>
              </a:rPr>
              <a:t> </a:t>
            </a:r>
            <a:r>
              <a:rPr sz="1400" dirty="0" err="1">
                <a:solidFill>
                  <a:schemeClr val="bg1"/>
                </a:solidFill>
                <a:latin typeface="+mn-lt"/>
              </a:rPr>
              <a:t>ullamcorper</a:t>
            </a:r>
            <a:r>
              <a:rPr sz="1400" dirty="0">
                <a:solidFill>
                  <a:schemeClr val="bg1"/>
                </a:solidFill>
                <a:latin typeface="+mn-lt"/>
              </a:rPr>
              <a:t> </a:t>
            </a:r>
            <a:r>
              <a:rPr sz="1400" dirty="0" err="1">
                <a:solidFill>
                  <a:schemeClr val="bg1"/>
                </a:solidFill>
                <a:latin typeface="+mn-lt"/>
              </a:rPr>
              <a:t>nulla</a:t>
            </a:r>
            <a:r>
              <a:rPr sz="1400" dirty="0">
                <a:solidFill>
                  <a:schemeClr val="bg1"/>
                </a:solidFill>
                <a:latin typeface="+mn-lt"/>
              </a:rPr>
              <a:t> non </a:t>
            </a:r>
            <a:r>
              <a:rPr sz="1400" dirty="0" err="1">
                <a:solidFill>
                  <a:schemeClr val="bg1"/>
                </a:solidFill>
                <a:latin typeface="+mn-lt"/>
              </a:rPr>
              <a:t>metus</a:t>
            </a:r>
            <a:r>
              <a:rPr sz="1400" dirty="0">
                <a:solidFill>
                  <a:schemeClr val="bg1"/>
                </a:solidFill>
                <a:latin typeface="+mn-lt"/>
              </a:rPr>
              <a:t> </a:t>
            </a:r>
            <a:r>
              <a:rPr sz="1400" dirty="0" err="1">
                <a:solidFill>
                  <a:schemeClr val="bg1"/>
                </a:solidFill>
                <a:latin typeface="+mn-lt"/>
              </a:rPr>
              <a:t>auctor</a:t>
            </a:r>
            <a:r>
              <a:rPr sz="1400" dirty="0">
                <a:solidFill>
                  <a:schemeClr val="bg1"/>
                </a:solidFill>
                <a:latin typeface="+mn-lt"/>
              </a:rPr>
              <a:t> </a:t>
            </a:r>
            <a:r>
              <a:rPr sz="1400" dirty="0" err="1">
                <a:solidFill>
                  <a:schemeClr val="bg1"/>
                </a:solidFill>
                <a:latin typeface="+mn-lt"/>
              </a:rPr>
              <a:t>fringilla</a:t>
            </a:r>
            <a:endParaRPr sz="1400" dirty="0">
              <a:solidFill>
                <a:schemeClr val="bg1"/>
              </a:solidFill>
              <a:latin typeface="+mn-lt"/>
            </a:endParaRPr>
          </a:p>
        </p:txBody>
      </p:sp>
      <p:sp>
        <p:nvSpPr>
          <p:cNvPr id="478" name="Stay"/>
          <p:cNvSpPr txBox="1"/>
          <p:nvPr/>
        </p:nvSpPr>
        <p:spPr>
          <a:xfrm>
            <a:off x="2224118" y="4420056"/>
            <a:ext cx="657169" cy="4408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pPr algn="ctr">
              <a:lnSpc>
                <a:spcPct val="150000"/>
              </a:lnSpc>
            </a:pPr>
            <a:r>
              <a:rPr sz="1800" b="1">
                <a:solidFill>
                  <a:schemeClr val="bg1"/>
                </a:solidFill>
                <a:latin typeface="+mn-lt"/>
              </a:rPr>
              <a:t>Stay</a:t>
            </a:r>
          </a:p>
        </p:txBody>
      </p:sp>
      <p:sp>
        <p:nvSpPr>
          <p:cNvPr id="479" name="Logistics"/>
          <p:cNvSpPr txBox="1"/>
          <p:nvPr/>
        </p:nvSpPr>
        <p:spPr>
          <a:xfrm>
            <a:off x="5476178" y="4420056"/>
            <a:ext cx="1260218" cy="4408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pPr algn="ctr">
              <a:lnSpc>
                <a:spcPct val="150000"/>
              </a:lnSpc>
            </a:pPr>
            <a:r>
              <a:rPr sz="1800" b="1">
                <a:solidFill>
                  <a:schemeClr val="bg1"/>
                </a:solidFill>
                <a:latin typeface="+mn-lt"/>
              </a:rPr>
              <a:t>Logistics</a:t>
            </a:r>
          </a:p>
        </p:txBody>
      </p:sp>
      <p:sp>
        <p:nvSpPr>
          <p:cNvPr id="480" name="sail &amp; fishing"/>
          <p:cNvSpPr txBox="1"/>
          <p:nvPr/>
        </p:nvSpPr>
        <p:spPr>
          <a:xfrm>
            <a:off x="8790569" y="4420056"/>
            <a:ext cx="1776705" cy="4408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pPr algn="ctr">
              <a:lnSpc>
                <a:spcPct val="150000"/>
              </a:lnSpc>
            </a:pPr>
            <a:r>
              <a:rPr sz="1800" b="1">
                <a:solidFill>
                  <a:schemeClr val="bg1"/>
                </a:solidFill>
                <a:latin typeface="+mn-lt"/>
              </a:rPr>
              <a:t>sail &amp; fishing</a:t>
            </a:r>
          </a:p>
        </p:txBody>
      </p:sp>
      <p:sp>
        <p:nvSpPr>
          <p:cNvPr id="481" name="Maecenas faucibus mollis interdum. Donec ullamcorper nulla non metus auctor fringilla."/>
          <p:cNvSpPr txBox="1"/>
          <p:nvPr/>
        </p:nvSpPr>
        <p:spPr>
          <a:xfrm>
            <a:off x="1413895" y="4959164"/>
            <a:ext cx="2277614" cy="87190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lnSpc>
                <a:spcPct val="150000"/>
              </a:lnSpc>
            </a:pPr>
            <a:r>
              <a:rPr sz="1200">
                <a:solidFill>
                  <a:schemeClr val="bg1"/>
                </a:solidFill>
                <a:latin typeface="+mn-lt"/>
              </a:rPr>
              <a:t>Maecenas faucibus mollis interdum. Donec ullamcorper nulla non metus auctor fringilla.</a:t>
            </a:r>
          </a:p>
        </p:txBody>
      </p:sp>
      <p:sp>
        <p:nvSpPr>
          <p:cNvPr id="482" name="Maecenas faucibus mollis interdum. Donec ullamcorper nulla non metus auctor fringilla."/>
          <p:cNvSpPr txBox="1"/>
          <p:nvPr/>
        </p:nvSpPr>
        <p:spPr>
          <a:xfrm>
            <a:off x="4967480" y="4959164"/>
            <a:ext cx="2277614" cy="87190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lnSpc>
                <a:spcPct val="150000"/>
              </a:lnSpc>
            </a:pPr>
            <a:r>
              <a:rPr sz="1200">
                <a:solidFill>
                  <a:schemeClr val="bg1"/>
                </a:solidFill>
                <a:latin typeface="+mn-lt"/>
              </a:rPr>
              <a:t>Maecenas faucibus mollis interdum. Donec ullamcorper nulla non metus auctor fringilla.</a:t>
            </a:r>
          </a:p>
        </p:txBody>
      </p:sp>
      <p:sp>
        <p:nvSpPr>
          <p:cNvPr id="483" name="Maecenas faucibus mollis interdum. Donec ullamcorper nulla non metus auctor fringilla."/>
          <p:cNvSpPr txBox="1"/>
          <p:nvPr/>
        </p:nvSpPr>
        <p:spPr>
          <a:xfrm>
            <a:off x="8540114" y="4959164"/>
            <a:ext cx="2277614" cy="87190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lnSpc>
                <a:spcPct val="150000"/>
              </a:lnSpc>
            </a:pPr>
            <a:r>
              <a:rPr sz="1200" dirty="0">
                <a:solidFill>
                  <a:schemeClr val="bg1"/>
                </a:solidFill>
                <a:latin typeface="+mn-lt"/>
              </a:rPr>
              <a:t>Maecenas </a:t>
            </a:r>
            <a:r>
              <a:rPr sz="1200" dirty="0" err="1">
                <a:solidFill>
                  <a:schemeClr val="bg1"/>
                </a:solidFill>
                <a:latin typeface="+mn-lt"/>
              </a:rPr>
              <a:t>faucibus</a:t>
            </a:r>
            <a:r>
              <a:rPr sz="1200" dirty="0">
                <a:solidFill>
                  <a:schemeClr val="bg1"/>
                </a:solidFill>
                <a:latin typeface="+mn-lt"/>
              </a:rPr>
              <a:t> </a:t>
            </a:r>
            <a:r>
              <a:rPr sz="1200" dirty="0" err="1">
                <a:solidFill>
                  <a:schemeClr val="bg1"/>
                </a:solidFill>
                <a:latin typeface="+mn-lt"/>
              </a:rPr>
              <a:t>mollis</a:t>
            </a:r>
            <a:r>
              <a:rPr sz="1200" dirty="0">
                <a:solidFill>
                  <a:schemeClr val="bg1"/>
                </a:solidFill>
                <a:latin typeface="+mn-lt"/>
              </a:rPr>
              <a:t> </a:t>
            </a:r>
            <a:r>
              <a:rPr sz="1200" dirty="0" err="1">
                <a:solidFill>
                  <a:schemeClr val="bg1"/>
                </a:solidFill>
                <a:latin typeface="+mn-lt"/>
              </a:rPr>
              <a:t>interdum</a:t>
            </a:r>
            <a:r>
              <a:rPr sz="1200" dirty="0">
                <a:solidFill>
                  <a:schemeClr val="bg1"/>
                </a:solidFill>
                <a:latin typeface="+mn-lt"/>
              </a:rPr>
              <a:t>. </a:t>
            </a:r>
            <a:r>
              <a:rPr sz="1200" dirty="0" err="1">
                <a:solidFill>
                  <a:schemeClr val="bg1"/>
                </a:solidFill>
                <a:latin typeface="+mn-lt"/>
              </a:rPr>
              <a:t>Donec</a:t>
            </a:r>
            <a:r>
              <a:rPr sz="1200" dirty="0">
                <a:solidFill>
                  <a:schemeClr val="bg1"/>
                </a:solidFill>
                <a:latin typeface="+mn-lt"/>
              </a:rPr>
              <a:t> </a:t>
            </a:r>
            <a:r>
              <a:rPr sz="1200" dirty="0" err="1">
                <a:solidFill>
                  <a:schemeClr val="bg1"/>
                </a:solidFill>
                <a:latin typeface="+mn-lt"/>
              </a:rPr>
              <a:t>ullamcorper</a:t>
            </a:r>
            <a:r>
              <a:rPr sz="1200" dirty="0">
                <a:solidFill>
                  <a:schemeClr val="bg1"/>
                </a:solidFill>
                <a:latin typeface="+mn-lt"/>
              </a:rPr>
              <a:t> </a:t>
            </a:r>
            <a:r>
              <a:rPr sz="1200" dirty="0" err="1">
                <a:solidFill>
                  <a:schemeClr val="bg1"/>
                </a:solidFill>
                <a:latin typeface="+mn-lt"/>
              </a:rPr>
              <a:t>nulla</a:t>
            </a:r>
            <a:r>
              <a:rPr sz="1200" dirty="0">
                <a:solidFill>
                  <a:schemeClr val="bg1"/>
                </a:solidFill>
                <a:latin typeface="+mn-lt"/>
              </a:rPr>
              <a:t> non </a:t>
            </a:r>
            <a:r>
              <a:rPr sz="1200" dirty="0" err="1">
                <a:solidFill>
                  <a:schemeClr val="bg1"/>
                </a:solidFill>
                <a:latin typeface="+mn-lt"/>
              </a:rPr>
              <a:t>metus</a:t>
            </a:r>
            <a:r>
              <a:rPr sz="1200" dirty="0">
                <a:solidFill>
                  <a:schemeClr val="bg1"/>
                </a:solidFill>
                <a:latin typeface="+mn-lt"/>
              </a:rPr>
              <a:t> </a:t>
            </a:r>
            <a:r>
              <a:rPr sz="1200" dirty="0" err="1">
                <a:solidFill>
                  <a:schemeClr val="bg1"/>
                </a:solidFill>
                <a:latin typeface="+mn-lt"/>
              </a:rPr>
              <a:t>auctor</a:t>
            </a:r>
            <a:r>
              <a:rPr sz="1200" dirty="0">
                <a:solidFill>
                  <a:schemeClr val="bg1"/>
                </a:solidFill>
                <a:latin typeface="+mn-lt"/>
              </a:rPr>
              <a:t> </a:t>
            </a:r>
            <a:r>
              <a:rPr sz="1200" dirty="0" err="1">
                <a:solidFill>
                  <a:schemeClr val="bg1"/>
                </a:solidFill>
                <a:latin typeface="+mn-lt"/>
              </a:rPr>
              <a:t>fringilla</a:t>
            </a:r>
            <a:r>
              <a:rPr sz="1200" dirty="0">
                <a:solidFill>
                  <a:schemeClr val="bg1"/>
                </a:solidFill>
                <a:latin typeface="+mn-lt"/>
              </a:rPr>
              <a:t>.</a:t>
            </a:r>
          </a:p>
        </p:txBody>
      </p:sp>
      <p:sp>
        <p:nvSpPr>
          <p:cNvPr id="484" name="Airport"/>
          <p:cNvSpPr/>
          <p:nvPr/>
        </p:nvSpPr>
        <p:spPr>
          <a:xfrm>
            <a:off x="2248993" y="3631491"/>
            <a:ext cx="607418" cy="635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200">
              <a:solidFill>
                <a:schemeClr val="bg1"/>
              </a:solidFill>
            </a:endParaRPr>
          </a:p>
        </p:txBody>
      </p:sp>
      <p:sp>
        <p:nvSpPr>
          <p:cNvPr id="485" name="Camping"/>
          <p:cNvSpPr/>
          <p:nvPr/>
        </p:nvSpPr>
        <p:spPr>
          <a:xfrm>
            <a:off x="5748529" y="3631491"/>
            <a:ext cx="715517" cy="635001"/>
          </a:xfrm>
          <a:custGeom>
            <a:avLst/>
            <a:gdLst/>
            <a:ahLst/>
            <a:cxnLst>
              <a:cxn ang="0">
                <a:pos x="wd2" y="hd2"/>
              </a:cxn>
              <a:cxn ang="5400000">
                <a:pos x="wd2" y="hd2"/>
              </a:cxn>
              <a:cxn ang="10800000">
                <a:pos x="wd2" y="hd2"/>
              </a:cxn>
              <a:cxn ang="16200000">
                <a:pos x="wd2" y="hd2"/>
              </a:cxn>
            </a:cxnLst>
            <a:rect l="0" t="0" r="r" b="b"/>
            <a:pathLst>
              <a:path w="21595" h="21552" extrusionOk="0">
                <a:moveTo>
                  <a:pt x="9433" y="2"/>
                </a:moveTo>
                <a:cubicBezTo>
                  <a:pt x="9387" y="7"/>
                  <a:pt x="9341" y="24"/>
                  <a:pt x="9298" y="50"/>
                </a:cubicBezTo>
                <a:cubicBezTo>
                  <a:pt x="9125" y="153"/>
                  <a:pt x="9066" y="396"/>
                  <a:pt x="9158" y="590"/>
                </a:cubicBezTo>
                <a:lnTo>
                  <a:pt x="10395" y="3116"/>
                </a:lnTo>
                <a:lnTo>
                  <a:pt x="6053" y="11587"/>
                </a:lnTo>
                <a:cubicBezTo>
                  <a:pt x="5923" y="11836"/>
                  <a:pt x="5713" y="12249"/>
                  <a:pt x="5584" y="12498"/>
                </a:cubicBezTo>
                <a:lnTo>
                  <a:pt x="1426" y="20599"/>
                </a:lnTo>
                <a:lnTo>
                  <a:pt x="233" y="20599"/>
                </a:lnTo>
                <a:cubicBezTo>
                  <a:pt x="103" y="20599"/>
                  <a:pt x="0" y="20720"/>
                  <a:pt x="0" y="20859"/>
                </a:cubicBezTo>
                <a:lnTo>
                  <a:pt x="0" y="21290"/>
                </a:lnTo>
                <a:cubicBezTo>
                  <a:pt x="0" y="21436"/>
                  <a:pt x="109" y="21552"/>
                  <a:pt x="233" y="21552"/>
                </a:cubicBezTo>
                <a:lnTo>
                  <a:pt x="1583" y="21552"/>
                </a:lnTo>
                <a:lnTo>
                  <a:pt x="8969" y="21552"/>
                </a:lnTo>
                <a:lnTo>
                  <a:pt x="12808" y="21552"/>
                </a:lnTo>
                <a:lnTo>
                  <a:pt x="20196" y="21552"/>
                </a:lnTo>
                <a:lnTo>
                  <a:pt x="21362" y="21552"/>
                </a:lnTo>
                <a:cubicBezTo>
                  <a:pt x="21491" y="21552"/>
                  <a:pt x="21595" y="21430"/>
                  <a:pt x="21595" y="21290"/>
                </a:cubicBezTo>
                <a:lnTo>
                  <a:pt x="21595" y="20859"/>
                </a:lnTo>
                <a:cubicBezTo>
                  <a:pt x="21600" y="20720"/>
                  <a:pt x="21491" y="20605"/>
                  <a:pt x="21367" y="20605"/>
                </a:cubicBezTo>
                <a:lnTo>
                  <a:pt x="20174" y="20605"/>
                </a:lnTo>
                <a:lnTo>
                  <a:pt x="16016" y="12504"/>
                </a:lnTo>
                <a:cubicBezTo>
                  <a:pt x="15886" y="12255"/>
                  <a:pt x="15676" y="11842"/>
                  <a:pt x="15547" y="11593"/>
                </a:cubicBezTo>
                <a:lnTo>
                  <a:pt x="11205" y="3122"/>
                </a:lnTo>
                <a:lnTo>
                  <a:pt x="12442" y="596"/>
                </a:lnTo>
                <a:cubicBezTo>
                  <a:pt x="12534" y="402"/>
                  <a:pt x="12474" y="165"/>
                  <a:pt x="12302" y="55"/>
                </a:cubicBezTo>
                <a:cubicBezTo>
                  <a:pt x="12129" y="-48"/>
                  <a:pt x="11918" y="18"/>
                  <a:pt x="11821" y="213"/>
                </a:cubicBezTo>
                <a:lnTo>
                  <a:pt x="10800" y="2291"/>
                </a:lnTo>
                <a:lnTo>
                  <a:pt x="9779" y="207"/>
                </a:lnTo>
                <a:cubicBezTo>
                  <a:pt x="9710" y="61"/>
                  <a:pt x="9571" y="-14"/>
                  <a:pt x="9433" y="2"/>
                </a:cubicBezTo>
                <a:close/>
                <a:moveTo>
                  <a:pt x="10798" y="11215"/>
                </a:moveTo>
                <a:cubicBezTo>
                  <a:pt x="10818" y="11215"/>
                  <a:pt x="10838" y="11250"/>
                  <a:pt x="10854" y="11320"/>
                </a:cubicBezTo>
                <a:lnTo>
                  <a:pt x="11826" y="16056"/>
                </a:lnTo>
                <a:cubicBezTo>
                  <a:pt x="11853" y="16196"/>
                  <a:pt x="11901" y="16427"/>
                  <a:pt x="11934" y="16573"/>
                </a:cubicBezTo>
                <a:lnTo>
                  <a:pt x="12761" y="20605"/>
                </a:lnTo>
                <a:lnTo>
                  <a:pt x="8839" y="20605"/>
                </a:lnTo>
                <a:lnTo>
                  <a:pt x="9666" y="16573"/>
                </a:lnTo>
                <a:cubicBezTo>
                  <a:pt x="9693" y="16433"/>
                  <a:pt x="9741" y="16202"/>
                  <a:pt x="9774" y="16056"/>
                </a:cubicBezTo>
                <a:lnTo>
                  <a:pt x="10746" y="11320"/>
                </a:lnTo>
                <a:cubicBezTo>
                  <a:pt x="10759" y="11250"/>
                  <a:pt x="10779" y="11215"/>
                  <a:pt x="10798" y="11215"/>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200">
              <a:solidFill>
                <a:schemeClr val="bg1"/>
              </a:solidFill>
            </a:endParaRPr>
          </a:p>
        </p:txBody>
      </p:sp>
      <p:sp>
        <p:nvSpPr>
          <p:cNvPr id="486" name="Fishing"/>
          <p:cNvSpPr/>
          <p:nvPr/>
        </p:nvSpPr>
        <p:spPr>
          <a:xfrm>
            <a:off x="9313287" y="3631491"/>
            <a:ext cx="731268" cy="635001"/>
          </a:xfrm>
          <a:custGeom>
            <a:avLst/>
            <a:gdLst/>
            <a:ahLst/>
            <a:cxnLst>
              <a:cxn ang="0">
                <a:pos x="wd2" y="hd2"/>
              </a:cxn>
              <a:cxn ang="5400000">
                <a:pos x="wd2" y="hd2"/>
              </a:cxn>
              <a:cxn ang="10800000">
                <a:pos x="wd2" y="hd2"/>
              </a:cxn>
              <a:cxn ang="16200000">
                <a:pos x="wd2" y="hd2"/>
              </a:cxn>
            </a:cxnLst>
            <a:rect l="0" t="0" r="r" b="b"/>
            <a:pathLst>
              <a:path w="21441" h="20891" extrusionOk="0">
                <a:moveTo>
                  <a:pt x="17655" y="2"/>
                </a:moveTo>
                <a:cubicBezTo>
                  <a:pt x="15586" y="46"/>
                  <a:pt x="12735" y="717"/>
                  <a:pt x="9502" y="3175"/>
                </a:cubicBezTo>
                <a:cubicBezTo>
                  <a:pt x="9355" y="3043"/>
                  <a:pt x="9176" y="2952"/>
                  <a:pt x="8976" y="2923"/>
                </a:cubicBezTo>
                <a:cubicBezTo>
                  <a:pt x="8394" y="2839"/>
                  <a:pt x="7860" y="3300"/>
                  <a:pt x="7785" y="3953"/>
                </a:cubicBezTo>
                <a:cubicBezTo>
                  <a:pt x="7763" y="4140"/>
                  <a:pt x="7782" y="4321"/>
                  <a:pt x="7833" y="4488"/>
                </a:cubicBezTo>
                <a:lnTo>
                  <a:pt x="2478" y="8702"/>
                </a:lnTo>
                <a:cubicBezTo>
                  <a:pt x="2323" y="8798"/>
                  <a:pt x="1444" y="9278"/>
                  <a:pt x="912" y="8315"/>
                </a:cubicBezTo>
                <a:cubicBezTo>
                  <a:pt x="886" y="8255"/>
                  <a:pt x="722" y="7845"/>
                  <a:pt x="850" y="7424"/>
                </a:cubicBezTo>
                <a:cubicBezTo>
                  <a:pt x="948" y="7104"/>
                  <a:pt x="1200" y="6833"/>
                  <a:pt x="1596" y="6616"/>
                </a:cubicBezTo>
                <a:lnTo>
                  <a:pt x="1550" y="7584"/>
                </a:lnTo>
                <a:lnTo>
                  <a:pt x="3998" y="4904"/>
                </a:lnTo>
                <a:lnTo>
                  <a:pt x="1311" y="5518"/>
                </a:lnTo>
                <a:lnTo>
                  <a:pt x="1428" y="5731"/>
                </a:lnTo>
                <a:cubicBezTo>
                  <a:pt x="1394" y="5737"/>
                  <a:pt x="1359" y="5746"/>
                  <a:pt x="1326" y="5763"/>
                </a:cubicBezTo>
                <a:cubicBezTo>
                  <a:pt x="677" y="6095"/>
                  <a:pt x="260" y="6562"/>
                  <a:pt x="86" y="7150"/>
                </a:cubicBezTo>
                <a:cubicBezTo>
                  <a:pt x="-159" y="7979"/>
                  <a:pt x="196" y="8721"/>
                  <a:pt x="220" y="8770"/>
                </a:cubicBezTo>
                <a:cubicBezTo>
                  <a:pt x="646" y="9555"/>
                  <a:pt x="1238" y="9802"/>
                  <a:pt x="1781" y="9802"/>
                </a:cubicBezTo>
                <a:cubicBezTo>
                  <a:pt x="2220" y="9802"/>
                  <a:pt x="2628" y="9642"/>
                  <a:pt x="2890" y="9473"/>
                </a:cubicBezTo>
                <a:lnTo>
                  <a:pt x="8363" y="5171"/>
                </a:lnTo>
                <a:cubicBezTo>
                  <a:pt x="8467" y="5229"/>
                  <a:pt x="8581" y="5270"/>
                  <a:pt x="8703" y="5287"/>
                </a:cubicBezTo>
                <a:cubicBezTo>
                  <a:pt x="9285" y="5372"/>
                  <a:pt x="9818" y="4910"/>
                  <a:pt x="9894" y="4257"/>
                </a:cubicBezTo>
                <a:cubicBezTo>
                  <a:pt x="9905" y="4157"/>
                  <a:pt x="9904" y="4059"/>
                  <a:pt x="9894" y="3962"/>
                </a:cubicBezTo>
                <a:cubicBezTo>
                  <a:pt x="16014" y="-709"/>
                  <a:pt x="20748" y="1392"/>
                  <a:pt x="20811" y="1421"/>
                </a:cubicBezTo>
                <a:cubicBezTo>
                  <a:pt x="21015" y="1517"/>
                  <a:pt x="21250" y="1409"/>
                  <a:pt x="21335" y="1181"/>
                </a:cubicBezTo>
                <a:cubicBezTo>
                  <a:pt x="21421" y="952"/>
                  <a:pt x="21325" y="689"/>
                  <a:pt x="21121" y="592"/>
                </a:cubicBezTo>
                <a:cubicBezTo>
                  <a:pt x="21014" y="542"/>
                  <a:pt x="19725" y="-42"/>
                  <a:pt x="17655" y="2"/>
                </a:cubicBezTo>
                <a:close/>
                <a:moveTo>
                  <a:pt x="19923" y="7732"/>
                </a:moveTo>
                <a:cubicBezTo>
                  <a:pt x="17068" y="7741"/>
                  <a:pt x="10742" y="8278"/>
                  <a:pt x="5823" y="12443"/>
                </a:cubicBezTo>
                <a:cubicBezTo>
                  <a:pt x="5786" y="12474"/>
                  <a:pt x="5777" y="12541"/>
                  <a:pt x="5810" y="12582"/>
                </a:cubicBezTo>
                <a:lnTo>
                  <a:pt x="10185" y="14788"/>
                </a:lnTo>
                <a:cubicBezTo>
                  <a:pt x="10185" y="14788"/>
                  <a:pt x="10725" y="15325"/>
                  <a:pt x="10071" y="15534"/>
                </a:cubicBezTo>
                <a:lnTo>
                  <a:pt x="5349" y="15534"/>
                </a:lnTo>
                <a:cubicBezTo>
                  <a:pt x="5349" y="15534"/>
                  <a:pt x="9188" y="20891"/>
                  <a:pt x="21441" y="20891"/>
                </a:cubicBezTo>
                <a:lnTo>
                  <a:pt x="21441" y="7785"/>
                </a:lnTo>
                <a:cubicBezTo>
                  <a:pt x="21441" y="7785"/>
                  <a:pt x="20875" y="7730"/>
                  <a:pt x="19923" y="7732"/>
                </a:cubicBezTo>
                <a:close/>
                <a:moveTo>
                  <a:pt x="12059" y="11548"/>
                </a:moveTo>
                <a:cubicBezTo>
                  <a:pt x="12534" y="11548"/>
                  <a:pt x="12920" y="11981"/>
                  <a:pt x="12920" y="12514"/>
                </a:cubicBezTo>
                <a:cubicBezTo>
                  <a:pt x="12920" y="13047"/>
                  <a:pt x="12534" y="13478"/>
                  <a:pt x="12059" y="13478"/>
                </a:cubicBezTo>
                <a:cubicBezTo>
                  <a:pt x="11584" y="13478"/>
                  <a:pt x="11200" y="13047"/>
                  <a:pt x="11200" y="12514"/>
                </a:cubicBezTo>
                <a:cubicBezTo>
                  <a:pt x="11200" y="11981"/>
                  <a:pt x="11584" y="11548"/>
                  <a:pt x="12059" y="11548"/>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200">
              <a:solidFill>
                <a:schemeClr val="bg1"/>
              </a:solidFill>
            </a:endParaRPr>
          </a:p>
        </p:txBody>
      </p:sp>
      <p:sp>
        <p:nvSpPr>
          <p:cNvPr id="16" name="Budget Trip, Save More Money in Group.">
            <a:extLst>
              <a:ext uri="{FF2B5EF4-FFF2-40B4-BE49-F238E27FC236}">
                <a16:creationId xmlns:a16="http://schemas.microsoft.com/office/drawing/2014/main" id="{8F1650AF-47E8-44D9-B4D1-DBE427F1DA07}"/>
              </a:ext>
            </a:extLst>
          </p:cNvPr>
          <p:cNvSpPr txBox="1"/>
          <p:nvPr/>
        </p:nvSpPr>
        <p:spPr>
          <a:xfrm>
            <a:off x="2364356" y="523555"/>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pPr algn="ctr"/>
            <a:r>
              <a:rPr lang="en-US" sz="3600" b="1" dirty="0">
                <a:solidFill>
                  <a:schemeClr val="bg1"/>
                </a:solidFill>
                <a:latin typeface="+mn-lt"/>
              </a:rPr>
              <a:t>BUDGET TRIP, </a:t>
            </a:r>
            <a:br>
              <a:rPr lang="en-US" sz="3600" b="1" dirty="0">
                <a:solidFill>
                  <a:schemeClr val="bg1"/>
                </a:solidFill>
                <a:latin typeface="+mn-lt"/>
              </a:rPr>
            </a:br>
            <a:r>
              <a:rPr lang="en-US" sz="3600" b="1" dirty="0">
                <a:solidFill>
                  <a:schemeClr val="bg1"/>
                </a:solidFill>
                <a:latin typeface="+mn-lt"/>
              </a:rPr>
              <a:t>SAVE MORE MONEY IN GROUP.</a:t>
            </a:r>
          </a:p>
        </p:txBody>
      </p:sp>
      <p:sp>
        <p:nvSpPr>
          <p:cNvPr id="17" name="Shape">
            <a:extLst>
              <a:ext uri="{FF2B5EF4-FFF2-40B4-BE49-F238E27FC236}">
                <a16:creationId xmlns:a16="http://schemas.microsoft.com/office/drawing/2014/main" id="{D7566213-AC91-419A-8F32-C1AC38A50674}"/>
              </a:ext>
            </a:extLst>
          </p:cNvPr>
          <p:cNvSpPr/>
          <p:nvPr/>
        </p:nvSpPr>
        <p:spPr>
          <a:xfrm rot="10800000" flipH="1">
            <a:off x="5303610" y="1840068"/>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4C9117F-966F-4192-8D58-07F26CB88D0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6106" b="26106"/>
          <a:stretch>
            <a:fillRect/>
          </a:stretch>
        </p:blipFill>
        <p:spPr/>
      </p:pic>
      <p:pic>
        <p:nvPicPr>
          <p:cNvPr id="510" name="Image" descr="Image"/>
          <p:cNvPicPr>
            <a:picLocks noChangeAspect="1"/>
          </p:cNvPicPr>
          <p:nvPr/>
        </p:nvPicPr>
        <p:blipFill>
          <a:blip r:embed="rId4"/>
          <a:stretch>
            <a:fillRect/>
          </a:stretch>
        </p:blipFill>
        <p:spPr>
          <a:xfrm flipH="1">
            <a:off x="-1" y="3187603"/>
            <a:ext cx="12192001" cy="1295401"/>
          </a:xfrm>
          <a:prstGeom prst="rect">
            <a:avLst/>
          </a:prstGeom>
          <a:ln w="12700">
            <a:miter lim="400000"/>
          </a:ln>
        </p:spPr>
      </p:pic>
      <p:sp>
        <p:nvSpPr>
          <p:cNvPr id="515" name="Rectangle"/>
          <p:cNvSpPr/>
          <p:nvPr/>
        </p:nvSpPr>
        <p:spPr>
          <a:xfrm>
            <a:off x="1273464" y="5325689"/>
            <a:ext cx="2678286" cy="635001"/>
          </a:xfrm>
          <a:prstGeom prst="rect">
            <a:avLst/>
          </a:pr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lang="en-US" sz="3200" b="1" dirty="0">
              <a:solidFill>
                <a:schemeClr val="bg1"/>
              </a:solidFill>
            </a:endParaRPr>
          </a:p>
        </p:txBody>
      </p:sp>
      <p:sp>
        <p:nvSpPr>
          <p:cNvPr id="516" name="Scandinavia Trip"/>
          <p:cNvSpPr txBox="1"/>
          <p:nvPr/>
        </p:nvSpPr>
        <p:spPr>
          <a:xfrm>
            <a:off x="1465594" y="5453940"/>
            <a:ext cx="2294026" cy="3785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Regular"/>
                <a:ea typeface="Lato Regular"/>
                <a:cs typeface="Lato Regular"/>
                <a:sym typeface="Lato Regular"/>
              </a:defRPr>
            </a:lvl1pPr>
          </a:lstStyle>
          <a:p>
            <a:r>
              <a:rPr lang="en-US" b="1" dirty="0">
                <a:solidFill>
                  <a:schemeClr val="bg1"/>
                </a:solidFill>
                <a:latin typeface="+mn-lt"/>
              </a:rPr>
              <a:t>SCANDINAVIA TRIP</a:t>
            </a:r>
          </a:p>
        </p:txBody>
      </p:sp>
      <p:grpSp>
        <p:nvGrpSpPr>
          <p:cNvPr id="5" name="Group 4">
            <a:extLst>
              <a:ext uri="{FF2B5EF4-FFF2-40B4-BE49-F238E27FC236}">
                <a16:creationId xmlns:a16="http://schemas.microsoft.com/office/drawing/2014/main" id="{01BFFD29-77B3-4620-ACF8-0832344C8DEF}"/>
              </a:ext>
            </a:extLst>
          </p:cNvPr>
          <p:cNvGrpSpPr/>
          <p:nvPr/>
        </p:nvGrpSpPr>
        <p:grpSpPr>
          <a:xfrm>
            <a:off x="1694533" y="4796572"/>
            <a:ext cx="1836149" cy="271678"/>
            <a:chOff x="1694532" y="4796572"/>
            <a:chExt cx="1836149" cy="271678"/>
          </a:xfrm>
        </p:grpSpPr>
        <p:sp>
          <p:nvSpPr>
            <p:cNvPr id="517" name="Star"/>
            <p:cNvSpPr/>
            <p:nvPr/>
          </p:nvSpPr>
          <p:spPr>
            <a:xfrm>
              <a:off x="1694532" y="4796572"/>
              <a:ext cx="285659" cy="271678"/>
            </a:xfrm>
            <a:prstGeom prst="star5">
              <a:avLst>
                <a:gd name="adj" fmla="val 19100"/>
                <a:gd name="hf" fmla="val 105146"/>
                <a:gd name="vf" fmla="val 110557"/>
              </a:avLst>
            </a:pr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3200">
                <a:solidFill>
                  <a:schemeClr val="accent1"/>
                </a:solidFill>
              </a:endParaRPr>
            </a:p>
          </p:txBody>
        </p:sp>
        <p:sp>
          <p:nvSpPr>
            <p:cNvPr id="518" name="Star"/>
            <p:cNvSpPr/>
            <p:nvPr/>
          </p:nvSpPr>
          <p:spPr>
            <a:xfrm>
              <a:off x="2082154" y="4796572"/>
              <a:ext cx="285659" cy="271678"/>
            </a:xfrm>
            <a:prstGeom prst="star5">
              <a:avLst>
                <a:gd name="adj" fmla="val 19100"/>
                <a:gd name="hf" fmla="val 105146"/>
                <a:gd name="vf" fmla="val 110557"/>
              </a:avLst>
            </a:pr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3200">
                <a:solidFill>
                  <a:schemeClr val="accent1"/>
                </a:solidFill>
              </a:endParaRPr>
            </a:p>
          </p:txBody>
        </p:sp>
        <p:sp>
          <p:nvSpPr>
            <p:cNvPr id="519" name="Star"/>
            <p:cNvSpPr/>
            <p:nvPr/>
          </p:nvSpPr>
          <p:spPr>
            <a:xfrm>
              <a:off x="2469777" y="4796572"/>
              <a:ext cx="285659" cy="271678"/>
            </a:xfrm>
            <a:prstGeom prst="star5">
              <a:avLst>
                <a:gd name="adj" fmla="val 19100"/>
                <a:gd name="hf" fmla="val 105146"/>
                <a:gd name="vf" fmla="val 110557"/>
              </a:avLst>
            </a:pr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3200">
                <a:solidFill>
                  <a:schemeClr val="accent1"/>
                </a:solidFill>
              </a:endParaRPr>
            </a:p>
          </p:txBody>
        </p:sp>
        <p:sp>
          <p:nvSpPr>
            <p:cNvPr id="520" name="Star"/>
            <p:cNvSpPr/>
            <p:nvPr/>
          </p:nvSpPr>
          <p:spPr>
            <a:xfrm>
              <a:off x="2857400" y="4796572"/>
              <a:ext cx="285659" cy="271678"/>
            </a:xfrm>
            <a:prstGeom prst="star5">
              <a:avLst>
                <a:gd name="adj" fmla="val 19100"/>
                <a:gd name="hf" fmla="val 105146"/>
                <a:gd name="vf" fmla="val 110557"/>
              </a:avLst>
            </a:pr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3200">
                <a:solidFill>
                  <a:schemeClr val="accent1"/>
                </a:solidFill>
              </a:endParaRPr>
            </a:p>
          </p:txBody>
        </p:sp>
        <p:sp>
          <p:nvSpPr>
            <p:cNvPr id="521" name="Star"/>
            <p:cNvSpPr/>
            <p:nvPr/>
          </p:nvSpPr>
          <p:spPr>
            <a:xfrm>
              <a:off x="3245022" y="4796572"/>
              <a:ext cx="285659" cy="271678"/>
            </a:xfrm>
            <a:prstGeom prst="star5">
              <a:avLst>
                <a:gd name="adj" fmla="val 19100"/>
                <a:gd name="hf" fmla="val 105146"/>
                <a:gd name="vf" fmla="val 110557"/>
              </a:avLst>
            </a:pr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3200">
                <a:solidFill>
                  <a:schemeClr val="accent1"/>
                </a:solidFill>
              </a:endParaRPr>
            </a:p>
          </p:txBody>
        </p:sp>
      </p:grpSp>
      <p:sp>
        <p:nvSpPr>
          <p:cNvPr id="19" name="Budget Trip, Save More Money in Group.">
            <a:extLst>
              <a:ext uri="{FF2B5EF4-FFF2-40B4-BE49-F238E27FC236}">
                <a16:creationId xmlns:a16="http://schemas.microsoft.com/office/drawing/2014/main" id="{2AD7C274-46B2-4F53-8DA8-087A6C453E36}"/>
              </a:ext>
            </a:extLst>
          </p:cNvPr>
          <p:cNvSpPr txBox="1"/>
          <p:nvPr/>
        </p:nvSpPr>
        <p:spPr>
          <a:xfrm>
            <a:off x="1234522" y="689762"/>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solidFill>
                  <a:schemeClr val="accent2"/>
                </a:solidFill>
                <a:latin typeface="+mn-lt"/>
              </a:rPr>
              <a:t>BUDGET TRIP, </a:t>
            </a:r>
            <a:br>
              <a:rPr lang="en-US" sz="3600" b="1" dirty="0">
                <a:solidFill>
                  <a:schemeClr val="accent2"/>
                </a:solidFill>
                <a:latin typeface="+mn-lt"/>
              </a:rPr>
            </a:br>
            <a:r>
              <a:rPr lang="en-US" sz="3600" b="1" dirty="0">
                <a:solidFill>
                  <a:schemeClr val="accent2"/>
                </a:solidFill>
                <a:latin typeface="+mn-lt"/>
              </a:rPr>
              <a:t>SAVE MORE MONEY IN GROUP.</a:t>
            </a:r>
          </a:p>
        </p:txBody>
      </p:sp>
      <p:sp>
        <p:nvSpPr>
          <p:cNvPr id="20" name="Shape">
            <a:extLst>
              <a:ext uri="{FF2B5EF4-FFF2-40B4-BE49-F238E27FC236}">
                <a16:creationId xmlns:a16="http://schemas.microsoft.com/office/drawing/2014/main" id="{976BFE4B-6116-433C-9FE9-72E7AD8C64F5}"/>
              </a:ext>
            </a:extLst>
          </p:cNvPr>
          <p:cNvSpPr/>
          <p:nvPr/>
        </p:nvSpPr>
        <p:spPr>
          <a:xfrm rot="10800000" flipH="1">
            <a:off x="1272622" y="2216755"/>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21" name="Maecenas faucibus mollis interdum. Donec ullamcorper nulla non metus auctor fringilla. Vivamus sagittis lacus vel augue laoreet rutrum faucibus dolor auctor. Etiam porta sem malesuada magna mollisMaecenas faucibus mollisMaecenas faucibus mollis interdum. Donec ullamcorper nulla non metus auctor fringilla. Vivamus sagittis lacus vel augue">
            <a:extLst>
              <a:ext uri="{FF2B5EF4-FFF2-40B4-BE49-F238E27FC236}">
                <a16:creationId xmlns:a16="http://schemas.microsoft.com/office/drawing/2014/main" id="{DCD850F9-6164-48F8-8242-F697E88ACACF}"/>
              </a:ext>
            </a:extLst>
          </p:cNvPr>
          <p:cNvSpPr txBox="1"/>
          <p:nvPr/>
        </p:nvSpPr>
        <p:spPr>
          <a:xfrm>
            <a:off x="4535835" y="4803237"/>
            <a:ext cx="7179915" cy="114890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gn="just">
              <a:lnSpc>
                <a:spcPct val="150000"/>
              </a:lnSpc>
            </a:pPr>
            <a:r>
              <a:rPr sz="1200" dirty="0">
                <a:solidFill>
                  <a:schemeClr val="tx1">
                    <a:lumMod val="75000"/>
                    <a:lumOff val="25000"/>
                  </a:schemeClr>
                </a:solidFill>
                <a:latin typeface="+mn-lt"/>
              </a:rPr>
              <a:t>Maecenas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laoreet</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rutrum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dolor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Etiam</a:t>
            </a:r>
            <a:r>
              <a:rPr sz="1200" dirty="0">
                <a:solidFill>
                  <a:schemeClr val="tx1">
                    <a:lumMod val="75000"/>
                    <a:lumOff val="25000"/>
                  </a:schemeClr>
                </a:solidFill>
                <a:latin typeface="+mn-lt"/>
              </a:rPr>
              <a:t> porta </a:t>
            </a:r>
            <a:r>
              <a:rPr sz="1200" dirty="0" err="1">
                <a:solidFill>
                  <a:schemeClr val="tx1">
                    <a:lumMod val="75000"/>
                    <a:lumOff val="25000"/>
                  </a:schemeClr>
                </a:solidFill>
                <a:latin typeface="+mn-lt"/>
              </a:rPr>
              <a:t>sem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malesuada</a:t>
            </a:r>
            <a:r>
              <a:rPr sz="1200" dirty="0">
                <a:solidFill>
                  <a:schemeClr val="tx1">
                    <a:lumMod val="75000"/>
                    <a:lumOff val="25000"/>
                  </a:schemeClr>
                </a:solidFill>
                <a:latin typeface="+mn-lt"/>
              </a:rPr>
              <a:t> magna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endParaRPr sz="1200" dirty="0">
              <a:solidFill>
                <a:schemeClr val="tx1">
                  <a:lumMod val="75000"/>
                  <a:lumOff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73D9E00-940D-40C2-A50B-D0538FF1A9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499" b="26499"/>
          <a:stretch>
            <a:fillRect/>
          </a:stretch>
        </p:blipFill>
        <p:spPr/>
      </p:pic>
      <p:pic>
        <p:nvPicPr>
          <p:cNvPr id="524" name="Image" descr="Image"/>
          <p:cNvPicPr>
            <a:picLocks noChangeAspect="1"/>
          </p:cNvPicPr>
          <p:nvPr/>
        </p:nvPicPr>
        <p:blipFill>
          <a:blip r:embed="rId3"/>
          <a:stretch>
            <a:fillRect/>
          </a:stretch>
        </p:blipFill>
        <p:spPr>
          <a:xfrm flipH="1">
            <a:off x="-1" y="3203997"/>
            <a:ext cx="12192001" cy="1295401"/>
          </a:xfrm>
          <a:prstGeom prst="rect">
            <a:avLst/>
          </a:prstGeom>
          <a:ln w="12700">
            <a:miter lim="400000"/>
          </a:ln>
        </p:spPr>
      </p:pic>
      <p:sp>
        <p:nvSpPr>
          <p:cNvPr id="528" name="nature"/>
          <p:cNvSpPr txBox="1"/>
          <p:nvPr/>
        </p:nvSpPr>
        <p:spPr>
          <a:xfrm>
            <a:off x="2104653" y="5110978"/>
            <a:ext cx="1028231"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r>
              <a:rPr lang="en-US" sz="1800" b="1" cap="none" dirty="0">
                <a:solidFill>
                  <a:schemeClr val="accent1"/>
                </a:solidFill>
                <a:latin typeface="+mn-lt"/>
              </a:rPr>
              <a:t>NATURE</a:t>
            </a:r>
          </a:p>
        </p:txBody>
      </p:sp>
      <p:sp>
        <p:nvSpPr>
          <p:cNvPr id="529" name="sail"/>
          <p:cNvSpPr txBox="1"/>
          <p:nvPr/>
        </p:nvSpPr>
        <p:spPr>
          <a:xfrm>
            <a:off x="5809018" y="5110978"/>
            <a:ext cx="63030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r>
              <a:rPr lang="en-US" sz="1800" b="1" cap="none" dirty="0">
                <a:solidFill>
                  <a:schemeClr val="accent1"/>
                </a:solidFill>
                <a:latin typeface="+mn-lt"/>
              </a:rPr>
              <a:t>SAIL </a:t>
            </a:r>
          </a:p>
        </p:txBody>
      </p:sp>
      <p:sp>
        <p:nvSpPr>
          <p:cNvPr id="530" name="fauna"/>
          <p:cNvSpPr txBox="1"/>
          <p:nvPr/>
        </p:nvSpPr>
        <p:spPr>
          <a:xfrm>
            <a:off x="9199287" y="5110978"/>
            <a:ext cx="893194"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cap="all" spc="-72">
                <a:solidFill>
                  <a:schemeClr val="accent1">
                    <a:lumOff val="-13575"/>
                  </a:schemeClr>
                </a:solidFill>
                <a:latin typeface="Lato Bold"/>
                <a:ea typeface="Lato Bold"/>
                <a:cs typeface="Lato Bold"/>
                <a:sym typeface="Lato Bold"/>
              </a:defRPr>
            </a:lvl1pPr>
          </a:lstStyle>
          <a:p>
            <a:r>
              <a:rPr lang="en-US" sz="1800" b="1" cap="none" dirty="0">
                <a:solidFill>
                  <a:schemeClr val="accent1"/>
                </a:solidFill>
                <a:latin typeface="+mn-lt"/>
              </a:rPr>
              <a:t>FAUNA</a:t>
            </a:r>
          </a:p>
        </p:txBody>
      </p:sp>
      <p:sp>
        <p:nvSpPr>
          <p:cNvPr id="531" name="Maecenas faucibus mollis interdum. Donec ullamcorper nulla"/>
          <p:cNvSpPr txBox="1"/>
          <p:nvPr/>
        </p:nvSpPr>
        <p:spPr>
          <a:xfrm>
            <a:off x="1189486" y="5547093"/>
            <a:ext cx="2961895" cy="56893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r>
              <a:rPr sz="1400">
                <a:latin typeface="+mn-lt"/>
              </a:rPr>
              <a:t>Maecenas faucibus mollis interdum. Donec ullamcorper nulla</a:t>
            </a:r>
          </a:p>
        </p:txBody>
      </p:sp>
      <p:sp>
        <p:nvSpPr>
          <p:cNvPr id="532" name="Maecenas faucibus mollis interdum. Donec ullamcorper nulla"/>
          <p:cNvSpPr txBox="1"/>
          <p:nvPr/>
        </p:nvSpPr>
        <p:spPr>
          <a:xfrm>
            <a:off x="4704971" y="5547093"/>
            <a:ext cx="2961895" cy="56893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r>
              <a:rPr sz="1400">
                <a:latin typeface="+mn-lt"/>
              </a:rPr>
              <a:t>Maecenas faucibus mollis interdum. Donec ullamcorper nulla</a:t>
            </a:r>
          </a:p>
        </p:txBody>
      </p:sp>
      <p:sp>
        <p:nvSpPr>
          <p:cNvPr id="533" name="Maecenas faucibus mollis interdum. Donec ullamcorper nulla"/>
          <p:cNvSpPr txBox="1"/>
          <p:nvPr/>
        </p:nvSpPr>
        <p:spPr>
          <a:xfrm>
            <a:off x="8220455" y="5547093"/>
            <a:ext cx="2961895" cy="56893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r>
              <a:rPr sz="1400">
                <a:latin typeface="+mn-lt"/>
              </a:rPr>
              <a:t>Maecenas faucibus mollis interdum. Donec ullamcorper nulla</a:t>
            </a:r>
          </a:p>
        </p:txBody>
      </p:sp>
      <p:sp>
        <p:nvSpPr>
          <p:cNvPr id="534" name="Sailboat"/>
          <p:cNvSpPr/>
          <p:nvPr/>
        </p:nvSpPr>
        <p:spPr>
          <a:xfrm>
            <a:off x="5761798" y="4383299"/>
            <a:ext cx="609629" cy="508001"/>
          </a:xfrm>
          <a:custGeom>
            <a:avLst/>
            <a:gdLst/>
            <a:ahLst/>
            <a:cxnLst>
              <a:cxn ang="0">
                <a:pos x="wd2" y="hd2"/>
              </a:cxn>
              <a:cxn ang="5400000">
                <a:pos x="wd2" y="hd2"/>
              </a:cxn>
              <a:cxn ang="10800000">
                <a:pos x="wd2" y="hd2"/>
              </a:cxn>
              <a:cxn ang="16200000">
                <a:pos x="wd2" y="hd2"/>
              </a:cxn>
            </a:cxnLst>
            <a:rect l="0" t="0" r="r" b="b"/>
            <a:pathLst>
              <a:path w="21600" h="21600" extrusionOk="0">
                <a:moveTo>
                  <a:pt x="7757" y="0"/>
                </a:moveTo>
                <a:lnTo>
                  <a:pt x="6072" y="480"/>
                </a:lnTo>
                <a:lnTo>
                  <a:pt x="7578" y="907"/>
                </a:lnTo>
                <a:lnTo>
                  <a:pt x="4572" y="3206"/>
                </a:lnTo>
                <a:lnTo>
                  <a:pt x="0" y="16309"/>
                </a:lnTo>
                <a:lnTo>
                  <a:pt x="7271" y="18161"/>
                </a:lnTo>
                <a:lnTo>
                  <a:pt x="7271" y="18505"/>
                </a:lnTo>
                <a:cubicBezTo>
                  <a:pt x="4146" y="18505"/>
                  <a:pt x="1165" y="18505"/>
                  <a:pt x="1165" y="18505"/>
                </a:cubicBezTo>
                <a:cubicBezTo>
                  <a:pt x="1165" y="18505"/>
                  <a:pt x="1165" y="19029"/>
                  <a:pt x="1165" y="19495"/>
                </a:cubicBezTo>
                <a:cubicBezTo>
                  <a:pt x="1991" y="19463"/>
                  <a:pt x="3233" y="20829"/>
                  <a:pt x="3287" y="21600"/>
                </a:cubicBezTo>
                <a:lnTo>
                  <a:pt x="16137" y="21600"/>
                </a:lnTo>
                <a:cubicBezTo>
                  <a:pt x="16137" y="21600"/>
                  <a:pt x="17390" y="19231"/>
                  <a:pt x="18696" y="18635"/>
                </a:cubicBezTo>
                <a:cubicBezTo>
                  <a:pt x="19635" y="18207"/>
                  <a:pt x="21600" y="17325"/>
                  <a:pt x="21600" y="17325"/>
                </a:cubicBezTo>
                <a:lnTo>
                  <a:pt x="21600" y="16860"/>
                </a:lnTo>
                <a:lnTo>
                  <a:pt x="16186" y="17501"/>
                </a:lnTo>
                <a:cubicBezTo>
                  <a:pt x="16186" y="17508"/>
                  <a:pt x="15873" y="18505"/>
                  <a:pt x="14297" y="18505"/>
                </a:cubicBezTo>
                <a:cubicBezTo>
                  <a:pt x="14087" y="18505"/>
                  <a:pt x="13337" y="18505"/>
                  <a:pt x="12295" y="18505"/>
                </a:cubicBezTo>
                <a:lnTo>
                  <a:pt x="12295" y="1089"/>
                </a:lnTo>
                <a:lnTo>
                  <a:pt x="10610" y="1569"/>
                </a:lnTo>
                <a:lnTo>
                  <a:pt x="12160" y="2008"/>
                </a:lnTo>
                <a:lnTo>
                  <a:pt x="9391" y="5052"/>
                </a:lnTo>
                <a:lnTo>
                  <a:pt x="8074" y="17760"/>
                </a:lnTo>
                <a:lnTo>
                  <a:pt x="11814" y="17734"/>
                </a:lnTo>
                <a:lnTo>
                  <a:pt x="11814" y="18505"/>
                </a:lnTo>
                <a:cubicBezTo>
                  <a:pt x="10649" y="18505"/>
                  <a:pt x="9203" y="18505"/>
                  <a:pt x="7757" y="18505"/>
                </a:cubicBezTo>
                <a:lnTo>
                  <a:pt x="7757" y="0"/>
                </a:lnTo>
                <a:close/>
                <a:moveTo>
                  <a:pt x="12722" y="5623"/>
                </a:moveTo>
                <a:lnTo>
                  <a:pt x="17454" y="16581"/>
                </a:lnTo>
                <a:lnTo>
                  <a:pt x="21600" y="16581"/>
                </a:lnTo>
                <a:lnTo>
                  <a:pt x="12722" y="5623"/>
                </a:lnTo>
                <a:close/>
                <a:moveTo>
                  <a:pt x="12646" y="8867"/>
                </a:moveTo>
                <a:lnTo>
                  <a:pt x="13423" y="17876"/>
                </a:lnTo>
                <a:lnTo>
                  <a:pt x="16942" y="16581"/>
                </a:lnTo>
                <a:lnTo>
                  <a:pt x="12646" y="8867"/>
                </a:lnTo>
                <a:close/>
              </a:path>
            </a:pathLst>
          </a:custGeom>
          <a:solidFill>
            <a:schemeClr val="accent4"/>
          </a:solidFill>
          <a:ln w="12700">
            <a:miter lim="400000"/>
          </a:ln>
        </p:spPr>
        <p:txBody>
          <a:bodyPr lIns="35719" tIns="35719" rIns="35719" bIns="35719" anchor="ctr"/>
          <a:lstStyle/>
          <a:p>
            <a:pPr>
              <a:defRPr sz="8000" b="0">
                <a:solidFill>
                  <a:srgbClr val="FFFFFF"/>
                </a:solidFill>
                <a:latin typeface="+mn-lt"/>
                <a:ea typeface="+mn-ea"/>
                <a:cs typeface="+mn-cs"/>
                <a:sym typeface="Helvetica Neue Medium"/>
              </a:defRPr>
            </a:pPr>
            <a:endParaRPr sz="4000"/>
          </a:p>
        </p:txBody>
      </p:sp>
      <p:sp>
        <p:nvSpPr>
          <p:cNvPr id="535" name="Sapling"/>
          <p:cNvSpPr/>
          <p:nvPr/>
        </p:nvSpPr>
        <p:spPr>
          <a:xfrm>
            <a:off x="2426355" y="4383299"/>
            <a:ext cx="308322" cy="508001"/>
          </a:xfrm>
          <a:custGeom>
            <a:avLst/>
            <a:gdLst/>
            <a:ahLst/>
            <a:cxnLst>
              <a:cxn ang="0">
                <a:pos x="wd2" y="hd2"/>
              </a:cxn>
              <a:cxn ang="5400000">
                <a:pos x="wd2" y="hd2"/>
              </a:cxn>
              <a:cxn ang="10800000">
                <a:pos x="wd2" y="hd2"/>
              </a:cxn>
              <a:cxn ang="16200000">
                <a:pos x="wd2" y="hd2"/>
              </a:cxn>
            </a:cxnLst>
            <a:rect l="0" t="0" r="r" b="b"/>
            <a:pathLst>
              <a:path w="21509" h="21600"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chemeClr val="accent4"/>
          </a:solidFill>
          <a:ln w="12700">
            <a:miter lim="400000"/>
          </a:ln>
        </p:spPr>
        <p:txBody>
          <a:bodyPr lIns="35719" tIns="35719" rIns="35719" bIns="35719" anchor="ctr"/>
          <a:lstStyle/>
          <a:p>
            <a:pPr>
              <a:defRPr sz="8000" b="0">
                <a:solidFill>
                  <a:srgbClr val="FFFFFF"/>
                </a:solidFill>
                <a:latin typeface="+mn-lt"/>
                <a:ea typeface="+mn-ea"/>
                <a:cs typeface="+mn-cs"/>
                <a:sym typeface="Helvetica Neue Medium"/>
              </a:defRPr>
            </a:pPr>
            <a:endParaRPr sz="4000"/>
          </a:p>
        </p:txBody>
      </p:sp>
      <p:sp>
        <p:nvSpPr>
          <p:cNvPr id="536" name="Elephant"/>
          <p:cNvSpPr/>
          <p:nvPr/>
        </p:nvSpPr>
        <p:spPr>
          <a:xfrm>
            <a:off x="9191122" y="4383299"/>
            <a:ext cx="840727" cy="508001"/>
          </a:xfrm>
          <a:custGeom>
            <a:avLst/>
            <a:gdLst/>
            <a:ahLst/>
            <a:cxnLst>
              <a:cxn ang="0">
                <a:pos x="wd2" y="hd2"/>
              </a:cxn>
              <a:cxn ang="5400000">
                <a:pos x="wd2" y="hd2"/>
              </a:cxn>
              <a:cxn ang="10800000">
                <a:pos x="wd2" y="hd2"/>
              </a:cxn>
              <a:cxn ang="16200000">
                <a:pos x="wd2" y="hd2"/>
              </a:cxn>
            </a:cxnLst>
            <a:rect l="0" t="0" r="r" b="b"/>
            <a:pathLst>
              <a:path w="21547" h="21600" extrusionOk="0">
                <a:moveTo>
                  <a:pt x="15209" y="0"/>
                </a:moveTo>
                <a:cubicBezTo>
                  <a:pt x="15185" y="0"/>
                  <a:pt x="15160" y="4"/>
                  <a:pt x="15135" y="8"/>
                </a:cubicBezTo>
                <a:cubicBezTo>
                  <a:pt x="14637" y="104"/>
                  <a:pt x="14123" y="530"/>
                  <a:pt x="13605" y="1277"/>
                </a:cubicBezTo>
                <a:cubicBezTo>
                  <a:pt x="12491" y="1461"/>
                  <a:pt x="11422" y="1753"/>
                  <a:pt x="10714" y="1947"/>
                </a:cubicBezTo>
                <a:cubicBezTo>
                  <a:pt x="10428" y="2026"/>
                  <a:pt x="10202" y="2088"/>
                  <a:pt x="10041" y="2125"/>
                </a:cubicBezTo>
                <a:cubicBezTo>
                  <a:pt x="9857" y="2167"/>
                  <a:pt x="9673" y="2189"/>
                  <a:pt x="9479" y="2189"/>
                </a:cubicBezTo>
                <a:cubicBezTo>
                  <a:pt x="8987" y="2189"/>
                  <a:pt x="8529" y="2057"/>
                  <a:pt x="8042" y="1916"/>
                </a:cubicBezTo>
                <a:cubicBezTo>
                  <a:pt x="7537" y="1771"/>
                  <a:pt x="7015" y="1619"/>
                  <a:pt x="6436" y="1619"/>
                </a:cubicBezTo>
                <a:cubicBezTo>
                  <a:pt x="5579" y="1619"/>
                  <a:pt x="4186" y="2495"/>
                  <a:pt x="3184" y="4169"/>
                </a:cubicBezTo>
                <a:cubicBezTo>
                  <a:pt x="2329" y="5598"/>
                  <a:pt x="1882" y="7412"/>
                  <a:pt x="1890" y="9415"/>
                </a:cubicBezTo>
                <a:cubicBezTo>
                  <a:pt x="1901" y="12167"/>
                  <a:pt x="1661" y="13813"/>
                  <a:pt x="1459" y="14708"/>
                </a:cubicBezTo>
                <a:cubicBezTo>
                  <a:pt x="1254" y="15614"/>
                  <a:pt x="1044" y="15954"/>
                  <a:pt x="1016" y="15996"/>
                </a:cubicBezTo>
                <a:cubicBezTo>
                  <a:pt x="932" y="16069"/>
                  <a:pt x="-42" y="16975"/>
                  <a:pt x="2" y="19269"/>
                </a:cubicBezTo>
                <a:lnTo>
                  <a:pt x="4" y="19389"/>
                </a:lnTo>
                <a:lnTo>
                  <a:pt x="67" y="19330"/>
                </a:lnTo>
                <a:cubicBezTo>
                  <a:pt x="884" y="18565"/>
                  <a:pt x="1328" y="17555"/>
                  <a:pt x="1388" y="16332"/>
                </a:cubicBezTo>
                <a:cubicBezTo>
                  <a:pt x="1894" y="15091"/>
                  <a:pt x="2152" y="13282"/>
                  <a:pt x="2279" y="11979"/>
                </a:cubicBezTo>
                <a:cubicBezTo>
                  <a:pt x="2347" y="11281"/>
                  <a:pt x="2384" y="10649"/>
                  <a:pt x="2406" y="10188"/>
                </a:cubicBezTo>
                <a:cubicBezTo>
                  <a:pt x="2503" y="11310"/>
                  <a:pt x="2720" y="13323"/>
                  <a:pt x="3055" y="13904"/>
                </a:cubicBezTo>
                <a:cubicBezTo>
                  <a:pt x="3461" y="14609"/>
                  <a:pt x="3157" y="16070"/>
                  <a:pt x="3115" y="16260"/>
                </a:cubicBezTo>
                <a:cubicBezTo>
                  <a:pt x="3009" y="16382"/>
                  <a:pt x="2209" y="17329"/>
                  <a:pt x="1420" y="19041"/>
                </a:cubicBezTo>
                <a:lnTo>
                  <a:pt x="1407" y="19072"/>
                </a:lnTo>
                <a:lnTo>
                  <a:pt x="1412" y="19105"/>
                </a:lnTo>
                <a:cubicBezTo>
                  <a:pt x="1771" y="21292"/>
                  <a:pt x="2594" y="21528"/>
                  <a:pt x="2931" y="21528"/>
                </a:cubicBezTo>
                <a:cubicBezTo>
                  <a:pt x="3043" y="21528"/>
                  <a:pt x="3114" y="21504"/>
                  <a:pt x="3117" y="21503"/>
                </a:cubicBezTo>
                <a:lnTo>
                  <a:pt x="3152" y="21492"/>
                </a:lnTo>
                <a:lnTo>
                  <a:pt x="3152" y="21433"/>
                </a:lnTo>
                <a:cubicBezTo>
                  <a:pt x="3152" y="21105"/>
                  <a:pt x="3201" y="19419"/>
                  <a:pt x="4166" y="18107"/>
                </a:cubicBezTo>
                <a:lnTo>
                  <a:pt x="4456" y="21597"/>
                </a:lnTo>
                <a:lnTo>
                  <a:pt x="6800" y="21597"/>
                </a:lnTo>
                <a:lnTo>
                  <a:pt x="6800" y="21525"/>
                </a:lnTo>
                <a:cubicBezTo>
                  <a:pt x="6800" y="21501"/>
                  <a:pt x="6793" y="20923"/>
                  <a:pt x="6439" y="20474"/>
                </a:cubicBezTo>
                <a:cubicBezTo>
                  <a:pt x="6092" y="20032"/>
                  <a:pt x="5949" y="19678"/>
                  <a:pt x="5871" y="19072"/>
                </a:cubicBezTo>
                <a:cubicBezTo>
                  <a:pt x="5812" y="18612"/>
                  <a:pt x="5688" y="17204"/>
                  <a:pt x="5665" y="16001"/>
                </a:cubicBezTo>
                <a:cubicBezTo>
                  <a:pt x="6112" y="15641"/>
                  <a:pt x="6437" y="15092"/>
                  <a:pt x="6629" y="14363"/>
                </a:cubicBezTo>
                <a:cubicBezTo>
                  <a:pt x="6881" y="14646"/>
                  <a:pt x="7251" y="14788"/>
                  <a:pt x="7729" y="14788"/>
                </a:cubicBezTo>
                <a:cubicBezTo>
                  <a:pt x="8608" y="14788"/>
                  <a:pt x="9641" y="14299"/>
                  <a:pt x="10064" y="13940"/>
                </a:cubicBezTo>
                <a:cubicBezTo>
                  <a:pt x="10159" y="14302"/>
                  <a:pt x="10227" y="15165"/>
                  <a:pt x="10230" y="16098"/>
                </a:cubicBezTo>
                <a:cubicBezTo>
                  <a:pt x="10234" y="17260"/>
                  <a:pt x="10143" y="18266"/>
                  <a:pt x="9978" y="18863"/>
                </a:cubicBezTo>
                <a:cubicBezTo>
                  <a:pt x="9755" y="19677"/>
                  <a:pt x="9750" y="19977"/>
                  <a:pt x="9749" y="20156"/>
                </a:cubicBezTo>
                <a:cubicBezTo>
                  <a:pt x="9748" y="20273"/>
                  <a:pt x="9749" y="20312"/>
                  <a:pt x="9682" y="20432"/>
                </a:cubicBezTo>
                <a:cubicBezTo>
                  <a:pt x="9504" y="20749"/>
                  <a:pt x="9514" y="21496"/>
                  <a:pt x="9514" y="21528"/>
                </a:cubicBezTo>
                <a:lnTo>
                  <a:pt x="9516" y="21597"/>
                </a:lnTo>
                <a:lnTo>
                  <a:pt x="11467" y="21600"/>
                </a:lnTo>
                <a:lnTo>
                  <a:pt x="11467" y="21528"/>
                </a:lnTo>
                <a:cubicBezTo>
                  <a:pt x="11467" y="20987"/>
                  <a:pt x="11405" y="20834"/>
                  <a:pt x="11350" y="20699"/>
                </a:cubicBezTo>
                <a:cubicBezTo>
                  <a:pt x="11325" y="20637"/>
                  <a:pt x="11302" y="20583"/>
                  <a:pt x="11289" y="20490"/>
                </a:cubicBezTo>
                <a:cubicBezTo>
                  <a:pt x="11276" y="20397"/>
                  <a:pt x="11292" y="20363"/>
                  <a:pt x="11338" y="20268"/>
                </a:cubicBezTo>
                <a:cubicBezTo>
                  <a:pt x="11409" y="20121"/>
                  <a:pt x="11527" y="19876"/>
                  <a:pt x="11615" y="19175"/>
                </a:cubicBezTo>
                <a:cubicBezTo>
                  <a:pt x="11740" y="18175"/>
                  <a:pt x="12704" y="13788"/>
                  <a:pt x="12942" y="12711"/>
                </a:cubicBezTo>
                <a:cubicBezTo>
                  <a:pt x="13011" y="13181"/>
                  <a:pt x="13218" y="14235"/>
                  <a:pt x="13791" y="15356"/>
                </a:cubicBezTo>
                <a:cubicBezTo>
                  <a:pt x="14267" y="16288"/>
                  <a:pt x="15238" y="19597"/>
                  <a:pt x="15118" y="20067"/>
                </a:cubicBezTo>
                <a:cubicBezTo>
                  <a:pt x="14972" y="20642"/>
                  <a:pt x="14981" y="21169"/>
                  <a:pt x="14984" y="21394"/>
                </a:cubicBezTo>
                <a:cubicBezTo>
                  <a:pt x="14985" y="21419"/>
                  <a:pt x="14984" y="21442"/>
                  <a:pt x="14984" y="21458"/>
                </a:cubicBezTo>
                <a:lnTo>
                  <a:pt x="14984" y="21528"/>
                </a:lnTo>
                <a:lnTo>
                  <a:pt x="17219" y="21528"/>
                </a:lnTo>
                <a:lnTo>
                  <a:pt x="17217" y="21453"/>
                </a:lnTo>
                <a:cubicBezTo>
                  <a:pt x="17195" y="20749"/>
                  <a:pt x="16985" y="20386"/>
                  <a:pt x="16798" y="20065"/>
                </a:cubicBezTo>
                <a:cubicBezTo>
                  <a:pt x="16646" y="19801"/>
                  <a:pt x="16514" y="19572"/>
                  <a:pt x="16493" y="19200"/>
                </a:cubicBezTo>
                <a:cubicBezTo>
                  <a:pt x="16405" y="17646"/>
                  <a:pt x="15778" y="12582"/>
                  <a:pt x="15340" y="11398"/>
                </a:cubicBezTo>
                <a:cubicBezTo>
                  <a:pt x="15049" y="10613"/>
                  <a:pt x="15087" y="10256"/>
                  <a:pt x="15135" y="10113"/>
                </a:cubicBezTo>
                <a:cubicBezTo>
                  <a:pt x="15180" y="9979"/>
                  <a:pt x="15256" y="9963"/>
                  <a:pt x="15286" y="9963"/>
                </a:cubicBezTo>
                <a:cubicBezTo>
                  <a:pt x="15295" y="9963"/>
                  <a:pt x="15303" y="9966"/>
                  <a:pt x="15311" y="9968"/>
                </a:cubicBezTo>
                <a:cubicBezTo>
                  <a:pt x="15380" y="9986"/>
                  <a:pt x="15477" y="10112"/>
                  <a:pt x="15571" y="10235"/>
                </a:cubicBezTo>
                <a:cubicBezTo>
                  <a:pt x="15685" y="10386"/>
                  <a:pt x="15793" y="10530"/>
                  <a:pt x="15886" y="10530"/>
                </a:cubicBezTo>
                <a:cubicBezTo>
                  <a:pt x="15918" y="10530"/>
                  <a:pt x="15945" y="10512"/>
                  <a:pt x="15968" y="10480"/>
                </a:cubicBezTo>
                <a:cubicBezTo>
                  <a:pt x="16162" y="10219"/>
                  <a:pt x="16190" y="9623"/>
                  <a:pt x="16193" y="9429"/>
                </a:cubicBezTo>
                <a:lnTo>
                  <a:pt x="16600" y="9306"/>
                </a:lnTo>
                <a:cubicBezTo>
                  <a:pt x="16632" y="9560"/>
                  <a:pt x="16788" y="10333"/>
                  <a:pt x="17524" y="10333"/>
                </a:cubicBezTo>
                <a:cubicBezTo>
                  <a:pt x="17552" y="10333"/>
                  <a:pt x="17581" y="10332"/>
                  <a:pt x="17611" y="10330"/>
                </a:cubicBezTo>
                <a:cubicBezTo>
                  <a:pt x="17626" y="10329"/>
                  <a:pt x="17641" y="10327"/>
                  <a:pt x="17655" y="10327"/>
                </a:cubicBezTo>
                <a:cubicBezTo>
                  <a:pt x="18503" y="10327"/>
                  <a:pt x="18567" y="12404"/>
                  <a:pt x="18567" y="15573"/>
                </a:cubicBezTo>
                <a:cubicBezTo>
                  <a:pt x="18567" y="18685"/>
                  <a:pt x="20536" y="19896"/>
                  <a:pt x="20765" y="20026"/>
                </a:cubicBezTo>
                <a:cubicBezTo>
                  <a:pt x="20783" y="20104"/>
                  <a:pt x="20837" y="20278"/>
                  <a:pt x="20978" y="20398"/>
                </a:cubicBezTo>
                <a:cubicBezTo>
                  <a:pt x="21005" y="20422"/>
                  <a:pt x="21034" y="20432"/>
                  <a:pt x="21063" y="20432"/>
                </a:cubicBezTo>
                <a:cubicBezTo>
                  <a:pt x="21111" y="20432"/>
                  <a:pt x="21151" y="20398"/>
                  <a:pt x="21170" y="20340"/>
                </a:cubicBezTo>
                <a:cubicBezTo>
                  <a:pt x="21186" y="20295"/>
                  <a:pt x="21196" y="20217"/>
                  <a:pt x="21155" y="20106"/>
                </a:cubicBezTo>
                <a:cubicBezTo>
                  <a:pt x="21138" y="20060"/>
                  <a:pt x="21140" y="20010"/>
                  <a:pt x="21157" y="19959"/>
                </a:cubicBezTo>
                <a:cubicBezTo>
                  <a:pt x="21183" y="19884"/>
                  <a:pt x="21240" y="19825"/>
                  <a:pt x="21288" y="19825"/>
                </a:cubicBezTo>
                <a:cubicBezTo>
                  <a:pt x="21303" y="19826"/>
                  <a:pt x="21316" y="19830"/>
                  <a:pt x="21326" y="19842"/>
                </a:cubicBezTo>
                <a:cubicBezTo>
                  <a:pt x="21351" y="19871"/>
                  <a:pt x="21385" y="19887"/>
                  <a:pt x="21420" y="19887"/>
                </a:cubicBezTo>
                <a:cubicBezTo>
                  <a:pt x="21474" y="19887"/>
                  <a:pt x="21517" y="19852"/>
                  <a:pt x="21536" y="19789"/>
                </a:cubicBezTo>
                <a:cubicBezTo>
                  <a:pt x="21558" y="19717"/>
                  <a:pt x="21547" y="19628"/>
                  <a:pt x="21502" y="19525"/>
                </a:cubicBezTo>
                <a:cubicBezTo>
                  <a:pt x="21392" y="19275"/>
                  <a:pt x="21249" y="19222"/>
                  <a:pt x="21149" y="19222"/>
                </a:cubicBezTo>
                <a:cubicBezTo>
                  <a:pt x="21106" y="19222"/>
                  <a:pt x="21070" y="19231"/>
                  <a:pt x="21050" y="19239"/>
                </a:cubicBezTo>
                <a:cubicBezTo>
                  <a:pt x="20893" y="19069"/>
                  <a:pt x="19596" y="17591"/>
                  <a:pt x="19740" y="15386"/>
                </a:cubicBezTo>
                <a:cubicBezTo>
                  <a:pt x="20143" y="9240"/>
                  <a:pt x="19594" y="7336"/>
                  <a:pt x="19360" y="6522"/>
                </a:cubicBezTo>
                <a:cubicBezTo>
                  <a:pt x="19140" y="5757"/>
                  <a:pt x="19051" y="5025"/>
                  <a:pt x="18973" y="4378"/>
                </a:cubicBezTo>
                <a:cubicBezTo>
                  <a:pt x="18864" y="3487"/>
                  <a:pt x="18771" y="2716"/>
                  <a:pt x="18379" y="2172"/>
                </a:cubicBezTo>
                <a:cubicBezTo>
                  <a:pt x="17921" y="1536"/>
                  <a:pt x="17101" y="1180"/>
                  <a:pt x="15943" y="1113"/>
                </a:cubicBezTo>
                <a:cubicBezTo>
                  <a:pt x="15874" y="798"/>
                  <a:pt x="15655" y="0"/>
                  <a:pt x="15209" y="0"/>
                </a:cubicBezTo>
                <a:close/>
              </a:path>
            </a:pathLst>
          </a:custGeom>
          <a:solidFill>
            <a:schemeClr val="accent4"/>
          </a:solidFill>
          <a:ln w="12700">
            <a:miter lim="400000"/>
          </a:ln>
        </p:spPr>
        <p:txBody>
          <a:bodyPr lIns="35719" tIns="35719" rIns="35719" bIns="35719" anchor="ctr"/>
          <a:lstStyle/>
          <a:p>
            <a:pPr>
              <a:defRPr sz="8000" b="0">
                <a:solidFill>
                  <a:srgbClr val="FFFFFF"/>
                </a:solidFill>
                <a:latin typeface="+mn-lt"/>
                <a:ea typeface="+mn-ea"/>
                <a:cs typeface="+mn-cs"/>
                <a:sym typeface="Helvetica Neue Medium"/>
              </a:defRPr>
            </a:pPr>
            <a:endParaRPr sz="4000"/>
          </a:p>
        </p:txBody>
      </p:sp>
      <p:sp>
        <p:nvSpPr>
          <p:cNvPr id="19" name="Budget Trip, Save More Money in Group.">
            <a:extLst>
              <a:ext uri="{FF2B5EF4-FFF2-40B4-BE49-F238E27FC236}">
                <a16:creationId xmlns:a16="http://schemas.microsoft.com/office/drawing/2014/main" id="{35737BF1-2410-42E0-920B-FF4C72BBD58B}"/>
              </a:ext>
            </a:extLst>
          </p:cNvPr>
          <p:cNvSpPr txBox="1"/>
          <p:nvPr/>
        </p:nvSpPr>
        <p:spPr>
          <a:xfrm>
            <a:off x="2364356" y="346862"/>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pPr algn="ctr"/>
            <a:r>
              <a:rPr lang="en-US" sz="3600" b="1" dirty="0">
                <a:solidFill>
                  <a:schemeClr val="accent1"/>
                </a:solidFill>
                <a:latin typeface="+mn-lt"/>
              </a:rPr>
              <a:t>BUDGET TRIP, </a:t>
            </a:r>
            <a:br>
              <a:rPr lang="en-US" sz="3600" b="1" dirty="0">
                <a:solidFill>
                  <a:schemeClr val="accent1"/>
                </a:solidFill>
                <a:latin typeface="+mn-lt"/>
              </a:rPr>
            </a:br>
            <a:r>
              <a:rPr lang="en-US" sz="3600" b="1" dirty="0">
                <a:solidFill>
                  <a:schemeClr val="accent1"/>
                </a:solidFill>
                <a:latin typeface="+mn-lt"/>
              </a:rPr>
              <a:t>SAVE MORE MONEY IN GROUP.</a:t>
            </a:r>
          </a:p>
        </p:txBody>
      </p:sp>
      <p:sp>
        <p:nvSpPr>
          <p:cNvPr id="20" name="Shape">
            <a:extLst>
              <a:ext uri="{FF2B5EF4-FFF2-40B4-BE49-F238E27FC236}">
                <a16:creationId xmlns:a16="http://schemas.microsoft.com/office/drawing/2014/main" id="{BA763D8A-3AD4-4F4C-B881-CEBAEF2EFA5B}"/>
              </a:ext>
            </a:extLst>
          </p:cNvPr>
          <p:cNvSpPr/>
          <p:nvPr/>
        </p:nvSpPr>
        <p:spPr>
          <a:xfrm rot="10800000" flipH="1">
            <a:off x="5303611" y="1873855"/>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81AEB6-BDAD-405B-A46C-EA25D2366B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775" b="28775"/>
          <a:stretch>
            <a:fillRect/>
          </a:stretch>
        </p:blipFill>
        <p:spPr/>
      </p:pic>
      <p:pic>
        <p:nvPicPr>
          <p:cNvPr id="613" name="Image" descr="Image"/>
          <p:cNvPicPr>
            <a:picLocks noChangeAspect="1"/>
          </p:cNvPicPr>
          <p:nvPr/>
        </p:nvPicPr>
        <p:blipFill>
          <a:blip r:embed="rId3"/>
          <a:stretch>
            <a:fillRect/>
          </a:stretch>
        </p:blipFill>
        <p:spPr>
          <a:xfrm flipH="1">
            <a:off x="-1" y="3220409"/>
            <a:ext cx="12192001" cy="1295400"/>
          </a:xfrm>
          <a:prstGeom prst="rect">
            <a:avLst/>
          </a:prstGeom>
          <a:ln w="12700">
            <a:miter lim="400000"/>
          </a:ln>
        </p:spPr>
      </p:pic>
      <p:sp>
        <p:nvSpPr>
          <p:cNvPr id="614" name="Shape"/>
          <p:cNvSpPr/>
          <p:nvPr/>
        </p:nvSpPr>
        <p:spPr>
          <a:xfrm>
            <a:off x="7465119" y="1031486"/>
            <a:ext cx="3019513" cy="4688242"/>
          </a:xfrm>
          <a:prstGeom prst="roundRect">
            <a:avLst>
              <a:gd name="adj" fmla="val 2156"/>
            </a:avLst>
          </a:prstGeom>
          <a:solidFill>
            <a:schemeClr val="accent2"/>
          </a:solidFill>
          <a:ln w="50800">
            <a:noFill/>
            <a:miter lim="400000"/>
          </a:ln>
          <a:effectLst>
            <a:outerShdw blurRad="546100" dist="217836" dir="3275815" rotWithShape="0">
              <a:srgbClr val="000000">
                <a:alpha val="5907"/>
              </a:srgbClr>
            </a:outerShdw>
          </a:effectLst>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616" name="complete pack"/>
          <p:cNvSpPr txBox="1"/>
          <p:nvPr/>
        </p:nvSpPr>
        <p:spPr>
          <a:xfrm>
            <a:off x="8152379" y="3091444"/>
            <a:ext cx="1699467" cy="24725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100" b="0" cap="all" spc="189">
                <a:solidFill>
                  <a:schemeClr val="accent1">
                    <a:lumOff val="-13575"/>
                  </a:schemeClr>
                </a:solidFill>
                <a:latin typeface="Lato Bold"/>
                <a:ea typeface="Lato Bold"/>
                <a:cs typeface="Lato Bold"/>
                <a:sym typeface="Lato Bold"/>
              </a:defRPr>
            </a:lvl1pPr>
          </a:lstStyle>
          <a:p>
            <a:pPr algn="ctr"/>
            <a:r>
              <a:rPr sz="1050">
                <a:solidFill>
                  <a:schemeClr val="bg1"/>
                </a:solidFill>
                <a:latin typeface="+mn-lt"/>
              </a:rPr>
              <a:t>complete pack</a:t>
            </a:r>
          </a:p>
        </p:txBody>
      </p:sp>
      <p:sp>
        <p:nvSpPr>
          <p:cNvPr id="617" name="BALI + LOMBOK"/>
          <p:cNvSpPr txBox="1"/>
          <p:nvPr/>
        </p:nvSpPr>
        <p:spPr>
          <a:xfrm>
            <a:off x="7758282" y="3398799"/>
            <a:ext cx="2487660" cy="42459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4200" b="0" spc="-84">
                <a:latin typeface="Gilroy ExtraBold"/>
                <a:ea typeface="Gilroy ExtraBold"/>
                <a:cs typeface="Gilroy ExtraBold"/>
                <a:sym typeface="Gilroy ExtraBold"/>
              </a:defRPr>
            </a:lvl1pPr>
          </a:lstStyle>
          <a:p>
            <a:pPr algn="ctr"/>
            <a:r>
              <a:rPr sz="2100" b="1" dirty="0">
                <a:solidFill>
                  <a:schemeClr val="bg1"/>
                </a:solidFill>
                <a:latin typeface="+mn-lt"/>
              </a:rPr>
              <a:t>BALI + LOMBOK</a:t>
            </a:r>
          </a:p>
        </p:txBody>
      </p:sp>
      <p:sp>
        <p:nvSpPr>
          <p:cNvPr id="618" name="days…"/>
          <p:cNvSpPr txBox="1"/>
          <p:nvPr/>
        </p:nvSpPr>
        <p:spPr>
          <a:xfrm>
            <a:off x="7954050" y="4585062"/>
            <a:ext cx="1172979" cy="5719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a:lnSpc>
                <a:spcPct val="120000"/>
              </a:lnSpc>
              <a:defRPr sz="2700" b="0" spc="-53">
                <a:solidFill>
                  <a:srgbClr val="5E5E5E"/>
                </a:solidFill>
                <a:latin typeface="Lato Regular"/>
                <a:ea typeface="Lato Regular"/>
                <a:cs typeface="Lato Regular"/>
                <a:sym typeface="Lato Regular"/>
              </a:defRPr>
            </a:pPr>
            <a:r>
              <a:rPr sz="1050" cap="all" spc="42" dirty="0">
                <a:solidFill>
                  <a:schemeClr val="bg1"/>
                </a:solidFill>
                <a:ea typeface="Lato Bold"/>
                <a:cs typeface="Lato Bold"/>
                <a:sym typeface="Lato Bold"/>
              </a:rPr>
              <a:t>days</a:t>
            </a:r>
            <a:r>
              <a:rPr sz="1350" dirty="0">
                <a:solidFill>
                  <a:schemeClr val="bg1"/>
                </a:solidFill>
              </a:rPr>
              <a:t> </a:t>
            </a:r>
          </a:p>
          <a:p>
            <a:pPr>
              <a:lnSpc>
                <a:spcPct val="120000"/>
              </a:lnSpc>
              <a:defRPr sz="2700" b="0" spc="-53">
                <a:solidFill>
                  <a:schemeClr val="accent4">
                    <a:hueOff val="-1081314"/>
                    <a:satOff val="4338"/>
                    <a:lumOff val="-8931"/>
                  </a:schemeClr>
                </a:solidFill>
                <a:latin typeface="Lato Bold"/>
                <a:ea typeface="Lato Bold"/>
                <a:cs typeface="Lato Bold"/>
                <a:sym typeface="Lato Bold"/>
              </a:defRPr>
            </a:pPr>
            <a:r>
              <a:rPr sz="1350" dirty="0">
                <a:solidFill>
                  <a:schemeClr val="bg1"/>
                </a:solidFill>
              </a:rPr>
              <a:t>3 days, 2 night.</a:t>
            </a:r>
          </a:p>
        </p:txBody>
      </p:sp>
      <p:sp>
        <p:nvSpPr>
          <p:cNvPr id="619" name="Hotels…"/>
          <p:cNvSpPr txBox="1"/>
          <p:nvPr/>
        </p:nvSpPr>
        <p:spPr>
          <a:xfrm>
            <a:off x="9339665" y="4585062"/>
            <a:ext cx="1172978" cy="5719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a:lnSpc>
                <a:spcPct val="120000"/>
              </a:lnSpc>
              <a:defRPr sz="2700" b="0" spc="-53">
                <a:solidFill>
                  <a:srgbClr val="5E5E5E"/>
                </a:solidFill>
                <a:latin typeface="Lato Regular"/>
                <a:ea typeface="Lato Regular"/>
                <a:cs typeface="Lato Regular"/>
                <a:sym typeface="Lato Regular"/>
              </a:defRPr>
            </a:pPr>
            <a:r>
              <a:rPr sz="1050" cap="all" spc="42" dirty="0">
                <a:solidFill>
                  <a:schemeClr val="bg1"/>
                </a:solidFill>
                <a:ea typeface="Lato Bold"/>
                <a:cs typeface="Lato Bold"/>
                <a:sym typeface="Lato Bold"/>
              </a:rPr>
              <a:t>Hotels</a:t>
            </a:r>
            <a:r>
              <a:rPr sz="1350" dirty="0">
                <a:solidFill>
                  <a:schemeClr val="bg1"/>
                </a:solidFill>
              </a:rPr>
              <a:t> </a:t>
            </a:r>
          </a:p>
          <a:p>
            <a:pPr>
              <a:lnSpc>
                <a:spcPct val="120000"/>
              </a:lnSpc>
              <a:defRPr sz="2700" b="0" spc="-53">
                <a:solidFill>
                  <a:schemeClr val="accent4">
                    <a:hueOff val="-1081314"/>
                    <a:satOff val="4338"/>
                    <a:lumOff val="-8931"/>
                  </a:schemeClr>
                </a:solidFill>
                <a:latin typeface="Lato Bold"/>
                <a:ea typeface="Lato Bold"/>
                <a:cs typeface="Lato Bold"/>
                <a:sym typeface="Lato Bold"/>
              </a:defRPr>
            </a:pPr>
            <a:r>
              <a:rPr sz="1350" dirty="0">
                <a:solidFill>
                  <a:schemeClr val="bg1"/>
                </a:solidFill>
              </a:rPr>
              <a:t>5 stars</a:t>
            </a:r>
          </a:p>
        </p:txBody>
      </p:sp>
      <p:sp>
        <p:nvSpPr>
          <p:cNvPr id="620" name="Maecenas faucibus mollis  doni interdum. Donec"/>
          <p:cNvSpPr txBox="1"/>
          <p:nvPr/>
        </p:nvSpPr>
        <p:spPr>
          <a:xfrm>
            <a:off x="7814910" y="3907837"/>
            <a:ext cx="2374405" cy="49795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sz="2400" b="0" spc="-48">
                <a:solidFill>
                  <a:srgbClr val="5E5E5E"/>
                </a:solidFill>
                <a:latin typeface="Lato Regular"/>
                <a:ea typeface="Lato Regular"/>
                <a:cs typeface="Lato Regular"/>
                <a:sym typeface="Lato Regular"/>
              </a:defRPr>
            </a:lvl1pPr>
          </a:lstStyle>
          <a:p>
            <a:pPr algn="ctr"/>
            <a:r>
              <a:rPr sz="1200">
                <a:solidFill>
                  <a:schemeClr val="bg1"/>
                </a:solidFill>
                <a:latin typeface="+mn-lt"/>
              </a:rPr>
              <a:t>Maecenas faucibus mollis  doni interdum. Donec</a:t>
            </a:r>
          </a:p>
        </p:txBody>
      </p:sp>
      <p:sp>
        <p:nvSpPr>
          <p:cNvPr id="621" name="Budget Trip, Save More Money in Group."/>
          <p:cNvSpPr txBox="1"/>
          <p:nvPr/>
        </p:nvSpPr>
        <p:spPr>
          <a:xfrm>
            <a:off x="896966" y="1031486"/>
            <a:ext cx="5008125" cy="17341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defRPr sz="7200" b="0" spc="-144">
                <a:solidFill>
                  <a:srgbClr val="FFFFFF"/>
                </a:solidFill>
                <a:latin typeface="Gilroy ExtraBold"/>
                <a:ea typeface="Gilroy ExtraBold"/>
                <a:cs typeface="Gilroy ExtraBold"/>
                <a:sym typeface="Gilroy ExtraBold"/>
              </a:defRPr>
            </a:lvl1pPr>
          </a:lstStyle>
          <a:p>
            <a:r>
              <a:rPr lang="en-US" sz="3600" b="1" dirty="0">
                <a:solidFill>
                  <a:schemeClr val="bg1"/>
                </a:solidFill>
                <a:latin typeface="+mn-lt"/>
              </a:rPr>
              <a:t>BUDGET TRIP, </a:t>
            </a:r>
            <a:br>
              <a:rPr lang="en-US" sz="3600" b="1" dirty="0">
                <a:solidFill>
                  <a:schemeClr val="bg1"/>
                </a:solidFill>
                <a:latin typeface="+mn-lt"/>
              </a:rPr>
            </a:br>
            <a:r>
              <a:rPr lang="en-US" sz="3600" b="1" dirty="0">
                <a:solidFill>
                  <a:schemeClr val="bg1"/>
                </a:solidFill>
                <a:latin typeface="+mn-lt"/>
              </a:rPr>
              <a:t>SAVE MORE MONEY IN GROUP.</a:t>
            </a:r>
          </a:p>
        </p:txBody>
      </p:sp>
      <p:sp>
        <p:nvSpPr>
          <p:cNvPr id="622" name="Maecenas faucibus mollis interdum. Donec ullamcorper nulla non metus auctor fringilla. Vivamus sagittis lacus vel augue laoreet rutrum faucibus dolor auctor. Etiam porta sem malesuada magna mollisMaecenas faucibus mollisMaecenas faucibus mollis interdum. Donec ullamcorper nulla non metus auctor fringilla. Vivamus sagittis lacus vel augue"/>
          <p:cNvSpPr txBox="1"/>
          <p:nvPr/>
        </p:nvSpPr>
        <p:spPr>
          <a:xfrm>
            <a:off x="896966" y="4204734"/>
            <a:ext cx="5209776" cy="142590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dirty="0">
                <a:solidFill>
                  <a:schemeClr val="tx1">
                    <a:lumMod val="75000"/>
                    <a:lumOff val="25000"/>
                  </a:schemeClr>
                </a:solidFill>
                <a:latin typeface="+mn-lt"/>
              </a:rPr>
              <a:t>Maecenas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laoreet</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rutrum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dolor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Etiam</a:t>
            </a:r>
            <a:r>
              <a:rPr sz="1200" dirty="0">
                <a:solidFill>
                  <a:schemeClr val="tx1">
                    <a:lumMod val="75000"/>
                    <a:lumOff val="25000"/>
                  </a:schemeClr>
                </a:solidFill>
                <a:latin typeface="+mn-lt"/>
              </a:rPr>
              <a:t> porta </a:t>
            </a:r>
            <a:r>
              <a:rPr sz="1200" dirty="0" err="1">
                <a:solidFill>
                  <a:schemeClr val="tx1">
                    <a:lumMod val="75000"/>
                    <a:lumOff val="25000"/>
                  </a:schemeClr>
                </a:solidFill>
                <a:latin typeface="+mn-lt"/>
              </a:rPr>
              <a:t>sem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malesuada</a:t>
            </a:r>
            <a:r>
              <a:rPr sz="1200" dirty="0">
                <a:solidFill>
                  <a:schemeClr val="tx1">
                    <a:lumMod val="75000"/>
                    <a:lumOff val="25000"/>
                  </a:schemeClr>
                </a:solidFill>
                <a:latin typeface="+mn-lt"/>
              </a:rPr>
              <a:t> magna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endParaRPr sz="1200" dirty="0">
              <a:solidFill>
                <a:schemeClr val="tx1">
                  <a:lumMod val="75000"/>
                  <a:lumOff val="25000"/>
                </a:schemeClr>
              </a:solidFill>
              <a:latin typeface="+mn-lt"/>
            </a:endParaRPr>
          </a:p>
        </p:txBody>
      </p:sp>
      <p:sp>
        <p:nvSpPr>
          <p:cNvPr id="16" name="Airplane">
            <a:extLst>
              <a:ext uri="{FF2B5EF4-FFF2-40B4-BE49-F238E27FC236}">
                <a16:creationId xmlns:a16="http://schemas.microsoft.com/office/drawing/2014/main" id="{EAE63AB3-BE3E-408C-9DE3-089DF43627E1}"/>
              </a:ext>
            </a:extLst>
          </p:cNvPr>
          <p:cNvSpPr/>
          <p:nvPr/>
        </p:nvSpPr>
        <p:spPr>
          <a:xfrm>
            <a:off x="8381999" y="1535274"/>
            <a:ext cx="1185755" cy="1187679"/>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FE28C9-42F0-43F1-88D4-4C6F70DB4C60}"/>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2035" r="22035"/>
          <a:stretch>
            <a:fillRect/>
          </a:stretch>
        </p:blipFill>
        <p:spPr/>
      </p:pic>
      <p:sp>
        <p:nvSpPr>
          <p:cNvPr id="21" name="Rectangle">
            <a:extLst>
              <a:ext uri="{FF2B5EF4-FFF2-40B4-BE49-F238E27FC236}">
                <a16:creationId xmlns:a16="http://schemas.microsoft.com/office/drawing/2014/main" id="{8E7FE7C8-69F4-44AF-88B5-A66BE1E26973}"/>
              </a:ext>
            </a:extLst>
          </p:cNvPr>
          <p:cNvSpPr/>
          <p:nvPr/>
        </p:nvSpPr>
        <p:spPr>
          <a:xfrm>
            <a:off x="6456439" y="2559488"/>
            <a:ext cx="5200269" cy="1213228"/>
          </a:xfrm>
          <a:prstGeom prst="rect">
            <a:avLst/>
          </a:prstGeom>
          <a:solidFill>
            <a:srgbClr val="FFFFFF"/>
          </a:solidFill>
          <a:ln w="25400" cap="flat">
            <a:noFill/>
            <a:prstDash val="solid"/>
            <a:miter lim="400000"/>
          </a:ln>
          <a:effectLst>
            <a:outerShdw blurRad="698500" dist="38100" dir="5400000" algn="t" rotWithShape="0">
              <a:prstClr val="black">
                <a:alpha val="11000"/>
              </a:prstClr>
            </a:outerShdw>
          </a:effectLst>
        </p:spPr>
        <p:txBody>
          <a:bodyPr wrap="square" lIns="35719" tIns="35719" rIns="35719" bIns="35719" numCol="1" anchor="ctr">
            <a:noAutofit/>
          </a:bodyPr>
          <a:lstStyle/>
          <a:p>
            <a:endParaRPr sz="1500">
              <a:solidFill>
                <a:srgbClr val="FFFFFF"/>
              </a:solidFill>
            </a:endParaRPr>
          </a:p>
        </p:txBody>
      </p:sp>
      <p:sp>
        <p:nvSpPr>
          <p:cNvPr id="22" name="Maecenas faucibus mollis interdum. Donec ullamcorper nulla non metus auctor fringilla. Vivamus sagittis lacus vel augue laoreet rutrum faucibus dolor auctor. Etiam porta sem malesuada magna mollisMaecenas faucibus mollis">
            <a:extLst>
              <a:ext uri="{FF2B5EF4-FFF2-40B4-BE49-F238E27FC236}">
                <a16:creationId xmlns:a16="http://schemas.microsoft.com/office/drawing/2014/main" id="{1ABF3FF6-9272-46C2-B42B-27C0A1B0AFA0}"/>
              </a:ext>
            </a:extLst>
          </p:cNvPr>
          <p:cNvSpPr txBox="1"/>
          <p:nvPr/>
        </p:nvSpPr>
        <p:spPr>
          <a:xfrm>
            <a:off x="6400802" y="4096665"/>
            <a:ext cx="5209776" cy="114890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gn="just">
              <a:lnSpc>
                <a:spcPct val="150000"/>
              </a:lnSpc>
            </a:pPr>
            <a:r>
              <a:rPr sz="1200" dirty="0">
                <a:solidFill>
                  <a:schemeClr val="tx1">
                    <a:lumMod val="75000"/>
                    <a:lumOff val="25000"/>
                  </a:schemeClr>
                </a:solidFill>
                <a:latin typeface="+mn-lt"/>
              </a:rPr>
              <a:t>Maecenas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laoreet</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rutrum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dolor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Etiam</a:t>
            </a:r>
            <a:r>
              <a:rPr sz="1200" dirty="0">
                <a:solidFill>
                  <a:schemeClr val="tx1">
                    <a:lumMod val="75000"/>
                    <a:lumOff val="25000"/>
                  </a:schemeClr>
                </a:solidFill>
                <a:latin typeface="+mn-lt"/>
              </a:rPr>
              <a:t> porta </a:t>
            </a:r>
            <a:r>
              <a:rPr sz="1200" dirty="0" err="1">
                <a:solidFill>
                  <a:schemeClr val="tx1">
                    <a:lumMod val="75000"/>
                    <a:lumOff val="25000"/>
                  </a:schemeClr>
                </a:solidFill>
                <a:latin typeface="+mn-lt"/>
              </a:rPr>
              <a:t>sem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malesuada</a:t>
            </a:r>
            <a:r>
              <a:rPr sz="1200" dirty="0">
                <a:solidFill>
                  <a:schemeClr val="tx1">
                    <a:lumMod val="75000"/>
                    <a:lumOff val="25000"/>
                  </a:schemeClr>
                </a:solidFill>
                <a:latin typeface="+mn-lt"/>
              </a:rPr>
              <a:t> magna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endParaRPr sz="1200" dirty="0">
              <a:solidFill>
                <a:schemeClr val="tx1">
                  <a:lumMod val="75000"/>
                  <a:lumOff val="25000"/>
                </a:schemeClr>
              </a:solidFill>
              <a:latin typeface="+mn-lt"/>
            </a:endParaRPr>
          </a:p>
        </p:txBody>
      </p:sp>
      <p:sp>
        <p:nvSpPr>
          <p:cNvPr id="23" name="Rectangle">
            <a:extLst>
              <a:ext uri="{FF2B5EF4-FFF2-40B4-BE49-F238E27FC236}">
                <a16:creationId xmlns:a16="http://schemas.microsoft.com/office/drawing/2014/main" id="{D1CEF4F4-AEC6-40F2-A369-116D449245BC}"/>
              </a:ext>
            </a:extLst>
          </p:cNvPr>
          <p:cNvSpPr/>
          <p:nvPr/>
        </p:nvSpPr>
        <p:spPr>
          <a:xfrm>
            <a:off x="6456439" y="5554278"/>
            <a:ext cx="3047973"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4" name="20% DISCOUNT DURING SUMMER">
            <a:extLst>
              <a:ext uri="{FF2B5EF4-FFF2-40B4-BE49-F238E27FC236}">
                <a16:creationId xmlns:a16="http://schemas.microsoft.com/office/drawing/2014/main" id="{9153EFEE-9795-497C-8309-E0A76C575556}"/>
              </a:ext>
            </a:extLst>
          </p:cNvPr>
          <p:cNvSpPr txBox="1"/>
          <p:nvPr/>
        </p:nvSpPr>
        <p:spPr>
          <a:xfrm>
            <a:off x="6665100" y="5733601"/>
            <a:ext cx="256301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Bold"/>
                <a:ea typeface="Lato Bold"/>
                <a:cs typeface="Lato Bold"/>
                <a:sym typeface="Lato Bold"/>
              </a:defRPr>
            </a:lvl1pPr>
          </a:lstStyle>
          <a:p>
            <a:r>
              <a:rPr sz="1200" b="1" dirty="0">
                <a:solidFill>
                  <a:schemeClr val="bg1"/>
                </a:solidFill>
                <a:latin typeface="+mn-lt"/>
              </a:rPr>
              <a:t>20% DISCOUNT DURING SUMMER</a:t>
            </a:r>
          </a:p>
        </p:txBody>
      </p:sp>
      <p:sp>
        <p:nvSpPr>
          <p:cNvPr id="25" name="Shape">
            <a:extLst>
              <a:ext uri="{FF2B5EF4-FFF2-40B4-BE49-F238E27FC236}">
                <a16:creationId xmlns:a16="http://schemas.microsoft.com/office/drawing/2014/main" id="{0BA82AEA-F08D-4FA7-B509-44915E7B3628}"/>
              </a:ext>
            </a:extLst>
          </p:cNvPr>
          <p:cNvSpPr/>
          <p:nvPr/>
        </p:nvSpPr>
        <p:spPr>
          <a:xfrm>
            <a:off x="6456439" y="2547767"/>
            <a:ext cx="1630891" cy="12366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3242" y="21600"/>
                </a:lnTo>
                <a:lnTo>
                  <a:pt x="15115" y="21600"/>
                </a:lnTo>
                <a:lnTo>
                  <a:pt x="18360" y="21600"/>
                </a:lnTo>
                <a:lnTo>
                  <a:pt x="18360" y="21413"/>
                </a:lnTo>
                <a:lnTo>
                  <a:pt x="21600" y="10384"/>
                </a:lnTo>
                <a:lnTo>
                  <a:pt x="18546" y="0"/>
                </a:lnTo>
                <a:lnTo>
                  <a:pt x="15301" y="0"/>
                </a:lnTo>
                <a:lnTo>
                  <a:pt x="3242" y="0"/>
                </a:lnTo>
                <a:lnTo>
                  <a:pt x="0" y="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6" name="Airplane">
            <a:extLst>
              <a:ext uri="{FF2B5EF4-FFF2-40B4-BE49-F238E27FC236}">
                <a16:creationId xmlns:a16="http://schemas.microsoft.com/office/drawing/2014/main" id="{52AC80FB-3DA0-410A-AE48-F97E1402DBD9}"/>
              </a:ext>
            </a:extLst>
          </p:cNvPr>
          <p:cNvSpPr/>
          <p:nvPr/>
        </p:nvSpPr>
        <p:spPr>
          <a:xfrm>
            <a:off x="6915435" y="2756296"/>
            <a:ext cx="562852" cy="563764"/>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7" name="Male">
            <a:extLst>
              <a:ext uri="{FF2B5EF4-FFF2-40B4-BE49-F238E27FC236}">
                <a16:creationId xmlns:a16="http://schemas.microsoft.com/office/drawing/2014/main" id="{28B9FC13-4B57-4817-85DA-7ABB192ABA7E}"/>
              </a:ext>
            </a:extLst>
          </p:cNvPr>
          <p:cNvSpPr/>
          <p:nvPr/>
        </p:nvSpPr>
        <p:spPr>
          <a:xfrm>
            <a:off x="8744628" y="2763358"/>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8" name="Male">
            <a:extLst>
              <a:ext uri="{FF2B5EF4-FFF2-40B4-BE49-F238E27FC236}">
                <a16:creationId xmlns:a16="http://schemas.microsoft.com/office/drawing/2014/main" id="{9EB84422-BBC8-4686-B853-F5CFBD36AC52}"/>
              </a:ext>
            </a:extLst>
          </p:cNvPr>
          <p:cNvSpPr/>
          <p:nvPr/>
        </p:nvSpPr>
        <p:spPr>
          <a:xfrm>
            <a:off x="9020054" y="2763358"/>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9" name="Hotel">
            <a:extLst>
              <a:ext uri="{FF2B5EF4-FFF2-40B4-BE49-F238E27FC236}">
                <a16:creationId xmlns:a16="http://schemas.microsoft.com/office/drawing/2014/main" id="{873CAC5D-E616-4890-A6B6-536183516FD4}"/>
              </a:ext>
            </a:extLst>
          </p:cNvPr>
          <p:cNvSpPr/>
          <p:nvPr/>
        </p:nvSpPr>
        <p:spPr>
          <a:xfrm>
            <a:off x="10238202" y="2756296"/>
            <a:ext cx="465734" cy="563764"/>
          </a:xfrm>
          <a:custGeom>
            <a:avLst/>
            <a:gdLst/>
            <a:ahLst/>
            <a:cxnLst>
              <a:cxn ang="0">
                <a:pos x="wd2" y="hd2"/>
              </a:cxn>
              <a:cxn ang="5400000">
                <a:pos x="wd2" y="hd2"/>
              </a:cxn>
              <a:cxn ang="10800000">
                <a:pos x="wd2" y="hd2"/>
              </a:cxn>
              <a:cxn ang="16200000">
                <a:pos x="wd2" y="hd2"/>
              </a:cxn>
            </a:cxnLst>
            <a:rect l="0" t="0" r="r" b="b"/>
            <a:pathLst>
              <a:path w="21600" h="21600" extrusionOk="0">
                <a:moveTo>
                  <a:pt x="3845" y="0"/>
                </a:moveTo>
                <a:lnTo>
                  <a:pt x="3845" y="21600"/>
                </a:lnTo>
                <a:lnTo>
                  <a:pt x="9622" y="21600"/>
                </a:lnTo>
                <a:lnTo>
                  <a:pt x="9622" y="17888"/>
                </a:lnTo>
                <a:lnTo>
                  <a:pt x="11892" y="17888"/>
                </a:lnTo>
                <a:lnTo>
                  <a:pt x="11892" y="21600"/>
                </a:lnTo>
                <a:lnTo>
                  <a:pt x="13548" y="21600"/>
                </a:lnTo>
                <a:lnTo>
                  <a:pt x="13548" y="17888"/>
                </a:lnTo>
                <a:lnTo>
                  <a:pt x="15817" y="17888"/>
                </a:lnTo>
                <a:lnTo>
                  <a:pt x="15817" y="21600"/>
                </a:lnTo>
                <a:lnTo>
                  <a:pt x="21600" y="21600"/>
                </a:lnTo>
                <a:lnTo>
                  <a:pt x="21600" y="0"/>
                </a:lnTo>
                <a:lnTo>
                  <a:pt x="3845" y="0"/>
                </a:lnTo>
                <a:close/>
                <a:moveTo>
                  <a:pt x="0" y="1697"/>
                </a:moveTo>
                <a:lnTo>
                  <a:pt x="0" y="11543"/>
                </a:lnTo>
                <a:lnTo>
                  <a:pt x="2976" y="11543"/>
                </a:lnTo>
                <a:lnTo>
                  <a:pt x="2976" y="1697"/>
                </a:lnTo>
                <a:lnTo>
                  <a:pt x="0" y="1697"/>
                </a:lnTo>
                <a:close/>
                <a:moveTo>
                  <a:pt x="5704" y="1707"/>
                </a:moveTo>
                <a:lnTo>
                  <a:pt x="7975" y="1707"/>
                </a:lnTo>
                <a:lnTo>
                  <a:pt x="7975" y="3582"/>
                </a:lnTo>
                <a:lnTo>
                  <a:pt x="5704" y="3582"/>
                </a:lnTo>
                <a:lnTo>
                  <a:pt x="5704" y="1707"/>
                </a:lnTo>
                <a:close/>
                <a:moveTo>
                  <a:pt x="9622" y="1707"/>
                </a:moveTo>
                <a:lnTo>
                  <a:pt x="11892" y="1707"/>
                </a:lnTo>
                <a:lnTo>
                  <a:pt x="11892" y="3582"/>
                </a:lnTo>
                <a:lnTo>
                  <a:pt x="9622" y="3582"/>
                </a:lnTo>
                <a:lnTo>
                  <a:pt x="9622" y="1707"/>
                </a:lnTo>
                <a:close/>
                <a:moveTo>
                  <a:pt x="13548" y="1707"/>
                </a:moveTo>
                <a:lnTo>
                  <a:pt x="15817" y="1707"/>
                </a:lnTo>
                <a:lnTo>
                  <a:pt x="15817" y="3582"/>
                </a:lnTo>
                <a:lnTo>
                  <a:pt x="13548" y="3582"/>
                </a:lnTo>
                <a:lnTo>
                  <a:pt x="13548" y="1707"/>
                </a:lnTo>
                <a:close/>
                <a:moveTo>
                  <a:pt x="17473" y="1707"/>
                </a:moveTo>
                <a:lnTo>
                  <a:pt x="19742" y="1707"/>
                </a:lnTo>
                <a:lnTo>
                  <a:pt x="19742" y="3582"/>
                </a:lnTo>
                <a:lnTo>
                  <a:pt x="17473" y="3582"/>
                </a:lnTo>
                <a:lnTo>
                  <a:pt x="17473" y="1707"/>
                </a:lnTo>
                <a:close/>
                <a:moveTo>
                  <a:pt x="1490" y="2307"/>
                </a:moveTo>
                <a:lnTo>
                  <a:pt x="1727" y="2906"/>
                </a:lnTo>
                <a:lnTo>
                  <a:pt x="2486" y="2906"/>
                </a:lnTo>
                <a:lnTo>
                  <a:pt x="1871" y="3275"/>
                </a:lnTo>
                <a:lnTo>
                  <a:pt x="2106" y="3874"/>
                </a:lnTo>
                <a:lnTo>
                  <a:pt x="1490" y="3508"/>
                </a:lnTo>
                <a:lnTo>
                  <a:pt x="877" y="3874"/>
                </a:lnTo>
                <a:lnTo>
                  <a:pt x="1112" y="3275"/>
                </a:lnTo>
                <a:lnTo>
                  <a:pt x="497" y="2906"/>
                </a:lnTo>
                <a:lnTo>
                  <a:pt x="1255" y="2906"/>
                </a:lnTo>
                <a:lnTo>
                  <a:pt x="1490" y="2307"/>
                </a:lnTo>
                <a:close/>
                <a:moveTo>
                  <a:pt x="1490" y="4528"/>
                </a:moveTo>
                <a:lnTo>
                  <a:pt x="1727" y="5129"/>
                </a:lnTo>
                <a:lnTo>
                  <a:pt x="2486" y="5129"/>
                </a:lnTo>
                <a:lnTo>
                  <a:pt x="1871" y="5495"/>
                </a:lnTo>
                <a:lnTo>
                  <a:pt x="2106" y="6095"/>
                </a:lnTo>
                <a:lnTo>
                  <a:pt x="1490" y="5728"/>
                </a:lnTo>
                <a:lnTo>
                  <a:pt x="877" y="6095"/>
                </a:lnTo>
                <a:lnTo>
                  <a:pt x="1112" y="5495"/>
                </a:lnTo>
                <a:lnTo>
                  <a:pt x="497" y="5129"/>
                </a:lnTo>
                <a:lnTo>
                  <a:pt x="1255" y="5129"/>
                </a:lnTo>
                <a:lnTo>
                  <a:pt x="1490" y="4528"/>
                </a:lnTo>
                <a:close/>
                <a:moveTo>
                  <a:pt x="5704" y="4987"/>
                </a:moveTo>
                <a:lnTo>
                  <a:pt x="7975" y="4987"/>
                </a:lnTo>
                <a:lnTo>
                  <a:pt x="7975" y="6863"/>
                </a:lnTo>
                <a:lnTo>
                  <a:pt x="5704" y="6863"/>
                </a:lnTo>
                <a:lnTo>
                  <a:pt x="5704" y="4987"/>
                </a:lnTo>
                <a:close/>
                <a:moveTo>
                  <a:pt x="9622" y="4987"/>
                </a:moveTo>
                <a:lnTo>
                  <a:pt x="11892" y="4987"/>
                </a:lnTo>
                <a:lnTo>
                  <a:pt x="11892" y="6863"/>
                </a:lnTo>
                <a:lnTo>
                  <a:pt x="9622" y="6863"/>
                </a:lnTo>
                <a:lnTo>
                  <a:pt x="9622" y="4987"/>
                </a:lnTo>
                <a:close/>
                <a:moveTo>
                  <a:pt x="13548" y="4987"/>
                </a:moveTo>
                <a:lnTo>
                  <a:pt x="15817" y="4987"/>
                </a:lnTo>
                <a:lnTo>
                  <a:pt x="15817" y="6863"/>
                </a:lnTo>
                <a:lnTo>
                  <a:pt x="13548" y="6863"/>
                </a:lnTo>
                <a:lnTo>
                  <a:pt x="13548" y="4987"/>
                </a:lnTo>
                <a:close/>
                <a:moveTo>
                  <a:pt x="17473" y="4987"/>
                </a:moveTo>
                <a:lnTo>
                  <a:pt x="19742" y="4987"/>
                </a:lnTo>
                <a:lnTo>
                  <a:pt x="19742" y="6863"/>
                </a:lnTo>
                <a:lnTo>
                  <a:pt x="17473" y="6863"/>
                </a:lnTo>
                <a:lnTo>
                  <a:pt x="17473" y="4987"/>
                </a:lnTo>
                <a:close/>
                <a:moveTo>
                  <a:pt x="1490" y="6939"/>
                </a:moveTo>
                <a:lnTo>
                  <a:pt x="1727" y="7539"/>
                </a:lnTo>
                <a:lnTo>
                  <a:pt x="2486" y="7539"/>
                </a:lnTo>
                <a:lnTo>
                  <a:pt x="1871" y="7905"/>
                </a:lnTo>
                <a:lnTo>
                  <a:pt x="2106" y="8507"/>
                </a:lnTo>
                <a:lnTo>
                  <a:pt x="1490" y="8138"/>
                </a:lnTo>
                <a:lnTo>
                  <a:pt x="877" y="8507"/>
                </a:lnTo>
                <a:lnTo>
                  <a:pt x="1112" y="7905"/>
                </a:lnTo>
                <a:lnTo>
                  <a:pt x="497" y="7539"/>
                </a:lnTo>
                <a:lnTo>
                  <a:pt x="1255" y="7539"/>
                </a:lnTo>
                <a:lnTo>
                  <a:pt x="1490" y="6939"/>
                </a:lnTo>
                <a:close/>
                <a:moveTo>
                  <a:pt x="5704" y="8274"/>
                </a:moveTo>
                <a:lnTo>
                  <a:pt x="7975" y="8274"/>
                </a:lnTo>
                <a:lnTo>
                  <a:pt x="7975" y="10148"/>
                </a:lnTo>
                <a:lnTo>
                  <a:pt x="5704" y="10148"/>
                </a:lnTo>
                <a:lnTo>
                  <a:pt x="5704" y="8274"/>
                </a:lnTo>
                <a:close/>
                <a:moveTo>
                  <a:pt x="9622" y="8274"/>
                </a:moveTo>
                <a:lnTo>
                  <a:pt x="11892" y="8274"/>
                </a:lnTo>
                <a:lnTo>
                  <a:pt x="11892" y="10148"/>
                </a:lnTo>
                <a:lnTo>
                  <a:pt x="9622" y="10148"/>
                </a:lnTo>
                <a:lnTo>
                  <a:pt x="9622" y="8274"/>
                </a:lnTo>
                <a:close/>
                <a:moveTo>
                  <a:pt x="13548" y="8274"/>
                </a:moveTo>
                <a:lnTo>
                  <a:pt x="15817" y="8274"/>
                </a:lnTo>
                <a:lnTo>
                  <a:pt x="15817" y="10148"/>
                </a:lnTo>
                <a:lnTo>
                  <a:pt x="13548" y="10148"/>
                </a:lnTo>
                <a:lnTo>
                  <a:pt x="13548" y="8274"/>
                </a:lnTo>
                <a:close/>
                <a:moveTo>
                  <a:pt x="17473" y="8274"/>
                </a:moveTo>
                <a:lnTo>
                  <a:pt x="19742" y="8274"/>
                </a:lnTo>
                <a:lnTo>
                  <a:pt x="19742" y="10148"/>
                </a:lnTo>
                <a:lnTo>
                  <a:pt x="17473" y="10148"/>
                </a:lnTo>
                <a:lnTo>
                  <a:pt x="17473" y="8274"/>
                </a:lnTo>
                <a:close/>
                <a:moveTo>
                  <a:pt x="1490" y="9224"/>
                </a:moveTo>
                <a:lnTo>
                  <a:pt x="1727" y="9824"/>
                </a:lnTo>
                <a:lnTo>
                  <a:pt x="2486" y="9824"/>
                </a:lnTo>
                <a:lnTo>
                  <a:pt x="1871" y="10192"/>
                </a:lnTo>
                <a:lnTo>
                  <a:pt x="2106" y="10792"/>
                </a:lnTo>
                <a:lnTo>
                  <a:pt x="1490" y="10425"/>
                </a:lnTo>
                <a:lnTo>
                  <a:pt x="877" y="10792"/>
                </a:lnTo>
                <a:lnTo>
                  <a:pt x="1112" y="10192"/>
                </a:lnTo>
                <a:lnTo>
                  <a:pt x="497" y="9824"/>
                </a:lnTo>
                <a:lnTo>
                  <a:pt x="1255" y="9824"/>
                </a:lnTo>
                <a:lnTo>
                  <a:pt x="1490" y="9224"/>
                </a:lnTo>
                <a:close/>
                <a:moveTo>
                  <a:pt x="5704" y="11553"/>
                </a:moveTo>
                <a:lnTo>
                  <a:pt x="7975" y="11553"/>
                </a:lnTo>
                <a:lnTo>
                  <a:pt x="7975" y="13429"/>
                </a:lnTo>
                <a:lnTo>
                  <a:pt x="5704" y="13429"/>
                </a:lnTo>
                <a:lnTo>
                  <a:pt x="5704" y="11553"/>
                </a:lnTo>
                <a:close/>
                <a:moveTo>
                  <a:pt x="9622" y="11553"/>
                </a:moveTo>
                <a:lnTo>
                  <a:pt x="11892" y="11553"/>
                </a:lnTo>
                <a:lnTo>
                  <a:pt x="11892" y="13429"/>
                </a:lnTo>
                <a:lnTo>
                  <a:pt x="9622" y="13429"/>
                </a:lnTo>
                <a:lnTo>
                  <a:pt x="9622" y="11553"/>
                </a:lnTo>
                <a:close/>
                <a:moveTo>
                  <a:pt x="13548" y="11553"/>
                </a:moveTo>
                <a:lnTo>
                  <a:pt x="15817" y="11553"/>
                </a:lnTo>
                <a:lnTo>
                  <a:pt x="15817" y="13429"/>
                </a:lnTo>
                <a:lnTo>
                  <a:pt x="13548" y="13429"/>
                </a:lnTo>
                <a:lnTo>
                  <a:pt x="13548" y="11553"/>
                </a:lnTo>
                <a:close/>
                <a:moveTo>
                  <a:pt x="17473" y="11553"/>
                </a:moveTo>
                <a:lnTo>
                  <a:pt x="19742" y="11553"/>
                </a:lnTo>
                <a:lnTo>
                  <a:pt x="19742" y="13429"/>
                </a:lnTo>
                <a:lnTo>
                  <a:pt x="17473" y="13429"/>
                </a:lnTo>
                <a:lnTo>
                  <a:pt x="17473" y="11553"/>
                </a:lnTo>
                <a:close/>
                <a:moveTo>
                  <a:pt x="5704" y="14840"/>
                </a:moveTo>
                <a:lnTo>
                  <a:pt x="7975" y="14840"/>
                </a:lnTo>
                <a:lnTo>
                  <a:pt x="7975" y="16714"/>
                </a:lnTo>
                <a:lnTo>
                  <a:pt x="5704" y="16714"/>
                </a:lnTo>
                <a:lnTo>
                  <a:pt x="5704" y="14840"/>
                </a:lnTo>
                <a:close/>
                <a:moveTo>
                  <a:pt x="9622" y="14840"/>
                </a:moveTo>
                <a:lnTo>
                  <a:pt x="11892" y="14840"/>
                </a:lnTo>
                <a:lnTo>
                  <a:pt x="11892" y="16714"/>
                </a:lnTo>
                <a:lnTo>
                  <a:pt x="9622" y="16714"/>
                </a:lnTo>
                <a:lnTo>
                  <a:pt x="9622" y="14840"/>
                </a:lnTo>
                <a:close/>
                <a:moveTo>
                  <a:pt x="13548" y="14840"/>
                </a:moveTo>
                <a:lnTo>
                  <a:pt x="15817" y="14840"/>
                </a:lnTo>
                <a:lnTo>
                  <a:pt x="15817" y="16714"/>
                </a:lnTo>
                <a:lnTo>
                  <a:pt x="13548" y="16714"/>
                </a:lnTo>
                <a:lnTo>
                  <a:pt x="13548" y="14840"/>
                </a:lnTo>
                <a:close/>
                <a:moveTo>
                  <a:pt x="17473" y="14840"/>
                </a:moveTo>
                <a:lnTo>
                  <a:pt x="19742" y="14840"/>
                </a:lnTo>
                <a:lnTo>
                  <a:pt x="19742" y="16714"/>
                </a:lnTo>
                <a:lnTo>
                  <a:pt x="17473" y="16714"/>
                </a:lnTo>
                <a:lnTo>
                  <a:pt x="17473" y="1484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30" name="budget flight">
            <a:extLst>
              <a:ext uri="{FF2B5EF4-FFF2-40B4-BE49-F238E27FC236}">
                <a16:creationId xmlns:a16="http://schemas.microsoft.com/office/drawing/2014/main" id="{3B05DAB5-ECAD-4E1F-A37C-D3072611540A}"/>
              </a:ext>
            </a:extLst>
          </p:cNvPr>
          <p:cNvSpPr txBox="1"/>
          <p:nvPr/>
        </p:nvSpPr>
        <p:spPr>
          <a:xfrm>
            <a:off x="6591420" y="3373649"/>
            <a:ext cx="127291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FFFFFF"/>
                </a:solidFill>
                <a:latin typeface="Lato Regular"/>
                <a:ea typeface="Lato Regular"/>
                <a:cs typeface="Lato Regular"/>
                <a:sym typeface="Lato Regular"/>
              </a:defRPr>
            </a:lvl1pPr>
          </a:lstStyle>
          <a:p>
            <a:r>
              <a:rPr sz="1200" dirty="0">
                <a:solidFill>
                  <a:schemeClr val="bg1"/>
                </a:solidFill>
                <a:latin typeface="+mn-lt"/>
              </a:rPr>
              <a:t>budget flight</a:t>
            </a:r>
          </a:p>
        </p:txBody>
      </p:sp>
      <p:sp>
        <p:nvSpPr>
          <p:cNvPr id="31" name="Group trip">
            <a:extLst>
              <a:ext uri="{FF2B5EF4-FFF2-40B4-BE49-F238E27FC236}">
                <a16:creationId xmlns:a16="http://schemas.microsoft.com/office/drawing/2014/main" id="{F76E2275-7C93-4A42-99CC-532B48A27B07}"/>
              </a:ext>
            </a:extLst>
          </p:cNvPr>
          <p:cNvSpPr txBox="1"/>
          <p:nvPr/>
        </p:nvSpPr>
        <p:spPr>
          <a:xfrm>
            <a:off x="8655935" y="3373649"/>
            <a:ext cx="99803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5E5E5E"/>
                </a:solidFill>
                <a:latin typeface="Lato Regular"/>
                <a:ea typeface="Lato Regular"/>
                <a:cs typeface="Lato Regular"/>
                <a:sym typeface="Lato Regular"/>
              </a:defRPr>
            </a:lvl1pPr>
          </a:lstStyle>
          <a:p>
            <a:r>
              <a:rPr sz="1200">
                <a:solidFill>
                  <a:schemeClr val="tx1">
                    <a:lumMod val="75000"/>
                    <a:lumOff val="25000"/>
                  </a:schemeClr>
                </a:solidFill>
                <a:latin typeface="+mn-lt"/>
              </a:rPr>
              <a:t>Group trip</a:t>
            </a:r>
          </a:p>
        </p:txBody>
      </p:sp>
      <p:sp>
        <p:nvSpPr>
          <p:cNvPr id="32" name="near hotels">
            <a:extLst>
              <a:ext uri="{FF2B5EF4-FFF2-40B4-BE49-F238E27FC236}">
                <a16:creationId xmlns:a16="http://schemas.microsoft.com/office/drawing/2014/main" id="{4E92C0F1-63CF-489B-A5EE-0CE8AD3BBD2B}"/>
              </a:ext>
            </a:extLst>
          </p:cNvPr>
          <p:cNvSpPr txBox="1"/>
          <p:nvPr/>
        </p:nvSpPr>
        <p:spPr>
          <a:xfrm>
            <a:off x="10161710" y="3373649"/>
            <a:ext cx="112492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5E5E5E"/>
                </a:solidFill>
                <a:latin typeface="Lato Regular"/>
                <a:ea typeface="Lato Regular"/>
                <a:cs typeface="Lato Regular"/>
                <a:sym typeface="Lato Regular"/>
              </a:defRPr>
            </a:lvl1pPr>
          </a:lstStyle>
          <a:p>
            <a:r>
              <a:rPr sz="1200">
                <a:solidFill>
                  <a:schemeClr val="tx1">
                    <a:lumMod val="75000"/>
                    <a:lumOff val="25000"/>
                  </a:schemeClr>
                </a:solidFill>
                <a:latin typeface="+mn-lt"/>
              </a:rPr>
              <a:t>near hotels</a:t>
            </a:r>
          </a:p>
        </p:txBody>
      </p:sp>
      <p:sp>
        <p:nvSpPr>
          <p:cNvPr id="33" name="Male">
            <a:extLst>
              <a:ext uri="{FF2B5EF4-FFF2-40B4-BE49-F238E27FC236}">
                <a16:creationId xmlns:a16="http://schemas.microsoft.com/office/drawing/2014/main" id="{4D4D55A5-A4BF-405F-8B56-54C0093EC3AB}"/>
              </a:ext>
            </a:extLst>
          </p:cNvPr>
          <p:cNvSpPr/>
          <p:nvPr/>
        </p:nvSpPr>
        <p:spPr>
          <a:xfrm>
            <a:off x="9295480" y="2756296"/>
            <a:ext cx="208932" cy="56376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34" name="3.5">
            <a:extLst>
              <a:ext uri="{FF2B5EF4-FFF2-40B4-BE49-F238E27FC236}">
                <a16:creationId xmlns:a16="http://schemas.microsoft.com/office/drawing/2014/main" id="{4BAB2F64-698A-42D0-8039-09E944D2D4CF}"/>
              </a:ext>
            </a:extLst>
          </p:cNvPr>
          <p:cNvSpPr txBox="1"/>
          <p:nvPr/>
        </p:nvSpPr>
        <p:spPr>
          <a:xfrm>
            <a:off x="10781618" y="3078844"/>
            <a:ext cx="203005" cy="22531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cap="all" spc="-64">
                <a:solidFill>
                  <a:schemeClr val="accent4">
                    <a:hueOff val="-1081314"/>
                    <a:satOff val="4338"/>
                    <a:lumOff val="-8931"/>
                  </a:schemeClr>
                </a:solidFill>
                <a:latin typeface="Lato Bold"/>
                <a:ea typeface="Lato Bold"/>
                <a:cs typeface="Lato Bold"/>
                <a:sym typeface="Lato Bold"/>
              </a:defRPr>
            </a:lvl1pPr>
          </a:lstStyle>
          <a:p>
            <a:r>
              <a:rPr sz="900">
                <a:solidFill>
                  <a:schemeClr val="accent1"/>
                </a:solidFill>
                <a:latin typeface="+mn-lt"/>
              </a:rPr>
              <a:t>3.5</a:t>
            </a:r>
          </a:p>
        </p:txBody>
      </p:sp>
      <p:sp>
        <p:nvSpPr>
          <p:cNvPr id="35" name="Star">
            <a:extLst>
              <a:ext uri="{FF2B5EF4-FFF2-40B4-BE49-F238E27FC236}">
                <a16:creationId xmlns:a16="http://schemas.microsoft.com/office/drawing/2014/main" id="{80CAFFB9-3184-40CF-A02B-D1DEC00DB667}"/>
              </a:ext>
            </a:extLst>
          </p:cNvPr>
          <p:cNvSpPr/>
          <p:nvPr/>
        </p:nvSpPr>
        <p:spPr>
          <a:xfrm>
            <a:off x="10814051" y="2756296"/>
            <a:ext cx="282162" cy="268352"/>
          </a:xfrm>
          <a:prstGeom prst="star5">
            <a:avLst>
              <a:gd name="adj" fmla="val 19100"/>
              <a:gd name="hf" fmla="val 105146"/>
              <a:gd name="vf" fmla="val 110557"/>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36" name="Budget Trip, Save More Money in Group.">
            <a:extLst>
              <a:ext uri="{FF2B5EF4-FFF2-40B4-BE49-F238E27FC236}">
                <a16:creationId xmlns:a16="http://schemas.microsoft.com/office/drawing/2014/main" id="{4288EFBA-0959-4540-A174-CE8A8704B13E}"/>
              </a:ext>
            </a:extLst>
          </p:cNvPr>
          <p:cNvSpPr txBox="1"/>
          <p:nvPr/>
        </p:nvSpPr>
        <p:spPr>
          <a:xfrm>
            <a:off x="6400803" y="486519"/>
            <a:ext cx="5255906" cy="17341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solidFill>
                  <a:schemeClr val="accent1"/>
                </a:solidFill>
                <a:latin typeface="+mn-lt"/>
              </a:rPr>
              <a:t>BUDGET TRIP, </a:t>
            </a:r>
            <a:br>
              <a:rPr lang="en-US" sz="3600" b="1" dirty="0">
                <a:solidFill>
                  <a:schemeClr val="accent1"/>
                </a:solidFill>
                <a:latin typeface="+mn-lt"/>
              </a:rPr>
            </a:br>
            <a:r>
              <a:rPr lang="en-US" sz="3600" b="1" dirty="0">
                <a:solidFill>
                  <a:schemeClr val="accent1"/>
                </a:solidFill>
                <a:latin typeface="+mn-lt"/>
              </a:rPr>
              <a:t>SAVE MORE MONEY </a:t>
            </a:r>
            <a:br>
              <a:rPr lang="en-US" sz="3600" b="1" dirty="0">
                <a:solidFill>
                  <a:schemeClr val="accent1"/>
                </a:solidFill>
                <a:latin typeface="+mn-lt"/>
              </a:rPr>
            </a:br>
            <a:r>
              <a:rPr lang="en-US" sz="3600" b="1" dirty="0">
                <a:solidFill>
                  <a:schemeClr val="accent1"/>
                </a:solidFill>
                <a:latin typeface="+mn-lt"/>
              </a:rPr>
              <a:t>IN GROUP.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358D890A-E8FD-435A-9699-78B8E0AC7F9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373" b="2737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35ED0EE-6248-4C43-8CD3-96FA0EB754BE}"/>
              </a:ext>
            </a:extLst>
          </p:cNvPr>
          <p:cNvSpPr/>
          <p:nvPr/>
        </p:nvSpPr>
        <p:spPr>
          <a:xfrm>
            <a:off x="1"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ectangle"/>
          <p:cNvSpPr/>
          <p:nvPr/>
        </p:nvSpPr>
        <p:spPr>
          <a:xfrm>
            <a:off x="1757526" y="2219348"/>
            <a:ext cx="4205090" cy="1213228"/>
          </a:xfrm>
          <a:prstGeom prst="rect">
            <a:avLst/>
          </a:prstGeom>
          <a:solidFill>
            <a:srgbClr val="FFFFFF"/>
          </a:solidFill>
          <a:ln w="25400">
            <a:solidFill>
              <a:srgbClr val="8A8A8B"/>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45" name="Maecenas faucibus mollis interdum. Donec ullamcorper nulla non metus auctor fringilla. Vivamus sagittis lacus vel augue laoreet rutrum faucibus dolor auctor. Etiam porta sem malesuada magna mollisMaecenas faucibus mollis"/>
          <p:cNvSpPr txBox="1"/>
          <p:nvPr/>
        </p:nvSpPr>
        <p:spPr>
          <a:xfrm>
            <a:off x="706710" y="3794625"/>
            <a:ext cx="5209776" cy="114890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gn="just">
              <a:lnSpc>
                <a:spcPct val="150000"/>
              </a:lnSpc>
            </a:pPr>
            <a:r>
              <a:rPr sz="1200" dirty="0">
                <a:solidFill>
                  <a:schemeClr val="bg1"/>
                </a:solidFill>
                <a:latin typeface="+mn-lt"/>
              </a:rPr>
              <a:t>Maecenas </a:t>
            </a:r>
            <a:r>
              <a:rPr sz="1200" dirty="0" err="1">
                <a:solidFill>
                  <a:schemeClr val="bg1"/>
                </a:solidFill>
                <a:latin typeface="+mn-lt"/>
              </a:rPr>
              <a:t>faucibus</a:t>
            </a:r>
            <a:r>
              <a:rPr sz="1200" dirty="0">
                <a:solidFill>
                  <a:schemeClr val="bg1"/>
                </a:solidFill>
                <a:latin typeface="+mn-lt"/>
              </a:rPr>
              <a:t> </a:t>
            </a:r>
            <a:r>
              <a:rPr sz="1200" dirty="0" err="1">
                <a:solidFill>
                  <a:schemeClr val="bg1"/>
                </a:solidFill>
                <a:latin typeface="+mn-lt"/>
              </a:rPr>
              <a:t>mollis</a:t>
            </a:r>
            <a:r>
              <a:rPr sz="1200" dirty="0">
                <a:solidFill>
                  <a:schemeClr val="bg1"/>
                </a:solidFill>
                <a:latin typeface="+mn-lt"/>
              </a:rPr>
              <a:t> </a:t>
            </a:r>
            <a:r>
              <a:rPr sz="1200" dirty="0" err="1">
                <a:solidFill>
                  <a:schemeClr val="bg1"/>
                </a:solidFill>
                <a:latin typeface="+mn-lt"/>
              </a:rPr>
              <a:t>interdum</a:t>
            </a:r>
            <a:r>
              <a:rPr sz="1200" dirty="0">
                <a:solidFill>
                  <a:schemeClr val="bg1"/>
                </a:solidFill>
                <a:latin typeface="+mn-lt"/>
              </a:rPr>
              <a:t>. </a:t>
            </a:r>
            <a:r>
              <a:rPr sz="1200" dirty="0" err="1">
                <a:solidFill>
                  <a:schemeClr val="bg1"/>
                </a:solidFill>
                <a:latin typeface="+mn-lt"/>
              </a:rPr>
              <a:t>Donec</a:t>
            </a:r>
            <a:r>
              <a:rPr sz="1200" dirty="0">
                <a:solidFill>
                  <a:schemeClr val="bg1"/>
                </a:solidFill>
                <a:latin typeface="+mn-lt"/>
              </a:rPr>
              <a:t> </a:t>
            </a:r>
            <a:r>
              <a:rPr sz="1200" dirty="0" err="1">
                <a:solidFill>
                  <a:schemeClr val="bg1"/>
                </a:solidFill>
                <a:latin typeface="+mn-lt"/>
              </a:rPr>
              <a:t>ullamcorper</a:t>
            </a:r>
            <a:r>
              <a:rPr sz="1200" dirty="0">
                <a:solidFill>
                  <a:schemeClr val="bg1"/>
                </a:solidFill>
                <a:latin typeface="+mn-lt"/>
              </a:rPr>
              <a:t> </a:t>
            </a:r>
            <a:r>
              <a:rPr sz="1200" dirty="0" err="1">
                <a:solidFill>
                  <a:schemeClr val="bg1"/>
                </a:solidFill>
                <a:latin typeface="+mn-lt"/>
              </a:rPr>
              <a:t>nulla</a:t>
            </a:r>
            <a:r>
              <a:rPr sz="1200" dirty="0">
                <a:solidFill>
                  <a:schemeClr val="bg1"/>
                </a:solidFill>
                <a:latin typeface="+mn-lt"/>
              </a:rPr>
              <a:t> non </a:t>
            </a:r>
            <a:r>
              <a:rPr sz="1200" dirty="0" err="1">
                <a:solidFill>
                  <a:schemeClr val="bg1"/>
                </a:solidFill>
                <a:latin typeface="+mn-lt"/>
              </a:rPr>
              <a:t>metus</a:t>
            </a:r>
            <a:r>
              <a:rPr sz="1200" dirty="0">
                <a:solidFill>
                  <a:schemeClr val="bg1"/>
                </a:solidFill>
                <a:latin typeface="+mn-lt"/>
              </a:rPr>
              <a:t> </a:t>
            </a:r>
            <a:r>
              <a:rPr sz="1200" dirty="0" err="1">
                <a:solidFill>
                  <a:schemeClr val="bg1"/>
                </a:solidFill>
                <a:latin typeface="+mn-lt"/>
              </a:rPr>
              <a:t>auctor</a:t>
            </a:r>
            <a:r>
              <a:rPr sz="1200" dirty="0">
                <a:solidFill>
                  <a:schemeClr val="bg1"/>
                </a:solidFill>
                <a:latin typeface="+mn-lt"/>
              </a:rPr>
              <a:t> </a:t>
            </a:r>
            <a:r>
              <a:rPr sz="1200" dirty="0" err="1">
                <a:solidFill>
                  <a:schemeClr val="bg1"/>
                </a:solidFill>
                <a:latin typeface="+mn-lt"/>
              </a:rPr>
              <a:t>fringilla</a:t>
            </a:r>
            <a:r>
              <a:rPr sz="1200" dirty="0">
                <a:solidFill>
                  <a:schemeClr val="bg1"/>
                </a:solidFill>
                <a:latin typeface="+mn-lt"/>
              </a:rPr>
              <a:t>. </a:t>
            </a:r>
            <a:r>
              <a:rPr sz="1200" dirty="0" err="1">
                <a:solidFill>
                  <a:schemeClr val="bg1"/>
                </a:solidFill>
                <a:latin typeface="+mn-lt"/>
              </a:rPr>
              <a:t>Vivamus</a:t>
            </a:r>
            <a:r>
              <a:rPr sz="1200" dirty="0">
                <a:solidFill>
                  <a:schemeClr val="bg1"/>
                </a:solidFill>
                <a:latin typeface="+mn-lt"/>
              </a:rPr>
              <a:t> </a:t>
            </a:r>
            <a:r>
              <a:rPr sz="1200" dirty="0" err="1">
                <a:solidFill>
                  <a:schemeClr val="bg1"/>
                </a:solidFill>
                <a:latin typeface="+mn-lt"/>
              </a:rPr>
              <a:t>sagittis</a:t>
            </a:r>
            <a:r>
              <a:rPr sz="1200" dirty="0">
                <a:solidFill>
                  <a:schemeClr val="bg1"/>
                </a:solidFill>
                <a:latin typeface="+mn-lt"/>
              </a:rPr>
              <a:t> </a:t>
            </a:r>
            <a:r>
              <a:rPr sz="1200" dirty="0" err="1">
                <a:solidFill>
                  <a:schemeClr val="bg1"/>
                </a:solidFill>
                <a:latin typeface="+mn-lt"/>
              </a:rPr>
              <a:t>lacus</a:t>
            </a:r>
            <a:r>
              <a:rPr sz="1200" dirty="0">
                <a:solidFill>
                  <a:schemeClr val="bg1"/>
                </a:solidFill>
                <a:latin typeface="+mn-lt"/>
              </a:rPr>
              <a:t> vel </a:t>
            </a:r>
            <a:r>
              <a:rPr sz="1200" dirty="0" err="1">
                <a:solidFill>
                  <a:schemeClr val="bg1"/>
                </a:solidFill>
                <a:latin typeface="+mn-lt"/>
              </a:rPr>
              <a:t>augue</a:t>
            </a:r>
            <a:r>
              <a:rPr sz="1200" dirty="0">
                <a:solidFill>
                  <a:schemeClr val="bg1"/>
                </a:solidFill>
                <a:latin typeface="+mn-lt"/>
              </a:rPr>
              <a:t> </a:t>
            </a:r>
            <a:r>
              <a:rPr sz="1200" dirty="0" err="1">
                <a:solidFill>
                  <a:schemeClr val="bg1"/>
                </a:solidFill>
                <a:latin typeface="+mn-lt"/>
              </a:rPr>
              <a:t>laoreet</a:t>
            </a:r>
            <a:r>
              <a:rPr sz="1200" dirty="0">
                <a:solidFill>
                  <a:schemeClr val="bg1"/>
                </a:solidFill>
                <a:latin typeface="+mn-lt"/>
              </a:rPr>
              <a:t> </a:t>
            </a:r>
            <a:r>
              <a:rPr sz="1200" dirty="0" err="1">
                <a:solidFill>
                  <a:schemeClr val="bg1"/>
                </a:solidFill>
                <a:latin typeface="+mn-lt"/>
              </a:rPr>
              <a:t>rutrum</a:t>
            </a:r>
            <a:r>
              <a:rPr sz="1200" dirty="0">
                <a:solidFill>
                  <a:schemeClr val="bg1"/>
                </a:solidFill>
                <a:latin typeface="+mn-lt"/>
              </a:rPr>
              <a:t> </a:t>
            </a:r>
            <a:r>
              <a:rPr sz="1200" dirty="0" err="1">
                <a:solidFill>
                  <a:schemeClr val="bg1"/>
                </a:solidFill>
                <a:latin typeface="+mn-lt"/>
              </a:rPr>
              <a:t>faucibus</a:t>
            </a:r>
            <a:r>
              <a:rPr sz="1200" dirty="0">
                <a:solidFill>
                  <a:schemeClr val="bg1"/>
                </a:solidFill>
                <a:latin typeface="+mn-lt"/>
              </a:rPr>
              <a:t> dolor </a:t>
            </a:r>
            <a:r>
              <a:rPr sz="1200" dirty="0" err="1">
                <a:solidFill>
                  <a:schemeClr val="bg1"/>
                </a:solidFill>
                <a:latin typeface="+mn-lt"/>
              </a:rPr>
              <a:t>auctor</a:t>
            </a:r>
            <a:r>
              <a:rPr sz="1200" dirty="0">
                <a:solidFill>
                  <a:schemeClr val="bg1"/>
                </a:solidFill>
                <a:latin typeface="+mn-lt"/>
              </a:rPr>
              <a:t>. </a:t>
            </a:r>
            <a:r>
              <a:rPr sz="1200" dirty="0" err="1">
                <a:solidFill>
                  <a:schemeClr val="bg1"/>
                </a:solidFill>
                <a:latin typeface="+mn-lt"/>
              </a:rPr>
              <a:t>Etiam</a:t>
            </a:r>
            <a:r>
              <a:rPr sz="1200" dirty="0">
                <a:solidFill>
                  <a:schemeClr val="bg1"/>
                </a:solidFill>
                <a:latin typeface="+mn-lt"/>
              </a:rPr>
              <a:t> porta </a:t>
            </a:r>
            <a:r>
              <a:rPr sz="1200" dirty="0" err="1">
                <a:solidFill>
                  <a:schemeClr val="bg1"/>
                </a:solidFill>
                <a:latin typeface="+mn-lt"/>
              </a:rPr>
              <a:t>sem</a:t>
            </a:r>
            <a:r>
              <a:rPr sz="1200" dirty="0">
                <a:solidFill>
                  <a:schemeClr val="bg1"/>
                </a:solidFill>
                <a:latin typeface="+mn-lt"/>
              </a:rPr>
              <a:t> </a:t>
            </a:r>
            <a:r>
              <a:rPr sz="1200" dirty="0" err="1">
                <a:solidFill>
                  <a:schemeClr val="bg1"/>
                </a:solidFill>
                <a:latin typeface="+mn-lt"/>
              </a:rPr>
              <a:t>malesuada</a:t>
            </a:r>
            <a:r>
              <a:rPr sz="1200" dirty="0">
                <a:solidFill>
                  <a:schemeClr val="bg1"/>
                </a:solidFill>
                <a:latin typeface="+mn-lt"/>
              </a:rPr>
              <a:t> magna </a:t>
            </a:r>
            <a:r>
              <a:rPr sz="1200" dirty="0" err="1">
                <a:solidFill>
                  <a:schemeClr val="bg1"/>
                </a:solidFill>
                <a:latin typeface="+mn-lt"/>
              </a:rPr>
              <a:t>mollisMaecenas</a:t>
            </a:r>
            <a:r>
              <a:rPr sz="1200" dirty="0">
                <a:solidFill>
                  <a:schemeClr val="bg1"/>
                </a:solidFill>
                <a:latin typeface="+mn-lt"/>
              </a:rPr>
              <a:t> </a:t>
            </a:r>
            <a:r>
              <a:rPr sz="1200" dirty="0" err="1">
                <a:solidFill>
                  <a:schemeClr val="bg1"/>
                </a:solidFill>
                <a:latin typeface="+mn-lt"/>
              </a:rPr>
              <a:t>faucibus</a:t>
            </a:r>
            <a:r>
              <a:rPr sz="1200" dirty="0">
                <a:solidFill>
                  <a:schemeClr val="bg1"/>
                </a:solidFill>
                <a:latin typeface="+mn-lt"/>
              </a:rPr>
              <a:t> </a:t>
            </a:r>
            <a:r>
              <a:rPr sz="1200" dirty="0" err="1">
                <a:solidFill>
                  <a:schemeClr val="bg1"/>
                </a:solidFill>
                <a:latin typeface="+mn-lt"/>
              </a:rPr>
              <a:t>mollis</a:t>
            </a:r>
            <a:endParaRPr sz="1200" dirty="0">
              <a:solidFill>
                <a:schemeClr val="bg1"/>
              </a:solidFill>
              <a:latin typeface="+mn-lt"/>
            </a:endParaRPr>
          </a:p>
        </p:txBody>
      </p:sp>
      <p:sp>
        <p:nvSpPr>
          <p:cNvPr id="646" name="Rectangle"/>
          <p:cNvSpPr/>
          <p:nvPr/>
        </p:nvSpPr>
        <p:spPr>
          <a:xfrm>
            <a:off x="762347" y="5363778"/>
            <a:ext cx="3047973"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647" name="20% DISCOUNT DURING SUMMER"/>
          <p:cNvSpPr txBox="1"/>
          <p:nvPr/>
        </p:nvSpPr>
        <p:spPr>
          <a:xfrm>
            <a:off x="971008" y="5543101"/>
            <a:ext cx="256301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Bold"/>
                <a:ea typeface="Lato Bold"/>
                <a:cs typeface="Lato Bold"/>
                <a:sym typeface="Lato Bold"/>
              </a:defRPr>
            </a:lvl1pPr>
          </a:lstStyle>
          <a:p>
            <a:r>
              <a:rPr sz="1200" b="1" dirty="0">
                <a:solidFill>
                  <a:schemeClr val="bg1"/>
                </a:solidFill>
                <a:latin typeface="+mn-lt"/>
              </a:rPr>
              <a:t>20% DISCOUNT DURING SUMMER</a:t>
            </a:r>
          </a:p>
        </p:txBody>
      </p:sp>
      <p:sp>
        <p:nvSpPr>
          <p:cNvPr id="648" name="Shape"/>
          <p:cNvSpPr/>
          <p:nvPr/>
        </p:nvSpPr>
        <p:spPr>
          <a:xfrm>
            <a:off x="732911" y="2207627"/>
            <a:ext cx="1660327" cy="12366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3242" y="21600"/>
                </a:lnTo>
                <a:lnTo>
                  <a:pt x="15115" y="21600"/>
                </a:lnTo>
                <a:lnTo>
                  <a:pt x="18360" y="21600"/>
                </a:lnTo>
                <a:lnTo>
                  <a:pt x="18360" y="21413"/>
                </a:lnTo>
                <a:lnTo>
                  <a:pt x="21600" y="10384"/>
                </a:lnTo>
                <a:lnTo>
                  <a:pt x="18546" y="0"/>
                </a:lnTo>
                <a:lnTo>
                  <a:pt x="15301" y="0"/>
                </a:lnTo>
                <a:lnTo>
                  <a:pt x="3242" y="0"/>
                </a:lnTo>
                <a:lnTo>
                  <a:pt x="0" y="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49" name="Airplane"/>
          <p:cNvSpPr/>
          <p:nvPr/>
        </p:nvSpPr>
        <p:spPr>
          <a:xfrm>
            <a:off x="1221343" y="2416156"/>
            <a:ext cx="562852" cy="563764"/>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50" name="Male"/>
          <p:cNvSpPr/>
          <p:nvPr/>
        </p:nvSpPr>
        <p:spPr>
          <a:xfrm>
            <a:off x="3050536" y="2423218"/>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51" name="Male"/>
          <p:cNvSpPr/>
          <p:nvPr/>
        </p:nvSpPr>
        <p:spPr>
          <a:xfrm>
            <a:off x="3325962" y="2423218"/>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52" name="Hotel"/>
          <p:cNvSpPr/>
          <p:nvPr/>
        </p:nvSpPr>
        <p:spPr>
          <a:xfrm>
            <a:off x="4544110" y="2416156"/>
            <a:ext cx="465734" cy="563764"/>
          </a:xfrm>
          <a:custGeom>
            <a:avLst/>
            <a:gdLst/>
            <a:ahLst/>
            <a:cxnLst>
              <a:cxn ang="0">
                <a:pos x="wd2" y="hd2"/>
              </a:cxn>
              <a:cxn ang="5400000">
                <a:pos x="wd2" y="hd2"/>
              </a:cxn>
              <a:cxn ang="10800000">
                <a:pos x="wd2" y="hd2"/>
              </a:cxn>
              <a:cxn ang="16200000">
                <a:pos x="wd2" y="hd2"/>
              </a:cxn>
            </a:cxnLst>
            <a:rect l="0" t="0" r="r" b="b"/>
            <a:pathLst>
              <a:path w="21600" h="21600" extrusionOk="0">
                <a:moveTo>
                  <a:pt x="3845" y="0"/>
                </a:moveTo>
                <a:lnTo>
                  <a:pt x="3845" y="21600"/>
                </a:lnTo>
                <a:lnTo>
                  <a:pt x="9622" y="21600"/>
                </a:lnTo>
                <a:lnTo>
                  <a:pt x="9622" y="17888"/>
                </a:lnTo>
                <a:lnTo>
                  <a:pt x="11892" y="17888"/>
                </a:lnTo>
                <a:lnTo>
                  <a:pt x="11892" y="21600"/>
                </a:lnTo>
                <a:lnTo>
                  <a:pt x="13548" y="21600"/>
                </a:lnTo>
                <a:lnTo>
                  <a:pt x="13548" y="17888"/>
                </a:lnTo>
                <a:lnTo>
                  <a:pt x="15817" y="17888"/>
                </a:lnTo>
                <a:lnTo>
                  <a:pt x="15817" y="21600"/>
                </a:lnTo>
                <a:lnTo>
                  <a:pt x="21600" y="21600"/>
                </a:lnTo>
                <a:lnTo>
                  <a:pt x="21600" y="0"/>
                </a:lnTo>
                <a:lnTo>
                  <a:pt x="3845" y="0"/>
                </a:lnTo>
                <a:close/>
                <a:moveTo>
                  <a:pt x="0" y="1697"/>
                </a:moveTo>
                <a:lnTo>
                  <a:pt x="0" y="11543"/>
                </a:lnTo>
                <a:lnTo>
                  <a:pt x="2976" y="11543"/>
                </a:lnTo>
                <a:lnTo>
                  <a:pt x="2976" y="1697"/>
                </a:lnTo>
                <a:lnTo>
                  <a:pt x="0" y="1697"/>
                </a:lnTo>
                <a:close/>
                <a:moveTo>
                  <a:pt x="5704" y="1707"/>
                </a:moveTo>
                <a:lnTo>
                  <a:pt x="7975" y="1707"/>
                </a:lnTo>
                <a:lnTo>
                  <a:pt x="7975" y="3582"/>
                </a:lnTo>
                <a:lnTo>
                  <a:pt x="5704" y="3582"/>
                </a:lnTo>
                <a:lnTo>
                  <a:pt x="5704" y="1707"/>
                </a:lnTo>
                <a:close/>
                <a:moveTo>
                  <a:pt x="9622" y="1707"/>
                </a:moveTo>
                <a:lnTo>
                  <a:pt x="11892" y="1707"/>
                </a:lnTo>
                <a:lnTo>
                  <a:pt x="11892" y="3582"/>
                </a:lnTo>
                <a:lnTo>
                  <a:pt x="9622" y="3582"/>
                </a:lnTo>
                <a:lnTo>
                  <a:pt x="9622" y="1707"/>
                </a:lnTo>
                <a:close/>
                <a:moveTo>
                  <a:pt x="13548" y="1707"/>
                </a:moveTo>
                <a:lnTo>
                  <a:pt x="15817" y="1707"/>
                </a:lnTo>
                <a:lnTo>
                  <a:pt x="15817" y="3582"/>
                </a:lnTo>
                <a:lnTo>
                  <a:pt x="13548" y="3582"/>
                </a:lnTo>
                <a:lnTo>
                  <a:pt x="13548" y="1707"/>
                </a:lnTo>
                <a:close/>
                <a:moveTo>
                  <a:pt x="17473" y="1707"/>
                </a:moveTo>
                <a:lnTo>
                  <a:pt x="19742" y="1707"/>
                </a:lnTo>
                <a:lnTo>
                  <a:pt x="19742" y="3582"/>
                </a:lnTo>
                <a:lnTo>
                  <a:pt x="17473" y="3582"/>
                </a:lnTo>
                <a:lnTo>
                  <a:pt x="17473" y="1707"/>
                </a:lnTo>
                <a:close/>
                <a:moveTo>
                  <a:pt x="1490" y="2307"/>
                </a:moveTo>
                <a:lnTo>
                  <a:pt x="1727" y="2906"/>
                </a:lnTo>
                <a:lnTo>
                  <a:pt x="2486" y="2906"/>
                </a:lnTo>
                <a:lnTo>
                  <a:pt x="1871" y="3275"/>
                </a:lnTo>
                <a:lnTo>
                  <a:pt x="2106" y="3874"/>
                </a:lnTo>
                <a:lnTo>
                  <a:pt x="1490" y="3508"/>
                </a:lnTo>
                <a:lnTo>
                  <a:pt x="877" y="3874"/>
                </a:lnTo>
                <a:lnTo>
                  <a:pt x="1112" y="3275"/>
                </a:lnTo>
                <a:lnTo>
                  <a:pt x="497" y="2906"/>
                </a:lnTo>
                <a:lnTo>
                  <a:pt x="1255" y="2906"/>
                </a:lnTo>
                <a:lnTo>
                  <a:pt x="1490" y="2307"/>
                </a:lnTo>
                <a:close/>
                <a:moveTo>
                  <a:pt x="1490" y="4528"/>
                </a:moveTo>
                <a:lnTo>
                  <a:pt x="1727" y="5129"/>
                </a:lnTo>
                <a:lnTo>
                  <a:pt x="2486" y="5129"/>
                </a:lnTo>
                <a:lnTo>
                  <a:pt x="1871" y="5495"/>
                </a:lnTo>
                <a:lnTo>
                  <a:pt x="2106" y="6095"/>
                </a:lnTo>
                <a:lnTo>
                  <a:pt x="1490" y="5728"/>
                </a:lnTo>
                <a:lnTo>
                  <a:pt x="877" y="6095"/>
                </a:lnTo>
                <a:lnTo>
                  <a:pt x="1112" y="5495"/>
                </a:lnTo>
                <a:lnTo>
                  <a:pt x="497" y="5129"/>
                </a:lnTo>
                <a:lnTo>
                  <a:pt x="1255" y="5129"/>
                </a:lnTo>
                <a:lnTo>
                  <a:pt x="1490" y="4528"/>
                </a:lnTo>
                <a:close/>
                <a:moveTo>
                  <a:pt x="5704" y="4987"/>
                </a:moveTo>
                <a:lnTo>
                  <a:pt x="7975" y="4987"/>
                </a:lnTo>
                <a:lnTo>
                  <a:pt x="7975" y="6863"/>
                </a:lnTo>
                <a:lnTo>
                  <a:pt x="5704" y="6863"/>
                </a:lnTo>
                <a:lnTo>
                  <a:pt x="5704" y="4987"/>
                </a:lnTo>
                <a:close/>
                <a:moveTo>
                  <a:pt x="9622" y="4987"/>
                </a:moveTo>
                <a:lnTo>
                  <a:pt x="11892" y="4987"/>
                </a:lnTo>
                <a:lnTo>
                  <a:pt x="11892" y="6863"/>
                </a:lnTo>
                <a:lnTo>
                  <a:pt x="9622" y="6863"/>
                </a:lnTo>
                <a:lnTo>
                  <a:pt x="9622" y="4987"/>
                </a:lnTo>
                <a:close/>
                <a:moveTo>
                  <a:pt x="13548" y="4987"/>
                </a:moveTo>
                <a:lnTo>
                  <a:pt x="15817" y="4987"/>
                </a:lnTo>
                <a:lnTo>
                  <a:pt x="15817" y="6863"/>
                </a:lnTo>
                <a:lnTo>
                  <a:pt x="13548" y="6863"/>
                </a:lnTo>
                <a:lnTo>
                  <a:pt x="13548" y="4987"/>
                </a:lnTo>
                <a:close/>
                <a:moveTo>
                  <a:pt x="17473" y="4987"/>
                </a:moveTo>
                <a:lnTo>
                  <a:pt x="19742" y="4987"/>
                </a:lnTo>
                <a:lnTo>
                  <a:pt x="19742" y="6863"/>
                </a:lnTo>
                <a:lnTo>
                  <a:pt x="17473" y="6863"/>
                </a:lnTo>
                <a:lnTo>
                  <a:pt x="17473" y="4987"/>
                </a:lnTo>
                <a:close/>
                <a:moveTo>
                  <a:pt x="1490" y="6939"/>
                </a:moveTo>
                <a:lnTo>
                  <a:pt x="1727" y="7539"/>
                </a:lnTo>
                <a:lnTo>
                  <a:pt x="2486" y="7539"/>
                </a:lnTo>
                <a:lnTo>
                  <a:pt x="1871" y="7905"/>
                </a:lnTo>
                <a:lnTo>
                  <a:pt x="2106" y="8507"/>
                </a:lnTo>
                <a:lnTo>
                  <a:pt x="1490" y="8138"/>
                </a:lnTo>
                <a:lnTo>
                  <a:pt x="877" y="8507"/>
                </a:lnTo>
                <a:lnTo>
                  <a:pt x="1112" y="7905"/>
                </a:lnTo>
                <a:lnTo>
                  <a:pt x="497" y="7539"/>
                </a:lnTo>
                <a:lnTo>
                  <a:pt x="1255" y="7539"/>
                </a:lnTo>
                <a:lnTo>
                  <a:pt x="1490" y="6939"/>
                </a:lnTo>
                <a:close/>
                <a:moveTo>
                  <a:pt x="5704" y="8274"/>
                </a:moveTo>
                <a:lnTo>
                  <a:pt x="7975" y="8274"/>
                </a:lnTo>
                <a:lnTo>
                  <a:pt x="7975" y="10148"/>
                </a:lnTo>
                <a:lnTo>
                  <a:pt x="5704" y="10148"/>
                </a:lnTo>
                <a:lnTo>
                  <a:pt x="5704" y="8274"/>
                </a:lnTo>
                <a:close/>
                <a:moveTo>
                  <a:pt x="9622" y="8274"/>
                </a:moveTo>
                <a:lnTo>
                  <a:pt x="11892" y="8274"/>
                </a:lnTo>
                <a:lnTo>
                  <a:pt x="11892" y="10148"/>
                </a:lnTo>
                <a:lnTo>
                  <a:pt x="9622" y="10148"/>
                </a:lnTo>
                <a:lnTo>
                  <a:pt x="9622" y="8274"/>
                </a:lnTo>
                <a:close/>
                <a:moveTo>
                  <a:pt x="13548" y="8274"/>
                </a:moveTo>
                <a:lnTo>
                  <a:pt x="15817" y="8274"/>
                </a:lnTo>
                <a:lnTo>
                  <a:pt x="15817" y="10148"/>
                </a:lnTo>
                <a:lnTo>
                  <a:pt x="13548" y="10148"/>
                </a:lnTo>
                <a:lnTo>
                  <a:pt x="13548" y="8274"/>
                </a:lnTo>
                <a:close/>
                <a:moveTo>
                  <a:pt x="17473" y="8274"/>
                </a:moveTo>
                <a:lnTo>
                  <a:pt x="19742" y="8274"/>
                </a:lnTo>
                <a:lnTo>
                  <a:pt x="19742" y="10148"/>
                </a:lnTo>
                <a:lnTo>
                  <a:pt x="17473" y="10148"/>
                </a:lnTo>
                <a:lnTo>
                  <a:pt x="17473" y="8274"/>
                </a:lnTo>
                <a:close/>
                <a:moveTo>
                  <a:pt x="1490" y="9224"/>
                </a:moveTo>
                <a:lnTo>
                  <a:pt x="1727" y="9824"/>
                </a:lnTo>
                <a:lnTo>
                  <a:pt x="2486" y="9824"/>
                </a:lnTo>
                <a:lnTo>
                  <a:pt x="1871" y="10192"/>
                </a:lnTo>
                <a:lnTo>
                  <a:pt x="2106" y="10792"/>
                </a:lnTo>
                <a:lnTo>
                  <a:pt x="1490" y="10425"/>
                </a:lnTo>
                <a:lnTo>
                  <a:pt x="877" y="10792"/>
                </a:lnTo>
                <a:lnTo>
                  <a:pt x="1112" y="10192"/>
                </a:lnTo>
                <a:lnTo>
                  <a:pt x="497" y="9824"/>
                </a:lnTo>
                <a:lnTo>
                  <a:pt x="1255" y="9824"/>
                </a:lnTo>
                <a:lnTo>
                  <a:pt x="1490" y="9224"/>
                </a:lnTo>
                <a:close/>
                <a:moveTo>
                  <a:pt x="5704" y="11553"/>
                </a:moveTo>
                <a:lnTo>
                  <a:pt x="7975" y="11553"/>
                </a:lnTo>
                <a:lnTo>
                  <a:pt x="7975" y="13429"/>
                </a:lnTo>
                <a:lnTo>
                  <a:pt x="5704" y="13429"/>
                </a:lnTo>
                <a:lnTo>
                  <a:pt x="5704" y="11553"/>
                </a:lnTo>
                <a:close/>
                <a:moveTo>
                  <a:pt x="9622" y="11553"/>
                </a:moveTo>
                <a:lnTo>
                  <a:pt x="11892" y="11553"/>
                </a:lnTo>
                <a:lnTo>
                  <a:pt x="11892" y="13429"/>
                </a:lnTo>
                <a:lnTo>
                  <a:pt x="9622" y="13429"/>
                </a:lnTo>
                <a:lnTo>
                  <a:pt x="9622" y="11553"/>
                </a:lnTo>
                <a:close/>
                <a:moveTo>
                  <a:pt x="13548" y="11553"/>
                </a:moveTo>
                <a:lnTo>
                  <a:pt x="15817" y="11553"/>
                </a:lnTo>
                <a:lnTo>
                  <a:pt x="15817" y="13429"/>
                </a:lnTo>
                <a:lnTo>
                  <a:pt x="13548" y="13429"/>
                </a:lnTo>
                <a:lnTo>
                  <a:pt x="13548" y="11553"/>
                </a:lnTo>
                <a:close/>
                <a:moveTo>
                  <a:pt x="17473" y="11553"/>
                </a:moveTo>
                <a:lnTo>
                  <a:pt x="19742" y="11553"/>
                </a:lnTo>
                <a:lnTo>
                  <a:pt x="19742" y="13429"/>
                </a:lnTo>
                <a:lnTo>
                  <a:pt x="17473" y="13429"/>
                </a:lnTo>
                <a:lnTo>
                  <a:pt x="17473" y="11553"/>
                </a:lnTo>
                <a:close/>
                <a:moveTo>
                  <a:pt x="5704" y="14840"/>
                </a:moveTo>
                <a:lnTo>
                  <a:pt x="7975" y="14840"/>
                </a:lnTo>
                <a:lnTo>
                  <a:pt x="7975" y="16714"/>
                </a:lnTo>
                <a:lnTo>
                  <a:pt x="5704" y="16714"/>
                </a:lnTo>
                <a:lnTo>
                  <a:pt x="5704" y="14840"/>
                </a:lnTo>
                <a:close/>
                <a:moveTo>
                  <a:pt x="9622" y="14840"/>
                </a:moveTo>
                <a:lnTo>
                  <a:pt x="11892" y="14840"/>
                </a:lnTo>
                <a:lnTo>
                  <a:pt x="11892" y="16714"/>
                </a:lnTo>
                <a:lnTo>
                  <a:pt x="9622" y="16714"/>
                </a:lnTo>
                <a:lnTo>
                  <a:pt x="9622" y="14840"/>
                </a:lnTo>
                <a:close/>
                <a:moveTo>
                  <a:pt x="13548" y="14840"/>
                </a:moveTo>
                <a:lnTo>
                  <a:pt x="15817" y="14840"/>
                </a:lnTo>
                <a:lnTo>
                  <a:pt x="15817" y="16714"/>
                </a:lnTo>
                <a:lnTo>
                  <a:pt x="13548" y="16714"/>
                </a:lnTo>
                <a:lnTo>
                  <a:pt x="13548" y="14840"/>
                </a:lnTo>
                <a:close/>
                <a:moveTo>
                  <a:pt x="17473" y="14840"/>
                </a:moveTo>
                <a:lnTo>
                  <a:pt x="19742" y="14840"/>
                </a:lnTo>
                <a:lnTo>
                  <a:pt x="19742" y="16714"/>
                </a:lnTo>
                <a:lnTo>
                  <a:pt x="17473" y="16714"/>
                </a:lnTo>
                <a:lnTo>
                  <a:pt x="17473" y="1484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53" name="budget flight"/>
          <p:cNvSpPr txBox="1"/>
          <p:nvPr/>
        </p:nvSpPr>
        <p:spPr>
          <a:xfrm>
            <a:off x="897328" y="3033509"/>
            <a:ext cx="127291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FFFFFF"/>
                </a:solidFill>
                <a:latin typeface="Lato Regular"/>
                <a:ea typeface="Lato Regular"/>
                <a:cs typeface="Lato Regular"/>
                <a:sym typeface="Lato Regular"/>
              </a:defRPr>
            </a:lvl1pPr>
          </a:lstStyle>
          <a:p>
            <a:r>
              <a:rPr sz="1200">
                <a:latin typeface="+mn-lt"/>
              </a:rPr>
              <a:t>budget flight</a:t>
            </a:r>
          </a:p>
        </p:txBody>
      </p:sp>
      <p:sp>
        <p:nvSpPr>
          <p:cNvPr id="654" name="Group trip"/>
          <p:cNvSpPr txBox="1"/>
          <p:nvPr/>
        </p:nvSpPr>
        <p:spPr>
          <a:xfrm>
            <a:off x="2961843" y="3033509"/>
            <a:ext cx="99803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Group trip</a:t>
            </a:r>
          </a:p>
        </p:txBody>
      </p:sp>
      <p:sp>
        <p:nvSpPr>
          <p:cNvPr id="655" name="near hotels"/>
          <p:cNvSpPr txBox="1"/>
          <p:nvPr/>
        </p:nvSpPr>
        <p:spPr>
          <a:xfrm>
            <a:off x="4467618" y="3033509"/>
            <a:ext cx="112492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near hotels</a:t>
            </a:r>
          </a:p>
        </p:txBody>
      </p:sp>
      <p:sp>
        <p:nvSpPr>
          <p:cNvPr id="656" name="Male"/>
          <p:cNvSpPr/>
          <p:nvPr/>
        </p:nvSpPr>
        <p:spPr>
          <a:xfrm>
            <a:off x="3601388" y="2416156"/>
            <a:ext cx="208932" cy="56376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57" name="3.5"/>
          <p:cNvSpPr txBox="1"/>
          <p:nvPr/>
        </p:nvSpPr>
        <p:spPr>
          <a:xfrm>
            <a:off x="5087526" y="2738704"/>
            <a:ext cx="203005" cy="22531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cap="all" spc="-64">
                <a:solidFill>
                  <a:schemeClr val="accent4">
                    <a:hueOff val="-1081314"/>
                    <a:satOff val="4338"/>
                    <a:lumOff val="-8931"/>
                  </a:schemeClr>
                </a:solidFill>
                <a:latin typeface="Lato Bold"/>
                <a:ea typeface="Lato Bold"/>
                <a:cs typeface="Lato Bold"/>
                <a:sym typeface="Lato Bold"/>
              </a:defRPr>
            </a:lvl1pPr>
          </a:lstStyle>
          <a:p>
            <a:r>
              <a:rPr sz="900">
                <a:latin typeface="+mn-lt"/>
              </a:rPr>
              <a:t>3.5</a:t>
            </a:r>
          </a:p>
        </p:txBody>
      </p:sp>
      <p:sp>
        <p:nvSpPr>
          <p:cNvPr id="658" name="Star"/>
          <p:cNvSpPr/>
          <p:nvPr/>
        </p:nvSpPr>
        <p:spPr>
          <a:xfrm>
            <a:off x="5119959" y="2416156"/>
            <a:ext cx="282162" cy="268352"/>
          </a:xfrm>
          <a:prstGeom prst="star5">
            <a:avLst>
              <a:gd name="adj" fmla="val 19100"/>
              <a:gd name="hf" fmla="val 105146"/>
              <a:gd name="vf" fmla="val 110557"/>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3" name="Budget Trip, Save More Money in Group.">
            <a:extLst>
              <a:ext uri="{FF2B5EF4-FFF2-40B4-BE49-F238E27FC236}">
                <a16:creationId xmlns:a16="http://schemas.microsoft.com/office/drawing/2014/main" id="{28894C2B-480A-46DD-9A1F-4CB539AB78BB}"/>
              </a:ext>
            </a:extLst>
          </p:cNvPr>
          <p:cNvSpPr txBox="1"/>
          <p:nvPr/>
        </p:nvSpPr>
        <p:spPr>
          <a:xfrm>
            <a:off x="706710" y="820668"/>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latin typeface="+mn-lt"/>
              </a:rPr>
              <a:t>BUDGET TRIP, </a:t>
            </a:r>
            <a:br>
              <a:rPr lang="en-US" sz="3600" b="1" dirty="0">
                <a:latin typeface="+mn-lt"/>
              </a:rPr>
            </a:br>
            <a:r>
              <a:rPr lang="en-US" sz="3600" b="1" dirty="0">
                <a:latin typeface="+mn-lt"/>
              </a:rPr>
              <a:t>SAVE MORE MONEY IN GROUP.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7916CD-B91D-4C76-9BE7-6E7AD51A57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384" b="31384"/>
          <a:stretch>
            <a:fillRect/>
          </a:stretch>
        </p:blipFill>
        <p:spPr/>
      </p:pic>
      <p:pic>
        <p:nvPicPr>
          <p:cNvPr id="661" name="Image" descr="Image"/>
          <p:cNvPicPr>
            <a:picLocks noChangeAspect="1"/>
          </p:cNvPicPr>
          <p:nvPr/>
        </p:nvPicPr>
        <p:blipFill>
          <a:blip r:embed="rId3"/>
          <a:stretch>
            <a:fillRect/>
          </a:stretch>
        </p:blipFill>
        <p:spPr>
          <a:xfrm flipH="1">
            <a:off x="0" y="2388979"/>
            <a:ext cx="12192000" cy="1295400"/>
          </a:xfrm>
          <a:prstGeom prst="rect">
            <a:avLst/>
          </a:prstGeom>
          <a:ln w="12700">
            <a:miter lim="400000"/>
          </a:ln>
        </p:spPr>
      </p:pic>
      <p:grpSp>
        <p:nvGrpSpPr>
          <p:cNvPr id="664" name="Group"/>
          <p:cNvGrpSpPr/>
          <p:nvPr/>
        </p:nvGrpSpPr>
        <p:grpSpPr>
          <a:xfrm>
            <a:off x="1818690" y="2367941"/>
            <a:ext cx="8554623" cy="1317189"/>
            <a:chOff x="0" y="0"/>
            <a:chExt cx="17109244" cy="2634375"/>
          </a:xfrm>
        </p:grpSpPr>
        <p:sp>
          <p:nvSpPr>
            <p:cNvPr id="662" name="Rectangle"/>
            <p:cNvSpPr/>
            <p:nvPr/>
          </p:nvSpPr>
          <p:spPr>
            <a:xfrm>
              <a:off x="2" y="24968"/>
              <a:ext cx="17109242" cy="2584454"/>
            </a:xfrm>
            <a:prstGeom prst="rect">
              <a:avLst/>
            </a:prstGeom>
            <a:solidFill>
              <a:srgbClr val="FFFFFF"/>
            </a:solidFill>
            <a:ln w="25400" cap="flat">
              <a:noFill/>
              <a:prstDash val="solid"/>
              <a:miter lim="400000"/>
            </a:ln>
            <a:effectLst>
              <a:outerShdw blurRad="698500" dist="38100" dir="5400000" algn="t" rotWithShape="0">
                <a:prstClr val="black">
                  <a:alpha val="11000"/>
                </a:prstClr>
              </a:outerShdw>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sp>
          <p:nvSpPr>
            <p:cNvPr id="663" name="Shape"/>
            <p:cNvSpPr/>
            <p:nvPr/>
          </p:nvSpPr>
          <p:spPr>
            <a:xfrm>
              <a:off x="0" y="0"/>
              <a:ext cx="3536877" cy="26343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3242" y="21600"/>
                  </a:lnTo>
                  <a:lnTo>
                    <a:pt x="15115" y="21600"/>
                  </a:lnTo>
                  <a:lnTo>
                    <a:pt x="18360" y="21600"/>
                  </a:lnTo>
                  <a:lnTo>
                    <a:pt x="18360" y="21413"/>
                  </a:lnTo>
                  <a:lnTo>
                    <a:pt x="21600" y="10384"/>
                  </a:lnTo>
                  <a:lnTo>
                    <a:pt x="18546" y="0"/>
                  </a:lnTo>
                  <a:lnTo>
                    <a:pt x="15301" y="0"/>
                  </a:lnTo>
                  <a:lnTo>
                    <a:pt x="3242" y="0"/>
                  </a:lnTo>
                  <a:lnTo>
                    <a:pt x="0" y="0"/>
                  </a:lnTo>
                  <a:close/>
                </a:path>
              </a:pathLst>
            </a:custGeom>
            <a:solidFill>
              <a:schemeClr val="accent4"/>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sz="1500"/>
            </a:p>
          </p:txBody>
        </p:sp>
      </p:grpSp>
      <p:sp>
        <p:nvSpPr>
          <p:cNvPr id="665" name="Airplane"/>
          <p:cNvSpPr/>
          <p:nvPr/>
        </p:nvSpPr>
        <p:spPr>
          <a:xfrm>
            <a:off x="2343306" y="2584872"/>
            <a:ext cx="562852" cy="563765"/>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66" name="budget flight"/>
          <p:cNvSpPr txBox="1"/>
          <p:nvPr/>
        </p:nvSpPr>
        <p:spPr>
          <a:xfrm>
            <a:off x="2019291" y="3202225"/>
            <a:ext cx="127291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solidFill>
                  <a:srgbClr val="FFFFFF"/>
                </a:solidFill>
                <a:latin typeface="Lato Regular"/>
                <a:ea typeface="Lato Regular"/>
                <a:cs typeface="Lato Regular"/>
                <a:sym typeface="Lato Regular"/>
              </a:defRPr>
            </a:lvl1pPr>
          </a:lstStyle>
          <a:p>
            <a:r>
              <a:rPr sz="1200">
                <a:latin typeface="+mn-lt"/>
              </a:rPr>
              <a:t>budget flight</a:t>
            </a:r>
          </a:p>
        </p:txBody>
      </p:sp>
      <p:sp>
        <p:nvSpPr>
          <p:cNvPr id="667" name="Male"/>
          <p:cNvSpPr/>
          <p:nvPr/>
        </p:nvSpPr>
        <p:spPr>
          <a:xfrm>
            <a:off x="4169606" y="2610877"/>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68" name="Male"/>
          <p:cNvSpPr/>
          <p:nvPr/>
        </p:nvSpPr>
        <p:spPr>
          <a:xfrm>
            <a:off x="4445032" y="2610877"/>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69" name="Group trip"/>
          <p:cNvSpPr txBox="1"/>
          <p:nvPr/>
        </p:nvSpPr>
        <p:spPr>
          <a:xfrm>
            <a:off x="4080913" y="3221168"/>
            <a:ext cx="99803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Group trip</a:t>
            </a:r>
          </a:p>
        </p:txBody>
      </p:sp>
      <p:sp>
        <p:nvSpPr>
          <p:cNvPr id="670" name="Male"/>
          <p:cNvSpPr/>
          <p:nvPr/>
        </p:nvSpPr>
        <p:spPr>
          <a:xfrm>
            <a:off x="4720458" y="2603815"/>
            <a:ext cx="208932" cy="56376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71" name="pro. guide"/>
          <p:cNvSpPr txBox="1"/>
          <p:nvPr/>
        </p:nvSpPr>
        <p:spPr>
          <a:xfrm>
            <a:off x="7323308" y="3221168"/>
            <a:ext cx="949940"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pro. guide</a:t>
            </a:r>
          </a:p>
        </p:txBody>
      </p:sp>
      <p:sp>
        <p:nvSpPr>
          <p:cNvPr id="672" name="Hotel"/>
          <p:cNvSpPr/>
          <p:nvPr/>
        </p:nvSpPr>
        <p:spPr>
          <a:xfrm>
            <a:off x="5736687" y="2610272"/>
            <a:ext cx="465734" cy="563765"/>
          </a:xfrm>
          <a:custGeom>
            <a:avLst/>
            <a:gdLst/>
            <a:ahLst/>
            <a:cxnLst>
              <a:cxn ang="0">
                <a:pos x="wd2" y="hd2"/>
              </a:cxn>
              <a:cxn ang="5400000">
                <a:pos x="wd2" y="hd2"/>
              </a:cxn>
              <a:cxn ang="10800000">
                <a:pos x="wd2" y="hd2"/>
              </a:cxn>
              <a:cxn ang="16200000">
                <a:pos x="wd2" y="hd2"/>
              </a:cxn>
            </a:cxnLst>
            <a:rect l="0" t="0" r="r" b="b"/>
            <a:pathLst>
              <a:path w="21600" h="21600" extrusionOk="0">
                <a:moveTo>
                  <a:pt x="3845" y="0"/>
                </a:moveTo>
                <a:lnTo>
                  <a:pt x="3845" y="21600"/>
                </a:lnTo>
                <a:lnTo>
                  <a:pt x="9622" y="21600"/>
                </a:lnTo>
                <a:lnTo>
                  <a:pt x="9622" y="17888"/>
                </a:lnTo>
                <a:lnTo>
                  <a:pt x="11892" y="17888"/>
                </a:lnTo>
                <a:lnTo>
                  <a:pt x="11892" y="21600"/>
                </a:lnTo>
                <a:lnTo>
                  <a:pt x="13548" y="21600"/>
                </a:lnTo>
                <a:lnTo>
                  <a:pt x="13548" y="17888"/>
                </a:lnTo>
                <a:lnTo>
                  <a:pt x="15817" y="17888"/>
                </a:lnTo>
                <a:lnTo>
                  <a:pt x="15817" y="21600"/>
                </a:lnTo>
                <a:lnTo>
                  <a:pt x="21600" y="21600"/>
                </a:lnTo>
                <a:lnTo>
                  <a:pt x="21600" y="0"/>
                </a:lnTo>
                <a:lnTo>
                  <a:pt x="3845" y="0"/>
                </a:lnTo>
                <a:close/>
                <a:moveTo>
                  <a:pt x="0" y="1697"/>
                </a:moveTo>
                <a:lnTo>
                  <a:pt x="0" y="11543"/>
                </a:lnTo>
                <a:lnTo>
                  <a:pt x="2976" y="11543"/>
                </a:lnTo>
                <a:lnTo>
                  <a:pt x="2976" y="1697"/>
                </a:lnTo>
                <a:lnTo>
                  <a:pt x="0" y="1697"/>
                </a:lnTo>
                <a:close/>
                <a:moveTo>
                  <a:pt x="5704" y="1707"/>
                </a:moveTo>
                <a:lnTo>
                  <a:pt x="7975" y="1707"/>
                </a:lnTo>
                <a:lnTo>
                  <a:pt x="7975" y="3582"/>
                </a:lnTo>
                <a:lnTo>
                  <a:pt x="5704" y="3582"/>
                </a:lnTo>
                <a:lnTo>
                  <a:pt x="5704" y="1707"/>
                </a:lnTo>
                <a:close/>
                <a:moveTo>
                  <a:pt x="9622" y="1707"/>
                </a:moveTo>
                <a:lnTo>
                  <a:pt x="11892" y="1707"/>
                </a:lnTo>
                <a:lnTo>
                  <a:pt x="11892" y="3582"/>
                </a:lnTo>
                <a:lnTo>
                  <a:pt x="9622" y="3582"/>
                </a:lnTo>
                <a:lnTo>
                  <a:pt x="9622" y="1707"/>
                </a:lnTo>
                <a:close/>
                <a:moveTo>
                  <a:pt x="13548" y="1707"/>
                </a:moveTo>
                <a:lnTo>
                  <a:pt x="15817" y="1707"/>
                </a:lnTo>
                <a:lnTo>
                  <a:pt x="15817" y="3582"/>
                </a:lnTo>
                <a:lnTo>
                  <a:pt x="13548" y="3582"/>
                </a:lnTo>
                <a:lnTo>
                  <a:pt x="13548" y="1707"/>
                </a:lnTo>
                <a:close/>
                <a:moveTo>
                  <a:pt x="17473" y="1707"/>
                </a:moveTo>
                <a:lnTo>
                  <a:pt x="19742" y="1707"/>
                </a:lnTo>
                <a:lnTo>
                  <a:pt x="19742" y="3582"/>
                </a:lnTo>
                <a:lnTo>
                  <a:pt x="17473" y="3582"/>
                </a:lnTo>
                <a:lnTo>
                  <a:pt x="17473" y="1707"/>
                </a:lnTo>
                <a:close/>
                <a:moveTo>
                  <a:pt x="1490" y="2307"/>
                </a:moveTo>
                <a:lnTo>
                  <a:pt x="1727" y="2906"/>
                </a:lnTo>
                <a:lnTo>
                  <a:pt x="2486" y="2906"/>
                </a:lnTo>
                <a:lnTo>
                  <a:pt x="1871" y="3275"/>
                </a:lnTo>
                <a:lnTo>
                  <a:pt x="2106" y="3874"/>
                </a:lnTo>
                <a:lnTo>
                  <a:pt x="1490" y="3508"/>
                </a:lnTo>
                <a:lnTo>
                  <a:pt x="877" y="3874"/>
                </a:lnTo>
                <a:lnTo>
                  <a:pt x="1112" y="3275"/>
                </a:lnTo>
                <a:lnTo>
                  <a:pt x="497" y="2906"/>
                </a:lnTo>
                <a:lnTo>
                  <a:pt x="1255" y="2906"/>
                </a:lnTo>
                <a:lnTo>
                  <a:pt x="1490" y="2307"/>
                </a:lnTo>
                <a:close/>
                <a:moveTo>
                  <a:pt x="1490" y="4528"/>
                </a:moveTo>
                <a:lnTo>
                  <a:pt x="1727" y="5129"/>
                </a:lnTo>
                <a:lnTo>
                  <a:pt x="2486" y="5129"/>
                </a:lnTo>
                <a:lnTo>
                  <a:pt x="1871" y="5495"/>
                </a:lnTo>
                <a:lnTo>
                  <a:pt x="2106" y="6095"/>
                </a:lnTo>
                <a:lnTo>
                  <a:pt x="1490" y="5728"/>
                </a:lnTo>
                <a:lnTo>
                  <a:pt x="877" y="6095"/>
                </a:lnTo>
                <a:lnTo>
                  <a:pt x="1112" y="5495"/>
                </a:lnTo>
                <a:lnTo>
                  <a:pt x="497" y="5129"/>
                </a:lnTo>
                <a:lnTo>
                  <a:pt x="1255" y="5129"/>
                </a:lnTo>
                <a:lnTo>
                  <a:pt x="1490" y="4528"/>
                </a:lnTo>
                <a:close/>
                <a:moveTo>
                  <a:pt x="5704" y="4987"/>
                </a:moveTo>
                <a:lnTo>
                  <a:pt x="7975" y="4987"/>
                </a:lnTo>
                <a:lnTo>
                  <a:pt x="7975" y="6863"/>
                </a:lnTo>
                <a:lnTo>
                  <a:pt x="5704" y="6863"/>
                </a:lnTo>
                <a:lnTo>
                  <a:pt x="5704" y="4987"/>
                </a:lnTo>
                <a:close/>
                <a:moveTo>
                  <a:pt x="9622" y="4987"/>
                </a:moveTo>
                <a:lnTo>
                  <a:pt x="11892" y="4987"/>
                </a:lnTo>
                <a:lnTo>
                  <a:pt x="11892" y="6863"/>
                </a:lnTo>
                <a:lnTo>
                  <a:pt x="9622" y="6863"/>
                </a:lnTo>
                <a:lnTo>
                  <a:pt x="9622" y="4987"/>
                </a:lnTo>
                <a:close/>
                <a:moveTo>
                  <a:pt x="13548" y="4987"/>
                </a:moveTo>
                <a:lnTo>
                  <a:pt x="15817" y="4987"/>
                </a:lnTo>
                <a:lnTo>
                  <a:pt x="15817" y="6863"/>
                </a:lnTo>
                <a:lnTo>
                  <a:pt x="13548" y="6863"/>
                </a:lnTo>
                <a:lnTo>
                  <a:pt x="13548" y="4987"/>
                </a:lnTo>
                <a:close/>
                <a:moveTo>
                  <a:pt x="17473" y="4987"/>
                </a:moveTo>
                <a:lnTo>
                  <a:pt x="19742" y="4987"/>
                </a:lnTo>
                <a:lnTo>
                  <a:pt x="19742" y="6863"/>
                </a:lnTo>
                <a:lnTo>
                  <a:pt x="17473" y="6863"/>
                </a:lnTo>
                <a:lnTo>
                  <a:pt x="17473" y="4987"/>
                </a:lnTo>
                <a:close/>
                <a:moveTo>
                  <a:pt x="1490" y="6939"/>
                </a:moveTo>
                <a:lnTo>
                  <a:pt x="1727" y="7539"/>
                </a:lnTo>
                <a:lnTo>
                  <a:pt x="2486" y="7539"/>
                </a:lnTo>
                <a:lnTo>
                  <a:pt x="1871" y="7905"/>
                </a:lnTo>
                <a:lnTo>
                  <a:pt x="2106" y="8507"/>
                </a:lnTo>
                <a:lnTo>
                  <a:pt x="1490" y="8138"/>
                </a:lnTo>
                <a:lnTo>
                  <a:pt x="877" y="8507"/>
                </a:lnTo>
                <a:lnTo>
                  <a:pt x="1112" y="7905"/>
                </a:lnTo>
                <a:lnTo>
                  <a:pt x="497" y="7539"/>
                </a:lnTo>
                <a:lnTo>
                  <a:pt x="1255" y="7539"/>
                </a:lnTo>
                <a:lnTo>
                  <a:pt x="1490" y="6939"/>
                </a:lnTo>
                <a:close/>
                <a:moveTo>
                  <a:pt x="5704" y="8274"/>
                </a:moveTo>
                <a:lnTo>
                  <a:pt x="7975" y="8274"/>
                </a:lnTo>
                <a:lnTo>
                  <a:pt x="7975" y="10148"/>
                </a:lnTo>
                <a:lnTo>
                  <a:pt x="5704" y="10148"/>
                </a:lnTo>
                <a:lnTo>
                  <a:pt x="5704" y="8274"/>
                </a:lnTo>
                <a:close/>
                <a:moveTo>
                  <a:pt x="9622" y="8274"/>
                </a:moveTo>
                <a:lnTo>
                  <a:pt x="11892" y="8274"/>
                </a:lnTo>
                <a:lnTo>
                  <a:pt x="11892" y="10148"/>
                </a:lnTo>
                <a:lnTo>
                  <a:pt x="9622" y="10148"/>
                </a:lnTo>
                <a:lnTo>
                  <a:pt x="9622" y="8274"/>
                </a:lnTo>
                <a:close/>
                <a:moveTo>
                  <a:pt x="13548" y="8274"/>
                </a:moveTo>
                <a:lnTo>
                  <a:pt x="15817" y="8274"/>
                </a:lnTo>
                <a:lnTo>
                  <a:pt x="15817" y="10148"/>
                </a:lnTo>
                <a:lnTo>
                  <a:pt x="13548" y="10148"/>
                </a:lnTo>
                <a:lnTo>
                  <a:pt x="13548" y="8274"/>
                </a:lnTo>
                <a:close/>
                <a:moveTo>
                  <a:pt x="17473" y="8274"/>
                </a:moveTo>
                <a:lnTo>
                  <a:pt x="19742" y="8274"/>
                </a:lnTo>
                <a:lnTo>
                  <a:pt x="19742" y="10148"/>
                </a:lnTo>
                <a:lnTo>
                  <a:pt x="17473" y="10148"/>
                </a:lnTo>
                <a:lnTo>
                  <a:pt x="17473" y="8274"/>
                </a:lnTo>
                <a:close/>
                <a:moveTo>
                  <a:pt x="1490" y="9224"/>
                </a:moveTo>
                <a:lnTo>
                  <a:pt x="1727" y="9824"/>
                </a:lnTo>
                <a:lnTo>
                  <a:pt x="2486" y="9824"/>
                </a:lnTo>
                <a:lnTo>
                  <a:pt x="1871" y="10192"/>
                </a:lnTo>
                <a:lnTo>
                  <a:pt x="2106" y="10792"/>
                </a:lnTo>
                <a:lnTo>
                  <a:pt x="1490" y="10425"/>
                </a:lnTo>
                <a:lnTo>
                  <a:pt x="877" y="10792"/>
                </a:lnTo>
                <a:lnTo>
                  <a:pt x="1112" y="10192"/>
                </a:lnTo>
                <a:lnTo>
                  <a:pt x="497" y="9824"/>
                </a:lnTo>
                <a:lnTo>
                  <a:pt x="1255" y="9824"/>
                </a:lnTo>
                <a:lnTo>
                  <a:pt x="1490" y="9224"/>
                </a:lnTo>
                <a:close/>
                <a:moveTo>
                  <a:pt x="5704" y="11553"/>
                </a:moveTo>
                <a:lnTo>
                  <a:pt x="7975" y="11553"/>
                </a:lnTo>
                <a:lnTo>
                  <a:pt x="7975" y="13429"/>
                </a:lnTo>
                <a:lnTo>
                  <a:pt x="5704" y="13429"/>
                </a:lnTo>
                <a:lnTo>
                  <a:pt x="5704" y="11553"/>
                </a:lnTo>
                <a:close/>
                <a:moveTo>
                  <a:pt x="9622" y="11553"/>
                </a:moveTo>
                <a:lnTo>
                  <a:pt x="11892" y="11553"/>
                </a:lnTo>
                <a:lnTo>
                  <a:pt x="11892" y="13429"/>
                </a:lnTo>
                <a:lnTo>
                  <a:pt x="9622" y="13429"/>
                </a:lnTo>
                <a:lnTo>
                  <a:pt x="9622" y="11553"/>
                </a:lnTo>
                <a:close/>
                <a:moveTo>
                  <a:pt x="13548" y="11553"/>
                </a:moveTo>
                <a:lnTo>
                  <a:pt x="15817" y="11553"/>
                </a:lnTo>
                <a:lnTo>
                  <a:pt x="15817" y="13429"/>
                </a:lnTo>
                <a:lnTo>
                  <a:pt x="13548" y="13429"/>
                </a:lnTo>
                <a:lnTo>
                  <a:pt x="13548" y="11553"/>
                </a:lnTo>
                <a:close/>
                <a:moveTo>
                  <a:pt x="17473" y="11553"/>
                </a:moveTo>
                <a:lnTo>
                  <a:pt x="19742" y="11553"/>
                </a:lnTo>
                <a:lnTo>
                  <a:pt x="19742" y="13429"/>
                </a:lnTo>
                <a:lnTo>
                  <a:pt x="17473" y="13429"/>
                </a:lnTo>
                <a:lnTo>
                  <a:pt x="17473" y="11553"/>
                </a:lnTo>
                <a:close/>
                <a:moveTo>
                  <a:pt x="5704" y="14840"/>
                </a:moveTo>
                <a:lnTo>
                  <a:pt x="7975" y="14840"/>
                </a:lnTo>
                <a:lnTo>
                  <a:pt x="7975" y="16714"/>
                </a:lnTo>
                <a:lnTo>
                  <a:pt x="5704" y="16714"/>
                </a:lnTo>
                <a:lnTo>
                  <a:pt x="5704" y="14840"/>
                </a:lnTo>
                <a:close/>
                <a:moveTo>
                  <a:pt x="9622" y="14840"/>
                </a:moveTo>
                <a:lnTo>
                  <a:pt x="11892" y="14840"/>
                </a:lnTo>
                <a:lnTo>
                  <a:pt x="11892" y="16714"/>
                </a:lnTo>
                <a:lnTo>
                  <a:pt x="9622" y="16714"/>
                </a:lnTo>
                <a:lnTo>
                  <a:pt x="9622" y="14840"/>
                </a:lnTo>
                <a:close/>
                <a:moveTo>
                  <a:pt x="13548" y="14840"/>
                </a:moveTo>
                <a:lnTo>
                  <a:pt x="15817" y="14840"/>
                </a:lnTo>
                <a:lnTo>
                  <a:pt x="15817" y="16714"/>
                </a:lnTo>
                <a:lnTo>
                  <a:pt x="13548" y="16714"/>
                </a:lnTo>
                <a:lnTo>
                  <a:pt x="13548" y="14840"/>
                </a:lnTo>
                <a:close/>
                <a:moveTo>
                  <a:pt x="17473" y="14840"/>
                </a:moveTo>
                <a:lnTo>
                  <a:pt x="19742" y="14840"/>
                </a:lnTo>
                <a:lnTo>
                  <a:pt x="19742" y="16714"/>
                </a:lnTo>
                <a:lnTo>
                  <a:pt x="17473" y="16714"/>
                </a:lnTo>
                <a:lnTo>
                  <a:pt x="17473" y="1484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73" name="near hotels"/>
          <p:cNvSpPr txBox="1"/>
          <p:nvPr/>
        </p:nvSpPr>
        <p:spPr>
          <a:xfrm>
            <a:off x="5660196" y="3227625"/>
            <a:ext cx="1124924"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near hotels</a:t>
            </a:r>
          </a:p>
        </p:txBody>
      </p:sp>
      <p:sp>
        <p:nvSpPr>
          <p:cNvPr id="674" name="3.5"/>
          <p:cNvSpPr txBox="1"/>
          <p:nvPr/>
        </p:nvSpPr>
        <p:spPr>
          <a:xfrm>
            <a:off x="6280103" y="2932820"/>
            <a:ext cx="203005" cy="22531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cap="all" spc="-64">
                <a:solidFill>
                  <a:schemeClr val="accent4">
                    <a:hueOff val="-1081314"/>
                    <a:satOff val="4338"/>
                    <a:lumOff val="-8931"/>
                  </a:schemeClr>
                </a:solidFill>
                <a:latin typeface="Lato Bold"/>
                <a:ea typeface="Lato Bold"/>
                <a:cs typeface="Lato Bold"/>
                <a:sym typeface="Lato Bold"/>
              </a:defRPr>
            </a:lvl1pPr>
          </a:lstStyle>
          <a:p>
            <a:r>
              <a:rPr sz="900">
                <a:latin typeface="+mn-lt"/>
              </a:rPr>
              <a:t>3.5</a:t>
            </a:r>
          </a:p>
        </p:txBody>
      </p:sp>
      <p:sp>
        <p:nvSpPr>
          <p:cNvPr id="675" name="Star"/>
          <p:cNvSpPr/>
          <p:nvPr/>
        </p:nvSpPr>
        <p:spPr>
          <a:xfrm>
            <a:off x="6312536" y="2610272"/>
            <a:ext cx="282162" cy="268352"/>
          </a:xfrm>
          <a:prstGeom prst="star5">
            <a:avLst>
              <a:gd name="adj" fmla="val 19100"/>
              <a:gd name="hf" fmla="val 105146"/>
              <a:gd name="vf" fmla="val 110557"/>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76" name="Budget Trip, Save More Money in Group."/>
          <p:cNvSpPr txBox="1"/>
          <p:nvPr/>
        </p:nvSpPr>
        <p:spPr>
          <a:xfrm>
            <a:off x="1779501" y="346862"/>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latin typeface="+mn-lt"/>
              </a:rPr>
              <a:t>BUDGET TRIP, </a:t>
            </a:r>
            <a:br>
              <a:rPr lang="en-US" sz="3600" b="1" dirty="0">
                <a:latin typeface="+mn-lt"/>
              </a:rPr>
            </a:br>
            <a:r>
              <a:rPr lang="en-US" sz="3600" b="1" dirty="0">
                <a:latin typeface="+mn-lt"/>
              </a:rPr>
              <a:t>SAVE MORE MONEY IN GROUP.</a:t>
            </a:r>
          </a:p>
        </p:txBody>
      </p:sp>
      <p:sp>
        <p:nvSpPr>
          <p:cNvPr id="677" name="Hiking"/>
          <p:cNvSpPr/>
          <p:nvPr/>
        </p:nvSpPr>
        <p:spPr>
          <a:xfrm>
            <a:off x="7582679" y="2616622"/>
            <a:ext cx="368595" cy="563765"/>
          </a:xfrm>
          <a:custGeom>
            <a:avLst/>
            <a:gdLst/>
            <a:ahLst/>
            <a:cxnLst>
              <a:cxn ang="0">
                <a:pos x="wd2" y="hd2"/>
              </a:cxn>
              <a:cxn ang="5400000">
                <a:pos x="wd2" y="hd2"/>
              </a:cxn>
              <a:cxn ang="10800000">
                <a:pos x="wd2" y="hd2"/>
              </a:cxn>
              <a:cxn ang="16200000">
                <a:pos x="wd2" y="hd2"/>
              </a:cxn>
            </a:cxnLst>
            <a:rect l="0" t="0" r="r" b="b"/>
            <a:pathLst>
              <a:path w="21362" h="21470" extrusionOk="0">
                <a:moveTo>
                  <a:pt x="13809" y="0"/>
                </a:moveTo>
                <a:cubicBezTo>
                  <a:pt x="13161" y="0"/>
                  <a:pt x="12513" y="162"/>
                  <a:pt x="12019" y="486"/>
                </a:cubicBezTo>
                <a:cubicBezTo>
                  <a:pt x="11031" y="1136"/>
                  <a:pt x="11031" y="2190"/>
                  <a:pt x="12019" y="2840"/>
                </a:cubicBezTo>
                <a:cubicBezTo>
                  <a:pt x="13008" y="3489"/>
                  <a:pt x="14610" y="3489"/>
                  <a:pt x="15598" y="2840"/>
                </a:cubicBezTo>
                <a:cubicBezTo>
                  <a:pt x="16586" y="2190"/>
                  <a:pt x="16586" y="1136"/>
                  <a:pt x="15598" y="486"/>
                </a:cubicBezTo>
                <a:cubicBezTo>
                  <a:pt x="15104" y="162"/>
                  <a:pt x="14456" y="0"/>
                  <a:pt x="13809" y="0"/>
                </a:cubicBezTo>
                <a:close/>
                <a:moveTo>
                  <a:pt x="5513" y="1761"/>
                </a:moveTo>
                <a:cubicBezTo>
                  <a:pt x="4662" y="1803"/>
                  <a:pt x="3901" y="2199"/>
                  <a:pt x="3692" y="2786"/>
                </a:cubicBezTo>
                <a:lnTo>
                  <a:pt x="2232" y="6906"/>
                </a:lnTo>
                <a:cubicBezTo>
                  <a:pt x="1378" y="6961"/>
                  <a:pt x="597" y="7320"/>
                  <a:pt x="254" y="7879"/>
                </a:cubicBezTo>
                <a:cubicBezTo>
                  <a:pt x="-238" y="8681"/>
                  <a:pt x="354" y="9592"/>
                  <a:pt x="1574" y="9915"/>
                </a:cubicBezTo>
                <a:cubicBezTo>
                  <a:pt x="2794" y="10239"/>
                  <a:pt x="4181" y="9851"/>
                  <a:pt x="4673" y="9050"/>
                </a:cubicBezTo>
                <a:cubicBezTo>
                  <a:pt x="4846" y="8767"/>
                  <a:pt x="8803" y="2442"/>
                  <a:pt x="8803" y="2442"/>
                </a:cubicBezTo>
                <a:lnTo>
                  <a:pt x="6378" y="1843"/>
                </a:lnTo>
                <a:cubicBezTo>
                  <a:pt x="6092" y="1773"/>
                  <a:pt x="5796" y="1747"/>
                  <a:pt x="5513" y="1761"/>
                </a:cubicBezTo>
                <a:close/>
                <a:moveTo>
                  <a:pt x="11585" y="3288"/>
                </a:moveTo>
                <a:cubicBezTo>
                  <a:pt x="9748" y="3252"/>
                  <a:pt x="7973" y="4760"/>
                  <a:pt x="6498" y="7059"/>
                </a:cubicBezTo>
                <a:cubicBezTo>
                  <a:pt x="4812" y="9686"/>
                  <a:pt x="5908" y="11797"/>
                  <a:pt x="5908" y="11797"/>
                </a:cubicBezTo>
                <a:lnTo>
                  <a:pt x="3881" y="14760"/>
                </a:lnTo>
                <a:lnTo>
                  <a:pt x="162" y="20126"/>
                </a:lnTo>
                <a:cubicBezTo>
                  <a:pt x="-197" y="20570"/>
                  <a:pt x="63" y="21127"/>
                  <a:pt x="739" y="21364"/>
                </a:cubicBezTo>
                <a:cubicBezTo>
                  <a:pt x="1415" y="21600"/>
                  <a:pt x="2261" y="21429"/>
                  <a:pt x="2620" y="20985"/>
                </a:cubicBezTo>
                <a:lnTo>
                  <a:pt x="3256" y="20235"/>
                </a:lnTo>
                <a:lnTo>
                  <a:pt x="8652" y="13911"/>
                </a:lnTo>
                <a:lnTo>
                  <a:pt x="9615" y="15382"/>
                </a:lnTo>
                <a:cubicBezTo>
                  <a:pt x="9630" y="15414"/>
                  <a:pt x="9648" y="15447"/>
                  <a:pt x="9668" y="15479"/>
                </a:cubicBezTo>
                <a:lnTo>
                  <a:pt x="13158" y="20817"/>
                </a:lnTo>
                <a:cubicBezTo>
                  <a:pt x="13473" y="21306"/>
                  <a:pt x="14340" y="21537"/>
                  <a:pt x="15085" y="21330"/>
                </a:cubicBezTo>
                <a:cubicBezTo>
                  <a:pt x="15759" y="21143"/>
                  <a:pt x="16068" y="20642"/>
                  <a:pt x="15887" y="20186"/>
                </a:cubicBezTo>
                <a:lnTo>
                  <a:pt x="15876" y="20164"/>
                </a:lnTo>
                <a:cubicBezTo>
                  <a:pt x="15868" y="20144"/>
                  <a:pt x="15859" y="20125"/>
                  <a:pt x="15848" y="20106"/>
                </a:cubicBezTo>
                <a:lnTo>
                  <a:pt x="14541" y="17420"/>
                </a:lnTo>
                <a:lnTo>
                  <a:pt x="13237" y="14726"/>
                </a:lnTo>
                <a:cubicBezTo>
                  <a:pt x="13233" y="14720"/>
                  <a:pt x="13226" y="14714"/>
                  <a:pt x="13222" y="14708"/>
                </a:cubicBezTo>
                <a:lnTo>
                  <a:pt x="10993" y="10123"/>
                </a:lnTo>
                <a:lnTo>
                  <a:pt x="12298" y="7830"/>
                </a:lnTo>
                <a:lnTo>
                  <a:pt x="13436" y="9350"/>
                </a:lnTo>
                <a:lnTo>
                  <a:pt x="19583" y="9865"/>
                </a:lnTo>
                <a:lnTo>
                  <a:pt x="17809" y="21174"/>
                </a:lnTo>
                <a:lnTo>
                  <a:pt x="18669" y="21174"/>
                </a:lnTo>
                <a:lnTo>
                  <a:pt x="21362" y="6899"/>
                </a:lnTo>
                <a:lnTo>
                  <a:pt x="20047" y="6899"/>
                </a:lnTo>
                <a:lnTo>
                  <a:pt x="19815" y="8389"/>
                </a:lnTo>
                <a:cubicBezTo>
                  <a:pt x="19071" y="8282"/>
                  <a:pt x="17634" y="8072"/>
                  <a:pt x="16075" y="7823"/>
                </a:cubicBezTo>
                <a:cubicBezTo>
                  <a:pt x="13880" y="7474"/>
                  <a:pt x="15669" y="4276"/>
                  <a:pt x="12377" y="3400"/>
                </a:cubicBezTo>
                <a:cubicBezTo>
                  <a:pt x="12112" y="3330"/>
                  <a:pt x="11848" y="3293"/>
                  <a:pt x="11585" y="3288"/>
                </a:cubicBez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78" name="Fishing"/>
          <p:cNvSpPr/>
          <p:nvPr/>
        </p:nvSpPr>
        <p:spPr>
          <a:xfrm>
            <a:off x="9088206" y="2641329"/>
            <a:ext cx="592327" cy="514351"/>
          </a:xfrm>
          <a:custGeom>
            <a:avLst/>
            <a:gdLst/>
            <a:ahLst/>
            <a:cxnLst>
              <a:cxn ang="0">
                <a:pos x="wd2" y="hd2"/>
              </a:cxn>
              <a:cxn ang="5400000">
                <a:pos x="wd2" y="hd2"/>
              </a:cxn>
              <a:cxn ang="10800000">
                <a:pos x="wd2" y="hd2"/>
              </a:cxn>
              <a:cxn ang="16200000">
                <a:pos x="wd2" y="hd2"/>
              </a:cxn>
            </a:cxnLst>
            <a:rect l="0" t="0" r="r" b="b"/>
            <a:pathLst>
              <a:path w="21441" h="20891" extrusionOk="0">
                <a:moveTo>
                  <a:pt x="17655" y="2"/>
                </a:moveTo>
                <a:cubicBezTo>
                  <a:pt x="15586" y="46"/>
                  <a:pt x="12735" y="717"/>
                  <a:pt x="9502" y="3175"/>
                </a:cubicBezTo>
                <a:cubicBezTo>
                  <a:pt x="9355" y="3043"/>
                  <a:pt x="9176" y="2952"/>
                  <a:pt x="8976" y="2923"/>
                </a:cubicBezTo>
                <a:cubicBezTo>
                  <a:pt x="8394" y="2839"/>
                  <a:pt x="7860" y="3300"/>
                  <a:pt x="7785" y="3953"/>
                </a:cubicBezTo>
                <a:cubicBezTo>
                  <a:pt x="7763" y="4140"/>
                  <a:pt x="7782" y="4321"/>
                  <a:pt x="7833" y="4488"/>
                </a:cubicBezTo>
                <a:lnTo>
                  <a:pt x="2478" y="8702"/>
                </a:lnTo>
                <a:cubicBezTo>
                  <a:pt x="2323" y="8798"/>
                  <a:pt x="1444" y="9278"/>
                  <a:pt x="912" y="8315"/>
                </a:cubicBezTo>
                <a:cubicBezTo>
                  <a:pt x="886" y="8255"/>
                  <a:pt x="722" y="7845"/>
                  <a:pt x="850" y="7424"/>
                </a:cubicBezTo>
                <a:cubicBezTo>
                  <a:pt x="948" y="7104"/>
                  <a:pt x="1200" y="6833"/>
                  <a:pt x="1596" y="6616"/>
                </a:cubicBezTo>
                <a:lnTo>
                  <a:pt x="1550" y="7584"/>
                </a:lnTo>
                <a:lnTo>
                  <a:pt x="3998" y="4904"/>
                </a:lnTo>
                <a:lnTo>
                  <a:pt x="1311" y="5518"/>
                </a:lnTo>
                <a:lnTo>
                  <a:pt x="1428" y="5731"/>
                </a:lnTo>
                <a:cubicBezTo>
                  <a:pt x="1394" y="5737"/>
                  <a:pt x="1359" y="5746"/>
                  <a:pt x="1326" y="5763"/>
                </a:cubicBezTo>
                <a:cubicBezTo>
                  <a:pt x="677" y="6095"/>
                  <a:pt x="260" y="6562"/>
                  <a:pt x="86" y="7150"/>
                </a:cubicBezTo>
                <a:cubicBezTo>
                  <a:pt x="-159" y="7979"/>
                  <a:pt x="196" y="8721"/>
                  <a:pt x="220" y="8770"/>
                </a:cubicBezTo>
                <a:cubicBezTo>
                  <a:pt x="646" y="9555"/>
                  <a:pt x="1238" y="9802"/>
                  <a:pt x="1781" y="9802"/>
                </a:cubicBezTo>
                <a:cubicBezTo>
                  <a:pt x="2220" y="9802"/>
                  <a:pt x="2628" y="9642"/>
                  <a:pt x="2890" y="9473"/>
                </a:cubicBezTo>
                <a:lnTo>
                  <a:pt x="8363" y="5171"/>
                </a:lnTo>
                <a:cubicBezTo>
                  <a:pt x="8467" y="5229"/>
                  <a:pt x="8581" y="5270"/>
                  <a:pt x="8703" y="5287"/>
                </a:cubicBezTo>
                <a:cubicBezTo>
                  <a:pt x="9285" y="5372"/>
                  <a:pt x="9818" y="4910"/>
                  <a:pt x="9894" y="4257"/>
                </a:cubicBezTo>
                <a:cubicBezTo>
                  <a:pt x="9905" y="4157"/>
                  <a:pt x="9904" y="4059"/>
                  <a:pt x="9894" y="3962"/>
                </a:cubicBezTo>
                <a:cubicBezTo>
                  <a:pt x="16014" y="-709"/>
                  <a:pt x="20748" y="1392"/>
                  <a:pt x="20811" y="1421"/>
                </a:cubicBezTo>
                <a:cubicBezTo>
                  <a:pt x="21015" y="1517"/>
                  <a:pt x="21250" y="1409"/>
                  <a:pt x="21335" y="1181"/>
                </a:cubicBezTo>
                <a:cubicBezTo>
                  <a:pt x="21421" y="952"/>
                  <a:pt x="21325" y="689"/>
                  <a:pt x="21121" y="592"/>
                </a:cubicBezTo>
                <a:cubicBezTo>
                  <a:pt x="21014" y="542"/>
                  <a:pt x="19725" y="-42"/>
                  <a:pt x="17655" y="2"/>
                </a:cubicBezTo>
                <a:close/>
                <a:moveTo>
                  <a:pt x="19923" y="7732"/>
                </a:moveTo>
                <a:cubicBezTo>
                  <a:pt x="17068" y="7741"/>
                  <a:pt x="10742" y="8278"/>
                  <a:pt x="5823" y="12443"/>
                </a:cubicBezTo>
                <a:cubicBezTo>
                  <a:pt x="5786" y="12474"/>
                  <a:pt x="5777" y="12541"/>
                  <a:pt x="5810" y="12582"/>
                </a:cubicBezTo>
                <a:lnTo>
                  <a:pt x="10185" y="14788"/>
                </a:lnTo>
                <a:cubicBezTo>
                  <a:pt x="10185" y="14788"/>
                  <a:pt x="10725" y="15325"/>
                  <a:pt x="10071" y="15534"/>
                </a:cubicBezTo>
                <a:lnTo>
                  <a:pt x="5349" y="15534"/>
                </a:lnTo>
                <a:cubicBezTo>
                  <a:pt x="5349" y="15534"/>
                  <a:pt x="9188" y="20891"/>
                  <a:pt x="21441" y="20891"/>
                </a:cubicBezTo>
                <a:lnTo>
                  <a:pt x="21441" y="7785"/>
                </a:lnTo>
                <a:cubicBezTo>
                  <a:pt x="21441" y="7785"/>
                  <a:pt x="20875" y="7730"/>
                  <a:pt x="19923" y="7732"/>
                </a:cubicBezTo>
                <a:close/>
                <a:moveTo>
                  <a:pt x="12059" y="11548"/>
                </a:moveTo>
                <a:cubicBezTo>
                  <a:pt x="12534" y="11548"/>
                  <a:pt x="12920" y="11981"/>
                  <a:pt x="12920" y="12514"/>
                </a:cubicBezTo>
                <a:cubicBezTo>
                  <a:pt x="12920" y="13047"/>
                  <a:pt x="12534" y="13478"/>
                  <a:pt x="12059" y="13478"/>
                </a:cubicBezTo>
                <a:cubicBezTo>
                  <a:pt x="11584" y="13478"/>
                  <a:pt x="11200" y="13047"/>
                  <a:pt x="11200" y="12514"/>
                </a:cubicBezTo>
                <a:cubicBezTo>
                  <a:pt x="11200" y="11981"/>
                  <a:pt x="11584" y="11548"/>
                  <a:pt x="12059" y="11548"/>
                </a:cubicBez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679" name="sail &amp; fishing"/>
          <p:cNvSpPr txBox="1"/>
          <p:nvPr/>
        </p:nvSpPr>
        <p:spPr>
          <a:xfrm>
            <a:off x="8827620" y="3202225"/>
            <a:ext cx="1165768"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sz="2400" b="0" cap="all" spc="-48">
                <a:solidFill>
                  <a:srgbClr val="5E5E5E"/>
                </a:solidFill>
                <a:latin typeface="Lato Regular"/>
                <a:ea typeface="Lato Regular"/>
                <a:cs typeface="Lato Regular"/>
                <a:sym typeface="Lato Regular"/>
              </a:defRPr>
            </a:lvl1pPr>
          </a:lstStyle>
          <a:p>
            <a:r>
              <a:rPr sz="1200">
                <a:latin typeface="+mn-lt"/>
              </a:rPr>
              <a:t>sail &amp; fishing</a:t>
            </a:r>
          </a:p>
        </p:txBody>
      </p:sp>
      <p:sp>
        <p:nvSpPr>
          <p:cNvPr id="680" name="Maecenas faucibus mollis interdum. Donec ullamcorper nulla non metus auctor fringilla. Vivamus sagittis lacus vel augue laoreet rutrum faucibus dolor auctor. Etiam porta sem malesuada magna mollisMaecenas faucibus mollis. Maecenas faucibus mollis interdum. Donec ullamcorper nulla non metus auctor fringilla. Vivamus sagittis lacus vel augue laoreet rutrum faucibus dolor auctor. Etiam porta sem malesuada magna mollisMaecenas faucibus mollis"/>
          <p:cNvSpPr txBox="1"/>
          <p:nvPr/>
        </p:nvSpPr>
        <p:spPr>
          <a:xfrm>
            <a:off x="1818690" y="4158760"/>
            <a:ext cx="8554623" cy="114890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just">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a:t>
            </a:r>
            <a:r>
              <a:rPr sz="1200" dirty="0" err="1">
                <a:latin typeface="+mn-lt"/>
              </a:rPr>
              <a:t>Vivamus</a:t>
            </a:r>
            <a:r>
              <a:rPr sz="1200" dirty="0">
                <a:latin typeface="+mn-lt"/>
              </a:rPr>
              <a:t> </a:t>
            </a:r>
            <a:r>
              <a:rPr sz="1200" dirty="0" err="1">
                <a:latin typeface="+mn-lt"/>
              </a:rPr>
              <a:t>sagittis</a:t>
            </a:r>
            <a:r>
              <a:rPr sz="1200" dirty="0">
                <a:latin typeface="+mn-lt"/>
              </a:rPr>
              <a:t> </a:t>
            </a:r>
            <a:r>
              <a:rPr sz="1200" dirty="0" err="1">
                <a:latin typeface="+mn-lt"/>
              </a:rPr>
              <a:t>lacus</a:t>
            </a:r>
            <a:r>
              <a:rPr sz="1200" dirty="0">
                <a:latin typeface="+mn-lt"/>
              </a:rPr>
              <a:t> vel </a:t>
            </a:r>
            <a:r>
              <a:rPr sz="1200" dirty="0" err="1">
                <a:latin typeface="+mn-lt"/>
              </a:rPr>
              <a:t>augue</a:t>
            </a:r>
            <a:r>
              <a:rPr sz="1200" dirty="0">
                <a:latin typeface="+mn-lt"/>
              </a:rPr>
              <a:t> </a:t>
            </a:r>
            <a:r>
              <a:rPr sz="1200" dirty="0" err="1">
                <a:latin typeface="+mn-lt"/>
              </a:rPr>
              <a:t>laoreet</a:t>
            </a:r>
            <a:r>
              <a:rPr sz="1200" dirty="0">
                <a:latin typeface="+mn-lt"/>
              </a:rPr>
              <a:t> </a:t>
            </a:r>
            <a:r>
              <a:rPr sz="1200" dirty="0" err="1">
                <a:latin typeface="+mn-lt"/>
              </a:rPr>
              <a:t>rutrum</a:t>
            </a:r>
            <a:r>
              <a:rPr sz="1200" dirty="0">
                <a:latin typeface="+mn-lt"/>
              </a:rPr>
              <a:t> </a:t>
            </a:r>
            <a:r>
              <a:rPr sz="1200" dirty="0" err="1">
                <a:latin typeface="+mn-lt"/>
              </a:rPr>
              <a:t>faucibus</a:t>
            </a:r>
            <a:r>
              <a:rPr sz="1200" dirty="0">
                <a:latin typeface="+mn-lt"/>
              </a:rPr>
              <a:t> dolor </a:t>
            </a:r>
            <a:r>
              <a:rPr sz="1200" dirty="0" err="1">
                <a:latin typeface="+mn-lt"/>
              </a:rPr>
              <a:t>auctor</a:t>
            </a:r>
            <a:r>
              <a:rPr sz="1200" dirty="0">
                <a:latin typeface="+mn-lt"/>
              </a:rPr>
              <a:t>. </a:t>
            </a:r>
            <a:r>
              <a:rPr sz="1200" dirty="0" err="1">
                <a:latin typeface="+mn-lt"/>
              </a:rPr>
              <a:t>Etiam</a:t>
            </a:r>
            <a:r>
              <a:rPr sz="1200" dirty="0">
                <a:latin typeface="+mn-lt"/>
              </a:rPr>
              <a:t> porta </a:t>
            </a:r>
            <a:r>
              <a:rPr sz="1200" dirty="0" err="1">
                <a:latin typeface="+mn-lt"/>
              </a:rPr>
              <a:t>sem</a:t>
            </a:r>
            <a:r>
              <a:rPr sz="1200" dirty="0">
                <a:latin typeface="+mn-lt"/>
              </a:rPr>
              <a:t> </a:t>
            </a:r>
            <a:r>
              <a:rPr sz="1200" dirty="0" err="1">
                <a:latin typeface="+mn-lt"/>
              </a:rPr>
              <a:t>malesuada</a:t>
            </a:r>
            <a:r>
              <a:rPr sz="1200" dirty="0">
                <a:latin typeface="+mn-lt"/>
              </a:rPr>
              <a:t> magna </a:t>
            </a:r>
            <a:r>
              <a:rPr sz="1200" dirty="0" err="1">
                <a:latin typeface="+mn-lt"/>
              </a:rPr>
              <a:t>mollisMaecenas</a:t>
            </a:r>
            <a:r>
              <a:rPr sz="1200" dirty="0">
                <a:latin typeface="+mn-lt"/>
              </a:rPr>
              <a:t> </a:t>
            </a:r>
            <a:r>
              <a:rPr sz="1200" dirty="0" err="1">
                <a:latin typeface="+mn-lt"/>
              </a:rPr>
              <a:t>faucibus</a:t>
            </a:r>
            <a:r>
              <a:rPr sz="1200" dirty="0">
                <a:latin typeface="+mn-lt"/>
              </a:rPr>
              <a:t> </a:t>
            </a:r>
            <a:r>
              <a:rPr sz="1200" dirty="0" err="1">
                <a:latin typeface="+mn-lt"/>
              </a:rPr>
              <a:t>mollis</a:t>
            </a:r>
            <a:r>
              <a:rPr sz="1200" dirty="0">
                <a:latin typeface="+mn-lt"/>
              </a:rPr>
              <a:t>. 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a:t>
            </a:r>
            <a:r>
              <a:rPr sz="1200" dirty="0" err="1">
                <a:latin typeface="+mn-lt"/>
              </a:rPr>
              <a:t>Vivamus</a:t>
            </a:r>
            <a:r>
              <a:rPr sz="1200" dirty="0">
                <a:latin typeface="+mn-lt"/>
              </a:rPr>
              <a:t> </a:t>
            </a:r>
            <a:r>
              <a:rPr sz="1200" dirty="0" err="1">
                <a:latin typeface="+mn-lt"/>
              </a:rPr>
              <a:t>sagittis</a:t>
            </a:r>
            <a:r>
              <a:rPr sz="1200" dirty="0">
                <a:latin typeface="+mn-lt"/>
              </a:rPr>
              <a:t> </a:t>
            </a:r>
            <a:r>
              <a:rPr sz="1200" dirty="0" err="1">
                <a:latin typeface="+mn-lt"/>
              </a:rPr>
              <a:t>lacus</a:t>
            </a:r>
            <a:r>
              <a:rPr sz="1200" dirty="0">
                <a:latin typeface="+mn-lt"/>
              </a:rPr>
              <a:t> vel </a:t>
            </a:r>
            <a:r>
              <a:rPr sz="1200" dirty="0" err="1">
                <a:latin typeface="+mn-lt"/>
              </a:rPr>
              <a:t>augue</a:t>
            </a:r>
            <a:r>
              <a:rPr sz="1200" dirty="0">
                <a:latin typeface="+mn-lt"/>
              </a:rPr>
              <a:t> </a:t>
            </a:r>
            <a:r>
              <a:rPr sz="1200" dirty="0" err="1">
                <a:latin typeface="+mn-lt"/>
              </a:rPr>
              <a:t>laoreet</a:t>
            </a:r>
            <a:r>
              <a:rPr sz="1200" dirty="0">
                <a:latin typeface="+mn-lt"/>
              </a:rPr>
              <a:t> </a:t>
            </a:r>
            <a:r>
              <a:rPr sz="1200" dirty="0" err="1">
                <a:latin typeface="+mn-lt"/>
              </a:rPr>
              <a:t>rutrum</a:t>
            </a:r>
            <a:r>
              <a:rPr sz="1200" dirty="0">
                <a:latin typeface="+mn-lt"/>
              </a:rPr>
              <a:t> </a:t>
            </a:r>
            <a:r>
              <a:rPr sz="1200" dirty="0" err="1">
                <a:latin typeface="+mn-lt"/>
              </a:rPr>
              <a:t>faucibus</a:t>
            </a:r>
            <a:r>
              <a:rPr sz="1200" dirty="0">
                <a:latin typeface="+mn-lt"/>
              </a:rPr>
              <a:t> dolor </a:t>
            </a:r>
            <a:r>
              <a:rPr sz="1200" dirty="0" err="1">
                <a:latin typeface="+mn-lt"/>
              </a:rPr>
              <a:t>auctor</a:t>
            </a:r>
            <a:r>
              <a:rPr sz="1200" dirty="0">
                <a:latin typeface="+mn-lt"/>
              </a:rPr>
              <a:t>. </a:t>
            </a:r>
            <a:r>
              <a:rPr sz="1200" dirty="0" err="1">
                <a:latin typeface="+mn-lt"/>
              </a:rPr>
              <a:t>Etiam</a:t>
            </a:r>
            <a:r>
              <a:rPr sz="1200" dirty="0">
                <a:latin typeface="+mn-lt"/>
              </a:rPr>
              <a:t> porta </a:t>
            </a:r>
            <a:r>
              <a:rPr sz="1200" dirty="0" err="1">
                <a:latin typeface="+mn-lt"/>
              </a:rPr>
              <a:t>sem</a:t>
            </a:r>
            <a:r>
              <a:rPr sz="1200" dirty="0">
                <a:latin typeface="+mn-lt"/>
              </a:rPr>
              <a:t> </a:t>
            </a:r>
            <a:r>
              <a:rPr sz="1200" dirty="0" err="1">
                <a:latin typeface="+mn-lt"/>
              </a:rPr>
              <a:t>malesuada</a:t>
            </a:r>
            <a:r>
              <a:rPr sz="1200" dirty="0">
                <a:latin typeface="+mn-lt"/>
              </a:rPr>
              <a:t> magna </a:t>
            </a:r>
            <a:r>
              <a:rPr sz="1200" dirty="0" err="1">
                <a:latin typeface="+mn-lt"/>
              </a:rPr>
              <a:t>mollisMaecenas</a:t>
            </a:r>
            <a:r>
              <a:rPr sz="1200" dirty="0">
                <a:latin typeface="+mn-lt"/>
              </a:rPr>
              <a:t> </a:t>
            </a:r>
            <a:r>
              <a:rPr sz="1200" dirty="0" err="1">
                <a:latin typeface="+mn-lt"/>
              </a:rPr>
              <a:t>faucibus</a:t>
            </a:r>
            <a:r>
              <a:rPr sz="1200" dirty="0">
                <a:latin typeface="+mn-lt"/>
              </a:rPr>
              <a:t> </a:t>
            </a:r>
            <a:r>
              <a:rPr sz="1200" dirty="0" err="1">
                <a:latin typeface="+mn-lt"/>
              </a:rPr>
              <a:t>mollis</a:t>
            </a:r>
            <a:endParaRPr sz="1200" dirty="0">
              <a:latin typeface="+mn-lt"/>
            </a:endParaRPr>
          </a:p>
        </p:txBody>
      </p:sp>
      <p:sp>
        <p:nvSpPr>
          <p:cNvPr id="29" name="Shape">
            <a:extLst>
              <a:ext uri="{FF2B5EF4-FFF2-40B4-BE49-F238E27FC236}">
                <a16:creationId xmlns:a16="http://schemas.microsoft.com/office/drawing/2014/main" id="{F7A994DB-F34C-42BC-BB88-2DE28F515E6D}"/>
              </a:ext>
            </a:extLst>
          </p:cNvPr>
          <p:cNvSpPr/>
          <p:nvPr/>
        </p:nvSpPr>
        <p:spPr>
          <a:xfrm rot="10800000" flipH="1">
            <a:off x="1832342" y="1662822"/>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Rectangle"/>
          <p:cNvSpPr/>
          <p:nvPr/>
        </p:nvSpPr>
        <p:spPr>
          <a:xfrm>
            <a:off x="477838" y="2228848"/>
            <a:ext cx="3668636" cy="4069347"/>
          </a:xfrm>
          <a:prstGeom prst="rect">
            <a:avLst/>
          </a:prstGeom>
          <a:solidFill>
            <a:schemeClr val="bg1">
              <a:lumMod val="95000"/>
            </a:schemeClr>
          </a:solidFill>
          <a:ln w="12700">
            <a:miter lim="400000"/>
          </a:ln>
          <a:effectLst/>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p>
        </p:txBody>
      </p:sp>
      <p:sp>
        <p:nvSpPr>
          <p:cNvPr id="709" name="SEPTEMBER 2019"/>
          <p:cNvSpPr txBox="1"/>
          <p:nvPr/>
        </p:nvSpPr>
        <p:spPr>
          <a:xfrm>
            <a:off x="1642617" y="3924899"/>
            <a:ext cx="1340496"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latin typeface="Lato Bold"/>
                <a:ea typeface="Lato Bold"/>
                <a:cs typeface="Lato Bold"/>
                <a:sym typeface="Lato Bold"/>
              </a:defRPr>
            </a:lvl1pPr>
          </a:lstStyle>
          <a:p>
            <a:pPr algn="ctr"/>
            <a:r>
              <a:rPr sz="1200">
                <a:latin typeface="+mn-lt"/>
              </a:rPr>
              <a:t>SEPTEMBER 2019</a:t>
            </a:r>
          </a:p>
        </p:txBody>
      </p:sp>
      <p:sp>
        <p:nvSpPr>
          <p:cNvPr id="711" name="Wild West Wave"/>
          <p:cNvSpPr txBox="1"/>
          <p:nvPr/>
        </p:nvSpPr>
        <p:spPr>
          <a:xfrm>
            <a:off x="885742" y="4341331"/>
            <a:ext cx="2854244"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ExtraBold"/>
                <a:ea typeface="Gilroy ExtraBold"/>
                <a:cs typeface="Gilroy ExtraBold"/>
                <a:sym typeface="Gilroy ExtraBold"/>
              </a:defRPr>
            </a:lvl1pPr>
          </a:lstStyle>
          <a:p>
            <a:pPr algn="ctr"/>
            <a:r>
              <a:rPr sz="2800">
                <a:latin typeface="+mn-lt"/>
              </a:rPr>
              <a:t>Wild West Wave</a:t>
            </a:r>
          </a:p>
        </p:txBody>
      </p:sp>
      <p:sp>
        <p:nvSpPr>
          <p:cNvPr id="712" name="Maecenas faucibus mollis interdum. Donec ullamcorper nulla non metus auctor fringilla. Vivamus sagittis lacus"/>
          <p:cNvSpPr txBox="1"/>
          <p:nvPr/>
        </p:nvSpPr>
        <p:spPr>
          <a:xfrm>
            <a:off x="837979" y="5020058"/>
            <a:ext cx="2949771" cy="87190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nSpc>
                <a:spcPct val="120000"/>
              </a:lnSpc>
              <a:defRPr sz="2700" b="0" spc="-53">
                <a:solidFill>
                  <a:srgbClr val="5E5E5E"/>
                </a:solidFill>
                <a:latin typeface="Lato Regular"/>
                <a:ea typeface="Lato Regular"/>
                <a:cs typeface="Lato Regular"/>
                <a:sym typeface="Lato Regular"/>
              </a:defRPr>
            </a:lvl1pPr>
          </a:lstStyle>
          <a:p>
            <a:pPr algn="ctr">
              <a:lnSpc>
                <a:spcPct val="150000"/>
              </a:lnSpc>
            </a:pPr>
            <a:r>
              <a:rPr sz="1200">
                <a:latin typeface="+mn-lt"/>
              </a:rPr>
              <a:t>Maecenas faucibus mollis interdum. Donec ullamcorper nulla non metus auctor fringilla. Vivamus sagittis lacus</a:t>
            </a:r>
          </a:p>
        </p:txBody>
      </p:sp>
      <p:sp>
        <p:nvSpPr>
          <p:cNvPr id="713" name="Rectangle"/>
          <p:cNvSpPr/>
          <p:nvPr/>
        </p:nvSpPr>
        <p:spPr>
          <a:xfrm>
            <a:off x="4261682" y="2228848"/>
            <a:ext cx="3668636" cy="4069347"/>
          </a:xfrm>
          <a:prstGeom prst="rect">
            <a:avLst/>
          </a:prstGeom>
          <a:solidFill>
            <a:schemeClr val="bg1">
              <a:lumMod val="95000"/>
            </a:schemeClr>
          </a:solidFill>
          <a:ln w="12700">
            <a:miter lim="400000"/>
          </a:ln>
          <a:effectLst/>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p>
        </p:txBody>
      </p:sp>
      <p:sp>
        <p:nvSpPr>
          <p:cNvPr id="716" name="SEPTEMBER 2019"/>
          <p:cNvSpPr txBox="1"/>
          <p:nvPr/>
        </p:nvSpPr>
        <p:spPr>
          <a:xfrm>
            <a:off x="5425753" y="3924899"/>
            <a:ext cx="1340496"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latin typeface="Lato Bold"/>
                <a:ea typeface="Lato Bold"/>
                <a:cs typeface="Lato Bold"/>
                <a:sym typeface="Lato Bold"/>
              </a:defRPr>
            </a:lvl1pPr>
          </a:lstStyle>
          <a:p>
            <a:pPr algn="ctr"/>
            <a:r>
              <a:rPr sz="1200">
                <a:latin typeface="+mn-lt"/>
              </a:rPr>
              <a:t>SEPTEMBER 2019</a:t>
            </a:r>
          </a:p>
        </p:txBody>
      </p:sp>
      <p:sp>
        <p:nvSpPr>
          <p:cNvPr id="718" name="Top Peak"/>
          <p:cNvSpPr txBox="1"/>
          <p:nvPr/>
        </p:nvSpPr>
        <p:spPr>
          <a:xfrm>
            <a:off x="5281418" y="4341331"/>
            <a:ext cx="1629165"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ExtraBold"/>
                <a:ea typeface="Gilroy ExtraBold"/>
                <a:cs typeface="Gilroy ExtraBold"/>
                <a:sym typeface="Gilroy ExtraBold"/>
              </a:defRPr>
            </a:lvl1pPr>
          </a:lstStyle>
          <a:p>
            <a:pPr algn="ctr"/>
            <a:r>
              <a:rPr sz="2800">
                <a:latin typeface="+mn-lt"/>
              </a:rPr>
              <a:t>Top Peak</a:t>
            </a:r>
          </a:p>
        </p:txBody>
      </p:sp>
      <p:sp>
        <p:nvSpPr>
          <p:cNvPr id="719" name="Maecenas faucibus mollis interdum. Donec ullamcorper nulla non metus auctor fringilla. Vivamus sagittis lacus"/>
          <p:cNvSpPr txBox="1"/>
          <p:nvPr/>
        </p:nvSpPr>
        <p:spPr>
          <a:xfrm>
            <a:off x="4621115" y="5020058"/>
            <a:ext cx="2949771" cy="87190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nSpc>
                <a:spcPct val="120000"/>
              </a:lnSpc>
              <a:defRPr sz="2700" b="0" spc="-53">
                <a:solidFill>
                  <a:srgbClr val="5E5E5E"/>
                </a:solidFill>
                <a:latin typeface="Lato Regular"/>
                <a:ea typeface="Lato Regular"/>
                <a:cs typeface="Lato Regular"/>
                <a:sym typeface="Lato Regular"/>
              </a:defRPr>
            </a:lvl1pPr>
          </a:lstStyle>
          <a:p>
            <a:pPr algn="ctr">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a:t>
            </a:r>
            <a:r>
              <a:rPr sz="1200" dirty="0" err="1">
                <a:latin typeface="+mn-lt"/>
              </a:rPr>
              <a:t>Vivamus</a:t>
            </a:r>
            <a:r>
              <a:rPr sz="1200" dirty="0">
                <a:latin typeface="+mn-lt"/>
              </a:rPr>
              <a:t> </a:t>
            </a:r>
            <a:r>
              <a:rPr sz="1200" dirty="0" err="1">
                <a:latin typeface="+mn-lt"/>
              </a:rPr>
              <a:t>sagittis</a:t>
            </a:r>
            <a:r>
              <a:rPr sz="1200" dirty="0">
                <a:latin typeface="+mn-lt"/>
              </a:rPr>
              <a:t> </a:t>
            </a:r>
            <a:r>
              <a:rPr sz="1200" dirty="0" err="1">
                <a:latin typeface="+mn-lt"/>
              </a:rPr>
              <a:t>lacus</a:t>
            </a:r>
            <a:endParaRPr sz="1200" dirty="0">
              <a:latin typeface="+mn-lt"/>
            </a:endParaRPr>
          </a:p>
        </p:txBody>
      </p:sp>
      <p:sp>
        <p:nvSpPr>
          <p:cNvPr id="720" name="Rectangle"/>
          <p:cNvSpPr/>
          <p:nvPr/>
        </p:nvSpPr>
        <p:spPr>
          <a:xfrm>
            <a:off x="8074440" y="2228848"/>
            <a:ext cx="3668636" cy="4069347"/>
          </a:xfrm>
          <a:prstGeom prst="rect">
            <a:avLst/>
          </a:prstGeom>
          <a:solidFill>
            <a:schemeClr val="bg1">
              <a:lumMod val="95000"/>
            </a:schemeClr>
          </a:solidFill>
          <a:ln w="12700">
            <a:miter lim="400000"/>
          </a:ln>
          <a:effectLst/>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p>
        </p:txBody>
      </p:sp>
      <p:sp>
        <p:nvSpPr>
          <p:cNvPr id="723" name="SEPTEMBER 2019"/>
          <p:cNvSpPr txBox="1"/>
          <p:nvPr/>
        </p:nvSpPr>
        <p:spPr>
          <a:xfrm>
            <a:off x="9238511" y="3924899"/>
            <a:ext cx="1340496" cy="2763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400" b="0" cap="all" spc="-48">
                <a:latin typeface="Lato Bold"/>
                <a:ea typeface="Lato Bold"/>
                <a:cs typeface="Lato Bold"/>
                <a:sym typeface="Lato Bold"/>
              </a:defRPr>
            </a:lvl1pPr>
          </a:lstStyle>
          <a:p>
            <a:pPr algn="ctr"/>
            <a:r>
              <a:rPr sz="1200">
                <a:latin typeface="+mn-lt"/>
              </a:rPr>
              <a:t>SEPTEMBER 2019</a:t>
            </a:r>
          </a:p>
        </p:txBody>
      </p:sp>
      <p:sp>
        <p:nvSpPr>
          <p:cNvPr id="725" name="Cliff Camp"/>
          <p:cNvSpPr txBox="1"/>
          <p:nvPr/>
        </p:nvSpPr>
        <p:spPr>
          <a:xfrm>
            <a:off x="9002740" y="4341331"/>
            <a:ext cx="1812036"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ExtraBold"/>
                <a:ea typeface="Gilroy ExtraBold"/>
                <a:cs typeface="Gilroy ExtraBold"/>
                <a:sym typeface="Gilroy ExtraBold"/>
              </a:defRPr>
            </a:lvl1pPr>
          </a:lstStyle>
          <a:p>
            <a:pPr algn="ctr"/>
            <a:r>
              <a:rPr sz="2800">
                <a:latin typeface="+mn-lt"/>
              </a:rPr>
              <a:t>Cliff Camp</a:t>
            </a:r>
          </a:p>
        </p:txBody>
      </p:sp>
      <p:sp>
        <p:nvSpPr>
          <p:cNvPr id="726" name="Maecenas faucibus mollis interdum. Donec ullamcorper nulla non metus auctor fringilla. Vivamus sagittis lacus"/>
          <p:cNvSpPr txBox="1"/>
          <p:nvPr/>
        </p:nvSpPr>
        <p:spPr>
          <a:xfrm>
            <a:off x="8433873" y="5020058"/>
            <a:ext cx="2949770" cy="87190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nSpc>
                <a:spcPct val="120000"/>
              </a:lnSpc>
              <a:defRPr sz="2700" b="0" spc="-53">
                <a:solidFill>
                  <a:srgbClr val="5E5E5E"/>
                </a:solidFill>
                <a:latin typeface="Lato Regular"/>
                <a:ea typeface="Lato Regular"/>
                <a:cs typeface="Lato Regular"/>
                <a:sym typeface="Lato Regular"/>
              </a:defRPr>
            </a:lvl1pPr>
          </a:lstStyle>
          <a:p>
            <a:pPr algn="ctr">
              <a:lnSpc>
                <a:spcPct val="150000"/>
              </a:lnSpc>
            </a:pPr>
            <a:r>
              <a:rPr sz="1200">
                <a:latin typeface="+mn-lt"/>
              </a:rPr>
              <a:t>Maecenas faucibus mollis interdum. Donec ullamcorper nulla non metus auctor fringilla. Vivamus sagittis lacus</a:t>
            </a:r>
          </a:p>
        </p:txBody>
      </p:sp>
      <p:pic>
        <p:nvPicPr>
          <p:cNvPr id="12" name="Picture Placeholder 11">
            <a:extLst>
              <a:ext uri="{FF2B5EF4-FFF2-40B4-BE49-F238E27FC236}">
                <a16:creationId xmlns:a16="http://schemas.microsoft.com/office/drawing/2014/main" id="{B59579DB-C53B-49AC-940F-BDFB9CBF23F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465" b="25465"/>
          <a:stretch>
            <a:fillRect/>
          </a:stretch>
        </p:blipFill>
        <p:spPr>
          <a:xfrm>
            <a:off x="477838" y="2228850"/>
            <a:ext cx="3668712" cy="1200150"/>
          </a:xfrm>
        </p:spPr>
      </p:pic>
      <p:pic>
        <p:nvPicPr>
          <p:cNvPr id="14" name="Picture Placeholder 13">
            <a:extLst>
              <a:ext uri="{FF2B5EF4-FFF2-40B4-BE49-F238E27FC236}">
                <a16:creationId xmlns:a16="http://schemas.microsoft.com/office/drawing/2014/main" id="{1E6C22A7-042B-4C8C-9A7E-F5FBD173503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5467" b="25467"/>
          <a:stretch>
            <a:fillRect/>
          </a:stretch>
        </p:blipFill>
        <p:spPr>
          <a:xfrm>
            <a:off x="4262438" y="2228850"/>
            <a:ext cx="3667125" cy="1200150"/>
          </a:xfrm>
        </p:spPr>
      </p:pic>
      <p:pic>
        <p:nvPicPr>
          <p:cNvPr id="16" name="Picture Placeholder 15">
            <a:extLst>
              <a:ext uri="{FF2B5EF4-FFF2-40B4-BE49-F238E27FC236}">
                <a16:creationId xmlns:a16="http://schemas.microsoft.com/office/drawing/2014/main" id="{4F41B0E2-A15D-46FE-AC39-264D2E4277B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7738" b="37738"/>
          <a:stretch>
            <a:fillRect/>
          </a:stretch>
        </p:blipFill>
        <p:spPr>
          <a:xfrm>
            <a:off x="8074025" y="2228850"/>
            <a:ext cx="3668713" cy="1200150"/>
          </a:xfrm>
        </p:spPr>
      </p:pic>
      <p:sp>
        <p:nvSpPr>
          <p:cNvPr id="34" name="Booking Free"/>
          <p:cNvSpPr/>
          <p:nvPr/>
        </p:nvSpPr>
        <p:spPr>
          <a:xfrm>
            <a:off x="1364333" y="3271071"/>
            <a:ext cx="1897063" cy="374670"/>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200" b="0" cap="all" spc="417">
                <a:solidFill>
                  <a:srgbClr val="FFFFFF"/>
                </a:solidFill>
                <a:latin typeface="Lato Bold"/>
                <a:ea typeface="Lato Bold"/>
                <a:cs typeface="Lato Bold"/>
                <a:sym typeface="Lato Bold"/>
              </a:defRPr>
            </a:lvl1pPr>
          </a:lstStyle>
          <a:p>
            <a:pPr algn="ctr"/>
            <a:r>
              <a:rPr sz="1000">
                <a:latin typeface="+mn-lt"/>
              </a:rPr>
              <a:t>Booking Free</a:t>
            </a:r>
          </a:p>
        </p:txBody>
      </p:sp>
      <p:sp>
        <p:nvSpPr>
          <p:cNvPr id="35" name="Booking Free"/>
          <p:cNvSpPr/>
          <p:nvPr/>
        </p:nvSpPr>
        <p:spPr>
          <a:xfrm>
            <a:off x="5147469" y="3271071"/>
            <a:ext cx="1897063" cy="374670"/>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200" b="0" cap="all" spc="417">
                <a:solidFill>
                  <a:srgbClr val="FFFFFF"/>
                </a:solidFill>
                <a:latin typeface="Lato Bold"/>
                <a:ea typeface="Lato Bold"/>
                <a:cs typeface="Lato Bold"/>
                <a:sym typeface="Lato Bold"/>
              </a:defRPr>
            </a:lvl1pPr>
          </a:lstStyle>
          <a:p>
            <a:pPr algn="ctr"/>
            <a:r>
              <a:rPr sz="1000" dirty="0">
                <a:latin typeface="+mn-lt"/>
              </a:rPr>
              <a:t>Booking Free</a:t>
            </a:r>
          </a:p>
        </p:txBody>
      </p:sp>
      <p:sp>
        <p:nvSpPr>
          <p:cNvPr id="36" name="Booking Free"/>
          <p:cNvSpPr/>
          <p:nvPr/>
        </p:nvSpPr>
        <p:spPr>
          <a:xfrm>
            <a:off x="8960227" y="3271071"/>
            <a:ext cx="1897063" cy="374670"/>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200" b="0" cap="all" spc="417">
                <a:solidFill>
                  <a:srgbClr val="FFFFFF"/>
                </a:solidFill>
                <a:latin typeface="Lato Bold"/>
                <a:ea typeface="Lato Bold"/>
                <a:cs typeface="Lato Bold"/>
                <a:sym typeface="Lato Bold"/>
              </a:defRPr>
            </a:lvl1pPr>
          </a:lstStyle>
          <a:p>
            <a:pPr algn="ctr"/>
            <a:r>
              <a:rPr sz="1000">
                <a:latin typeface="+mn-lt"/>
              </a:rPr>
              <a:t>Booking Free</a:t>
            </a:r>
          </a:p>
        </p:txBody>
      </p:sp>
      <p:sp>
        <p:nvSpPr>
          <p:cNvPr id="28" name="Choose Your Vacation">
            <a:extLst>
              <a:ext uri="{FF2B5EF4-FFF2-40B4-BE49-F238E27FC236}">
                <a16:creationId xmlns:a16="http://schemas.microsoft.com/office/drawing/2014/main" id="{E8DF4A37-3665-4F98-9320-A732783368CC}"/>
              </a:ext>
            </a:extLst>
          </p:cNvPr>
          <p:cNvSpPr txBox="1"/>
          <p:nvPr/>
        </p:nvSpPr>
        <p:spPr>
          <a:xfrm>
            <a:off x="410823" y="531569"/>
            <a:ext cx="6057107"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CHOOSE YOUR VACATION</a:t>
            </a:r>
          </a:p>
        </p:txBody>
      </p:sp>
      <p:sp>
        <p:nvSpPr>
          <p:cNvPr id="29" name="Shape">
            <a:extLst>
              <a:ext uri="{FF2B5EF4-FFF2-40B4-BE49-F238E27FC236}">
                <a16:creationId xmlns:a16="http://schemas.microsoft.com/office/drawing/2014/main" id="{F7635C63-18F7-449A-8EEA-6C4A0A3310A7}"/>
              </a:ext>
            </a:extLst>
          </p:cNvPr>
          <p:cNvSpPr/>
          <p:nvPr/>
        </p:nvSpPr>
        <p:spPr>
          <a:xfrm rot="10800000" flipH="1">
            <a:off x="456480" y="127019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Airport"/>
          <p:cNvSpPr/>
          <p:nvPr/>
        </p:nvSpPr>
        <p:spPr>
          <a:xfrm rot="1388945">
            <a:off x="-1193453" y="3097645"/>
            <a:ext cx="4813333" cy="50319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1" name="Airport"/>
          <p:cNvSpPr/>
          <p:nvPr/>
        </p:nvSpPr>
        <p:spPr>
          <a:xfrm rot="1388945">
            <a:off x="2863134" y="1781524"/>
            <a:ext cx="4813333" cy="50319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2" name="Airport"/>
          <p:cNvSpPr/>
          <p:nvPr/>
        </p:nvSpPr>
        <p:spPr>
          <a:xfrm rot="1388945">
            <a:off x="-760316" y="-1544166"/>
            <a:ext cx="4813333" cy="50319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409"/>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3" name="Airport"/>
          <p:cNvSpPr/>
          <p:nvPr/>
        </p:nvSpPr>
        <p:spPr>
          <a:xfrm rot="1388945">
            <a:off x="3225754" y="-651192"/>
            <a:ext cx="2560083" cy="26763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4" name="Check our rate &amp; packages"/>
          <p:cNvSpPr txBox="1"/>
          <p:nvPr/>
        </p:nvSpPr>
        <p:spPr>
          <a:xfrm>
            <a:off x="946929" y="527656"/>
            <a:ext cx="9448671" cy="6261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CHECK OUR RATE &amp; PACKAGES</a:t>
            </a:r>
          </a:p>
        </p:txBody>
      </p:sp>
      <p:sp>
        <p:nvSpPr>
          <p:cNvPr id="265" name="Rounded Rectangle"/>
          <p:cNvSpPr/>
          <p:nvPr/>
        </p:nvSpPr>
        <p:spPr>
          <a:xfrm>
            <a:off x="1001293" y="2071558"/>
            <a:ext cx="3194051" cy="4175833"/>
          </a:xfrm>
          <a:prstGeom prst="roundRect">
            <a:avLst>
              <a:gd name="adj" fmla="val 4314"/>
            </a:avLst>
          </a:prstGeom>
          <a:solidFill>
            <a:srgbClr val="FFFFFF"/>
          </a:solidFill>
          <a:ln w="25400">
            <a:solidFill>
              <a:srgbClr val="929292"/>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6" name="Rounded Rectangle"/>
          <p:cNvSpPr/>
          <p:nvPr/>
        </p:nvSpPr>
        <p:spPr>
          <a:xfrm>
            <a:off x="4498156" y="2071558"/>
            <a:ext cx="3194051" cy="4175833"/>
          </a:xfrm>
          <a:prstGeom prst="roundRect">
            <a:avLst>
              <a:gd name="adj" fmla="val 4314"/>
            </a:avLst>
          </a:prstGeom>
          <a:solidFill>
            <a:srgbClr val="FFFFFF"/>
          </a:solidFill>
          <a:ln w="25400">
            <a:solidFill>
              <a:srgbClr val="929292"/>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7" name="Rounded Rectangle"/>
          <p:cNvSpPr/>
          <p:nvPr/>
        </p:nvSpPr>
        <p:spPr>
          <a:xfrm>
            <a:off x="7992235" y="2071558"/>
            <a:ext cx="3194051" cy="4175833"/>
          </a:xfrm>
          <a:prstGeom prst="roundRect">
            <a:avLst>
              <a:gd name="adj" fmla="val 4314"/>
            </a:avLst>
          </a:prstGeom>
          <a:solidFill>
            <a:srgbClr val="FFFFFF"/>
          </a:solidFill>
          <a:ln w="25400">
            <a:solidFill>
              <a:srgbClr val="929292"/>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8" name="Rectangle"/>
          <p:cNvSpPr/>
          <p:nvPr/>
        </p:nvSpPr>
        <p:spPr>
          <a:xfrm>
            <a:off x="1001293" y="3507611"/>
            <a:ext cx="3194051"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9" name="Rectangle"/>
          <p:cNvSpPr/>
          <p:nvPr/>
        </p:nvSpPr>
        <p:spPr>
          <a:xfrm>
            <a:off x="4498156" y="3507611"/>
            <a:ext cx="3194051"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270" name="Rectangle"/>
          <p:cNvSpPr/>
          <p:nvPr/>
        </p:nvSpPr>
        <p:spPr>
          <a:xfrm>
            <a:off x="7992235" y="3507611"/>
            <a:ext cx="3194051"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271" name="Silver Trip"/>
          <p:cNvSpPr txBox="1"/>
          <p:nvPr/>
        </p:nvSpPr>
        <p:spPr>
          <a:xfrm>
            <a:off x="1818906" y="3009513"/>
            <a:ext cx="1558825"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Light"/>
                <a:ea typeface="Gilroy Light"/>
                <a:cs typeface="Gilroy Light"/>
                <a:sym typeface="Gilroy Light"/>
              </a:defRPr>
            </a:lvl1pPr>
          </a:lstStyle>
          <a:p>
            <a:r>
              <a:rPr lang="en-US" sz="2000" b="1" dirty="0">
                <a:latin typeface="+mn-lt"/>
              </a:rPr>
              <a:t>SILVER TRIP</a:t>
            </a:r>
          </a:p>
        </p:txBody>
      </p:sp>
      <p:sp>
        <p:nvSpPr>
          <p:cNvPr id="272" name="Gold Trip"/>
          <p:cNvSpPr txBox="1"/>
          <p:nvPr/>
        </p:nvSpPr>
        <p:spPr>
          <a:xfrm>
            <a:off x="5387968" y="2994741"/>
            <a:ext cx="1414426"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Light"/>
                <a:ea typeface="Gilroy Light"/>
                <a:cs typeface="Gilroy Light"/>
                <a:sym typeface="Gilroy Light"/>
              </a:defRPr>
            </a:lvl1pPr>
          </a:lstStyle>
          <a:p>
            <a:r>
              <a:rPr lang="en-US" sz="2000" b="1" dirty="0">
                <a:latin typeface="+mn-lt"/>
              </a:rPr>
              <a:t>GOLD TRIP</a:t>
            </a:r>
          </a:p>
        </p:txBody>
      </p:sp>
      <p:sp>
        <p:nvSpPr>
          <p:cNvPr id="273" name="VIP Trip"/>
          <p:cNvSpPr txBox="1"/>
          <p:nvPr/>
        </p:nvSpPr>
        <p:spPr>
          <a:xfrm>
            <a:off x="9034364" y="2994741"/>
            <a:ext cx="1109792"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latin typeface="Gilroy Light"/>
                <a:ea typeface="Gilroy Light"/>
                <a:cs typeface="Gilroy Light"/>
                <a:sym typeface="Gilroy Light"/>
              </a:defRPr>
            </a:lvl1pPr>
          </a:lstStyle>
          <a:p>
            <a:r>
              <a:rPr lang="en-US" sz="2000" b="1" dirty="0">
                <a:latin typeface="+mn-lt"/>
              </a:rPr>
              <a:t>VIP TRIP</a:t>
            </a:r>
          </a:p>
        </p:txBody>
      </p:sp>
      <p:sp>
        <p:nvSpPr>
          <p:cNvPr id="274" name="$1920"/>
          <p:cNvSpPr txBox="1"/>
          <p:nvPr/>
        </p:nvSpPr>
        <p:spPr>
          <a:xfrm>
            <a:off x="2248703" y="3650544"/>
            <a:ext cx="69923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r>
              <a:rPr sz="1800">
                <a:solidFill>
                  <a:schemeClr val="bg1"/>
                </a:solidFill>
                <a:latin typeface="+mn-lt"/>
              </a:rPr>
              <a:t>$1920</a:t>
            </a:r>
          </a:p>
        </p:txBody>
      </p:sp>
      <p:sp>
        <p:nvSpPr>
          <p:cNvPr id="275" name="$2666"/>
          <p:cNvSpPr txBox="1"/>
          <p:nvPr/>
        </p:nvSpPr>
        <p:spPr>
          <a:xfrm>
            <a:off x="5321650" y="3650544"/>
            <a:ext cx="72327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trike="sngStrike" spc="-72">
                <a:solidFill>
                  <a:srgbClr val="5E5E5E"/>
                </a:solidFill>
                <a:latin typeface="Lato Regular"/>
                <a:ea typeface="Lato Regular"/>
                <a:cs typeface="Lato Regular"/>
                <a:sym typeface="Lato Regular"/>
              </a:defRPr>
            </a:lvl1pPr>
          </a:lstStyle>
          <a:p>
            <a:r>
              <a:rPr sz="1800">
                <a:solidFill>
                  <a:schemeClr val="bg1"/>
                </a:solidFill>
                <a:latin typeface="+mn-lt"/>
              </a:rPr>
              <a:t>$2666</a:t>
            </a:r>
          </a:p>
        </p:txBody>
      </p:sp>
      <p:sp>
        <p:nvSpPr>
          <p:cNvPr id="276" name="$8728"/>
          <p:cNvSpPr txBox="1"/>
          <p:nvPr/>
        </p:nvSpPr>
        <p:spPr>
          <a:xfrm>
            <a:off x="9223615" y="3650544"/>
            <a:ext cx="73129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r>
              <a:rPr sz="1800">
                <a:solidFill>
                  <a:schemeClr val="bg1"/>
                </a:solidFill>
                <a:latin typeface="+mn-lt"/>
              </a:rPr>
              <a:t>$8728</a:t>
            </a:r>
          </a:p>
        </p:txBody>
      </p:sp>
      <p:sp>
        <p:nvSpPr>
          <p:cNvPr id="277" name="Best services…"/>
          <p:cNvSpPr txBox="1"/>
          <p:nvPr/>
        </p:nvSpPr>
        <p:spPr>
          <a:xfrm>
            <a:off x="1466522" y="4307909"/>
            <a:ext cx="2263592" cy="167943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22250" indent="-222250">
              <a:lnSpc>
                <a:spcPct val="150000"/>
              </a:lnSpc>
              <a:buSzPct val="145000"/>
              <a:buChar char="-"/>
              <a:defRPr b="0" spc="-64">
                <a:solidFill>
                  <a:srgbClr val="5E5E5E"/>
                </a:solidFill>
                <a:latin typeface="Lato Regular"/>
                <a:ea typeface="Lato Regular"/>
                <a:cs typeface="Lato Regular"/>
                <a:sym typeface="Lato Regular"/>
              </a:defRPr>
            </a:pPr>
            <a:r>
              <a:rPr dirty="0"/>
              <a:t>Best services</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rPr dirty="0"/>
              <a:t>Trusted since 1990</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rPr dirty="0"/>
              <a:t>Low prices </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rPr dirty="0"/>
              <a:t>Free booking fee</a:t>
            </a:r>
          </a:p>
        </p:txBody>
      </p:sp>
      <p:sp>
        <p:nvSpPr>
          <p:cNvPr id="278" name="Airport"/>
          <p:cNvSpPr/>
          <p:nvPr/>
        </p:nvSpPr>
        <p:spPr>
          <a:xfrm>
            <a:off x="2294609" y="2230924"/>
            <a:ext cx="607418" cy="635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1"/>
          </a:solidFill>
          <a:ln w="127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79" name="Compass Rose"/>
          <p:cNvSpPr/>
          <p:nvPr/>
        </p:nvSpPr>
        <p:spPr>
          <a:xfrm>
            <a:off x="5777684" y="2230924"/>
            <a:ext cx="634994" cy="635001"/>
          </a:xfrm>
          <a:custGeom>
            <a:avLst/>
            <a:gdLst/>
            <a:ahLst/>
            <a:cxnLst>
              <a:cxn ang="0">
                <a:pos x="wd2" y="hd2"/>
              </a:cxn>
              <a:cxn ang="5400000">
                <a:pos x="wd2" y="hd2"/>
              </a:cxn>
              <a:cxn ang="10800000">
                <a:pos x="wd2" y="hd2"/>
              </a:cxn>
              <a:cxn ang="16200000">
                <a:pos x="wd2" y="hd2"/>
              </a:cxn>
            </a:cxnLst>
            <a:rect l="0" t="0" r="r" b="b"/>
            <a:pathLst>
              <a:path w="21497" h="21548" extrusionOk="0">
                <a:moveTo>
                  <a:pt x="10800" y="0"/>
                </a:moveTo>
                <a:cubicBezTo>
                  <a:pt x="10772" y="0"/>
                  <a:pt x="10743" y="52"/>
                  <a:pt x="10721" y="155"/>
                </a:cubicBezTo>
                <a:lnTo>
                  <a:pt x="10375" y="1796"/>
                </a:lnTo>
                <a:cubicBezTo>
                  <a:pt x="5746" y="1987"/>
                  <a:pt x="2007" y="5696"/>
                  <a:pt x="1760" y="10321"/>
                </a:cubicBezTo>
                <a:lnTo>
                  <a:pt x="154" y="10646"/>
                </a:lnTo>
                <a:cubicBezTo>
                  <a:pt x="-52" y="10688"/>
                  <a:pt x="-52" y="10758"/>
                  <a:pt x="154" y="10801"/>
                </a:cubicBezTo>
                <a:lnTo>
                  <a:pt x="1754" y="11141"/>
                </a:lnTo>
                <a:cubicBezTo>
                  <a:pt x="1924" y="15816"/>
                  <a:pt x="5656" y="19594"/>
                  <a:pt x="10305" y="19821"/>
                </a:cubicBezTo>
                <a:lnTo>
                  <a:pt x="10620" y="21394"/>
                </a:lnTo>
                <a:cubicBezTo>
                  <a:pt x="10662" y="21600"/>
                  <a:pt x="10731" y="21600"/>
                  <a:pt x="10775" y="21394"/>
                </a:cubicBezTo>
                <a:lnTo>
                  <a:pt x="11106" y="19825"/>
                </a:lnTo>
                <a:cubicBezTo>
                  <a:pt x="15766" y="19641"/>
                  <a:pt x="19527" y="15891"/>
                  <a:pt x="19740" y="11227"/>
                </a:cubicBezTo>
                <a:lnTo>
                  <a:pt x="21342" y="10902"/>
                </a:lnTo>
                <a:cubicBezTo>
                  <a:pt x="21548" y="10861"/>
                  <a:pt x="21548" y="10791"/>
                  <a:pt x="21342" y="10747"/>
                </a:cubicBezTo>
                <a:lnTo>
                  <a:pt x="19740" y="10407"/>
                </a:lnTo>
                <a:cubicBezTo>
                  <a:pt x="19536" y="5770"/>
                  <a:pt x="15825" y="2031"/>
                  <a:pt x="11207" y="1798"/>
                </a:cubicBezTo>
                <a:lnTo>
                  <a:pt x="10876" y="155"/>
                </a:lnTo>
                <a:cubicBezTo>
                  <a:pt x="10855" y="52"/>
                  <a:pt x="10828" y="0"/>
                  <a:pt x="10800" y="0"/>
                </a:cubicBezTo>
                <a:close/>
                <a:moveTo>
                  <a:pt x="10128" y="2961"/>
                </a:moveTo>
                <a:lnTo>
                  <a:pt x="9084" y="7911"/>
                </a:lnTo>
                <a:lnTo>
                  <a:pt x="5355" y="5093"/>
                </a:lnTo>
                <a:cubicBezTo>
                  <a:pt x="6623" y="3891"/>
                  <a:pt x="8286" y="3106"/>
                  <a:pt x="10128" y="2961"/>
                </a:cubicBezTo>
                <a:close/>
                <a:moveTo>
                  <a:pt x="11442" y="2968"/>
                </a:moveTo>
                <a:cubicBezTo>
                  <a:pt x="13320" y="3134"/>
                  <a:pt x="15011" y="3963"/>
                  <a:pt x="16277" y="5222"/>
                </a:cubicBezTo>
                <a:lnTo>
                  <a:pt x="12463" y="8045"/>
                </a:lnTo>
                <a:lnTo>
                  <a:pt x="11442" y="2968"/>
                </a:lnTo>
                <a:close/>
                <a:moveTo>
                  <a:pt x="5095" y="5348"/>
                </a:moveTo>
                <a:lnTo>
                  <a:pt x="7854" y="9089"/>
                </a:lnTo>
                <a:lnTo>
                  <a:pt x="2927" y="10086"/>
                </a:lnTo>
                <a:cubicBezTo>
                  <a:pt x="3094" y="8254"/>
                  <a:pt x="3889" y="6602"/>
                  <a:pt x="5095" y="5348"/>
                </a:cubicBezTo>
                <a:close/>
                <a:moveTo>
                  <a:pt x="16510" y="5465"/>
                </a:moveTo>
                <a:cubicBezTo>
                  <a:pt x="17671" y="6721"/>
                  <a:pt x="18428" y="8354"/>
                  <a:pt x="18576" y="10160"/>
                </a:cubicBezTo>
                <a:lnTo>
                  <a:pt x="13748" y="9136"/>
                </a:lnTo>
                <a:lnTo>
                  <a:pt x="16510" y="5465"/>
                </a:lnTo>
                <a:close/>
                <a:moveTo>
                  <a:pt x="10684" y="9451"/>
                </a:moveTo>
                <a:cubicBezTo>
                  <a:pt x="11108" y="9431"/>
                  <a:pt x="11535" y="9615"/>
                  <a:pt x="11808" y="9981"/>
                </a:cubicBezTo>
                <a:cubicBezTo>
                  <a:pt x="12244" y="10568"/>
                  <a:pt x="12124" y="11399"/>
                  <a:pt x="11539" y="11837"/>
                </a:cubicBezTo>
                <a:cubicBezTo>
                  <a:pt x="10954" y="12274"/>
                  <a:pt x="10125" y="12154"/>
                  <a:pt x="9688" y="11567"/>
                </a:cubicBezTo>
                <a:cubicBezTo>
                  <a:pt x="9252" y="10980"/>
                  <a:pt x="9372" y="10150"/>
                  <a:pt x="9957" y="9712"/>
                </a:cubicBezTo>
                <a:cubicBezTo>
                  <a:pt x="10177" y="9548"/>
                  <a:pt x="10430" y="9463"/>
                  <a:pt x="10684" y="9451"/>
                </a:cubicBezTo>
                <a:close/>
                <a:moveTo>
                  <a:pt x="2915" y="11387"/>
                </a:moveTo>
                <a:lnTo>
                  <a:pt x="7972" y="12459"/>
                </a:lnTo>
                <a:lnTo>
                  <a:pt x="5102" y="16278"/>
                </a:lnTo>
                <a:cubicBezTo>
                  <a:pt x="3860" y="14990"/>
                  <a:pt x="3053" y="13280"/>
                  <a:pt x="2915" y="11387"/>
                </a:cubicBezTo>
                <a:close/>
                <a:moveTo>
                  <a:pt x="18574" y="11461"/>
                </a:moveTo>
                <a:cubicBezTo>
                  <a:pt x="18421" y="13322"/>
                  <a:pt x="17623" y="15001"/>
                  <a:pt x="16401" y="16271"/>
                </a:cubicBezTo>
                <a:lnTo>
                  <a:pt x="13596" y="12468"/>
                </a:lnTo>
                <a:lnTo>
                  <a:pt x="18574" y="11461"/>
                </a:lnTo>
                <a:close/>
                <a:moveTo>
                  <a:pt x="12399" y="13700"/>
                </a:moveTo>
                <a:lnTo>
                  <a:pt x="16141" y="16527"/>
                </a:lnTo>
                <a:cubicBezTo>
                  <a:pt x="14870" y="17732"/>
                  <a:pt x="13201" y="18518"/>
                  <a:pt x="11353" y="18660"/>
                </a:cubicBezTo>
                <a:lnTo>
                  <a:pt x="12399" y="13700"/>
                </a:lnTo>
                <a:close/>
                <a:moveTo>
                  <a:pt x="9094" y="13803"/>
                </a:moveTo>
                <a:lnTo>
                  <a:pt x="10070" y="18653"/>
                </a:lnTo>
                <a:cubicBezTo>
                  <a:pt x="8264" y="18497"/>
                  <a:pt x="6631" y="17728"/>
                  <a:pt x="5380" y="16554"/>
                </a:cubicBezTo>
                <a:lnTo>
                  <a:pt x="9094" y="13803"/>
                </a:lnTo>
                <a:close/>
              </a:path>
            </a:pathLst>
          </a:custGeom>
          <a:solidFill>
            <a:schemeClr val="accent1"/>
          </a:solidFill>
          <a:ln w="127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80" name="Ship’s Wheel"/>
          <p:cNvSpPr/>
          <p:nvPr/>
        </p:nvSpPr>
        <p:spPr>
          <a:xfrm>
            <a:off x="9271760" y="2230924"/>
            <a:ext cx="635001" cy="635001"/>
          </a:xfrm>
          <a:custGeom>
            <a:avLst/>
            <a:gdLst/>
            <a:ahLst/>
            <a:cxnLst>
              <a:cxn ang="0">
                <a:pos x="wd2" y="hd2"/>
              </a:cxn>
              <a:cxn ang="5400000">
                <a:pos x="wd2" y="hd2"/>
              </a:cxn>
              <a:cxn ang="10800000">
                <a:pos x="wd2" y="hd2"/>
              </a:cxn>
              <a:cxn ang="16200000">
                <a:pos x="wd2" y="hd2"/>
              </a:cxn>
            </a:cxnLst>
            <a:rect l="0" t="0" r="r" b="b"/>
            <a:pathLst>
              <a:path w="21600" h="21600" extrusionOk="0">
                <a:moveTo>
                  <a:pt x="10638" y="0"/>
                </a:moveTo>
                <a:cubicBezTo>
                  <a:pt x="9452" y="0"/>
                  <a:pt x="9998" y="2071"/>
                  <a:pt x="9998" y="2071"/>
                </a:cubicBezTo>
                <a:cubicBezTo>
                  <a:pt x="10185" y="2623"/>
                  <a:pt x="10101" y="3719"/>
                  <a:pt x="10101" y="3719"/>
                </a:cubicBezTo>
                <a:cubicBezTo>
                  <a:pt x="9485" y="4252"/>
                  <a:pt x="9779" y="4548"/>
                  <a:pt x="9975" y="4668"/>
                </a:cubicBezTo>
                <a:cubicBezTo>
                  <a:pt x="8777" y="4784"/>
                  <a:pt x="7680" y="5247"/>
                  <a:pt x="6782" y="5952"/>
                </a:cubicBezTo>
                <a:cubicBezTo>
                  <a:pt x="6824" y="5723"/>
                  <a:pt x="6774" y="5358"/>
                  <a:pt x="6011" y="5414"/>
                </a:cubicBezTo>
                <a:cubicBezTo>
                  <a:pt x="6011" y="5414"/>
                  <a:pt x="5178" y="4698"/>
                  <a:pt x="4919" y="4175"/>
                </a:cubicBezTo>
                <a:cubicBezTo>
                  <a:pt x="4919" y="4175"/>
                  <a:pt x="3841" y="2325"/>
                  <a:pt x="3002" y="3164"/>
                </a:cubicBezTo>
                <a:cubicBezTo>
                  <a:pt x="2163" y="4003"/>
                  <a:pt x="4013" y="5079"/>
                  <a:pt x="4013" y="5079"/>
                </a:cubicBezTo>
                <a:cubicBezTo>
                  <a:pt x="4536" y="5338"/>
                  <a:pt x="5251" y="6173"/>
                  <a:pt x="5251" y="6173"/>
                </a:cubicBezTo>
                <a:cubicBezTo>
                  <a:pt x="5198" y="6919"/>
                  <a:pt x="5547" y="6981"/>
                  <a:pt x="5776" y="6944"/>
                </a:cubicBezTo>
                <a:cubicBezTo>
                  <a:pt x="5097" y="7789"/>
                  <a:pt x="4635" y="8816"/>
                  <a:pt x="4477" y="9939"/>
                </a:cubicBezTo>
                <a:cubicBezTo>
                  <a:pt x="4314" y="9846"/>
                  <a:pt x="4067" y="9859"/>
                  <a:pt x="3719" y="10262"/>
                </a:cubicBezTo>
                <a:cubicBezTo>
                  <a:pt x="3719" y="10262"/>
                  <a:pt x="2623" y="10345"/>
                  <a:pt x="2071" y="10159"/>
                </a:cubicBezTo>
                <a:cubicBezTo>
                  <a:pt x="2071" y="10159"/>
                  <a:pt x="0" y="9614"/>
                  <a:pt x="0" y="10800"/>
                </a:cubicBezTo>
                <a:cubicBezTo>
                  <a:pt x="0" y="11986"/>
                  <a:pt x="2071" y="11441"/>
                  <a:pt x="2071" y="11441"/>
                </a:cubicBezTo>
                <a:cubicBezTo>
                  <a:pt x="2623" y="11255"/>
                  <a:pt x="3719" y="11338"/>
                  <a:pt x="3719" y="11338"/>
                </a:cubicBezTo>
                <a:cubicBezTo>
                  <a:pt x="4067" y="11741"/>
                  <a:pt x="4314" y="11754"/>
                  <a:pt x="4477" y="11661"/>
                </a:cubicBezTo>
                <a:cubicBezTo>
                  <a:pt x="4635" y="12784"/>
                  <a:pt x="5097" y="13811"/>
                  <a:pt x="5776" y="14656"/>
                </a:cubicBezTo>
                <a:cubicBezTo>
                  <a:pt x="5547" y="14619"/>
                  <a:pt x="5198" y="14681"/>
                  <a:pt x="5251" y="15427"/>
                </a:cubicBezTo>
                <a:cubicBezTo>
                  <a:pt x="5251" y="15427"/>
                  <a:pt x="4536" y="16262"/>
                  <a:pt x="4013" y="16521"/>
                </a:cubicBezTo>
                <a:cubicBezTo>
                  <a:pt x="4013" y="16521"/>
                  <a:pt x="2163" y="17599"/>
                  <a:pt x="3002" y="18438"/>
                </a:cubicBezTo>
                <a:cubicBezTo>
                  <a:pt x="3841" y="19276"/>
                  <a:pt x="4919" y="17425"/>
                  <a:pt x="4919" y="17425"/>
                </a:cubicBezTo>
                <a:cubicBezTo>
                  <a:pt x="5178" y="16902"/>
                  <a:pt x="6011" y="16188"/>
                  <a:pt x="6011" y="16188"/>
                </a:cubicBezTo>
                <a:cubicBezTo>
                  <a:pt x="6774" y="16243"/>
                  <a:pt x="6822" y="15877"/>
                  <a:pt x="6780" y="15648"/>
                </a:cubicBezTo>
                <a:cubicBezTo>
                  <a:pt x="7621" y="16308"/>
                  <a:pt x="8636" y="16753"/>
                  <a:pt x="9744" y="16904"/>
                </a:cubicBezTo>
                <a:cubicBezTo>
                  <a:pt x="9698" y="17064"/>
                  <a:pt x="9761" y="17287"/>
                  <a:pt x="10101" y="17582"/>
                </a:cubicBezTo>
                <a:cubicBezTo>
                  <a:pt x="10101" y="17582"/>
                  <a:pt x="10185" y="18977"/>
                  <a:pt x="9998" y="19529"/>
                </a:cubicBezTo>
                <a:cubicBezTo>
                  <a:pt x="9998" y="19529"/>
                  <a:pt x="9452" y="21600"/>
                  <a:pt x="10638" y="21600"/>
                </a:cubicBezTo>
                <a:cubicBezTo>
                  <a:pt x="11824" y="21600"/>
                  <a:pt x="11279" y="19529"/>
                  <a:pt x="11279" y="19529"/>
                </a:cubicBezTo>
                <a:cubicBezTo>
                  <a:pt x="11093" y="18977"/>
                  <a:pt x="11176" y="17582"/>
                  <a:pt x="11176" y="17582"/>
                </a:cubicBezTo>
                <a:cubicBezTo>
                  <a:pt x="11528" y="17278"/>
                  <a:pt x="11583" y="17050"/>
                  <a:pt x="11529" y="16888"/>
                </a:cubicBezTo>
                <a:cubicBezTo>
                  <a:pt x="12560" y="16728"/>
                  <a:pt x="13505" y="16310"/>
                  <a:pt x="14301" y="15704"/>
                </a:cubicBezTo>
                <a:cubicBezTo>
                  <a:pt x="14366" y="15870"/>
                  <a:pt x="14560" y="16011"/>
                  <a:pt x="15054" y="15976"/>
                </a:cubicBezTo>
                <a:cubicBezTo>
                  <a:pt x="15054" y="15976"/>
                  <a:pt x="16100" y="16902"/>
                  <a:pt x="16359" y="17425"/>
                </a:cubicBezTo>
                <a:cubicBezTo>
                  <a:pt x="16359" y="17425"/>
                  <a:pt x="17437" y="19274"/>
                  <a:pt x="18275" y="18436"/>
                </a:cubicBezTo>
                <a:cubicBezTo>
                  <a:pt x="19114" y="17597"/>
                  <a:pt x="17265" y="16521"/>
                  <a:pt x="17265" y="16521"/>
                </a:cubicBezTo>
                <a:cubicBezTo>
                  <a:pt x="16742" y="16262"/>
                  <a:pt x="15813" y="15214"/>
                  <a:pt x="15813" y="15214"/>
                </a:cubicBezTo>
                <a:cubicBezTo>
                  <a:pt x="15850" y="14709"/>
                  <a:pt x="15703" y="14520"/>
                  <a:pt x="15532" y="14460"/>
                </a:cubicBezTo>
                <a:cubicBezTo>
                  <a:pt x="16150" y="13626"/>
                  <a:pt x="16561" y="12629"/>
                  <a:pt x="16693" y="11548"/>
                </a:cubicBezTo>
                <a:cubicBezTo>
                  <a:pt x="16839" y="11723"/>
                  <a:pt x="17123" y="11869"/>
                  <a:pt x="17582" y="11338"/>
                </a:cubicBezTo>
                <a:cubicBezTo>
                  <a:pt x="17582" y="11338"/>
                  <a:pt x="18977" y="11255"/>
                  <a:pt x="19529" y="11441"/>
                </a:cubicBezTo>
                <a:cubicBezTo>
                  <a:pt x="19529" y="11441"/>
                  <a:pt x="21600" y="11986"/>
                  <a:pt x="21600" y="10800"/>
                </a:cubicBezTo>
                <a:cubicBezTo>
                  <a:pt x="21600" y="9614"/>
                  <a:pt x="19529" y="10159"/>
                  <a:pt x="19529" y="10159"/>
                </a:cubicBezTo>
                <a:cubicBezTo>
                  <a:pt x="18977" y="10345"/>
                  <a:pt x="17582" y="10262"/>
                  <a:pt x="17582" y="10262"/>
                </a:cubicBezTo>
                <a:cubicBezTo>
                  <a:pt x="17123" y="9731"/>
                  <a:pt x="16839" y="9877"/>
                  <a:pt x="16693" y="10052"/>
                </a:cubicBezTo>
                <a:cubicBezTo>
                  <a:pt x="16561" y="8971"/>
                  <a:pt x="16150" y="7974"/>
                  <a:pt x="15532" y="7140"/>
                </a:cubicBezTo>
                <a:cubicBezTo>
                  <a:pt x="15703" y="7080"/>
                  <a:pt x="15850" y="6891"/>
                  <a:pt x="15813" y="6386"/>
                </a:cubicBezTo>
                <a:cubicBezTo>
                  <a:pt x="15813" y="6386"/>
                  <a:pt x="16742" y="5338"/>
                  <a:pt x="17265" y="5079"/>
                </a:cubicBezTo>
                <a:cubicBezTo>
                  <a:pt x="17265" y="5079"/>
                  <a:pt x="19114" y="4003"/>
                  <a:pt x="18275" y="3164"/>
                </a:cubicBezTo>
                <a:cubicBezTo>
                  <a:pt x="17437" y="2325"/>
                  <a:pt x="16359" y="4175"/>
                  <a:pt x="16359" y="4175"/>
                </a:cubicBezTo>
                <a:cubicBezTo>
                  <a:pt x="16100" y="4698"/>
                  <a:pt x="15054" y="5624"/>
                  <a:pt x="15054" y="5624"/>
                </a:cubicBezTo>
                <a:cubicBezTo>
                  <a:pt x="14560" y="5589"/>
                  <a:pt x="14366" y="5730"/>
                  <a:pt x="14301" y="5896"/>
                </a:cubicBezTo>
                <a:cubicBezTo>
                  <a:pt x="13443" y="5242"/>
                  <a:pt x="12409" y="4808"/>
                  <a:pt x="11283" y="4679"/>
                </a:cubicBezTo>
                <a:cubicBezTo>
                  <a:pt x="11477" y="4569"/>
                  <a:pt x="11813" y="4270"/>
                  <a:pt x="11176" y="3719"/>
                </a:cubicBezTo>
                <a:cubicBezTo>
                  <a:pt x="11176" y="3719"/>
                  <a:pt x="11093" y="2623"/>
                  <a:pt x="11279" y="2071"/>
                </a:cubicBezTo>
                <a:cubicBezTo>
                  <a:pt x="11279" y="2071"/>
                  <a:pt x="11824" y="0"/>
                  <a:pt x="10638" y="0"/>
                </a:cubicBezTo>
                <a:close/>
                <a:moveTo>
                  <a:pt x="10361" y="6576"/>
                </a:moveTo>
                <a:lnTo>
                  <a:pt x="10361" y="8986"/>
                </a:lnTo>
                <a:cubicBezTo>
                  <a:pt x="10057" y="9023"/>
                  <a:pt x="9776" y="9135"/>
                  <a:pt x="9538" y="9305"/>
                </a:cubicBezTo>
                <a:lnTo>
                  <a:pt x="7825" y="7594"/>
                </a:lnTo>
                <a:cubicBezTo>
                  <a:pt x="8514" y="7001"/>
                  <a:pt x="9395" y="6625"/>
                  <a:pt x="10361" y="6576"/>
                </a:cubicBezTo>
                <a:close/>
                <a:moveTo>
                  <a:pt x="10916" y="6586"/>
                </a:moveTo>
                <a:cubicBezTo>
                  <a:pt x="11864" y="6662"/>
                  <a:pt x="12726" y="7050"/>
                  <a:pt x="13395" y="7649"/>
                </a:cubicBezTo>
                <a:lnTo>
                  <a:pt x="11688" y="9357"/>
                </a:lnTo>
                <a:cubicBezTo>
                  <a:pt x="11466" y="9183"/>
                  <a:pt x="11204" y="9059"/>
                  <a:pt x="10916" y="9004"/>
                </a:cubicBezTo>
                <a:lnTo>
                  <a:pt x="10916" y="6586"/>
                </a:lnTo>
                <a:close/>
                <a:moveTo>
                  <a:pt x="7428" y="7982"/>
                </a:moveTo>
                <a:lnTo>
                  <a:pt x="9139" y="9695"/>
                </a:lnTo>
                <a:cubicBezTo>
                  <a:pt x="8961" y="9932"/>
                  <a:pt x="8841" y="10214"/>
                  <a:pt x="8799" y="10522"/>
                </a:cubicBezTo>
                <a:lnTo>
                  <a:pt x="6358" y="10522"/>
                </a:lnTo>
                <a:cubicBezTo>
                  <a:pt x="6422" y="9549"/>
                  <a:pt x="6816" y="8666"/>
                  <a:pt x="7428" y="7982"/>
                </a:cubicBezTo>
                <a:close/>
                <a:moveTo>
                  <a:pt x="13785" y="8048"/>
                </a:moveTo>
                <a:cubicBezTo>
                  <a:pt x="14365" y="8722"/>
                  <a:pt x="14734" y="9580"/>
                  <a:pt x="14796" y="10522"/>
                </a:cubicBezTo>
                <a:lnTo>
                  <a:pt x="12357" y="10522"/>
                </a:lnTo>
                <a:cubicBezTo>
                  <a:pt x="12319" y="10244"/>
                  <a:pt x="12219" y="9986"/>
                  <a:pt x="12069" y="9764"/>
                </a:cubicBezTo>
                <a:lnTo>
                  <a:pt x="13785" y="8048"/>
                </a:lnTo>
                <a:close/>
                <a:moveTo>
                  <a:pt x="6358" y="11078"/>
                </a:moveTo>
                <a:lnTo>
                  <a:pt x="8807" y="11078"/>
                </a:lnTo>
                <a:cubicBezTo>
                  <a:pt x="8859" y="11378"/>
                  <a:pt x="8984" y="11651"/>
                  <a:pt x="9165" y="11880"/>
                </a:cubicBezTo>
                <a:lnTo>
                  <a:pt x="7428" y="13618"/>
                </a:lnTo>
                <a:cubicBezTo>
                  <a:pt x="6816" y="12934"/>
                  <a:pt x="6422" y="12051"/>
                  <a:pt x="6358" y="11078"/>
                </a:cubicBezTo>
                <a:close/>
                <a:moveTo>
                  <a:pt x="12347" y="11078"/>
                </a:moveTo>
                <a:lnTo>
                  <a:pt x="14796" y="11078"/>
                </a:lnTo>
                <a:cubicBezTo>
                  <a:pt x="14734" y="12020"/>
                  <a:pt x="14365" y="12878"/>
                  <a:pt x="13785" y="13552"/>
                </a:cubicBezTo>
                <a:lnTo>
                  <a:pt x="12042" y="11811"/>
                </a:lnTo>
                <a:cubicBezTo>
                  <a:pt x="12194" y="11597"/>
                  <a:pt x="12301" y="11348"/>
                  <a:pt x="12347" y="11078"/>
                </a:cubicBezTo>
                <a:close/>
                <a:moveTo>
                  <a:pt x="11654" y="12209"/>
                </a:moveTo>
                <a:lnTo>
                  <a:pt x="13395" y="13951"/>
                </a:lnTo>
                <a:cubicBezTo>
                  <a:pt x="12726" y="14550"/>
                  <a:pt x="11864" y="14938"/>
                  <a:pt x="10916" y="15014"/>
                </a:cubicBezTo>
                <a:lnTo>
                  <a:pt x="10916" y="12535"/>
                </a:lnTo>
                <a:cubicBezTo>
                  <a:pt x="11189" y="12483"/>
                  <a:pt x="11440" y="12369"/>
                  <a:pt x="11654" y="12209"/>
                </a:cubicBezTo>
                <a:close/>
                <a:moveTo>
                  <a:pt x="9571" y="12261"/>
                </a:moveTo>
                <a:cubicBezTo>
                  <a:pt x="9802" y="12417"/>
                  <a:pt x="10071" y="12518"/>
                  <a:pt x="10361" y="12553"/>
                </a:cubicBezTo>
                <a:lnTo>
                  <a:pt x="10361" y="15024"/>
                </a:lnTo>
                <a:cubicBezTo>
                  <a:pt x="9395" y="14975"/>
                  <a:pt x="8514" y="14599"/>
                  <a:pt x="7825" y="14006"/>
                </a:cubicBezTo>
                <a:lnTo>
                  <a:pt x="9571" y="12261"/>
                </a:lnTo>
                <a:close/>
              </a:path>
            </a:pathLst>
          </a:custGeom>
          <a:solidFill>
            <a:schemeClr val="accent1"/>
          </a:solidFill>
          <a:ln w="127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
        <p:nvSpPr>
          <p:cNvPr id="281" name="Best services…"/>
          <p:cNvSpPr txBox="1"/>
          <p:nvPr/>
        </p:nvSpPr>
        <p:spPr>
          <a:xfrm>
            <a:off x="4963385" y="4307909"/>
            <a:ext cx="2263592" cy="167943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22250" indent="-222250">
              <a:lnSpc>
                <a:spcPct val="150000"/>
              </a:lnSpc>
              <a:buSzPct val="145000"/>
              <a:buChar char="-"/>
              <a:defRPr b="0" spc="-64">
                <a:solidFill>
                  <a:srgbClr val="5E5E5E"/>
                </a:solidFill>
                <a:latin typeface="Lato Regular"/>
                <a:ea typeface="Lato Regular"/>
                <a:cs typeface="Lato Regular"/>
                <a:sym typeface="Lato Regular"/>
              </a:defRPr>
            </a:pPr>
            <a:r>
              <a:t>Best services</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Trusted since 1990</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Low prices </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Free booking fee</a:t>
            </a:r>
          </a:p>
        </p:txBody>
      </p:sp>
      <p:sp>
        <p:nvSpPr>
          <p:cNvPr id="282" name="Best services…"/>
          <p:cNvSpPr txBox="1"/>
          <p:nvPr/>
        </p:nvSpPr>
        <p:spPr>
          <a:xfrm>
            <a:off x="8457464" y="4307909"/>
            <a:ext cx="2263592" cy="167943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22250" indent="-222250">
              <a:lnSpc>
                <a:spcPct val="150000"/>
              </a:lnSpc>
              <a:buSzPct val="145000"/>
              <a:buChar char="-"/>
              <a:defRPr b="0" spc="-64">
                <a:solidFill>
                  <a:srgbClr val="5E5E5E"/>
                </a:solidFill>
                <a:latin typeface="Lato Regular"/>
                <a:ea typeface="Lato Regular"/>
                <a:cs typeface="Lato Regular"/>
                <a:sym typeface="Lato Regular"/>
              </a:defRPr>
            </a:pPr>
            <a:r>
              <a:t>Best services</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Trusted since 1990</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Low prices </a:t>
            </a:r>
          </a:p>
          <a:p>
            <a:pPr marL="222250" indent="-222250">
              <a:lnSpc>
                <a:spcPct val="150000"/>
              </a:lnSpc>
              <a:buSzPct val="145000"/>
              <a:buChar char="-"/>
              <a:defRPr b="0" spc="-64">
                <a:solidFill>
                  <a:srgbClr val="5E5E5E"/>
                </a:solidFill>
                <a:latin typeface="Lato Regular"/>
                <a:ea typeface="Lato Regular"/>
                <a:cs typeface="Lato Regular"/>
                <a:sym typeface="Lato Regular"/>
              </a:defRPr>
            </a:pPr>
            <a:r>
              <a:t>Free booking fee</a:t>
            </a:r>
          </a:p>
        </p:txBody>
      </p:sp>
      <p:sp>
        <p:nvSpPr>
          <p:cNvPr id="283" name="Rectangle"/>
          <p:cNvSpPr/>
          <p:nvPr/>
        </p:nvSpPr>
        <p:spPr>
          <a:xfrm>
            <a:off x="5467854" y="1312518"/>
            <a:ext cx="1222872" cy="74613"/>
          </a:xfrm>
          <a:prstGeom prst="rect">
            <a:avLst/>
          </a:pr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84" name="$2199"/>
          <p:cNvSpPr txBox="1"/>
          <p:nvPr/>
        </p:nvSpPr>
        <p:spPr>
          <a:xfrm>
            <a:off x="6045412" y="3650544"/>
            <a:ext cx="66556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r>
              <a:rPr sz="1800">
                <a:solidFill>
                  <a:schemeClr val="bg1"/>
                </a:solidFill>
                <a:latin typeface="+mn-lt"/>
              </a:rPr>
              <a:t>$2199</a:t>
            </a:r>
          </a:p>
        </p:txBody>
      </p:sp>
      <p:sp>
        <p:nvSpPr>
          <p:cNvPr id="27" name="Shape">
            <a:extLst>
              <a:ext uri="{FF2B5EF4-FFF2-40B4-BE49-F238E27FC236}">
                <a16:creationId xmlns:a16="http://schemas.microsoft.com/office/drawing/2014/main" id="{BA206324-3042-4D56-97FA-932F939FEAC9}"/>
              </a:ext>
            </a:extLst>
          </p:cNvPr>
          <p:cNvSpPr/>
          <p:nvPr/>
        </p:nvSpPr>
        <p:spPr>
          <a:xfrm rot="10800000" flipH="1">
            <a:off x="1026516" y="1290066"/>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25DA108-FE36-4BC5-AFEC-0533BB34158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21" name="Rectangle 20">
            <a:extLst>
              <a:ext uri="{FF2B5EF4-FFF2-40B4-BE49-F238E27FC236}">
                <a16:creationId xmlns:a16="http://schemas.microsoft.com/office/drawing/2014/main" id="{9DBCE710-55C4-42A8-87D3-DF8D5E9ABA5E}"/>
              </a:ext>
            </a:extLst>
          </p:cNvPr>
          <p:cNvSpPr/>
          <p:nvPr/>
        </p:nvSpPr>
        <p:spPr>
          <a:xfrm>
            <a:off x="1"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Shape"/>
          <p:cNvSpPr/>
          <p:nvPr/>
        </p:nvSpPr>
        <p:spPr>
          <a:xfrm rot="11040000">
            <a:off x="4847282" y="1525873"/>
            <a:ext cx="2345036" cy="616268"/>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37" name="World"/>
          <p:cNvSpPr/>
          <p:nvPr/>
        </p:nvSpPr>
        <p:spPr>
          <a:xfrm>
            <a:off x="1483047" y="5068062"/>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38" name="Ocean"/>
          <p:cNvSpPr/>
          <p:nvPr/>
        </p:nvSpPr>
        <p:spPr>
          <a:xfrm>
            <a:off x="1483047" y="4007211"/>
            <a:ext cx="508001" cy="354377"/>
          </a:xfrm>
          <a:custGeom>
            <a:avLst/>
            <a:gdLst/>
            <a:ahLst/>
            <a:cxnLst>
              <a:cxn ang="0">
                <a:pos x="wd2" y="hd2"/>
              </a:cxn>
              <a:cxn ang="5400000">
                <a:pos x="wd2" y="hd2"/>
              </a:cxn>
              <a:cxn ang="10800000">
                <a:pos x="wd2" y="hd2"/>
              </a:cxn>
              <a:cxn ang="16200000">
                <a:pos x="wd2" y="hd2"/>
              </a:cxn>
            </a:cxnLst>
            <a:rect l="0" t="0" r="r" b="b"/>
            <a:pathLst>
              <a:path w="21600" h="21600" extrusionOk="0">
                <a:moveTo>
                  <a:pt x="10835" y="0"/>
                </a:moveTo>
                <a:cubicBezTo>
                  <a:pt x="8105" y="0"/>
                  <a:pt x="5878" y="3171"/>
                  <a:pt x="5856" y="7077"/>
                </a:cubicBezTo>
                <a:cubicBezTo>
                  <a:pt x="5710" y="7039"/>
                  <a:pt x="5558" y="7014"/>
                  <a:pt x="5402" y="7014"/>
                </a:cubicBezTo>
                <a:cubicBezTo>
                  <a:pt x="4747" y="7014"/>
                  <a:pt x="4202" y="7380"/>
                  <a:pt x="3715" y="7697"/>
                </a:cubicBezTo>
                <a:cubicBezTo>
                  <a:pt x="3348" y="7938"/>
                  <a:pt x="3001" y="8170"/>
                  <a:pt x="2703" y="8170"/>
                </a:cubicBezTo>
                <a:cubicBezTo>
                  <a:pt x="2384" y="8170"/>
                  <a:pt x="1996" y="7922"/>
                  <a:pt x="1585" y="7659"/>
                </a:cubicBezTo>
                <a:cubicBezTo>
                  <a:pt x="1082" y="7341"/>
                  <a:pt x="568" y="7007"/>
                  <a:pt x="0" y="7007"/>
                </a:cubicBezTo>
                <a:lnTo>
                  <a:pt x="0" y="8860"/>
                </a:lnTo>
                <a:cubicBezTo>
                  <a:pt x="292" y="8860"/>
                  <a:pt x="665" y="9099"/>
                  <a:pt x="1059" y="9347"/>
                </a:cubicBezTo>
                <a:cubicBezTo>
                  <a:pt x="1551" y="9657"/>
                  <a:pt x="2109" y="10013"/>
                  <a:pt x="2703" y="10013"/>
                </a:cubicBezTo>
                <a:cubicBezTo>
                  <a:pt x="3287" y="10013"/>
                  <a:pt x="3802" y="9673"/>
                  <a:pt x="4256" y="9371"/>
                </a:cubicBezTo>
                <a:cubicBezTo>
                  <a:pt x="4656" y="9107"/>
                  <a:pt x="5034" y="8860"/>
                  <a:pt x="5402" y="8860"/>
                </a:cubicBezTo>
                <a:cubicBezTo>
                  <a:pt x="5769" y="8860"/>
                  <a:pt x="6142" y="9107"/>
                  <a:pt x="6542" y="9371"/>
                </a:cubicBezTo>
                <a:cubicBezTo>
                  <a:pt x="6996" y="9673"/>
                  <a:pt x="7516" y="10013"/>
                  <a:pt x="8105" y="10013"/>
                </a:cubicBezTo>
                <a:cubicBezTo>
                  <a:pt x="8689" y="10013"/>
                  <a:pt x="9186" y="9681"/>
                  <a:pt x="9624" y="9378"/>
                </a:cubicBezTo>
                <a:cubicBezTo>
                  <a:pt x="10019" y="9107"/>
                  <a:pt x="10392" y="8860"/>
                  <a:pt x="10803" y="8860"/>
                </a:cubicBezTo>
                <a:cubicBezTo>
                  <a:pt x="11187" y="8860"/>
                  <a:pt x="11512" y="9083"/>
                  <a:pt x="11885" y="9347"/>
                </a:cubicBezTo>
                <a:cubicBezTo>
                  <a:pt x="12333" y="9657"/>
                  <a:pt x="12837" y="10013"/>
                  <a:pt x="13502" y="10013"/>
                </a:cubicBezTo>
                <a:cubicBezTo>
                  <a:pt x="14172" y="10013"/>
                  <a:pt x="14690" y="9657"/>
                  <a:pt x="15144" y="9339"/>
                </a:cubicBezTo>
                <a:cubicBezTo>
                  <a:pt x="15517" y="9084"/>
                  <a:pt x="15836" y="8860"/>
                  <a:pt x="16198" y="8860"/>
                </a:cubicBezTo>
                <a:cubicBezTo>
                  <a:pt x="16566" y="8860"/>
                  <a:pt x="16902" y="9083"/>
                  <a:pt x="17291" y="9354"/>
                </a:cubicBezTo>
                <a:cubicBezTo>
                  <a:pt x="17746" y="9664"/>
                  <a:pt x="18264" y="10013"/>
                  <a:pt x="18902" y="10013"/>
                </a:cubicBezTo>
                <a:cubicBezTo>
                  <a:pt x="19556" y="10013"/>
                  <a:pt x="20113" y="9650"/>
                  <a:pt x="20605" y="9325"/>
                </a:cubicBezTo>
                <a:cubicBezTo>
                  <a:pt x="20972" y="9085"/>
                  <a:pt x="21319" y="8860"/>
                  <a:pt x="21600" y="8860"/>
                </a:cubicBezTo>
                <a:lnTo>
                  <a:pt x="21600" y="7014"/>
                </a:lnTo>
                <a:cubicBezTo>
                  <a:pt x="21032" y="7014"/>
                  <a:pt x="20540" y="7339"/>
                  <a:pt x="20064" y="7649"/>
                </a:cubicBezTo>
                <a:cubicBezTo>
                  <a:pt x="19653" y="7920"/>
                  <a:pt x="19270" y="8170"/>
                  <a:pt x="18897" y="8170"/>
                </a:cubicBezTo>
                <a:cubicBezTo>
                  <a:pt x="18551" y="8170"/>
                  <a:pt x="18221" y="7943"/>
                  <a:pt x="17842" y="7688"/>
                </a:cubicBezTo>
                <a:cubicBezTo>
                  <a:pt x="17377" y="7370"/>
                  <a:pt x="16853" y="7014"/>
                  <a:pt x="16198" y="7014"/>
                </a:cubicBezTo>
                <a:cubicBezTo>
                  <a:pt x="16063" y="7014"/>
                  <a:pt x="15934" y="7029"/>
                  <a:pt x="15810" y="7060"/>
                </a:cubicBezTo>
                <a:cubicBezTo>
                  <a:pt x="15783" y="3162"/>
                  <a:pt x="13560" y="0"/>
                  <a:pt x="10835" y="0"/>
                </a:cubicBezTo>
                <a:close/>
                <a:moveTo>
                  <a:pt x="10830" y="1853"/>
                </a:moveTo>
                <a:cubicBezTo>
                  <a:pt x="12858" y="1853"/>
                  <a:pt x="14512" y="4224"/>
                  <a:pt x="14512" y="7131"/>
                </a:cubicBezTo>
                <a:cubicBezTo>
                  <a:pt x="14512" y="7340"/>
                  <a:pt x="14501" y="7542"/>
                  <a:pt x="14485" y="7743"/>
                </a:cubicBezTo>
                <a:cubicBezTo>
                  <a:pt x="14144" y="7976"/>
                  <a:pt x="13836" y="8170"/>
                  <a:pt x="13495" y="8170"/>
                </a:cubicBezTo>
                <a:cubicBezTo>
                  <a:pt x="13133" y="8170"/>
                  <a:pt x="12815" y="7943"/>
                  <a:pt x="12447" y="7688"/>
                </a:cubicBezTo>
                <a:cubicBezTo>
                  <a:pt x="11993" y="7370"/>
                  <a:pt x="11480" y="7014"/>
                  <a:pt x="10798" y="7014"/>
                </a:cubicBezTo>
                <a:cubicBezTo>
                  <a:pt x="10101" y="7014"/>
                  <a:pt x="9549" y="7386"/>
                  <a:pt x="9068" y="7712"/>
                </a:cubicBezTo>
                <a:cubicBezTo>
                  <a:pt x="8706" y="7960"/>
                  <a:pt x="8397" y="8170"/>
                  <a:pt x="8100" y="8170"/>
                </a:cubicBezTo>
                <a:cubicBezTo>
                  <a:pt x="7819" y="8170"/>
                  <a:pt x="7522" y="7983"/>
                  <a:pt x="7176" y="7758"/>
                </a:cubicBezTo>
                <a:cubicBezTo>
                  <a:pt x="7160" y="7549"/>
                  <a:pt x="7149" y="7340"/>
                  <a:pt x="7149" y="7131"/>
                </a:cubicBezTo>
                <a:cubicBezTo>
                  <a:pt x="7149" y="4216"/>
                  <a:pt x="8803" y="1853"/>
                  <a:pt x="10830" y="1853"/>
                </a:cubicBezTo>
                <a:close/>
                <a:moveTo>
                  <a:pt x="0" y="10865"/>
                </a:moveTo>
                <a:lnTo>
                  <a:pt x="0" y="12718"/>
                </a:lnTo>
                <a:cubicBezTo>
                  <a:pt x="292" y="12718"/>
                  <a:pt x="665" y="12960"/>
                  <a:pt x="1059" y="13208"/>
                </a:cubicBezTo>
                <a:cubicBezTo>
                  <a:pt x="1551" y="13518"/>
                  <a:pt x="2109" y="13874"/>
                  <a:pt x="2703" y="13874"/>
                </a:cubicBezTo>
                <a:cubicBezTo>
                  <a:pt x="3287" y="13874"/>
                  <a:pt x="3802" y="13532"/>
                  <a:pt x="4256" y="13229"/>
                </a:cubicBezTo>
                <a:cubicBezTo>
                  <a:pt x="4656" y="12966"/>
                  <a:pt x="5034" y="12718"/>
                  <a:pt x="5402" y="12718"/>
                </a:cubicBezTo>
                <a:cubicBezTo>
                  <a:pt x="5769" y="12718"/>
                  <a:pt x="6142" y="12966"/>
                  <a:pt x="6542" y="13229"/>
                </a:cubicBezTo>
                <a:cubicBezTo>
                  <a:pt x="6996" y="13532"/>
                  <a:pt x="7516" y="13874"/>
                  <a:pt x="8105" y="13874"/>
                </a:cubicBezTo>
                <a:cubicBezTo>
                  <a:pt x="8689" y="13874"/>
                  <a:pt x="9186" y="13541"/>
                  <a:pt x="9624" y="13239"/>
                </a:cubicBezTo>
                <a:cubicBezTo>
                  <a:pt x="10019" y="12968"/>
                  <a:pt x="10392" y="12718"/>
                  <a:pt x="10803" y="12718"/>
                </a:cubicBezTo>
                <a:cubicBezTo>
                  <a:pt x="11187" y="12718"/>
                  <a:pt x="11512" y="12944"/>
                  <a:pt x="11885" y="13208"/>
                </a:cubicBezTo>
                <a:cubicBezTo>
                  <a:pt x="12328" y="13518"/>
                  <a:pt x="12837" y="13874"/>
                  <a:pt x="13502" y="13874"/>
                </a:cubicBezTo>
                <a:cubicBezTo>
                  <a:pt x="14172" y="13874"/>
                  <a:pt x="14690" y="13518"/>
                  <a:pt x="15144" y="13200"/>
                </a:cubicBezTo>
                <a:cubicBezTo>
                  <a:pt x="15517" y="12945"/>
                  <a:pt x="15841" y="12718"/>
                  <a:pt x="16198" y="12718"/>
                </a:cubicBezTo>
                <a:cubicBezTo>
                  <a:pt x="16566" y="12718"/>
                  <a:pt x="16902" y="12944"/>
                  <a:pt x="17291" y="13215"/>
                </a:cubicBezTo>
                <a:cubicBezTo>
                  <a:pt x="17746" y="13525"/>
                  <a:pt x="18264" y="13874"/>
                  <a:pt x="18902" y="13874"/>
                </a:cubicBezTo>
                <a:cubicBezTo>
                  <a:pt x="19556" y="13874"/>
                  <a:pt x="20113" y="13509"/>
                  <a:pt x="20605" y="13183"/>
                </a:cubicBezTo>
                <a:cubicBezTo>
                  <a:pt x="20972" y="12943"/>
                  <a:pt x="21319" y="12718"/>
                  <a:pt x="21600" y="12718"/>
                </a:cubicBezTo>
                <a:lnTo>
                  <a:pt x="21600" y="10865"/>
                </a:lnTo>
                <a:cubicBezTo>
                  <a:pt x="21038" y="10865"/>
                  <a:pt x="20547" y="11192"/>
                  <a:pt x="20071" y="11502"/>
                </a:cubicBezTo>
                <a:cubicBezTo>
                  <a:pt x="19655" y="11781"/>
                  <a:pt x="19270" y="12028"/>
                  <a:pt x="18897" y="12028"/>
                </a:cubicBezTo>
                <a:cubicBezTo>
                  <a:pt x="18551" y="12028"/>
                  <a:pt x="18221" y="11804"/>
                  <a:pt x="17842" y="11548"/>
                </a:cubicBezTo>
                <a:cubicBezTo>
                  <a:pt x="17377" y="11231"/>
                  <a:pt x="16853" y="10875"/>
                  <a:pt x="16198" y="10875"/>
                </a:cubicBezTo>
                <a:cubicBezTo>
                  <a:pt x="15544" y="10875"/>
                  <a:pt x="15037" y="11231"/>
                  <a:pt x="14583" y="11541"/>
                </a:cubicBezTo>
                <a:cubicBezTo>
                  <a:pt x="14205" y="11805"/>
                  <a:pt x="13875" y="12028"/>
                  <a:pt x="13502" y="12028"/>
                </a:cubicBezTo>
                <a:cubicBezTo>
                  <a:pt x="13134" y="12028"/>
                  <a:pt x="12820" y="11804"/>
                  <a:pt x="12452" y="11548"/>
                </a:cubicBezTo>
                <a:cubicBezTo>
                  <a:pt x="11998" y="11231"/>
                  <a:pt x="11485" y="10875"/>
                  <a:pt x="10803" y="10875"/>
                </a:cubicBezTo>
                <a:cubicBezTo>
                  <a:pt x="10106" y="10875"/>
                  <a:pt x="9554" y="11247"/>
                  <a:pt x="9073" y="11573"/>
                </a:cubicBezTo>
                <a:cubicBezTo>
                  <a:pt x="8711" y="11821"/>
                  <a:pt x="8402" y="12028"/>
                  <a:pt x="8105" y="12028"/>
                </a:cubicBezTo>
                <a:cubicBezTo>
                  <a:pt x="7802" y="12028"/>
                  <a:pt x="7467" y="11811"/>
                  <a:pt x="7083" y="11556"/>
                </a:cubicBezTo>
                <a:cubicBezTo>
                  <a:pt x="6602" y="11238"/>
                  <a:pt x="6050" y="10875"/>
                  <a:pt x="5402" y="10875"/>
                </a:cubicBezTo>
                <a:cubicBezTo>
                  <a:pt x="4747" y="10875"/>
                  <a:pt x="4202" y="11238"/>
                  <a:pt x="3715" y="11556"/>
                </a:cubicBezTo>
                <a:cubicBezTo>
                  <a:pt x="3348" y="11796"/>
                  <a:pt x="3001" y="12028"/>
                  <a:pt x="2703" y="12028"/>
                </a:cubicBezTo>
                <a:cubicBezTo>
                  <a:pt x="2384" y="12028"/>
                  <a:pt x="1996" y="11780"/>
                  <a:pt x="1585" y="11517"/>
                </a:cubicBezTo>
                <a:cubicBezTo>
                  <a:pt x="1082" y="11199"/>
                  <a:pt x="568" y="10865"/>
                  <a:pt x="0" y="10865"/>
                </a:cubicBezTo>
                <a:close/>
                <a:moveTo>
                  <a:pt x="0" y="14733"/>
                </a:moveTo>
                <a:lnTo>
                  <a:pt x="0" y="16586"/>
                </a:lnTo>
                <a:cubicBezTo>
                  <a:pt x="292" y="16586"/>
                  <a:pt x="665" y="16828"/>
                  <a:pt x="1059" y="17076"/>
                </a:cubicBezTo>
                <a:cubicBezTo>
                  <a:pt x="1551" y="17386"/>
                  <a:pt x="2109" y="17742"/>
                  <a:pt x="2703" y="17742"/>
                </a:cubicBezTo>
                <a:cubicBezTo>
                  <a:pt x="3287" y="17742"/>
                  <a:pt x="3802" y="17400"/>
                  <a:pt x="4256" y="17097"/>
                </a:cubicBezTo>
                <a:cubicBezTo>
                  <a:pt x="4656" y="16834"/>
                  <a:pt x="5034" y="16586"/>
                  <a:pt x="5402" y="16586"/>
                </a:cubicBezTo>
                <a:cubicBezTo>
                  <a:pt x="5769" y="16586"/>
                  <a:pt x="6142" y="16834"/>
                  <a:pt x="6542" y="17097"/>
                </a:cubicBezTo>
                <a:cubicBezTo>
                  <a:pt x="6996" y="17400"/>
                  <a:pt x="7516" y="17742"/>
                  <a:pt x="8105" y="17742"/>
                </a:cubicBezTo>
                <a:cubicBezTo>
                  <a:pt x="8689" y="17742"/>
                  <a:pt x="9186" y="17407"/>
                  <a:pt x="9624" y="17105"/>
                </a:cubicBezTo>
                <a:cubicBezTo>
                  <a:pt x="10019" y="16833"/>
                  <a:pt x="10392" y="16586"/>
                  <a:pt x="10803" y="16586"/>
                </a:cubicBezTo>
                <a:cubicBezTo>
                  <a:pt x="11187" y="16586"/>
                  <a:pt x="11512" y="16812"/>
                  <a:pt x="11885" y="17076"/>
                </a:cubicBezTo>
                <a:cubicBezTo>
                  <a:pt x="12328" y="17386"/>
                  <a:pt x="12837" y="17742"/>
                  <a:pt x="13502" y="17742"/>
                </a:cubicBezTo>
                <a:cubicBezTo>
                  <a:pt x="14172" y="17742"/>
                  <a:pt x="14690" y="17384"/>
                  <a:pt x="15144" y="17066"/>
                </a:cubicBezTo>
                <a:cubicBezTo>
                  <a:pt x="15517" y="16810"/>
                  <a:pt x="15841" y="16586"/>
                  <a:pt x="16198" y="16586"/>
                </a:cubicBezTo>
                <a:cubicBezTo>
                  <a:pt x="16566" y="16586"/>
                  <a:pt x="16902" y="16812"/>
                  <a:pt x="17291" y="17083"/>
                </a:cubicBezTo>
                <a:cubicBezTo>
                  <a:pt x="17746" y="17393"/>
                  <a:pt x="18264" y="17742"/>
                  <a:pt x="18902" y="17742"/>
                </a:cubicBezTo>
                <a:cubicBezTo>
                  <a:pt x="19556" y="17742"/>
                  <a:pt x="20113" y="17377"/>
                  <a:pt x="20605" y="17051"/>
                </a:cubicBezTo>
                <a:cubicBezTo>
                  <a:pt x="20972" y="16811"/>
                  <a:pt x="21319" y="16586"/>
                  <a:pt x="21600" y="16586"/>
                </a:cubicBezTo>
                <a:lnTo>
                  <a:pt x="21600" y="14733"/>
                </a:lnTo>
                <a:cubicBezTo>
                  <a:pt x="21038" y="14733"/>
                  <a:pt x="20547" y="15060"/>
                  <a:pt x="20071" y="15370"/>
                </a:cubicBezTo>
                <a:cubicBezTo>
                  <a:pt x="19655" y="15642"/>
                  <a:pt x="19270" y="15896"/>
                  <a:pt x="18897" y="15896"/>
                </a:cubicBezTo>
                <a:cubicBezTo>
                  <a:pt x="18551" y="15896"/>
                  <a:pt x="18221" y="15672"/>
                  <a:pt x="17842" y="15416"/>
                </a:cubicBezTo>
                <a:cubicBezTo>
                  <a:pt x="17377" y="15099"/>
                  <a:pt x="16853" y="14741"/>
                  <a:pt x="16198" y="14741"/>
                </a:cubicBezTo>
                <a:cubicBezTo>
                  <a:pt x="15544" y="14741"/>
                  <a:pt x="15037" y="15099"/>
                  <a:pt x="14583" y="15409"/>
                </a:cubicBezTo>
                <a:cubicBezTo>
                  <a:pt x="14205" y="15673"/>
                  <a:pt x="13875" y="15896"/>
                  <a:pt x="13502" y="15896"/>
                </a:cubicBezTo>
                <a:cubicBezTo>
                  <a:pt x="13134" y="15896"/>
                  <a:pt x="12820" y="15672"/>
                  <a:pt x="12452" y="15416"/>
                </a:cubicBezTo>
                <a:cubicBezTo>
                  <a:pt x="11998" y="15099"/>
                  <a:pt x="11485" y="14741"/>
                  <a:pt x="10803" y="14741"/>
                </a:cubicBezTo>
                <a:cubicBezTo>
                  <a:pt x="10106" y="14741"/>
                  <a:pt x="9554" y="15113"/>
                  <a:pt x="9073" y="15438"/>
                </a:cubicBezTo>
                <a:cubicBezTo>
                  <a:pt x="8711" y="15686"/>
                  <a:pt x="8402" y="15896"/>
                  <a:pt x="8105" y="15896"/>
                </a:cubicBezTo>
                <a:cubicBezTo>
                  <a:pt x="7802" y="15896"/>
                  <a:pt x="7467" y="15679"/>
                  <a:pt x="7083" y="15424"/>
                </a:cubicBezTo>
                <a:cubicBezTo>
                  <a:pt x="6602" y="15106"/>
                  <a:pt x="6050" y="14741"/>
                  <a:pt x="5402" y="14741"/>
                </a:cubicBezTo>
                <a:cubicBezTo>
                  <a:pt x="4747" y="14741"/>
                  <a:pt x="4202" y="15106"/>
                  <a:pt x="3715" y="15424"/>
                </a:cubicBezTo>
                <a:cubicBezTo>
                  <a:pt x="3348" y="15664"/>
                  <a:pt x="3001" y="15896"/>
                  <a:pt x="2703" y="15896"/>
                </a:cubicBezTo>
                <a:cubicBezTo>
                  <a:pt x="2384" y="15896"/>
                  <a:pt x="1996" y="15648"/>
                  <a:pt x="1585" y="15385"/>
                </a:cubicBezTo>
                <a:cubicBezTo>
                  <a:pt x="1082" y="15067"/>
                  <a:pt x="568" y="14733"/>
                  <a:pt x="0" y="14733"/>
                </a:cubicBezTo>
                <a:close/>
                <a:moveTo>
                  <a:pt x="0" y="18594"/>
                </a:moveTo>
                <a:lnTo>
                  <a:pt x="0" y="20447"/>
                </a:lnTo>
                <a:cubicBezTo>
                  <a:pt x="292" y="20447"/>
                  <a:pt x="665" y="20686"/>
                  <a:pt x="1059" y="20934"/>
                </a:cubicBezTo>
                <a:cubicBezTo>
                  <a:pt x="1551" y="21244"/>
                  <a:pt x="2109" y="21600"/>
                  <a:pt x="2703" y="21600"/>
                </a:cubicBezTo>
                <a:cubicBezTo>
                  <a:pt x="3287" y="21600"/>
                  <a:pt x="3802" y="21260"/>
                  <a:pt x="4256" y="20958"/>
                </a:cubicBezTo>
                <a:cubicBezTo>
                  <a:pt x="4656" y="20695"/>
                  <a:pt x="5034" y="20447"/>
                  <a:pt x="5402" y="20447"/>
                </a:cubicBezTo>
                <a:cubicBezTo>
                  <a:pt x="5769" y="20447"/>
                  <a:pt x="6142" y="20695"/>
                  <a:pt x="6542" y="20958"/>
                </a:cubicBezTo>
                <a:cubicBezTo>
                  <a:pt x="6996" y="21260"/>
                  <a:pt x="7516" y="21600"/>
                  <a:pt x="8105" y="21600"/>
                </a:cubicBezTo>
                <a:cubicBezTo>
                  <a:pt x="8689" y="21600"/>
                  <a:pt x="9186" y="21268"/>
                  <a:pt x="9624" y="20965"/>
                </a:cubicBezTo>
                <a:cubicBezTo>
                  <a:pt x="10019" y="20694"/>
                  <a:pt x="10392" y="20447"/>
                  <a:pt x="10803" y="20447"/>
                </a:cubicBezTo>
                <a:cubicBezTo>
                  <a:pt x="11187" y="20447"/>
                  <a:pt x="11512" y="20670"/>
                  <a:pt x="11885" y="20934"/>
                </a:cubicBezTo>
                <a:cubicBezTo>
                  <a:pt x="12328" y="21244"/>
                  <a:pt x="12837" y="21600"/>
                  <a:pt x="13502" y="21600"/>
                </a:cubicBezTo>
                <a:cubicBezTo>
                  <a:pt x="14172" y="21600"/>
                  <a:pt x="14690" y="21244"/>
                  <a:pt x="15144" y="20927"/>
                </a:cubicBezTo>
                <a:cubicBezTo>
                  <a:pt x="15517" y="20671"/>
                  <a:pt x="15841" y="20447"/>
                  <a:pt x="16198" y="20447"/>
                </a:cubicBezTo>
                <a:cubicBezTo>
                  <a:pt x="16566" y="20447"/>
                  <a:pt x="16902" y="20670"/>
                  <a:pt x="17291" y="20941"/>
                </a:cubicBezTo>
                <a:cubicBezTo>
                  <a:pt x="17746" y="21251"/>
                  <a:pt x="18264" y="21600"/>
                  <a:pt x="18902" y="21600"/>
                </a:cubicBezTo>
                <a:cubicBezTo>
                  <a:pt x="19556" y="21600"/>
                  <a:pt x="20113" y="21238"/>
                  <a:pt x="20605" y="20912"/>
                </a:cubicBezTo>
                <a:cubicBezTo>
                  <a:pt x="20972" y="20672"/>
                  <a:pt x="21319" y="20447"/>
                  <a:pt x="21600" y="20447"/>
                </a:cubicBezTo>
                <a:lnTo>
                  <a:pt x="21600" y="18594"/>
                </a:lnTo>
                <a:cubicBezTo>
                  <a:pt x="21038" y="18594"/>
                  <a:pt x="20547" y="18919"/>
                  <a:pt x="20071" y="19229"/>
                </a:cubicBezTo>
                <a:cubicBezTo>
                  <a:pt x="19655" y="19500"/>
                  <a:pt x="19270" y="19757"/>
                  <a:pt x="18897" y="19757"/>
                </a:cubicBezTo>
                <a:cubicBezTo>
                  <a:pt x="18551" y="19757"/>
                  <a:pt x="18221" y="19531"/>
                  <a:pt x="17842" y="19275"/>
                </a:cubicBezTo>
                <a:cubicBezTo>
                  <a:pt x="17377" y="18957"/>
                  <a:pt x="16853" y="18601"/>
                  <a:pt x="16198" y="18601"/>
                </a:cubicBezTo>
                <a:cubicBezTo>
                  <a:pt x="15544" y="18601"/>
                  <a:pt x="15037" y="18958"/>
                  <a:pt x="14583" y="19268"/>
                </a:cubicBezTo>
                <a:cubicBezTo>
                  <a:pt x="14205" y="19531"/>
                  <a:pt x="13875" y="19757"/>
                  <a:pt x="13502" y="19757"/>
                </a:cubicBezTo>
                <a:cubicBezTo>
                  <a:pt x="13134" y="19757"/>
                  <a:pt x="12820" y="19531"/>
                  <a:pt x="12452" y="19275"/>
                </a:cubicBezTo>
                <a:cubicBezTo>
                  <a:pt x="11998" y="18957"/>
                  <a:pt x="11485" y="18601"/>
                  <a:pt x="10803" y="18601"/>
                </a:cubicBezTo>
                <a:cubicBezTo>
                  <a:pt x="10106" y="18601"/>
                  <a:pt x="9554" y="18974"/>
                  <a:pt x="9073" y="19299"/>
                </a:cubicBezTo>
                <a:cubicBezTo>
                  <a:pt x="8711" y="19547"/>
                  <a:pt x="8402" y="19757"/>
                  <a:pt x="8105" y="19757"/>
                </a:cubicBezTo>
                <a:cubicBezTo>
                  <a:pt x="7802" y="19757"/>
                  <a:pt x="7467" y="19540"/>
                  <a:pt x="7083" y="19285"/>
                </a:cubicBezTo>
                <a:cubicBezTo>
                  <a:pt x="6602" y="18967"/>
                  <a:pt x="6051" y="18601"/>
                  <a:pt x="5402" y="18601"/>
                </a:cubicBezTo>
                <a:cubicBezTo>
                  <a:pt x="4747" y="18601"/>
                  <a:pt x="4202" y="18967"/>
                  <a:pt x="3715" y="19285"/>
                </a:cubicBezTo>
                <a:cubicBezTo>
                  <a:pt x="3348" y="19525"/>
                  <a:pt x="3001" y="19757"/>
                  <a:pt x="2703" y="19757"/>
                </a:cubicBezTo>
                <a:cubicBezTo>
                  <a:pt x="2384" y="19757"/>
                  <a:pt x="1996" y="19509"/>
                  <a:pt x="1585" y="19246"/>
                </a:cubicBezTo>
                <a:cubicBezTo>
                  <a:pt x="1082" y="18928"/>
                  <a:pt x="568" y="18594"/>
                  <a:pt x="0" y="18594"/>
                </a:cubicBez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39" name="Airport"/>
          <p:cNvSpPr/>
          <p:nvPr/>
        </p:nvSpPr>
        <p:spPr>
          <a:xfrm>
            <a:off x="1483047" y="2748460"/>
            <a:ext cx="508001" cy="5310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40" name="Flight…"/>
          <p:cNvSpPr txBox="1"/>
          <p:nvPr/>
        </p:nvSpPr>
        <p:spPr>
          <a:xfrm>
            <a:off x="2445492" y="2603337"/>
            <a:ext cx="3759777" cy="82131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l">
              <a:lnSpc>
                <a:spcPct val="120000"/>
              </a:lnSpc>
              <a:defRPr b="0" spc="-64">
                <a:latin typeface="Lato Bold"/>
                <a:ea typeface="Lato Bold"/>
                <a:cs typeface="Lato Bold"/>
                <a:sym typeface="Lato Bold"/>
              </a:defRPr>
            </a:pPr>
            <a:r>
              <a:rPr sz="1400">
                <a:solidFill>
                  <a:schemeClr val="bg1"/>
                </a:solidFill>
                <a:latin typeface="+mj-lt"/>
              </a:rPr>
              <a:t>Flight</a:t>
            </a:r>
          </a:p>
          <a:p>
            <a:pPr algn="l">
              <a:lnSpc>
                <a:spcPct val="120000"/>
              </a:lnSpc>
              <a:defRPr b="0" spc="-64">
                <a:solidFill>
                  <a:srgbClr val="5E5E5E"/>
                </a:solidFill>
                <a:latin typeface="Lato Regular"/>
                <a:ea typeface="Lato Regular"/>
                <a:cs typeface="Lato Regular"/>
                <a:sym typeface="Lato Regular"/>
              </a:defRPr>
            </a:pPr>
            <a:r>
              <a:rPr sz="1400">
                <a:solidFill>
                  <a:schemeClr val="bg1"/>
                </a:solidFill>
                <a:latin typeface="+mj-lt"/>
              </a:rPr>
              <a:t>Maecenzs faucibus mollis interdum. Maecenas faucibus mollis interdumz</a:t>
            </a:r>
          </a:p>
        </p:txBody>
      </p:sp>
      <p:sp>
        <p:nvSpPr>
          <p:cNvPr id="141" name="Summer trip…"/>
          <p:cNvSpPr txBox="1"/>
          <p:nvPr/>
        </p:nvSpPr>
        <p:spPr>
          <a:xfrm>
            <a:off x="2445492" y="3773742"/>
            <a:ext cx="3141419" cy="82131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120000"/>
              </a:lnSpc>
              <a:defRPr b="0" spc="-64">
                <a:latin typeface="Lato Bold"/>
                <a:ea typeface="Lato Bold"/>
                <a:cs typeface="Lato Bold"/>
                <a:sym typeface="Lato Bold"/>
              </a:defRPr>
            </a:pPr>
            <a:r>
              <a:rPr sz="1400" dirty="0">
                <a:solidFill>
                  <a:schemeClr val="bg1"/>
                </a:solidFill>
                <a:latin typeface="+mj-lt"/>
              </a:rPr>
              <a:t>Summer trip</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bg1"/>
                </a:solidFill>
                <a:latin typeface="+mj-lt"/>
              </a:rPr>
              <a:t>Maecenzs</a:t>
            </a:r>
            <a:r>
              <a:rPr sz="1400" dirty="0">
                <a:solidFill>
                  <a:schemeClr val="bg1"/>
                </a:solidFill>
                <a:latin typeface="+mj-lt"/>
              </a:rPr>
              <a:t>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Maecenas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interdumz</a:t>
            </a:r>
            <a:endParaRPr sz="1400" dirty="0">
              <a:solidFill>
                <a:schemeClr val="bg1"/>
              </a:solidFill>
              <a:latin typeface="+mj-lt"/>
            </a:endParaRPr>
          </a:p>
        </p:txBody>
      </p:sp>
      <p:sp>
        <p:nvSpPr>
          <p:cNvPr id="142" name="World wide…"/>
          <p:cNvSpPr txBox="1"/>
          <p:nvPr/>
        </p:nvSpPr>
        <p:spPr>
          <a:xfrm>
            <a:off x="2445493" y="5040671"/>
            <a:ext cx="2678958" cy="82747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120000"/>
              </a:lnSpc>
              <a:defRPr b="0" spc="-64">
                <a:latin typeface="Lato Bold"/>
                <a:ea typeface="Lato Bold"/>
                <a:cs typeface="Lato Bold"/>
                <a:sym typeface="Lato Bold"/>
              </a:defRPr>
            </a:pPr>
            <a:r>
              <a:rPr sz="1400" dirty="0">
                <a:solidFill>
                  <a:schemeClr val="bg1"/>
                </a:solidFill>
                <a:latin typeface="+mj-lt"/>
              </a:rPr>
              <a:t>World wide</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bg1"/>
                </a:solidFill>
                <a:latin typeface="+mj-lt"/>
              </a:rPr>
              <a:t>Maecenzs</a:t>
            </a:r>
            <a:r>
              <a:rPr sz="1400" dirty="0">
                <a:solidFill>
                  <a:schemeClr val="bg1"/>
                </a:solidFill>
                <a:latin typeface="+mj-lt"/>
              </a:rPr>
              <a:t>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a:t>
            </a:r>
            <a:r>
              <a:rPr sz="1400" dirty="0">
                <a:solidFill>
                  <a:schemeClr val="bg1"/>
                </a:solidFill>
                <a:latin typeface="+mj-lt"/>
              </a:rPr>
              <a:t>. </a:t>
            </a:r>
            <a:r>
              <a:rPr sz="1400" dirty="0" err="1">
                <a:solidFill>
                  <a:schemeClr val="bg1"/>
                </a:solidFill>
                <a:latin typeface="+mj-lt"/>
              </a:rPr>
              <a:t>interdumz</a:t>
            </a:r>
            <a:endParaRPr sz="1400" dirty="0">
              <a:solidFill>
                <a:schemeClr val="bg1"/>
              </a:solidFill>
              <a:latin typeface="+mj-lt"/>
            </a:endParaRPr>
          </a:p>
        </p:txBody>
      </p:sp>
      <p:sp>
        <p:nvSpPr>
          <p:cNvPr id="143" name="Winter trip…"/>
          <p:cNvSpPr txBox="1"/>
          <p:nvPr/>
        </p:nvSpPr>
        <p:spPr>
          <a:xfrm>
            <a:off x="7869482" y="2603337"/>
            <a:ext cx="3759777" cy="82131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l">
              <a:lnSpc>
                <a:spcPct val="120000"/>
              </a:lnSpc>
              <a:defRPr b="0" spc="-64">
                <a:latin typeface="Lato Bold"/>
                <a:ea typeface="Lato Bold"/>
                <a:cs typeface="Lato Bold"/>
                <a:sym typeface="Lato Bold"/>
              </a:defRPr>
            </a:pPr>
            <a:r>
              <a:rPr sz="1400" dirty="0">
                <a:solidFill>
                  <a:schemeClr val="bg1"/>
                </a:solidFill>
                <a:latin typeface="+mj-lt"/>
              </a:rPr>
              <a:t>Winter trip</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bg1"/>
                </a:solidFill>
                <a:latin typeface="+mj-lt"/>
              </a:rPr>
              <a:t>Maecenzs</a:t>
            </a:r>
            <a:r>
              <a:rPr sz="1400" dirty="0">
                <a:solidFill>
                  <a:schemeClr val="bg1"/>
                </a:solidFill>
                <a:latin typeface="+mj-lt"/>
              </a:rPr>
              <a:t>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a:t>
            </a:r>
            <a:r>
              <a:rPr sz="1400" dirty="0">
                <a:solidFill>
                  <a:schemeClr val="bg1"/>
                </a:solidFill>
                <a:latin typeface="+mj-lt"/>
              </a:rPr>
              <a:t>. Maecenas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interdumz</a:t>
            </a:r>
            <a:endParaRPr sz="1400" dirty="0">
              <a:solidFill>
                <a:schemeClr val="bg1"/>
              </a:solidFill>
              <a:latin typeface="+mj-lt"/>
            </a:endParaRPr>
          </a:p>
        </p:txBody>
      </p:sp>
      <p:sp>
        <p:nvSpPr>
          <p:cNvPr id="144" name="Offroad…"/>
          <p:cNvSpPr txBox="1"/>
          <p:nvPr/>
        </p:nvSpPr>
        <p:spPr>
          <a:xfrm>
            <a:off x="7869483" y="3773742"/>
            <a:ext cx="3141418" cy="82131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120000"/>
              </a:lnSpc>
              <a:defRPr b="0" spc="-64">
                <a:latin typeface="Lato Bold"/>
                <a:ea typeface="Lato Bold"/>
                <a:cs typeface="Lato Bold"/>
                <a:sym typeface="Lato Bold"/>
              </a:defRPr>
            </a:pPr>
            <a:r>
              <a:rPr sz="1400" dirty="0" err="1">
                <a:solidFill>
                  <a:schemeClr val="bg1"/>
                </a:solidFill>
                <a:latin typeface="+mj-lt"/>
              </a:rPr>
              <a:t>Offroad</a:t>
            </a:r>
            <a:endParaRPr sz="1400" dirty="0">
              <a:solidFill>
                <a:schemeClr val="bg1"/>
              </a:solidFill>
              <a:latin typeface="+mj-lt"/>
            </a:endParaRPr>
          </a:p>
          <a:p>
            <a:pPr algn="l">
              <a:lnSpc>
                <a:spcPct val="120000"/>
              </a:lnSpc>
              <a:defRPr b="0" spc="-64">
                <a:solidFill>
                  <a:srgbClr val="5E5E5E"/>
                </a:solidFill>
                <a:latin typeface="Lato Regular"/>
                <a:ea typeface="Lato Regular"/>
                <a:cs typeface="Lato Regular"/>
                <a:sym typeface="Lato Regular"/>
              </a:defRPr>
            </a:pPr>
            <a:r>
              <a:rPr sz="1400" dirty="0" err="1">
                <a:solidFill>
                  <a:schemeClr val="bg1"/>
                </a:solidFill>
                <a:latin typeface="+mj-lt"/>
              </a:rPr>
              <a:t>Maecenzs</a:t>
            </a:r>
            <a:r>
              <a:rPr sz="1400" dirty="0">
                <a:solidFill>
                  <a:schemeClr val="bg1"/>
                </a:solidFill>
                <a:latin typeface="+mj-lt"/>
              </a:rPr>
              <a:t>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Maecenas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interdumz</a:t>
            </a:r>
            <a:endParaRPr sz="1400" dirty="0">
              <a:solidFill>
                <a:schemeClr val="bg1"/>
              </a:solidFill>
              <a:latin typeface="+mj-lt"/>
            </a:endParaRPr>
          </a:p>
        </p:txBody>
      </p:sp>
      <p:sp>
        <p:nvSpPr>
          <p:cNvPr id="145" name="Mountaineer…"/>
          <p:cNvSpPr txBox="1"/>
          <p:nvPr/>
        </p:nvSpPr>
        <p:spPr>
          <a:xfrm>
            <a:off x="7869483" y="5040671"/>
            <a:ext cx="2912818" cy="82747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120000"/>
              </a:lnSpc>
              <a:defRPr b="0" spc="-64">
                <a:latin typeface="Lato Bold"/>
                <a:ea typeface="Lato Bold"/>
                <a:cs typeface="Lato Bold"/>
                <a:sym typeface="Lato Bold"/>
              </a:defRPr>
            </a:pPr>
            <a:r>
              <a:rPr sz="1400" dirty="0">
                <a:solidFill>
                  <a:schemeClr val="bg1"/>
                </a:solidFill>
                <a:latin typeface="+mj-lt"/>
              </a:rPr>
              <a:t>Mountaineer</a:t>
            </a:r>
          </a:p>
          <a:p>
            <a:pPr algn="l">
              <a:lnSpc>
                <a:spcPct val="120000"/>
              </a:lnSpc>
              <a:defRPr b="0" spc="-64">
                <a:solidFill>
                  <a:srgbClr val="5E5E5E"/>
                </a:solidFill>
                <a:latin typeface="Lato Regular"/>
                <a:ea typeface="Lato Regular"/>
                <a:cs typeface="Lato Regular"/>
                <a:sym typeface="Lato Regular"/>
              </a:defRPr>
            </a:pPr>
            <a:r>
              <a:rPr sz="1400" dirty="0" err="1">
                <a:solidFill>
                  <a:schemeClr val="bg1"/>
                </a:solidFill>
                <a:latin typeface="+mj-lt"/>
              </a:rPr>
              <a:t>Maecenzs</a:t>
            </a:r>
            <a:r>
              <a:rPr sz="1400" dirty="0">
                <a:solidFill>
                  <a:schemeClr val="bg1"/>
                </a:solidFill>
                <a:latin typeface="+mj-lt"/>
              </a:rPr>
              <a:t> </a:t>
            </a:r>
            <a:r>
              <a:rPr sz="1400" dirty="0" err="1">
                <a:solidFill>
                  <a:schemeClr val="bg1"/>
                </a:solidFill>
                <a:latin typeface="+mj-lt"/>
              </a:rPr>
              <a:t>faucibus</a:t>
            </a:r>
            <a:r>
              <a:rPr sz="1400" dirty="0">
                <a:solidFill>
                  <a:schemeClr val="bg1"/>
                </a:solidFill>
                <a:latin typeface="+mj-lt"/>
              </a:rPr>
              <a:t> </a:t>
            </a:r>
            <a:r>
              <a:rPr sz="1400" dirty="0" err="1">
                <a:solidFill>
                  <a:schemeClr val="bg1"/>
                </a:solidFill>
                <a:latin typeface="+mj-lt"/>
              </a:rPr>
              <a:t>mollis</a:t>
            </a:r>
            <a:r>
              <a:rPr sz="1400" dirty="0">
                <a:solidFill>
                  <a:schemeClr val="bg1"/>
                </a:solidFill>
                <a:latin typeface="+mj-lt"/>
              </a:rPr>
              <a:t> </a:t>
            </a:r>
            <a:r>
              <a:rPr sz="1400" dirty="0" err="1">
                <a:solidFill>
                  <a:schemeClr val="bg1"/>
                </a:solidFill>
                <a:latin typeface="+mj-lt"/>
              </a:rPr>
              <a:t>interdum</a:t>
            </a:r>
            <a:r>
              <a:rPr sz="1400" dirty="0">
                <a:solidFill>
                  <a:schemeClr val="bg1"/>
                </a:solidFill>
                <a:latin typeface="+mj-lt"/>
              </a:rPr>
              <a:t>. </a:t>
            </a:r>
            <a:r>
              <a:rPr sz="1400" dirty="0" err="1">
                <a:solidFill>
                  <a:schemeClr val="bg1"/>
                </a:solidFill>
                <a:latin typeface="+mj-lt"/>
              </a:rPr>
              <a:t>interdumz</a:t>
            </a:r>
            <a:endParaRPr sz="1400" dirty="0">
              <a:solidFill>
                <a:schemeClr val="bg1"/>
              </a:solidFill>
              <a:latin typeface="+mj-lt"/>
            </a:endParaRPr>
          </a:p>
        </p:txBody>
      </p:sp>
      <p:sp>
        <p:nvSpPr>
          <p:cNvPr id="146" name="Mountain"/>
          <p:cNvSpPr/>
          <p:nvPr/>
        </p:nvSpPr>
        <p:spPr>
          <a:xfrm>
            <a:off x="6912334" y="5175356"/>
            <a:ext cx="611277" cy="293413"/>
          </a:xfrm>
          <a:custGeom>
            <a:avLst/>
            <a:gdLst/>
            <a:ahLst/>
            <a:cxnLst>
              <a:cxn ang="0">
                <a:pos x="wd2" y="hd2"/>
              </a:cxn>
              <a:cxn ang="5400000">
                <a:pos x="wd2" y="hd2"/>
              </a:cxn>
              <a:cxn ang="10800000">
                <a:pos x="wd2" y="hd2"/>
              </a:cxn>
              <a:cxn ang="16200000">
                <a:pos x="wd2" y="hd2"/>
              </a:cxn>
            </a:cxnLst>
            <a:rect l="0" t="0" r="r" b="b"/>
            <a:pathLst>
              <a:path w="21600" h="21600" extrusionOk="0">
                <a:moveTo>
                  <a:pt x="13637" y="0"/>
                </a:moveTo>
                <a:lnTo>
                  <a:pt x="10238" y="9218"/>
                </a:lnTo>
                <a:lnTo>
                  <a:pt x="8544" y="4627"/>
                </a:lnTo>
                <a:lnTo>
                  <a:pt x="5851" y="11929"/>
                </a:lnTo>
                <a:lnTo>
                  <a:pt x="4708" y="8828"/>
                </a:lnTo>
                <a:lnTo>
                  <a:pt x="0" y="21600"/>
                </a:lnTo>
                <a:lnTo>
                  <a:pt x="2287" y="21600"/>
                </a:lnTo>
                <a:lnTo>
                  <a:pt x="5672" y="21600"/>
                </a:lnTo>
                <a:lnTo>
                  <a:pt x="9416" y="21600"/>
                </a:lnTo>
                <a:lnTo>
                  <a:pt x="14803" y="21600"/>
                </a:lnTo>
                <a:lnTo>
                  <a:pt x="21600" y="21600"/>
                </a:lnTo>
                <a:lnTo>
                  <a:pt x="13637" y="0"/>
                </a:ln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47" name="Ornate Snowflake"/>
          <p:cNvSpPr/>
          <p:nvPr/>
        </p:nvSpPr>
        <p:spPr>
          <a:xfrm>
            <a:off x="6950728" y="2748460"/>
            <a:ext cx="534488" cy="531069"/>
          </a:xfrm>
          <a:custGeom>
            <a:avLst/>
            <a:gdLst/>
            <a:ahLst/>
            <a:cxnLst>
              <a:cxn ang="0">
                <a:pos x="wd2" y="hd2"/>
              </a:cxn>
              <a:cxn ang="5400000">
                <a:pos x="wd2" y="hd2"/>
              </a:cxn>
              <a:cxn ang="10800000">
                <a:pos x="wd2" y="hd2"/>
              </a:cxn>
              <a:cxn ang="16200000">
                <a:pos x="wd2" y="hd2"/>
              </a:cxn>
            </a:cxnLst>
            <a:rect l="0" t="0" r="r" b="b"/>
            <a:pathLst>
              <a:path w="21470" h="21600" extrusionOk="0">
                <a:moveTo>
                  <a:pt x="10732" y="0"/>
                </a:moveTo>
                <a:cubicBezTo>
                  <a:pt x="10405" y="0"/>
                  <a:pt x="10137" y="271"/>
                  <a:pt x="10137" y="603"/>
                </a:cubicBezTo>
                <a:lnTo>
                  <a:pt x="10137" y="3456"/>
                </a:lnTo>
                <a:lnTo>
                  <a:pt x="7330" y="625"/>
                </a:lnTo>
                <a:cubicBezTo>
                  <a:pt x="7099" y="391"/>
                  <a:pt x="6719" y="391"/>
                  <a:pt x="6488" y="625"/>
                </a:cubicBezTo>
                <a:cubicBezTo>
                  <a:pt x="6257" y="859"/>
                  <a:pt x="6257" y="1244"/>
                  <a:pt x="6488" y="1477"/>
                </a:cubicBezTo>
                <a:lnTo>
                  <a:pt x="10137" y="5155"/>
                </a:lnTo>
                <a:lnTo>
                  <a:pt x="10137" y="6993"/>
                </a:lnTo>
                <a:lnTo>
                  <a:pt x="7442" y="4933"/>
                </a:lnTo>
                <a:lnTo>
                  <a:pt x="7776" y="8542"/>
                </a:lnTo>
                <a:lnTo>
                  <a:pt x="6327" y="7689"/>
                </a:lnTo>
                <a:lnTo>
                  <a:pt x="5012" y="2646"/>
                </a:lnTo>
                <a:cubicBezTo>
                  <a:pt x="4926" y="2325"/>
                  <a:pt x="4604" y="2129"/>
                  <a:pt x="4282" y="2216"/>
                </a:cubicBezTo>
                <a:cubicBezTo>
                  <a:pt x="3966" y="2303"/>
                  <a:pt x="3772" y="2629"/>
                  <a:pt x="3858" y="2955"/>
                </a:cubicBezTo>
                <a:lnTo>
                  <a:pt x="4866" y="6835"/>
                </a:lnTo>
                <a:lnTo>
                  <a:pt x="2199" y="5271"/>
                </a:lnTo>
                <a:cubicBezTo>
                  <a:pt x="1915" y="5102"/>
                  <a:pt x="1551" y="5200"/>
                  <a:pt x="1384" y="5488"/>
                </a:cubicBezTo>
                <a:cubicBezTo>
                  <a:pt x="1218" y="5776"/>
                  <a:pt x="1315" y="6145"/>
                  <a:pt x="1599" y="6314"/>
                </a:cubicBezTo>
                <a:lnTo>
                  <a:pt x="4266" y="7879"/>
                </a:lnTo>
                <a:lnTo>
                  <a:pt x="438" y="8917"/>
                </a:lnTo>
                <a:cubicBezTo>
                  <a:pt x="122" y="9004"/>
                  <a:pt x="-65" y="9335"/>
                  <a:pt x="21" y="9655"/>
                </a:cubicBezTo>
                <a:cubicBezTo>
                  <a:pt x="91" y="9927"/>
                  <a:pt x="331" y="10100"/>
                  <a:pt x="594" y="10100"/>
                </a:cubicBezTo>
                <a:cubicBezTo>
                  <a:pt x="648" y="10100"/>
                  <a:pt x="697" y="10096"/>
                  <a:pt x="750" y="10080"/>
                </a:cubicBezTo>
                <a:lnTo>
                  <a:pt x="5720" y="8727"/>
                </a:lnTo>
                <a:lnTo>
                  <a:pt x="7019" y="9487"/>
                </a:lnTo>
                <a:lnTo>
                  <a:pt x="3980" y="10792"/>
                </a:lnTo>
                <a:lnTo>
                  <a:pt x="7019" y="12096"/>
                </a:lnTo>
                <a:lnTo>
                  <a:pt x="5720" y="12856"/>
                </a:lnTo>
                <a:lnTo>
                  <a:pt x="750" y="11503"/>
                </a:lnTo>
                <a:cubicBezTo>
                  <a:pt x="697" y="11487"/>
                  <a:pt x="648" y="11481"/>
                  <a:pt x="594" y="11481"/>
                </a:cubicBezTo>
                <a:cubicBezTo>
                  <a:pt x="331" y="11481"/>
                  <a:pt x="91" y="11661"/>
                  <a:pt x="21" y="11928"/>
                </a:cubicBezTo>
                <a:cubicBezTo>
                  <a:pt x="-65" y="12248"/>
                  <a:pt x="122" y="12579"/>
                  <a:pt x="438" y="12666"/>
                </a:cubicBezTo>
                <a:lnTo>
                  <a:pt x="4266" y="13704"/>
                </a:lnTo>
                <a:lnTo>
                  <a:pt x="1609" y="15280"/>
                </a:lnTo>
                <a:cubicBezTo>
                  <a:pt x="1325" y="15448"/>
                  <a:pt x="1228" y="15817"/>
                  <a:pt x="1394" y="16105"/>
                </a:cubicBezTo>
                <a:cubicBezTo>
                  <a:pt x="1561" y="16393"/>
                  <a:pt x="1925" y="16491"/>
                  <a:pt x="2209" y="16322"/>
                </a:cubicBezTo>
                <a:lnTo>
                  <a:pt x="4878" y="14758"/>
                </a:lnTo>
                <a:lnTo>
                  <a:pt x="3863" y="18638"/>
                </a:lnTo>
                <a:cubicBezTo>
                  <a:pt x="3777" y="18959"/>
                  <a:pt x="3971" y="19290"/>
                  <a:pt x="4287" y="19377"/>
                </a:cubicBezTo>
                <a:cubicBezTo>
                  <a:pt x="4604" y="19464"/>
                  <a:pt x="4931" y="19268"/>
                  <a:pt x="5017" y="18948"/>
                </a:cubicBezTo>
                <a:lnTo>
                  <a:pt x="6332" y="13911"/>
                </a:lnTo>
                <a:lnTo>
                  <a:pt x="7781" y="13057"/>
                </a:lnTo>
                <a:lnTo>
                  <a:pt x="7449" y="16665"/>
                </a:lnTo>
                <a:lnTo>
                  <a:pt x="10142" y="14605"/>
                </a:lnTo>
                <a:lnTo>
                  <a:pt x="10142" y="16443"/>
                </a:lnTo>
                <a:lnTo>
                  <a:pt x="6493" y="20121"/>
                </a:lnTo>
                <a:cubicBezTo>
                  <a:pt x="6262" y="20355"/>
                  <a:pt x="6257" y="20736"/>
                  <a:pt x="6493" y="20975"/>
                </a:cubicBezTo>
                <a:cubicBezTo>
                  <a:pt x="6724" y="21209"/>
                  <a:pt x="7099" y="21214"/>
                  <a:pt x="7335" y="20975"/>
                </a:cubicBezTo>
                <a:lnTo>
                  <a:pt x="10142" y="18143"/>
                </a:lnTo>
                <a:lnTo>
                  <a:pt x="10142" y="20995"/>
                </a:lnTo>
                <a:cubicBezTo>
                  <a:pt x="10142" y="21327"/>
                  <a:pt x="10410" y="21600"/>
                  <a:pt x="10738" y="21600"/>
                </a:cubicBezTo>
                <a:cubicBezTo>
                  <a:pt x="11065" y="21600"/>
                  <a:pt x="11333" y="21327"/>
                  <a:pt x="11333" y="20995"/>
                </a:cubicBezTo>
                <a:lnTo>
                  <a:pt x="11333" y="18143"/>
                </a:lnTo>
                <a:lnTo>
                  <a:pt x="14140" y="20975"/>
                </a:lnTo>
                <a:cubicBezTo>
                  <a:pt x="14371" y="21209"/>
                  <a:pt x="14751" y="21209"/>
                  <a:pt x="14982" y="20975"/>
                </a:cubicBezTo>
                <a:cubicBezTo>
                  <a:pt x="15213" y="20741"/>
                  <a:pt x="15213" y="20355"/>
                  <a:pt x="14982" y="20121"/>
                </a:cubicBezTo>
                <a:lnTo>
                  <a:pt x="11333" y="16443"/>
                </a:lnTo>
                <a:lnTo>
                  <a:pt x="11333" y="14600"/>
                </a:lnTo>
                <a:lnTo>
                  <a:pt x="14028" y="16660"/>
                </a:lnTo>
                <a:lnTo>
                  <a:pt x="13694" y="13052"/>
                </a:lnTo>
                <a:lnTo>
                  <a:pt x="15143" y="13904"/>
                </a:lnTo>
                <a:lnTo>
                  <a:pt x="16458" y="18942"/>
                </a:lnTo>
                <a:cubicBezTo>
                  <a:pt x="16544" y="19263"/>
                  <a:pt x="16867" y="19459"/>
                  <a:pt x="17189" y="19372"/>
                </a:cubicBezTo>
                <a:cubicBezTo>
                  <a:pt x="17506" y="19285"/>
                  <a:pt x="17698" y="18958"/>
                  <a:pt x="17612" y="18632"/>
                </a:cubicBezTo>
                <a:lnTo>
                  <a:pt x="16604" y="14753"/>
                </a:lnTo>
                <a:lnTo>
                  <a:pt x="19271" y="16317"/>
                </a:lnTo>
                <a:cubicBezTo>
                  <a:pt x="19555" y="16486"/>
                  <a:pt x="19921" y="16388"/>
                  <a:pt x="20087" y="16100"/>
                </a:cubicBezTo>
                <a:cubicBezTo>
                  <a:pt x="20254" y="15812"/>
                  <a:pt x="20157" y="15443"/>
                  <a:pt x="19873" y="15275"/>
                </a:cubicBezTo>
                <a:lnTo>
                  <a:pt x="17204" y="13709"/>
                </a:lnTo>
                <a:lnTo>
                  <a:pt x="21032" y="12671"/>
                </a:lnTo>
                <a:cubicBezTo>
                  <a:pt x="21348" y="12584"/>
                  <a:pt x="21535" y="12253"/>
                  <a:pt x="21449" y="11933"/>
                </a:cubicBezTo>
                <a:cubicBezTo>
                  <a:pt x="21363" y="11666"/>
                  <a:pt x="21122" y="11493"/>
                  <a:pt x="20859" y="11493"/>
                </a:cubicBezTo>
                <a:cubicBezTo>
                  <a:pt x="20805" y="11493"/>
                  <a:pt x="20758" y="11497"/>
                  <a:pt x="20705" y="11513"/>
                </a:cubicBezTo>
                <a:lnTo>
                  <a:pt x="15734" y="12862"/>
                </a:lnTo>
                <a:lnTo>
                  <a:pt x="14436" y="12101"/>
                </a:lnTo>
                <a:lnTo>
                  <a:pt x="17473" y="10797"/>
                </a:lnTo>
                <a:lnTo>
                  <a:pt x="14436" y="9492"/>
                </a:lnTo>
                <a:lnTo>
                  <a:pt x="15734" y="8732"/>
                </a:lnTo>
                <a:lnTo>
                  <a:pt x="20705" y="10085"/>
                </a:lnTo>
                <a:cubicBezTo>
                  <a:pt x="20758" y="10101"/>
                  <a:pt x="20805" y="10107"/>
                  <a:pt x="20859" y="10107"/>
                </a:cubicBezTo>
                <a:cubicBezTo>
                  <a:pt x="21122" y="10107"/>
                  <a:pt x="21364" y="9927"/>
                  <a:pt x="21434" y="9661"/>
                </a:cubicBezTo>
                <a:cubicBezTo>
                  <a:pt x="21520" y="9340"/>
                  <a:pt x="21331" y="9009"/>
                  <a:pt x="21015" y="8922"/>
                </a:cubicBezTo>
                <a:lnTo>
                  <a:pt x="17189" y="7884"/>
                </a:lnTo>
                <a:lnTo>
                  <a:pt x="19856" y="6319"/>
                </a:lnTo>
                <a:cubicBezTo>
                  <a:pt x="20140" y="6150"/>
                  <a:pt x="20237" y="5781"/>
                  <a:pt x="20071" y="5493"/>
                </a:cubicBezTo>
                <a:cubicBezTo>
                  <a:pt x="19904" y="5205"/>
                  <a:pt x="19540" y="5108"/>
                  <a:pt x="19255" y="5276"/>
                </a:cubicBezTo>
                <a:lnTo>
                  <a:pt x="16587" y="6840"/>
                </a:lnTo>
                <a:lnTo>
                  <a:pt x="17597" y="2962"/>
                </a:lnTo>
                <a:cubicBezTo>
                  <a:pt x="17683" y="2641"/>
                  <a:pt x="17489" y="2308"/>
                  <a:pt x="17173" y="2221"/>
                </a:cubicBezTo>
                <a:cubicBezTo>
                  <a:pt x="16856" y="2134"/>
                  <a:pt x="16529" y="2330"/>
                  <a:pt x="16443" y="2651"/>
                </a:cubicBezTo>
                <a:lnTo>
                  <a:pt x="15128" y="7689"/>
                </a:lnTo>
                <a:lnTo>
                  <a:pt x="13679" y="8542"/>
                </a:lnTo>
                <a:lnTo>
                  <a:pt x="14011" y="4933"/>
                </a:lnTo>
                <a:lnTo>
                  <a:pt x="11328" y="6993"/>
                </a:lnTo>
                <a:lnTo>
                  <a:pt x="11328" y="5155"/>
                </a:lnTo>
                <a:lnTo>
                  <a:pt x="14977" y="1477"/>
                </a:lnTo>
                <a:cubicBezTo>
                  <a:pt x="15208" y="1244"/>
                  <a:pt x="15213" y="864"/>
                  <a:pt x="14977" y="625"/>
                </a:cubicBezTo>
                <a:cubicBezTo>
                  <a:pt x="14746" y="391"/>
                  <a:pt x="14371" y="386"/>
                  <a:pt x="14135" y="625"/>
                </a:cubicBezTo>
                <a:lnTo>
                  <a:pt x="11328" y="3456"/>
                </a:lnTo>
                <a:lnTo>
                  <a:pt x="11328" y="603"/>
                </a:lnTo>
                <a:cubicBezTo>
                  <a:pt x="11328" y="271"/>
                  <a:pt x="11060" y="0"/>
                  <a:pt x="10732" y="0"/>
                </a:cubicBezTo>
                <a:close/>
                <a:moveTo>
                  <a:pt x="8881" y="7541"/>
                </a:moveTo>
                <a:lnTo>
                  <a:pt x="10137" y="8504"/>
                </a:lnTo>
                <a:lnTo>
                  <a:pt x="10137" y="9922"/>
                </a:lnTo>
                <a:lnTo>
                  <a:pt x="9042" y="9280"/>
                </a:lnTo>
                <a:lnTo>
                  <a:pt x="8881" y="7541"/>
                </a:lnTo>
                <a:close/>
                <a:moveTo>
                  <a:pt x="12584" y="7541"/>
                </a:moveTo>
                <a:lnTo>
                  <a:pt x="12423" y="9280"/>
                </a:lnTo>
                <a:lnTo>
                  <a:pt x="11328" y="9922"/>
                </a:lnTo>
                <a:lnTo>
                  <a:pt x="11328" y="8504"/>
                </a:lnTo>
                <a:lnTo>
                  <a:pt x="12584" y="7541"/>
                </a:lnTo>
                <a:close/>
                <a:moveTo>
                  <a:pt x="8425" y="10209"/>
                </a:moveTo>
                <a:lnTo>
                  <a:pt x="9535" y="10797"/>
                </a:lnTo>
                <a:lnTo>
                  <a:pt x="8425" y="11384"/>
                </a:lnTo>
                <a:lnTo>
                  <a:pt x="6847" y="10797"/>
                </a:lnTo>
                <a:lnTo>
                  <a:pt x="8425" y="10209"/>
                </a:lnTo>
                <a:close/>
                <a:moveTo>
                  <a:pt x="13040" y="10209"/>
                </a:moveTo>
                <a:lnTo>
                  <a:pt x="14618" y="10797"/>
                </a:lnTo>
                <a:lnTo>
                  <a:pt x="13040" y="11384"/>
                </a:lnTo>
                <a:lnTo>
                  <a:pt x="11930" y="10797"/>
                </a:lnTo>
                <a:lnTo>
                  <a:pt x="13040" y="10209"/>
                </a:lnTo>
                <a:close/>
                <a:moveTo>
                  <a:pt x="11328" y="11666"/>
                </a:moveTo>
                <a:lnTo>
                  <a:pt x="12423" y="12308"/>
                </a:lnTo>
                <a:lnTo>
                  <a:pt x="12584" y="14047"/>
                </a:lnTo>
                <a:lnTo>
                  <a:pt x="11328" y="13089"/>
                </a:lnTo>
                <a:lnTo>
                  <a:pt x="11328" y="11666"/>
                </a:lnTo>
                <a:close/>
                <a:moveTo>
                  <a:pt x="10137" y="11671"/>
                </a:moveTo>
                <a:lnTo>
                  <a:pt x="10137" y="13089"/>
                </a:lnTo>
                <a:lnTo>
                  <a:pt x="8881" y="14052"/>
                </a:lnTo>
                <a:lnTo>
                  <a:pt x="9042" y="12313"/>
                </a:lnTo>
                <a:lnTo>
                  <a:pt x="10137" y="11671"/>
                </a:ln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48" name="River"/>
          <p:cNvSpPr/>
          <p:nvPr/>
        </p:nvSpPr>
        <p:spPr>
          <a:xfrm>
            <a:off x="6952043" y="3918865"/>
            <a:ext cx="531859" cy="531069"/>
          </a:xfrm>
          <a:custGeom>
            <a:avLst/>
            <a:gdLst/>
            <a:ahLst/>
            <a:cxnLst>
              <a:cxn ang="0">
                <a:pos x="wd2" y="hd2"/>
              </a:cxn>
              <a:cxn ang="5400000">
                <a:pos x="wd2" y="hd2"/>
              </a:cxn>
              <a:cxn ang="10800000">
                <a:pos x="wd2" y="hd2"/>
              </a:cxn>
              <a:cxn ang="16200000">
                <a:pos x="wd2" y="hd2"/>
              </a:cxn>
            </a:cxnLst>
            <a:rect l="0" t="0" r="r" b="b"/>
            <a:pathLst>
              <a:path w="20137" h="21568" extrusionOk="0">
                <a:moveTo>
                  <a:pt x="9496" y="0"/>
                </a:moveTo>
                <a:cubicBezTo>
                  <a:pt x="9451" y="0"/>
                  <a:pt x="9440" y="80"/>
                  <a:pt x="9485" y="86"/>
                </a:cubicBezTo>
                <a:cubicBezTo>
                  <a:pt x="10244" y="237"/>
                  <a:pt x="13119" y="378"/>
                  <a:pt x="13758" y="1230"/>
                </a:cubicBezTo>
                <a:cubicBezTo>
                  <a:pt x="14311" y="1963"/>
                  <a:pt x="11009" y="2372"/>
                  <a:pt x="8344" y="3505"/>
                </a:cubicBezTo>
                <a:cubicBezTo>
                  <a:pt x="5499" y="4718"/>
                  <a:pt x="4439" y="6939"/>
                  <a:pt x="5504" y="8303"/>
                </a:cubicBezTo>
                <a:cubicBezTo>
                  <a:pt x="6570" y="9668"/>
                  <a:pt x="12015" y="11545"/>
                  <a:pt x="11075" y="13416"/>
                </a:cubicBezTo>
                <a:cubicBezTo>
                  <a:pt x="10135" y="15287"/>
                  <a:pt x="6566" y="15729"/>
                  <a:pt x="3434" y="17923"/>
                </a:cubicBezTo>
                <a:cubicBezTo>
                  <a:pt x="302" y="20118"/>
                  <a:pt x="0" y="21568"/>
                  <a:pt x="0" y="21568"/>
                </a:cubicBezTo>
                <a:lnTo>
                  <a:pt x="12371" y="21568"/>
                </a:lnTo>
                <a:cubicBezTo>
                  <a:pt x="13215" y="20851"/>
                  <a:pt x="14849" y="19670"/>
                  <a:pt x="16317" y="18651"/>
                </a:cubicBezTo>
                <a:cubicBezTo>
                  <a:pt x="18523" y="17120"/>
                  <a:pt x="21600" y="14381"/>
                  <a:pt x="19353" y="12014"/>
                </a:cubicBezTo>
                <a:cubicBezTo>
                  <a:pt x="16035" y="8531"/>
                  <a:pt x="10018" y="7796"/>
                  <a:pt x="10566" y="6152"/>
                </a:cubicBezTo>
                <a:cubicBezTo>
                  <a:pt x="11114" y="4507"/>
                  <a:pt x="17457" y="3457"/>
                  <a:pt x="16397" y="1365"/>
                </a:cubicBezTo>
                <a:cubicBezTo>
                  <a:pt x="15683" y="-32"/>
                  <a:pt x="11024" y="0"/>
                  <a:pt x="9496" y="0"/>
                </a:cubicBezTo>
                <a:close/>
                <a:moveTo>
                  <a:pt x="8475" y="987"/>
                </a:moveTo>
                <a:cubicBezTo>
                  <a:pt x="8394" y="987"/>
                  <a:pt x="8329" y="1056"/>
                  <a:pt x="8329" y="1142"/>
                </a:cubicBezTo>
                <a:cubicBezTo>
                  <a:pt x="8329" y="1228"/>
                  <a:pt x="8394" y="1299"/>
                  <a:pt x="8475" y="1299"/>
                </a:cubicBezTo>
                <a:lnTo>
                  <a:pt x="11653" y="1299"/>
                </a:lnTo>
                <a:cubicBezTo>
                  <a:pt x="11733" y="1299"/>
                  <a:pt x="11797" y="1228"/>
                  <a:pt x="11797" y="1142"/>
                </a:cubicBezTo>
                <a:cubicBezTo>
                  <a:pt x="11797" y="1056"/>
                  <a:pt x="11733" y="987"/>
                  <a:pt x="11653" y="987"/>
                </a:cubicBezTo>
                <a:lnTo>
                  <a:pt x="8475" y="987"/>
                </a:lnTo>
                <a:close/>
                <a:moveTo>
                  <a:pt x="7595" y="1708"/>
                </a:moveTo>
                <a:cubicBezTo>
                  <a:pt x="7515" y="1708"/>
                  <a:pt x="7449" y="1779"/>
                  <a:pt x="7449" y="1865"/>
                </a:cubicBezTo>
                <a:cubicBezTo>
                  <a:pt x="7449" y="1951"/>
                  <a:pt x="7515" y="2022"/>
                  <a:pt x="7595" y="2022"/>
                </a:cubicBezTo>
                <a:lnTo>
                  <a:pt x="10773" y="2022"/>
                </a:lnTo>
                <a:cubicBezTo>
                  <a:pt x="10853" y="2022"/>
                  <a:pt x="10917" y="1951"/>
                  <a:pt x="10917" y="1865"/>
                </a:cubicBezTo>
                <a:cubicBezTo>
                  <a:pt x="10917" y="1779"/>
                  <a:pt x="10853" y="1708"/>
                  <a:pt x="10773" y="1708"/>
                </a:cubicBezTo>
                <a:lnTo>
                  <a:pt x="7595" y="1708"/>
                </a:lnTo>
                <a:close/>
                <a:moveTo>
                  <a:pt x="13677" y="5105"/>
                </a:moveTo>
                <a:cubicBezTo>
                  <a:pt x="13572" y="5105"/>
                  <a:pt x="13481" y="5197"/>
                  <a:pt x="13481" y="5316"/>
                </a:cubicBezTo>
                <a:cubicBezTo>
                  <a:pt x="13481" y="5435"/>
                  <a:pt x="13567" y="5527"/>
                  <a:pt x="13677" y="5527"/>
                </a:cubicBezTo>
                <a:lnTo>
                  <a:pt x="17488" y="5527"/>
                </a:lnTo>
                <a:cubicBezTo>
                  <a:pt x="17599" y="5527"/>
                  <a:pt x="17685" y="5435"/>
                  <a:pt x="17685" y="5316"/>
                </a:cubicBezTo>
                <a:cubicBezTo>
                  <a:pt x="17685" y="5197"/>
                  <a:pt x="17599" y="5105"/>
                  <a:pt x="17488" y="5105"/>
                </a:cubicBezTo>
                <a:lnTo>
                  <a:pt x="13677" y="5105"/>
                </a:lnTo>
                <a:close/>
                <a:moveTo>
                  <a:pt x="12507" y="6103"/>
                </a:moveTo>
                <a:cubicBezTo>
                  <a:pt x="12397" y="6103"/>
                  <a:pt x="12311" y="6195"/>
                  <a:pt x="12311" y="6313"/>
                </a:cubicBezTo>
                <a:cubicBezTo>
                  <a:pt x="12311" y="6432"/>
                  <a:pt x="12397" y="6524"/>
                  <a:pt x="12507" y="6524"/>
                </a:cubicBezTo>
                <a:lnTo>
                  <a:pt x="16317" y="6524"/>
                </a:lnTo>
                <a:cubicBezTo>
                  <a:pt x="16422" y="6524"/>
                  <a:pt x="16513" y="6427"/>
                  <a:pt x="16513" y="6313"/>
                </a:cubicBezTo>
                <a:cubicBezTo>
                  <a:pt x="16513" y="6195"/>
                  <a:pt x="16427" y="6103"/>
                  <a:pt x="16317" y="6103"/>
                </a:cubicBezTo>
                <a:lnTo>
                  <a:pt x="12507" y="6103"/>
                </a:lnTo>
                <a:close/>
                <a:moveTo>
                  <a:pt x="13657" y="7095"/>
                </a:moveTo>
                <a:cubicBezTo>
                  <a:pt x="13546" y="7095"/>
                  <a:pt x="13462" y="7187"/>
                  <a:pt x="13462" y="7306"/>
                </a:cubicBezTo>
                <a:cubicBezTo>
                  <a:pt x="13462" y="7425"/>
                  <a:pt x="13546" y="7517"/>
                  <a:pt x="13657" y="7517"/>
                </a:cubicBezTo>
                <a:lnTo>
                  <a:pt x="17468" y="7517"/>
                </a:lnTo>
                <a:cubicBezTo>
                  <a:pt x="17579" y="7517"/>
                  <a:pt x="17664" y="7425"/>
                  <a:pt x="17664" y="7306"/>
                </a:cubicBezTo>
                <a:cubicBezTo>
                  <a:pt x="17664" y="7187"/>
                  <a:pt x="17579" y="7095"/>
                  <a:pt x="17468" y="7095"/>
                </a:cubicBezTo>
                <a:lnTo>
                  <a:pt x="13657" y="7095"/>
                </a:lnTo>
                <a:close/>
                <a:moveTo>
                  <a:pt x="3786" y="11502"/>
                </a:moveTo>
                <a:cubicBezTo>
                  <a:pt x="3650" y="11502"/>
                  <a:pt x="3539" y="11619"/>
                  <a:pt x="3539" y="11765"/>
                </a:cubicBezTo>
                <a:cubicBezTo>
                  <a:pt x="3539" y="11910"/>
                  <a:pt x="3650" y="12029"/>
                  <a:pt x="3786" y="12029"/>
                </a:cubicBezTo>
                <a:lnTo>
                  <a:pt x="7595" y="12029"/>
                </a:lnTo>
                <a:cubicBezTo>
                  <a:pt x="7731" y="12029"/>
                  <a:pt x="7842" y="11910"/>
                  <a:pt x="7842" y="11765"/>
                </a:cubicBezTo>
                <a:cubicBezTo>
                  <a:pt x="7842" y="11619"/>
                  <a:pt x="7731" y="11502"/>
                  <a:pt x="7595" y="11502"/>
                </a:cubicBezTo>
                <a:lnTo>
                  <a:pt x="3786" y="11502"/>
                </a:lnTo>
                <a:close/>
                <a:moveTo>
                  <a:pt x="5193" y="12796"/>
                </a:moveTo>
                <a:cubicBezTo>
                  <a:pt x="5058" y="12796"/>
                  <a:pt x="4947" y="12913"/>
                  <a:pt x="4947" y="13059"/>
                </a:cubicBezTo>
                <a:cubicBezTo>
                  <a:pt x="4947" y="13204"/>
                  <a:pt x="5058" y="13323"/>
                  <a:pt x="5193" y="13323"/>
                </a:cubicBezTo>
                <a:lnTo>
                  <a:pt x="9003" y="13323"/>
                </a:lnTo>
                <a:cubicBezTo>
                  <a:pt x="9138" y="13323"/>
                  <a:pt x="9249" y="13204"/>
                  <a:pt x="9249" y="13059"/>
                </a:cubicBezTo>
                <a:cubicBezTo>
                  <a:pt x="9249" y="12913"/>
                  <a:pt x="9138" y="12796"/>
                  <a:pt x="9003" y="12796"/>
                </a:cubicBezTo>
                <a:lnTo>
                  <a:pt x="5193" y="12796"/>
                </a:lnTo>
                <a:close/>
                <a:moveTo>
                  <a:pt x="3871" y="14090"/>
                </a:moveTo>
                <a:cubicBezTo>
                  <a:pt x="3735" y="14090"/>
                  <a:pt x="3624" y="14207"/>
                  <a:pt x="3624" y="14353"/>
                </a:cubicBezTo>
                <a:cubicBezTo>
                  <a:pt x="3624" y="14498"/>
                  <a:pt x="3735" y="14617"/>
                  <a:pt x="3871" y="14617"/>
                </a:cubicBezTo>
                <a:lnTo>
                  <a:pt x="7682" y="14617"/>
                </a:lnTo>
                <a:cubicBezTo>
                  <a:pt x="7817" y="14617"/>
                  <a:pt x="7927" y="14498"/>
                  <a:pt x="7927" y="14353"/>
                </a:cubicBezTo>
                <a:cubicBezTo>
                  <a:pt x="7927" y="14207"/>
                  <a:pt x="7817" y="14090"/>
                  <a:pt x="7682" y="14090"/>
                </a:cubicBezTo>
                <a:lnTo>
                  <a:pt x="3871" y="14090"/>
                </a:ln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latin typeface="+mj-lt"/>
            </a:endParaRPr>
          </a:p>
        </p:txBody>
      </p:sp>
      <p:sp>
        <p:nvSpPr>
          <p:cNvPr id="18" name="Let’s get lost!…">
            <a:extLst>
              <a:ext uri="{FF2B5EF4-FFF2-40B4-BE49-F238E27FC236}">
                <a16:creationId xmlns:a16="http://schemas.microsoft.com/office/drawing/2014/main" id="{BB21182C-E419-41E9-9507-727C6290E611}"/>
              </a:ext>
            </a:extLst>
          </p:cNvPr>
          <p:cNvSpPr txBox="1"/>
          <p:nvPr/>
        </p:nvSpPr>
        <p:spPr>
          <a:xfrm>
            <a:off x="-570453" y="600371"/>
            <a:ext cx="13332906"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a:defRPr sz="7200" b="0" spc="-144">
                <a:latin typeface="Gilroy Light"/>
                <a:ea typeface="Gilroy Light"/>
                <a:cs typeface="Gilroy Light"/>
                <a:sym typeface="Gilroy Light"/>
              </a:defRPr>
            </a:pPr>
            <a:r>
              <a:rPr lang="en-US" sz="3600" b="1" dirty="0">
                <a:solidFill>
                  <a:schemeClr val="accent4"/>
                </a:solidFill>
                <a:latin typeface="+mj-lt"/>
              </a:rPr>
              <a:t>WE’LL HANDLE THE DETAILS ACCURATELY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811367-187E-4717-AF43-F3DD1EA2E7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797" b="12797"/>
          <a:stretch>
            <a:fillRect/>
          </a:stretch>
        </p:blipFill>
        <p:spPr>
          <a:xfrm>
            <a:off x="730041" y="3516779"/>
            <a:ext cx="5216833" cy="2586644"/>
          </a:xfrm>
        </p:spPr>
      </p:pic>
      <p:pic>
        <p:nvPicPr>
          <p:cNvPr id="9" name="Picture Placeholder 8">
            <a:extLst>
              <a:ext uri="{FF2B5EF4-FFF2-40B4-BE49-F238E27FC236}">
                <a16:creationId xmlns:a16="http://schemas.microsoft.com/office/drawing/2014/main" id="{6D9B4E4D-76B7-4652-AE66-E4B686084E4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1398" b="31398"/>
          <a:stretch>
            <a:fillRect/>
          </a:stretch>
        </p:blipFill>
        <p:spPr>
          <a:xfrm>
            <a:off x="6251674" y="3516779"/>
            <a:ext cx="5216833" cy="2586644"/>
          </a:xfrm>
        </p:spPr>
      </p:pic>
      <p:sp>
        <p:nvSpPr>
          <p:cNvPr id="10" name="Rectangle 9">
            <a:extLst>
              <a:ext uri="{FF2B5EF4-FFF2-40B4-BE49-F238E27FC236}">
                <a16:creationId xmlns:a16="http://schemas.microsoft.com/office/drawing/2014/main" id="{3E03D2AD-84A3-4F4E-A830-71491A6B280E}"/>
              </a:ext>
            </a:extLst>
          </p:cNvPr>
          <p:cNvSpPr/>
          <p:nvPr/>
        </p:nvSpPr>
        <p:spPr>
          <a:xfrm>
            <a:off x="730042" y="3516779"/>
            <a:ext cx="5216832" cy="258664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ABE4DB4-604E-4D60-AEB0-B7779C7B8040}"/>
              </a:ext>
            </a:extLst>
          </p:cNvPr>
          <p:cNvSpPr/>
          <p:nvPr/>
        </p:nvSpPr>
        <p:spPr>
          <a:xfrm>
            <a:off x="6251674" y="3516779"/>
            <a:ext cx="5216833" cy="258664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35"/>
          <p:cNvSpPr txBox="1"/>
          <p:nvPr/>
        </p:nvSpPr>
        <p:spPr>
          <a:xfrm>
            <a:off x="3257567" y="3816520"/>
            <a:ext cx="596253" cy="48058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4800" b="0" cap="all" spc="-96">
                <a:solidFill>
                  <a:schemeClr val="accent1"/>
                </a:solidFill>
                <a:latin typeface="Lato Bold"/>
                <a:ea typeface="Lato Bold"/>
                <a:cs typeface="Lato Bold"/>
                <a:sym typeface="Lato Bold"/>
              </a:defRPr>
            </a:lvl1pPr>
          </a:lstStyle>
          <a:p>
            <a:r>
              <a:rPr sz="2400" b="1">
                <a:solidFill>
                  <a:schemeClr val="bg1"/>
                </a:solidFill>
                <a:latin typeface="+mn-lt"/>
              </a:rPr>
              <a:t>$35</a:t>
            </a:r>
          </a:p>
        </p:txBody>
      </p:sp>
      <p:sp>
        <p:nvSpPr>
          <p:cNvPr id="798" name="for person…"/>
          <p:cNvSpPr txBox="1"/>
          <p:nvPr/>
        </p:nvSpPr>
        <p:spPr>
          <a:xfrm>
            <a:off x="3927459" y="3843436"/>
            <a:ext cx="1236124" cy="5719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algn="l">
              <a:lnSpc>
                <a:spcPct val="120000"/>
              </a:lnSpc>
              <a:defRPr sz="2700" b="0" spc="-53">
                <a:solidFill>
                  <a:srgbClr val="5E5E5E"/>
                </a:solidFill>
                <a:latin typeface="Lato Regular"/>
                <a:ea typeface="Lato Regular"/>
                <a:cs typeface="Lato Regular"/>
                <a:sym typeface="Lato Regular"/>
              </a:defRPr>
            </a:pPr>
            <a:r>
              <a:rPr sz="1000" cap="all" spc="42" dirty="0">
                <a:solidFill>
                  <a:schemeClr val="bg1"/>
                </a:solidFill>
                <a:latin typeface="+mj-lt"/>
                <a:ea typeface="Lato Bold"/>
                <a:cs typeface="Lato Bold"/>
                <a:sym typeface="Lato Bold"/>
              </a:rPr>
              <a:t>for person</a:t>
            </a:r>
          </a:p>
          <a:p>
            <a:pPr algn="l">
              <a:lnSpc>
                <a:spcPct val="120000"/>
              </a:lnSpc>
              <a:defRPr sz="2700" b="0" spc="-53">
                <a:solidFill>
                  <a:srgbClr val="5E5E5E"/>
                </a:solidFill>
                <a:latin typeface="Lato Regular"/>
                <a:ea typeface="Lato Regular"/>
                <a:cs typeface="Lato Regular"/>
                <a:sym typeface="Lato Regular"/>
              </a:defRPr>
            </a:pPr>
            <a:r>
              <a:rPr sz="1000" cap="all" spc="42" dirty="0">
                <a:solidFill>
                  <a:schemeClr val="bg1"/>
                </a:solidFill>
                <a:latin typeface="+mj-lt"/>
                <a:ea typeface="Lato Bold"/>
                <a:cs typeface="Lato Bold"/>
                <a:sym typeface="Lato Bold"/>
              </a:rPr>
              <a:t>per night</a:t>
            </a:r>
          </a:p>
        </p:txBody>
      </p:sp>
      <p:sp>
        <p:nvSpPr>
          <p:cNvPr id="799" name="Maecenas faucibus mollis interdum. Donec ullamcorper nulla non metus auctor"/>
          <p:cNvSpPr txBox="1"/>
          <p:nvPr/>
        </p:nvSpPr>
        <p:spPr>
          <a:xfrm>
            <a:off x="3257630" y="4402110"/>
            <a:ext cx="2463633" cy="80047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dirty="0">
                <a:solidFill>
                  <a:schemeClr val="bg1"/>
                </a:solidFill>
                <a:latin typeface="+mn-lt"/>
              </a:rPr>
              <a:t>Maecenas </a:t>
            </a:r>
            <a:r>
              <a:rPr sz="1350" dirty="0" err="1">
                <a:solidFill>
                  <a:schemeClr val="bg1"/>
                </a:solidFill>
                <a:latin typeface="+mn-lt"/>
              </a:rPr>
              <a:t>faucibus</a:t>
            </a:r>
            <a:r>
              <a:rPr sz="1350" dirty="0">
                <a:solidFill>
                  <a:schemeClr val="bg1"/>
                </a:solidFill>
                <a:latin typeface="+mn-lt"/>
              </a:rPr>
              <a:t> </a:t>
            </a:r>
            <a:r>
              <a:rPr sz="1350" dirty="0" err="1">
                <a:solidFill>
                  <a:schemeClr val="bg1"/>
                </a:solidFill>
                <a:latin typeface="+mn-lt"/>
              </a:rPr>
              <a:t>mollis</a:t>
            </a:r>
            <a:r>
              <a:rPr sz="1350" dirty="0">
                <a:solidFill>
                  <a:schemeClr val="bg1"/>
                </a:solidFill>
                <a:latin typeface="+mn-lt"/>
              </a:rPr>
              <a:t> </a:t>
            </a:r>
            <a:r>
              <a:rPr sz="1350" dirty="0" err="1">
                <a:solidFill>
                  <a:schemeClr val="bg1"/>
                </a:solidFill>
                <a:latin typeface="+mn-lt"/>
              </a:rPr>
              <a:t>interdum</a:t>
            </a:r>
            <a:r>
              <a:rPr sz="1350" dirty="0">
                <a:solidFill>
                  <a:schemeClr val="bg1"/>
                </a:solidFill>
                <a:latin typeface="+mn-lt"/>
              </a:rPr>
              <a:t>. </a:t>
            </a:r>
            <a:r>
              <a:rPr sz="1350" dirty="0" err="1">
                <a:solidFill>
                  <a:schemeClr val="bg1"/>
                </a:solidFill>
                <a:latin typeface="+mn-lt"/>
              </a:rPr>
              <a:t>Donec</a:t>
            </a:r>
            <a:r>
              <a:rPr sz="1350" dirty="0">
                <a:solidFill>
                  <a:schemeClr val="bg1"/>
                </a:solidFill>
                <a:latin typeface="+mn-lt"/>
              </a:rPr>
              <a:t> </a:t>
            </a:r>
            <a:r>
              <a:rPr sz="1350" dirty="0" err="1">
                <a:solidFill>
                  <a:schemeClr val="bg1"/>
                </a:solidFill>
                <a:latin typeface="+mn-lt"/>
              </a:rPr>
              <a:t>ullamcorper</a:t>
            </a:r>
            <a:r>
              <a:rPr sz="1350" dirty="0">
                <a:solidFill>
                  <a:schemeClr val="bg1"/>
                </a:solidFill>
                <a:latin typeface="+mn-lt"/>
              </a:rPr>
              <a:t> </a:t>
            </a:r>
            <a:r>
              <a:rPr sz="1350" dirty="0" err="1">
                <a:solidFill>
                  <a:schemeClr val="bg1"/>
                </a:solidFill>
                <a:latin typeface="+mn-lt"/>
              </a:rPr>
              <a:t>nulla</a:t>
            </a:r>
            <a:r>
              <a:rPr sz="1350" dirty="0">
                <a:solidFill>
                  <a:schemeClr val="bg1"/>
                </a:solidFill>
                <a:latin typeface="+mn-lt"/>
              </a:rPr>
              <a:t> non </a:t>
            </a:r>
            <a:r>
              <a:rPr sz="1350" dirty="0" err="1">
                <a:solidFill>
                  <a:schemeClr val="bg1"/>
                </a:solidFill>
                <a:latin typeface="+mn-lt"/>
              </a:rPr>
              <a:t>metus</a:t>
            </a:r>
            <a:r>
              <a:rPr sz="1350" dirty="0">
                <a:solidFill>
                  <a:schemeClr val="bg1"/>
                </a:solidFill>
                <a:latin typeface="+mn-lt"/>
              </a:rPr>
              <a:t> </a:t>
            </a:r>
            <a:r>
              <a:rPr sz="1350" dirty="0" err="1">
                <a:solidFill>
                  <a:schemeClr val="bg1"/>
                </a:solidFill>
                <a:latin typeface="+mn-lt"/>
              </a:rPr>
              <a:t>auctor</a:t>
            </a:r>
            <a:endParaRPr sz="1350" dirty="0">
              <a:solidFill>
                <a:schemeClr val="bg1"/>
              </a:solidFill>
              <a:latin typeface="+mn-lt"/>
            </a:endParaRPr>
          </a:p>
        </p:txBody>
      </p:sp>
      <p:sp>
        <p:nvSpPr>
          <p:cNvPr id="800" name="Wi-Fi"/>
          <p:cNvSpPr/>
          <p:nvPr/>
        </p:nvSpPr>
        <p:spPr>
          <a:xfrm>
            <a:off x="4244247" y="5569042"/>
            <a:ext cx="287802" cy="203201"/>
          </a:xfrm>
          <a:custGeom>
            <a:avLst/>
            <a:gdLst/>
            <a:ahLst/>
            <a:cxnLst>
              <a:cxn ang="0">
                <a:pos x="wd2" y="hd2"/>
              </a:cxn>
              <a:cxn ang="5400000">
                <a:pos x="wd2" y="hd2"/>
              </a:cxn>
              <a:cxn ang="10800000">
                <a:pos x="wd2" y="hd2"/>
              </a:cxn>
              <a:cxn ang="16200000">
                <a:pos x="wd2" y="hd2"/>
              </a:cxn>
            </a:cxnLst>
            <a:rect l="0" t="0"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3"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01" name="Bread"/>
          <p:cNvSpPr/>
          <p:nvPr/>
        </p:nvSpPr>
        <p:spPr>
          <a:xfrm>
            <a:off x="3891432" y="5562692"/>
            <a:ext cx="189469" cy="20320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2661"/>
                  <a:pt x="0" y="5943"/>
                </a:cubicBezTo>
                <a:cubicBezTo>
                  <a:pt x="0" y="6908"/>
                  <a:pt x="426" y="7815"/>
                  <a:pt x="1171" y="8618"/>
                </a:cubicBezTo>
                <a:cubicBezTo>
                  <a:pt x="1494" y="8966"/>
                  <a:pt x="1493" y="9468"/>
                  <a:pt x="1171" y="9816"/>
                </a:cubicBezTo>
                <a:cubicBezTo>
                  <a:pt x="423" y="10624"/>
                  <a:pt x="0" y="11539"/>
                  <a:pt x="0" y="12508"/>
                </a:cubicBezTo>
                <a:lnTo>
                  <a:pt x="0" y="20053"/>
                </a:lnTo>
                <a:cubicBezTo>
                  <a:pt x="0" y="20907"/>
                  <a:pt x="743" y="21600"/>
                  <a:pt x="1660" y="21600"/>
                </a:cubicBezTo>
                <a:lnTo>
                  <a:pt x="19942" y="21600"/>
                </a:lnTo>
                <a:cubicBezTo>
                  <a:pt x="20858" y="21600"/>
                  <a:pt x="21600" y="20907"/>
                  <a:pt x="21600" y="20053"/>
                </a:cubicBezTo>
                <a:lnTo>
                  <a:pt x="21600" y="12508"/>
                </a:lnTo>
                <a:cubicBezTo>
                  <a:pt x="21600" y="11539"/>
                  <a:pt x="21177" y="10624"/>
                  <a:pt x="20429" y="9816"/>
                </a:cubicBezTo>
                <a:cubicBezTo>
                  <a:pt x="20107" y="9468"/>
                  <a:pt x="20108" y="8966"/>
                  <a:pt x="20431" y="8618"/>
                </a:cubicBezTo>
                <a:cubicBezTo>
                  <a:pt x="21176" y="7815"/>
                  <a:pt x="21600" y="6908"/>
                  <a:pt x="21600" y="5943"/>
                </a:cubicBezTo>
                <a:cubicBezTo>
                  <a:pt x="21600" y="2661"/>
                  <a:pt x="16766" y="0"/>
                  <a:pt x="10801"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02" name="Sleep"/>
          <p:cNvSpPr/>
          <p:nvPr/>
        </p:nvSpPr>
        <p:spPr>
          <a:xfrm>
            <a:off x="3317437" y="5576298"/>
            <a:ext cx="331544" cy="203201"/>
          </a:xfrm>
          <a:custGeom>
            <a:avLst/>
            <a:gdLst/>
            <a:ahLst/>
            <a:cxnLst>
              <a:cxn ang="0">
                <a:pos x="wd2" y="hd2"/>
              </a:cxn>
              <a:cxn ang="5400000">
                <a:pos x="wd2" y="hd2"/>
              </a:cxn>
              <a:cxn ang="10800000">
                <a:pos x="wd2" y="hd2"/>
              </a:cxn>
              <a:cxn ang="16200000">
                <a:pos x="wd2" y="hd2"/>
              </a:cxn>
            </a:cxnLst>
            <a:rect l="0" t="0" r="r" b="b"/>
            <a:pathLst>
              <a:path w="21600" h="21600" extrusionOk="0">
                <a:moveTo>
                  <a:pt x="248" y="0"/>
                </a:moveTo>
                <a:cubicBezTo>
                  <a:pt x="112" y="0"/>
                  <a:pt x="0" y="190"/>
                  <a:pt x="0" y="421"/>
                </a:cubicBezTo>
                <a:lnTo>
                  <a:pt x="0" y="21181"/>
                </a:lnTo>
                <a:cubicBezTo>
                  <a:pt x="0" y="21413"/>
                  <a:pt x="112" y="21600"/>
                  <a:pt x="248" y="21600"/>
                </a:cubicBezTo>
                <a:lnTo>
                  <a:pt x="1237" y="21600"/>
                </a:lnTo>
                <a:cubicBezTo>
                  <a:pt x="1373" y="21600"/>
                  <a:pt x="1483" y="21413"/>
                  <a:pt x="1483" y="21181"/>
                </a:cubicBezTo>
                <a:lnTo>
                  <a:pt x="1483" y="15050"/>
                </a:lnTo>
                <a:lnTo>
                  <a:pt x="19762" y="15050"/>
                </a:lnTo>
                <a:cubicBezTo>
                  <a:pt x="19898" y="15050"/>
                  <a:pt x="20010" y="15239"/>
                  <a:pt x="20010" y="15471"/>
                </a:cubicBezTo>
                <a:lnTo>
                  <a:pt x="20010" y="21181"/>
                </a:lnTo>
                <a:cubicBezTo>
                  <a:pt x="20010" y="21413"/>
                  <a:pt x="20122" y="21600"/>
                  <a:pt x="20258" y="21600"/>
                </a:cubicBezTo>
                <a:lnTo>
                  <a:pt x="21247" y="21600"/>
                </a:lnTo>
                <a:cubicBezTo>
                  <a:pt x="21383" y="21600"/>
                  <a:pt x="21494" y="21413"/>
                  <a:pt x="21494" y="21181"/>
                </a:cubicBezTo>
                <a:lnTo>
                  <a:pt x="21494" y="12943"/>
                </a:lnTo>
                <a:cubicBezTo>
                  <a:pt x="21494" y="12712"/>
                  <a:pt x="21383" y="12522"/>
                  <a:pt x="21247" y="12522"/>
                </a:cubicBezTo>
                <a:lnTo>
                  <a:pt x="1483" y="12522"/>
                </a:lnTo>
                <a:lnTo>
                  <a:pt x="1483" y="421"/>
                </a:lnTo>
                <a:cubicBezTo>
                  <a:pt x="1483" y="190"/>
                  <a:pt x="1373" y="0"/>
                  <a:pt x="1237" y="0"/>
                </a:cubicBezTo>
                <a:lnTo>
                  <a:pt x="248" y="0"/>
                </a:lnTo>
                <a:close/>
                <a:moveTo>
                  <a:pt x="7810" y="887"/>
                </a:moveTo>
                <a:cubicBezTo>
                  <a:pt x="7807" y="887"/>
                  <a:pt x="7803" y="890"/>
                  <a:pt x="7803" y="895"/>
                </a:cubicBezTo>
                <a:lnTo>
                  <a:pt x="7803" y="972"/>
                </a:lnTo>
                <a:cubicBezTo>
                  <a:pt x="7803" y="977"/>
                  <a:pt x="7807" y="980"/>
                  <a:pt x="7810" y="980"/>
                </a:cubicBezTo>
                <a:lnTo>
                  <a:pt x="7881" y="980"/>
                </a:lnTo>
                <a:cubicBezTo>
                  <a:pt x="7883" y="980"/>
                  <a:pt x="7886" y="977"/>
                  <a:pt x="7886" y="972"/>
                </a:cubicBezTo>
                <a:lnTo>
                  <a:pt x="7886" y="895"/>
                </a:lnTo>
                <a:cubicBezTo>
                  <a:pt x="7886" y="890"/>
                  <a:pt x="7884" y="887"/>
                  <a:pt x="7881" y="887"/>
                </a:cubicBezTo>
                <a:lnTo>
                  <a:pt x="7810" y="887"/>
                </a:lnTo>
                <a:close/>
                <a:moveTo>
                  <a:pt x="4389" y="2142"/>
                </a:moveTo>
                <a:cubicBezTo>
                  <a:pt x="3937" y="2142"/>
                  <a:pt x="3485" y="2433"/>
                  <a:pt x="3140" y="3020"/>
                </a:cubicBezTo>
                <a:cubicBezTo>
                  <a:pt x="2451" y="4195"/>
                  <a:pt x="2451" y="6100"/>
                  <a:pt x="3140" y="7274"/>
                </a:cubicBezTo>
                <a:cubicBezTo>
                  <a:pt x="3830" y="8449"/>
                  <a:pt x="4948" y="8449"/>
                  <a:pt x="5638" y="7274"/>
                </a:cubicBezTo>
                <a:cubicBezTo>
                  <a:pt x="6328" y="6100"/>
                  <a:pt x="6328" y="4195"/>
                  <a:pt x="5638" y="3020"/>
                </a:cubicBezTo>
                <a:cubicBezTo>
                  <a:pt x="5293" y="2433"/>
                  <a:pt x="4841" y="2142"/>
                  <a:pt x="4389" y="2142"/>
                </a:cubicBezTo>
                <a:close/>
                <a:moveTo>
                  <a:pt x="7285" y="2863"/>
                </a:moveTo>
                <a:cubicBezTo>
                  <a:pt x="7149" y="2863"/>
                  <a:pt x="7037" y="3053"/>
                  <a:pt x="7037" y="3285"/>
                </a:cubicBezTo>
                <a:lnTo>
                  <a:pt x="7037" y="9282"/>
                </a:lnTo>
                <a:lnTo>
                  <a:pt x="2447" y="9282"/>
                </a:lnTo>
                <a:cubicBezTo>
                  <a:pt x="2311" y="9282"/>
                  <a:pt x="2199" y="9471"/>
                  <a:pt x="2199" y="9703"/>
                </a:cubicBezTo>
                <a:lnTo>
                  <a:pt x="2199" y="10917"/>
                </a:lnTo>
                <a:cubicBezTo>
                  <a:pt x="2199" y="11149"/>
                  <a:pt x="2311" y="11338"/>
                  <a:pt x="2447" y="11338"/>
                </a:cubicBezTo>
                <a:lnTo>
                  <a:pt x="7285" y="11338"/>
                </a:lnTo>
                <a:lnTo>
                  <a:pt x="16514" y="11338"/>
                </a:lnTo>
                <a:lnTo>
                  <a:pt x="21352" y="11338"/>
                </a:lnTo>
                <a:cubicBezTo>
                  <a:pt x="21488" y="11338"/>
                  <a:pt x="21600" y="11149"/>
                  <a:pt x="21600" y="10917"/>
                </a:cubicBezTo>
                <a:lnTo>
                  <a:pt x="21600" y="3285"/>
                </a:lnTo>
                <a:cubicBezTo>
                  <a:pt x="21600" y="3053"/>
                  <a:pt x="21488" y="2863"/>
                  <a:pt x="21352" y="2863"/>
                </a:cubicBezTo>
                <a:lnTo>
                  <a:pt x="7285" y="2863"/>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11" name="$35"/>
          <p:cNvSpPr txBox="1"/>
          <p:nvPr/>
        </p:nvSpPr>
        <p:spPr>
          <a:xfrm>
            <a:off x="8825271" y="3816520"/>
            <a:ext cx="596253" cy="48058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4800" b="0" cap="all" spc="-96">
                <a:solidFill>
                  <a:schemeClr val="accent1"/>
                </a:solidFill>
                <a:latin typeface="Lato Bold"/>
                <a:ea typeface="Lato Bold"/>
                <a:cs typeface="Lato Bold"/>
                <a:sym typeface="Lato Bold"/>
              </a:defRPr>
            </a:lvl1pPr>
          </a:lstStyle>
          <a:p>
            <a:r>
              <a:rPr sz="2400" b="1" dirty="0">
                <a:solidFill>
                  <a:schemeClr val="bg1"/>
                </a:solidFill>
                <a:latin typeface="+mn-lt"/>
              </a:rPr>
              <a:t>$35</a:t>
            </a:r>
          </a:p>
        </p:txBody>
      </p:sp>
      <p:sp>
        <p:nvSpPr>
          <p:cNvPr id="812" name="for person…"/>
          <p:cNvSpPr txBox="1"/>
          <p:nvPr/>
        </p:nvSpPr>
        <p:spPr>
          <a:xfrm>
            <a:off x="9495163" y="3843436"/>
            <a:ext cx="1236123" cy="5719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algn="l">
              <a:lnSpc>
                <a:spcPct val="120000"/>
              </a:lnSpc>
              <a:defRPr sz="2700" b="0" spc="-53">
                <a:solidFill>
                  <a:srgbClr val="5E5E5E"/>
                </a:solidFill>
                <a:latin typeface="Lato Regular"/>
                <a:ea typeface="Lato Regular"/>
                <a:cs typeface="Lato Regular"/>
                <a:sym typeface="Lato Regular"/>
              </a:defRPr>
            </a:pPr>
            <a:r>
              <a:rPr sz="1000" cap="all" spc="42" dirty="0">
                <a:solidFill>
                  <a:schemeClr val="bg1"/>
                </a:solidFill>
                <a:latin typeface="+mj-lt"/>
                <a:ea typeface="Lato Bold"/>
                <a:cs typeface="Lato Bold"/>
                <a:sym typeface="Lato Bold"/>
              </a:rPr>
              <a:t>for person</a:t>
            </a:r>
          </a:p>
          <a:p>
            <a:pPr algn="l">
              <a:lnSpc>
                <a:spcPct val="120000"/>
              </a:lnSpc>
              <a:defRPr sz="2700" b="0" spc="-53">
                <a:solidFill>
                  <a:srgbClr val="5E5E5E"/>
                </a:solidFill>
                <a:latin typeface="Lato Regular"/>
                <a:ea typeface="Lato Regular"/>
                <a:cs typeface="Lato Regular"/>
                <a:sym typeface="Lato Regular"/>
              </a:defRPr>
            </a:pPr>
            <a:r>
              <a:rPr sz="1000" cap="all" spc="42" dirty="0">
                <a:solidFill>
                  <a:schemeClr val="bg1"/>
                </a:solidFill>
                <a:latin typeface="+mj-lt"/>
                <a:ea typeface="Lato Bold"/>
                <a:cs typeface="Lato Bold"/>
                <a:sym typeface="Lato Bold"/>
              </a:rPr>
              <a:t>per night</a:t>
            </a:r>
          </a:p>
        </p:txBody>
      </p:sp>
      <p:sp>
        <p:nvSpPr>
          <p:cNvPr id="813" name="Maecenas faucibus mollis interdum. Donec ullamcorper nulla non metus auctor"/>
          <p:cNvSpPr txBox="1"/>
          <p:nvPr/>
        </p:nvSpPr>
        <p:spPr>
          <a:xfrm>
            <a:off x="8825333" y="4402110"/>
            <a:ext cx="2650093" cy="80047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dirty="0">
                <a:solidFill>
                  <a:schemeClr val="bg1"/>
                </a:solidFill>
                <a:latin typeface="+mn-lt"/>
              </a:rPr>
              <a:t>Maecenas </a:t>
            </a:r>
            <a:r>
              <a:rPr sz="1350" dirty="0" err="1">
                <a:solidFill>
                  <a:schemeClr val="bg1"/>
                </a:solidFill>
                <a:latin typeface="+mn-lt"/>
              </a:rPr>
              <a:t>faucibus</a:t>
            </a:r>
            <a:r>
              <a:rPr sz="1350" dirty="0">
                <a:solidFill>
                  <a:schemeClr val="bg1"/>
                </a:solidFill>
                <a:latin typeface="+mn-lt"/>
              </a:rPr>
              <a:t> </a:t>
            </a:r>
            <a:r>
              <a:rPr sz="1350" dirty="0" err="1">
                <a:solidFill>
                  <a:schemeClr val="bg1"/>
                </a:solidFill>
                <a:latin typeface="+mn-lt"/>
              </a:rPr>
              <a:t>mollis</a:t>
            </a:r>
            <a:r>
              <a:rPr sz="1350" dirty="0">
                <a:solidFill>
                  <a:schemeClr val="bg1"/>
                </a:solidFill>
                <a:latin typeface="+mn-lt"/>
              </a:rPr>
              <a:t> </a:t>
            </a:r>
            <a:r>
              <a:rPr sz="1350" dirty="0" err="1">
                <a:solidFill>
                  <a:schemeClr val="bg1"/>
                </a:solidFill>
                <a:latin typeface="+mn-lt"/>
              </a:rPr>
              <a:t>interdum</a:t>
            </a:r>
            <a:r>
              <a:rPr sz="1350" dirty="0">
                <a:solidFill>
                  <a:schemeClr val="bg1"/>
                </a:solidFill>
                <a:latin typeface="+mn-lt"/>
              </a:rPr>
              <a:t>. </a:t>
            </a:r>
            <a:r>
              <a:rPr sz="1350" dirty="0" err="1">
                <a:solidFill>
                  <a:schemeClr val="bg1"/>
                </a:solidFill>
                <a:latin typeface="+mn-lt"/>
              </a:rPr>
              <a:t>Donec</a:t>
            </a:r>
            <a:r>
              <a:rPr sz="1350" dirty="0">
                <a:solidFill>
                  <a:schemeClr val="bg1"/>
                </a:solidFill>
                <a:latin typeface="+mn-lt"/>
              </a:rPr>
              <a:t> </a:t>
            </a:r>
            <a:r>
              <a:rPr sz="1350" dirty="0" err="1">
                <a:solidFill>
                  <a:schemeClr val="bg1"/>
                </a:solidFill>
                <a:latin typeface="+mn-lt"/>
              </a:rPr>
              <a:t>ullamcorper</a:t>
            </a:r>
            <a:r>
              <a:rPr sz="1350" dirty="0">
                <a:solidFill>
                  <a:schemeClr val="bg1"/>
                </a:solidFill>
                <a:latin typeface="+mn-lt"/>
              </a:rPr>
              <a:t> </a:t>
            </a:r>
            <a:r>
              <a:rPr sz="1350" dirty="0" err="1">
                <a:solidFill>
                  <a:schemeClr val="bg1"/>
                </a:solidFill>
                <a:latin typeface="+mn-lt"/>
              </a:rPr>
              <a:t>nulla</a:t>
            </a:r>
            <a:r>
              <a:rPr sz="1350" dirty="0">
                <a:solidFill>
                  <a:schemeClr val="bg1"/>
                </a:solidFill>
                <a:latin typeface="+mn-lt"/>
              </a:rPr>
              <a:t> non </a:t>
            </a:r>
            <a:r>
              <a:rPr sz="1350" dirty="0" err="1">
                <a:solidFill>
                  <a:schemeClr val="bg1"/>
                </a:solidFill>
                <a:latin typeface="+mn-lt"/>
              </a:rPr>
              <a:t>metus</a:t>
            </a:r>
            <a:r>
              <a:rPr sz="1350" dirty="0">
                <a:solidFill>
                  <a:schemeClr val="bg1"/>
                </a:solidFill>
                <a:latin typeface="+mn-lt"/>
              </a:rPr>
              <a:t> </a:t>
            </a:r>
            <a:r>
              <a:rPr sz="1350" dirty="0" err="1">
                <a:solidFill>
                  <a:schemeClr val="bg1"/>
                </a:solidFill>
                <a:latin typeface="+mn-lt"/>
              </a:rPr>
              <a:t>auctor</a:t>
            </a:r>
            <a:endParaRPr sz="1350" dirty="0">
              <a:solidFill>
                <a:schemeClr val="bg1"/>
              </a:solidFill>
              <a:latin typeface="+mn-lt"/>
            </a:endParaRPr>
          </a:p>
        </p:txBody>
      </p:sp>
      <p:sp>
        <p:nvSpPr>
          <p:cNvPr id="814" name="Wi-Fi"/>
          <p:cNvSpPr/>
          <p:nvPr/>
        </p:nvSpPr>
        <p:spPr>
          <a:xfrm>
            <a:off x="9811951" y="5569042"/>
            <a:ext cx="287802" cy="203201"/>
          </a:xfrm>
          <a:custGeom>
            <a:avLst/>
            <a:gdLst/>
            <a:ahLst/>
            <a:cxnLst>
              <a:cxn ang="0">
                <a:pos x="wd2" y="hd2"/>
              </a:cxn>
              <a:cxn ang="5400000">
                <a:pos x="wd2" y="hd2"/>
              </a:cxn>
              <a:cxn ang="10800000">
                <a:pos x="wd2" y="hd2"/>
              </a:cxn>
              <a:cxn ang="16200000">
                <a:pos x="wd2" y="hd2"/>
              </a:cxn>
            </a:cxnLst>
            <a:rect l="0" t="0"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3"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15" name="Bread"/>
          <p:cNvSpPr/>
          <p:nvPr/>
        </p:nvSpPr>
        <p:spPr>
          <a:xfrm>
            <a:off x="9459136" y="5562692"/>
            <a:ext cx="189469" cy="20320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2661"/>
                  <a:pt x="0" y="5943"/>
                </a:cubicBezTo>
                <a:cubicBezTo>
                  <a:pt x="0" y="6908"/>
                  <a:pt x="426" y="7815"/>
                  <a:pt x="1171" y="8618"/>
                </a:cubicBezTo>
                <a:cubicBezTo>
                  <a:pt x="1494" y="8966"/>
                  <a:pt x="1493" y="9468"/>
                  <a:pt x="1171" y="9816"/>
                </a:cubicBezTo>
                <a:cubicBezTo>
                  <a:pt x="423" y="10624"/>
                  <a:pt x="0" y="11539"/>
                  <a:pt x="0" y="12508"/>
                </a:cubicBezTo>
                <a:lnTo>
                  <a:pt x="0" y="20053"/>
                </a:lnTo>
                <a:cubicBezTo>
                  <a:pt x="0" y="20907"/>
                  <a:pt x="743" y="21600"/>
                  <a:pt x="1660" y="21600"/>
                </a:cubicBezTo>
                <a:lnTo>
                  <a:pt x="19942" y="21600"/>
                </a:lnTo>
                <a:cubicBezTo>
                  <a:pt x="20858" y="21600"/>
                  <a:pt x="21600" y="20907"/>
                  <a:pt x="21600" y="20053"/>
                </a:cubicBezTo>
                <a:lnTo>
                  <a:pt x="21600" y="12508"/>
                </a:lnTo>
                <a:cubicBezTo>
                  <a:pt x="21600" y="11539"/>
                  <a:pt x="21177" y="10624"/>
                  <a:pt x="20429" y="9816"/>
                </a:cubicBezTo>
                <a:cubicBezTo>
                  <a:pt x="20107" y="9468"/>
                  <a:pt x="20108" y="8966"/>
                  <a:pt x="20431" y="8618"/>
                </a:cubicBezTo>
                <a:cubicBezTo>
                  <a:pt x="21176" y="7815"/>
                  <a:pt x="21600" y="6908"/>
                  <a:pt x="21600" y="5943"/>
                </a:cubicBezTo>
                <a:cubicBezTo>
                  <a:pt x="21600" y="2661"/>
                  <a:pt x="16766" y="0"/>
                  <a:pt x="10801"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16" name="Sleep"/>
          <p:cNvSpPr/>
          <p:nvPr/>
        </p:nvSpPr>
        <p:spPr>
          <a:xfrm>
            <a:off x="8885140" y="5576298"/>
            <a:ext cx="331544" cy="203201"/>
          </a:xfrm>
          <a:custGeom>
            <a:avLst/>
            <a:gdLst/>
            <a:ahLst/>
            <a:cxnLst>
              <a:cxn ang="0">
                <a:pos x="wd2" y="hd2"/>
              </a:cxn>
              <a:cxn ang="5400000">
                <a:pos x="wd2" y="hd2"/>
              </a:cxn>
              <a:cxn ang="10800000">
                <a:pos x="wd2" y="hd2"/>
              </a:cxn>
              <a:cxn ang="16200000">
                <a:pos x="wd2" y="hd2"/>
              </a:cxn>
            </a:cxnLst>
            <a:rect l="0" t="0" r="r" b="b"/>
            <a:pathLst>
              <a:path w="21600" h="21600" extrusionOk="0">
                <a:moveTo>
                  <a:pt x="248" y="0"/>
                </a:moveTo>
                <a:cubicBezTo>
                  <a:pt x="112" y="0"/>
                  <a:pt x="0" y="190"/>
                  <a:pt x="0" y="421"/>
                </a:cubicBezTo>
                <a:lnTo>
                  <a:pt x="0" y="21181"/>
                </a:lnTo>
                <a:cubicBezTo>
                  <a:pt x="0" y="21413"/>
                  <a:pt x="112" y="21600"/>
                  <a:pt x="248" y="21600"/>
                </a:cubicBezTo>
                <a:lnTo>
                  <a:pt x="1237" y="21600"/>
                </a:lnTo>
                <a:cubicBezTo>
                  <a:pt x="1373" y="21600"/>
                  <a:pt x="1483" y="21413"/>
                  <a:pt x="1483" y="21181"/>
                </a:cubicBezTo>
                <a:lnTo>
                  <a:pt x="1483" y="15050"/>
                </a:lnTo>
                <a:lnTo>
                  <a:pt x="19762" y="15050"/>
                </a:lnTo>
                <a:cubicBezTo>
                  <a:pt x="19898" y="15050"/>
                  <a:pt x="20010" y="15239"/>
                  <a:pt x="20010" y="15471"/>
                </a:cubicBezTo>
                <a:lnTo>
                  <a:pt x="20010" y="21181"/>
                </a:lnTo>
                <a:cubicBezTo>
                  <a:pt x="20010" y="21413"/>
                  <a:pt x="20122" y="21600"/>
                  <a:pt x="20258" y="21600"/>
                </a:cubicBezTo>
                <a:lnTo>
                  <a:pt x="21247" y="21600"/>
                </a:lnTo>
                <a:cubicBezTo>
                  <a:pt x="21383" y="21600"/>
                  <a:pt x="21494" y="21413"/>
                  <a:pt x="21494" y="21181"/>
                </a:cubicBezTo>
                <a:lnTo>
                  <a:pt x="21494" y="12943"/>
                </a:lnTo>
                <a:cubicBezTo>
                  <a:pt x="21494" y="12712"/>
                  <a:pt x="21383" y="12522"/>
                  <a:pt x="21247" y="12522"/>
                </a:cubicBezTo>
                <a:lnTo>
                  <a:pt x="1483" y="12522"/>
                </a:lnTo>
                <a:lnTo>
                  <a:pt x="1483" y="421"/>
                </a:lnTo>
                <a:cubicBezTo>
                  <a:pt x="1483" y="190"/>
                  <a:pt x="1373" y="0"/>
                  <a:pt x="1237" y="0"/>
                </a:cubicBezTo>
                <a:lnTo>
                  <a:pt x="248" y="0"/>
                </a:lnTo>
                <a:close/>
                <a:moveTo>
                  <a:pt x="7810" y="887"/>
                </a:moveTo>
                <a:cubicBezTo>
                  <a:pt x="7807" y="887"/>
                  <a:pt x="7803" y="890"/>
                  <a:pt x="7803" y="895"/>
                </a:cubicBezTo>
                <a:lnTo>
                  <a:pt x="7803" y="972"/>
                </a:lnTo>
                <a:cubicBezTo>
                  <a:pt x="7803" y="977"/>
                  <a:pt x="7807" y="980"/>
                  <a:pt x="7810" y="980"/>
                </a:cubicBezTo>
                <a:lnTo>
                  <a:pt x="7881" y="980"/>
                </a:lnTo>
                <a:cubicBezTo>
                  <a:pt x="7883" y="980"/>
                  <a:pt x="7886" y="977"/>
                  <a:pt x="7886" y="972"/>
                </a:cubicBezTo>
                <a:lnTo>
                  <a:pt x="7886" y="895"/>
                </a:lnTo>
                <a:cubicBezTo>
                  <a:pt x="7886" y="890"/>
                  <a:pt x="7884" y="887"/>
                  <a:pt x="7881" y="887"/>
                </a:cubicBezTo>
                <a:lnTo>
                  <a:pt x="7810" y="887"/>
                </a:lnTo>
                <a:close/>
                <a:moveTo>
                  <a:pt x="4389" y="2142"/>
                </a:moveTo>
                <a:cubicBezTo>
                  <a:pt x="3937" y="2142"/>
                  <a:pt x="3485" y="2433"/>
                  <a:pt x="3140" y="3020"/>
                </a:cubicBezTo>
                <a:cubicBezTo>
                  <a:pt x="2451" y="4195"/>
                  <a:pt x="2451" y="6100"/>
                  <a:pt x="3140" y="7274"/>
                </a:cubicBezTo>
                <a:cubicBezTo>
                  <a:pt x="3830" y="8449"/>
                  <a:pt x="4948" y="8449"/>
                  <a:pt x="5638" y="7274"/>
                </a:cubicBezTo>
                <a:cubicBezTo>
                  <a:pt x="6328" y="6100"/>
                  <a:pt x="6328" y="4195"/>
                  <a:pt x="5638" y="3020"/>
                </a:cubicBezTo>
                <a:cubicBezTo>
                  <a:pt x="5293" y="2433"/>
                  <a:pt x="4841" y="2142"/>
                  <a:pt x="4389" y="2142"/>
                </a:cubicBezTo>
                <a:close/>
                <a:moveTo>
                  <a:pt x="7285" y="2863"/>
                </a:moveTo>
                <a:cubicBezTo>
                  <a:pt x="7149" y="2863"/>
                  <a:pt x="7037" y="3053"/>
                  <a:pt x="7037" y="3285"/>
                </a:cubicBezTo>
                <a:lnTo>
                  <a:pt x="7037" y="9282"/>
                </a:lnTo>
                <a:lnTo>
                  <a:pt x="2447" y="9282"/>
                </a:lnTo>
                <a:cubicBezTo>
                  <a:pt x="2311" y="9282"/>
                  <a:pt x="2199" y="9471"/>
                  <a:pt x="2199" y="9703"/>
                </a:cubicBezTo>
                <a:lnTo>
                  <a:pt x="2199" y="10917"/>
                </a:lnTo>
                <a:cubicBezTo>
                  <a:pt x="2199" y="11149"/>
                  <a:pt x="2311" y="11338"/>
                  <a:pt x="2447" y="11338"/>
                </a:cubicBezTo>
                <a:lnTo>
                  <a:pt x="7285" y="11338"/>
                </a:lnTo>
                <a:lnTo>
                  <a:pt x="16514" y="11338"/>
                </a:lnTo>
                <a:lnTo>
                  <a:pt x="21352" y="11338"/>
                </a:lnTo>
                <a:cubicBezTo>
                  <a:pt x="21488" y="11338"/>
                  <a:pt x="21600" y="11149"/>
                  <a:pt x="21600" y="10917"/>
                </a:cubicBezTo>
                <a:lnTo>
                  <a:pt x="21600" y="3285"/>
                </a:lnTo>
                <a:cubicBezTo>
                  <a:pt x="21600" y="3053"/>
                  <a:pt x="21488" y="2863"/>
                  <a:pt x="21352" y="2863"/>
                </a:cubicBezTo>
                <a:lnTo>
                  <a:pt x="7285" y="2863"/>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818" name="Maecenas faucibus mollis interdum. Donec ullamcorper nulla non metus auctor fringilla. Maecenas faucibus mollis interdum. Donec ullamcorper nulla non metus auctor fringilla. Maecenas faucibus mollis interdum. Donec ullamcorper nulla non metus auctor fringilla. Maecenas faucibus mollis interdum. Donec ullamcorper nulla non metus auctor fringilla. Maecenas faucibus mollis interdum. Donec ullamcorper nulla non metus auctor"/>
          <p:cNvSpPr txBox="1"/>
          <p:nvPr/>
        </p:nvSpPr>
        <p:spPr>
          <a:xfrm>
            <a:off x="744547" y="1970214"/>
            <a:ext cx="10730879" cy="86664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pPr algn="just">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endParaRPr sz="1200" dirty="0">
              <a:latin typeface="+mn-lt"/>
            </a:endParaRPr>
          </a:p>
        </p:txBody>
      </p:sp>
      <p:sp>
        <p:nvSpPr>
          <p:cNvPr id="35" name="barmadang hotel"/>
          <p:cNvSpPr txBox="1"/>
          <p:nvPr/>
        </p:nvSpPr>
        <p:spPr>
          <a:xfrm>
            <a:off x="932068" y="5251467"/>
            <a:ext cx="1826462" cy="3018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700" b="0" cap="all" spc="-53">
                <a:solidFill>
                  <a:srgbClr val="FFFFFF"/>
                </a:solidFill>
                <a:latin typeface="Lato Bold"/>
                <a:ea typeface="Lato Bold"/>
                <a:cs typeface="Lato Bold"/>
                <a:sym typeface="Lato Bold"/>
              </a:defRPr>
            </a:lvl1pPr>
          </a:lstStyle>
          <a:p>
            <a:r>
              <a:rPr sz="1350">
                <a:latin typeface="+mn-lt"/>
              </a:rPr>
              <a:t>barmadang hotel</a:t>
            </a:r>
          </a:p>
        </p:txBody>
      </p:sp>
      <p:sp>
        <p:nvSpPr>
          <p:cNvPr id="36" name="Star"/>
          <p:cNvSpPr/>
          <p:nvPr/>
        </p:nvSpPr>
        <p:spPr>
          <a:xfrm>
            <a:off x="960721" y="5606815"/>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7" name="Star"/>
          <p:cNvSpPr/>
          <p:nvPr/>
        </p:nvSpPr>
        <p:spPr>
          <a:xfrm>
            <a:off x="1179730" y="5606815"/>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8" name="Star"/>
          <p:cNvSpPr/>
          <p:nvPr/>
        </p:nvSpPr>
        <p:spPr>
          <a:xfrm>
            <a:off x="1398739" y="5607984"/>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9" name="Star"/>
          <p:cNvSpPr/>
          <p:nvPr/>
        </p:nvSpPr>
        <p:spPr>
          <a:xfrm>
            <a:off x="1617749" y="5607984"/>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0" name="Star"/>
          <p:cNvSpPr/>
          <p:nvPr/>
        </p:nvSpPr>
        <p:spPr>
          <a:xfrm>
            <a:off x="1836758" y="5607984"/>
            <a:ext cx="161775" cy="153858"/>
          </a:xfrm>
          <a:prstGeom prst="star5">
            <a:avLst>
              <a:gd name="adj" fmla="val 19100"/>
              <a:gd name="hf" fmla="val 105146"/>
              <a:gd name="vf" fmla="val 110557"/>
            </a:avLst>
          </a:prstGeom>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2" name="barmadang hotel"/>
          <p:cNvSpPr txBox="1"/>
          <p:nvPr/>
        </p:nvSpPr>
        <p:spPr>
          <a:xfrm>
            <a:off x="6485493" y="5251467"/>
            <a:ext cx="1826462" cy="3018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700" b="0" cap="all" spc="-53">
                <a:solidFill>
                  <a:srgbClr val="FFFFFF"/>
                </a:solidFill>
                <a:latin typeface="Lato Bold"/>
                <a:ea typeface="Lato Bold"/>
                <a:cs typeface="Lato Bold"/>
                <a:sym typeface="Lato Bold"/>
              </a:defRPr>
            </a:lvl1pPr>
          </a:lstStyle>
          <a:p>
            <a:r>
              <a:rPr sz="1350">
                <a:latin typeface="+mn-lt"/>
              </a:rPr>
              <a:t>barmadang hotel</a:t>
            </a:r>
          </a:p>
        </p:txBody>
      </p:sp>
      <p:sp>
        <p:nvSpPr>
          <p:cNvPr id="43" name="Star"/>
          <p:cNvSpPr/>
          <p:nvPr/>
        </p:nvSpPr>
        <p:spPr>
          <a:xfrm>
            <a:off x="6514145" y="5606815"/>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4" name="Star"/>
          <p:cNvSpPr/>
          <p:nvPr/>
        </p:nvSpPr>
        <p:spPr>
          <a:xfrm>
            <a:off x="6733154" y="5606815"/>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5" name="Star"/>
          <p:cNvSpPr/>
          <p:nvPr/>
        </p:nvSpPr>
        <p:spPr>
          <a:xfrm>
            <a:off x="6952164" y="5607984"/>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6" name="Star"/>
          <p:cNvSpPr/>
          <p:nvPr/>
        </p:nvSpPr>
        <p:spPr>
          <a:xfrm>
            <a:off x="7171173" y="5607984"/>
            <a:ext cx="161775" cy="153858"/>
          </a:xfrm>
          <a:prstGeom prst="star5">
            <a:avLst>
              <a:gd name="adj" fmla="val 19100"/>
              <a:gd name="hf" fmla="val 105146"/>
              <a:gd name="vf" fmla="val 110557"/>
            </a:avLst>
          </a:prstGeom>
          <a:solidFill>
            <a:schemeClr val="accent4">
              <a:hueOff val="-461056"/>
              <a:satOff val="4338"/>
              <a:lumOff val="-10225"/>
            </a:schemeClr>
          </a:solidFill>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7" name="Star"/>
          <p:cNvSpPr/>
          <p:nvPr/>
        </p:nvSpPr>
        <p:spPr>
          <a:xfrm>
            <a:off x="7390182" y="5607984"/>
            <a:ext cx="161775" cy="153858"/>
          </a:xfrm>
          <a:prstGeom prst="star5">
            <a:avLst>
              <a:gd name="adj" fmla="val 19100"/>
              <a:gd name="hf" fmla="val 105146"/>
              <a:gd name="vf" fmla="val 110557"/>
            </a:avLst>
          </a:prstGeom>
          <a:ln w="254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50" name="Choose Your Vacation">
            <a:extLst>
              <a:ext uri="{FF2B5EF4-FFF2-40B4-BE49-F238E27FC236}">
                <a16:creationId xmlns:a16="http://schemas.microsoft.com/office/drawing/2014/main" id="{1277A39E-2369-4B41-81C7-EB520F15532E}"/>
              </a:ext>
            </a:extLst>
          </p:cNvPr>
          <p:cNvSpPr txBox="1"/>
          <p:nvPr/>
        </p:nvSpPr>
        <p:spPr>
          <a:xfrm>
            <a:off x="769042" y="531569"/>
            <a:ext cx="6057107"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CHOOSE YOUR VACATION</a:t>
            </a:r>
          </a:p>
        </p:txBody>
      </p:sp>
      <p:sp>
        <p:nvSpPr>
          <p:cNvPr id="51" name="Shape">
            <a:extLst>
              <a:ext uri="{FF2B5EF4-FFF2-40B4-BE49-F238E27FC236}">
                <a16:creationId xmlns:a16="http://schemas.microsoft.com/office/drawing/2014/main" id="{655C271E-D380-4F6A-B3D5-7795784C2E19}"/>
              </a:ext>
            </a:extLst>
          </p:cNvPr>
          <p:cNvSpPr/>
          <p:nvPr/>
        </p:nvSpPr>
        <p:spPr>
          <a:xfrm rot="10800000" flipH="1">
            <a:off x="814699" y="127019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F622139-A8E3-4F49-A0C0-D861FA09D0D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2035" b="35563"/>
          <a:stretch/>
        </p:blipFill>
        <p:spPr>
          <a:xfrm>
            <a:off x="-1" y="4978399"/>
            <a:ext cx="12192000" cy="1879600"/>
          </a:xfrm>
        </p:spPr>
      </p:pic>
      <p:sp>
        <p:nvSpPr>
          <p:cNvPr id="846" name="Choose Your Vacation"/>
          <p:cNvSpPr txBox="1"/>
          <p:nvPr/>
        </p:nvSpPr>
        <p:spPr>
          <a:xfrm>
            <a:off x="769042" y="531569"/>
            <a:ext cx="6057107"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CHOOSE YOUR VACATION</a:t>
            </a:r>
          </a:p>
        </p:txBody>
      </p:sp>
      <p:sp>
        <p:nvSpPr>
          <p:cNvPr id="848" name="Backpacker"/>
          <p:cNvSpPr txBox="1"/>
          <p:nvPr/>
        </p:nvSpPr>
        <p:spPr>
          <a:xfrm>
            <a:off x="800227" y="2012575"/>
            <a:ext cx="163089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Backpacker</a:t>
            </a:r>
          </a:p>
        </p:txBody>
      </p:sp>
      <p:sp>
        <p:nvSpPr>
          <p:cNvPr id="849" name="Maecenas faucibus mollis interdum. Donec ullamcorper nulla non metus auctor fringilla."/>
          <p:cNvSpPr txBox="1"/>
          <p:nvPr/>
        </p:nvSpPr>
        <p:spPr>
          <a:xfrm>
            <a:off x="800227" y="2397890"/>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a:latin typeface="+mn-lt"/>
              </a:rPr>
              <a:t>Maecenas faucibus mollis interdum. Donec ullamcorper nulla non metus auctor fringilla.</a:t>
            </a:r>
          </a:p>
        </p:txBody>
      </p:sp>
      <p:sp>
        <p:nvSpPr>
          <p:cNvPr id="850" name="group"/>
          <p:cNvSpPr txBox="1"/>
          <p:nvPr/>
        </p:nvSpPr>
        <p:spPr>
          <a:xfrm>
            <a:off x="800227" y="3482308"/>
            <a:ext cx="91243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group</a:t>
            </a:r>
          </a:p>
        </p:txBody>
      </p:sp>
      <p:sp>
        <p:nvSpPr>
          <p:cNvPr id="851" name="Maecenas faucibus mollis interdum. Donec ullamcorper nulla non metus auctor fringilla."/>
          <p:cNvSpPr txBox="1"/>
          <p:nvPr/>
        </p:nvSpPr>
        <p:spPr>
          <a:xfrm>
            <a:off x="800227" y="3867623"/>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a:latin typeface="+mn-lt"/>
              </a:rPr>
              <a:t>Maecenas faucibus mollis interdum. Donec ullamcorper nulla non metus auctor fringilla.</a:t>
            </a:r>
          </a:p>
        </p:txBody>
      </p:sp>
      <p:sp>
        <p:nvSpPr>
          <p:cNvPr id="852" name="city tour"/>
          <p:cNvSpPr txBox="1"/>
          <p:nvPr/>
        </p:nvSpPr>
        <p:spPr>
          <a:xfrm>
            <a:off x="4552571" y="2012575"/>
            <a:ext cx="124098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city tour</a:t>
            </a:r>
          </a:p>
        </p:txBody>
      </p:sp>
      <p:sp>
        <p:nvSpPr>
          <p:cNvPr id="853" name="Maecenas faucibus mollis interdum. Donec ullamcorper nulla non metus auctor fringilla."/>
          <p:cNvSpPr txBox="1"/>
          <p:nvPr/>
        </p:nvSpPr>
        <p:spPr>
          <a:xfrm>
            <a:off x="4552571" y="2397890"/>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dirty="0">
                <a:latin typeface="+mn-lt"/>
              </a:rPr>
              <a:t>Maecenas </a:t>
            </a:r>
            <a:r>
              <a:rPr sz="1350" dirty="0" err="1">
                <a:latin typeface="+mn-lt"/>
              </a:rPr>
              <a:t>faucibus</a:t>
            </a:r>
            <a:r>
              <a:rPr sz="1350" dirty="0">
                <a:latin typeface="+mn-lt"/>
              </a:rPr>
              <a:t> </a:t>
            </a:r>
            <a:r>
              <a:rPr sz="1350" dirty="0" err="1">
                <a:latin typeface="+mn-lt"/>
              </a:rPr>
              <a:t>mollis</a:t>
            </a:r>
            <a:r>
              <a:rPr sz="1350" dirty="0">
                <a:latin typeface="+mn-lt"/>
              </a:rPr>
              <a:t> </a:t>
            </a:r>
            <a:r>
              <a:rPr sz="1350" dirty="0" err="1">
                <a:latin typeface="+mn-lt"/>
              </a:rPr>
              <a:t>interdum</a:t>
            </a:r>
            <a:r>
              <a:rPr sz="1350" dirty="0">
                <a:latin typeface="+mn-lt"/>
              </a:rPr>
              <a:t>. </a:t>
            </a:r>
            <a:r>
              <a:rPr sz="1350" dirty="0" err="1">
                <a:latin typeface="+mn-lt"/>
              </a:rPr>
              <a:t>Donec</a:t>
            </a:r>
            <a:r>
              <a:rPr sz="1350" dirty="0">
                <a:latin typeface="+mn-lt"/>
              </a:rPr>
              <a:t> </a:t>
            </a:r>
            <a:r>
              <a:rPr sz="1350" dirty="0" err="1">
                <a:latin typeface="+mn-lt"/>
              </a:rPr>
              <a:t>ullamcorper</a:t>
            </a:r>
            <a:r>
              <a:rPr sz="1350" dirty="0">
                <a:latin typeface="+mn-lt"/>
              </a:rPr>
              <a:t> </a:t>
            </a:r>
            <a:r>
              <a:rPr sz="1350" dirty="0" err="1">
                <a:latin typeface="+mn-lt"/>
              </a:rPr>
              <a:t>nulla</a:t>
            </a:r>
            <a:r>
              <a:rPr sz="1350" dirty="0">
                <a:latin typeface="+mn-lt"/>
              </a:rPr>
              <a:t> non </a:t>
            </a:r>
            <a:r>
              <a:rPr sz="1350" dirty="0" err="1">
                <a:latin typeface="+mn-lt"/>
              </a:rPr>
              <a:t>metus</a:t>
            </a:r>
            <a:r>
              <a:rPr sz="1350" dirty="0">
                <a:latin typeface="+mn-lt"/>
              </a:rPr>
              <a:t> </a:t>
            </a:r>
            <a:r>
              <a:rPr sz="1350" dirty="0" err="1">
                <a:latin typeface="+mn-lt"/>
              </a:rPr>
              <a:t>auctor</a:t>
            </a:r>
            <a:r>
              <a:rPr sz="1350" dirty="0">
                <a:latin typeface="+mn-lt"/>
              </a:rPr>
              <a:t> </a:t>
            </a:r>
            <a:r>
              <a:rPr sz="1350" dirty="0" err="1">
                <a:latin typeface="+mn-lt"/>
              </a:rPr>
              <a:t>fringilla</a:t>
            </a:r>
            <a:r>
              <a:rPr sz="1350" dirty="0">
                <a:latin typeface="+mn-lt"/>
              </a:rPr>
              <a:t>.</a:t>
            </a:r>
          </a:p>
        </p:txBody>
      </p:sp>
      <p:sp>
        <p:nvSpPr>
          <p:cNvPr id="854" name="honey moon"/>
          <p:cNvSpPr txBox="1"/>
          <p:nvPr/>
        </p:nvSpPr>
        <p:spPr>
          <a:xfrm>
            <a:off x="4552571" y="3482308"/>
            <a:ext cx="170623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honey moon</a:t>
            </a:r>
          </a:p>
        </p:txBody>
      </p:sp>
      <p:sp>
        <p:nvSpPr>
          <p:cNvPr id="855" name="Maecenas faucibus mollis interdum. Donec ullamcorper nulla non metus auctor fringilla."/>
          <p:cNvSpPr txBox="1"/>
          <p:nvPr/>
        </p:nvSpPr>
        <p:spPr>
          <a:xfrm>
            <a:off x="4552571" y="3867623"/>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a:latin typeface="+mn-lt"/>
              </a:rPr>
              <a:t>Maecenas faucibus mollis interdum. Donec ullamcorper nulla non metus auctor fringilla.</a:t>
            </a:r>
          </a:p>
        </p:txBody>
      </p:sp>
      <p:sp>
        <p:nvSpPr>
          <p:cNvPr id="856" name="sail &amp; dive"/>
          <p:cNvSpPr txBox="1"/>
          <p:nvPr/>
        </p:nvSpPr>
        <p:spPr>
          <a:xfrm>
            <a:off x="8304914" y="2012575"/>
            <a:ext cx="1334725"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sail &amp; dive</a:t>
            </a:r>
          </a:p>
        </p:txBody>
      </p:sp>
      <p:sp>
        <p:nvSpPr>
          <p:cNvPr id="857" name="Maecenas faucibus mollis interdum. Donec ullamcorper nulla non metus auctor fringilla."/>
          <p:cNvSpPr txBox="1"/>
          <p:nvPr/>
        </p:nvSpPr>
        <p:spPr>
          <a:xfrm>
            <a:off x="8304914" y="2397890"/>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a:latin typeface="+mn-lt"/>
              </a:rPr>
              <a:t>Maecenas faucibus mollis interdum. Donec ullamcorper nulla non metus auctor fringilla.</a:t>
            </a:r>
          </a:p>
        </p:txBody>
      </p:sp>
      <p:sp>
        <p:nvSpPr>
          <p:cNvPr id="858" name="extreme"/>
          <p:cNvSpPr txBox="1"/>
          <p:nvPr/>
        </p:nvSpPr>
        <p:spPr>
          <a:xfrm>
            <a:off x="8304914" y="3482308"/>
            <a:ext cx="114082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a:latin typeface="+mn-lt"/>
              </a:rPr>
              <a:t>extreme</a:t>
            </a:r>
          </a:p>
        </p:txBody>
      </p:sp>
      <p:sp>
        <p:nvSpPr>
          <p:cNvPr id="859" name="Maecenas faucibus mollis interdum. Donec ullamcorper nulla non metus auctor fringilla."/>
          <p:cNvSpPr txBox="1"/>
          <p:nvPr/>
        </p:nvSpPr>
        <p:spPr>
          <a:xfrm>
            <a:off x="8304914" y="3867623"/>
            <a:ext cx="3086860" cy="800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sz="2700" b="0" spc="-53">
                <a:solidFill>
                  <a:srgbClr val="5E5E5E"/>
                </a:solidFill>
                <a:latin typeface="Lato Regular"/>
                <a:ea typeface="Lato Regular"/>
                <a:cs typeface="Lato Regular"/>
                <a:sym typeface="Lato Regular"/>
              </a:defRPr>
            </a:lvl1pPr>
          </a:lstStyle>
          <a:p>
            <a:r>
              <a:rPr sz="1350">
                <a:latin typeface="+mn-lt"/>
              </a:rPr>
              <a:t>Maecenas faucibus mollis interdum. Donec ullamcorper nulla non metus auctor fringilla.</a:t>
            </a:r>
          </a:p>
        </p:txBody>
      </p:sp>
      <p:sp>
        <p:nvSpPr>
          <p:cNvPr id="25" name="Shape">
            <a:extLst>
              <a:ext uri="{FF2B5EF4-FFF2-40B4-BE49-F238E27FC236}">
                <a16:creationId xmlns:a16="http://schemas.microsoft.com/office/drawing/2014/main" id="{C90A55E4-67E1-4E54-8187-C70DBFEA0A30}"/>
              </a:ext>
            </a:extLst>
          </p:cNvPr>
          <p:cNvSpPr/>
          <p:nvPr/>
        </p:nvSpPr>
        <p:spPr>
          <a:xfrm rot="10800000" flipH="1">
            <a:off x="814699" y="127019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40C54B0-72DF-47CF-AE7A-2271729C5D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816" b="5816"/>
          <a:stretch>
            <a:fillRect/>
          </a:stretch>
        </p:blipFill>
        <p:spPr/>
      </p:pic>
      <p:sp>
        <p:nvSpPr>
          <p:cNvPr id="925" name="Rectangle"/>
          <p:cNvSpPr/>
          <p:nvPr/>
        </p:nvSpPr>
        <p:spPr>
          <a:xfrm>
            <a:off x="-6409" y="4757046"/>
            <a:ext cx="6105533" cy="2124913"/>
          </a:xfrm>
          <a:prstGeom prst="rect">
            <a:avLst/>
          </a:prstGeom>
          <a:solidFill>
            <a:schemeClr val="accent4">
              <a:alpha val="94000"/>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926" name="Maecenas faucibus mollis interdum. Donec ullamcorper nulla non metus auctor fringilla. Vivamus sagittis lacusMaecenas"/>
          <p:cNvSpPr txBox="1"/>
          <p:nvPr/>
        </p:nvSpPr>
        <p:spPr>
          <a:xfrm>
            <a:off x="722579" y="5488897"/>
            <a:ext cx="4647556" cy="82747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nSpc>
                <a:spcPct val="120000"/>
              </a:lnSpc>
              <a:defRPr sz="2700" b="0" spc="-53">
                <a:solidFill>
                  <a:srgbClr val="FFFFFF"/>
                </a:solidFill>
                <a:latin typeface="Lato Regular"/>
                <a:ea typeface="Lato Regular"/>
                <a:cs typeface="Lato Regular"/>
                <a:sym typeface="Lato Regular"/>
              </a:defRPr>
            </a:lvl1pPr>
          </a:lstStyle>
          <a:p>
            <a:pPr algn="ctr"/>
            <a:r>
              <a:rPr sz="1400" dirty="0">
                <a:solidFill>
                  <a:schemeClr val="tx1">
                    <a:lumMod val="75000"/>
                    <a:lumOff val="25000"/>
                  </a:schemeClr>
                </a:solidFill>
                <a:latin typeface="+mn-lt"/>
              </a:rPr>
              <a:t>Maecenas </a:t>
            </a:r>
            <a:r>
              <a:rPr sz="1400" dirty="0" err="1">
                <a:solidFill>
                  <a:schemeClr val="tx1">
                    <a:lumMod val="75000"/>
                    <a:lumOff val="25000"/>
                  </a:schemeClr>
                </a:solidFill>
                <a:latin typeface="+mn-lt"/>
              </a:rPr>
              <a:t>faucibus</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mollis</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interdum</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Donec</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ullamcorper</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nulla</a:t>
            </a:r>
            <a:r>
              <a:rPr sz="1400" dirty="0">
                <a:solidFill>
                  <a:schemeClr val="tx1">
                    <a:lumMod val="75000"/>
                    <a:lumOff val="25000"/>
                  </a:schemeClr>
                </a:solidFill>
                <a:latin typeface="+mn-lt"/>
              </a:rPr>
              <a:t> non </a:t>
            </a:r>
            <a:r>
              <a:rPr sz="1400" dirty="0" err="1">
                <a:solidFill>
                  <a:schemeClr val="tx1">
                    <a:lumMod val="75000"/>
                    <a:lumOff val="25000"/>
                  </a:schemeClr>
                </a:solidFill>
                <a:latin typeface="+mn-lt"/>
              </a:rPr>
              <a:t>metus</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auctor</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fringilla</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Vivamus</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sagittis</a:t>
            </a:r>
            <a:r>
              <a:rPr sz="1400" dirty="0">
                <a:solidFill>
                  <a:schemeClr val="tx1">
                    <a:lumMod val="75000"/>
                    <a:lumOff val="25000"/>
                  </a:schemeClr>
                </a:solidFill>
                <a:latin typeface="+mn-lt"/>
              </a:rPr>
              <a:t> </a:t>
            </a:r>
            <a:r>
              <a:rPr sz="1400" dirty="0" err="1">
                <a:solidFill>
                  <a:schemeClr val="tx1">
                    <a:lumMod val="75000"/>
                    <a:lumOff val="25000"/>
                  </a:schemeClr>
                </a:solidFill>
                <a:latin typeface="+mn-lt"/>
              </a:rPr>
              <a:t>lacusMaecenas</a:t>
            </a:r>
            <a:endParaRPr sz="1400" dirty="0">
              <a:solidFill>
                <a:schemeClr val="tx1">
                  <a:lumMod val="75000"/>
                  <a:lumOff val="25000"/>
                </a:schemeClr>
              </a:solidFill>
              <a:latin typeface="+mn-lt"/>
            </a:endParaRPr>
          </a:p>
        </p:txBody>
      </p:sp>
      <p:sp>
        <p:nvSpPr>
          <p:cNvPr id="927" name="Family"/>
          <p:cNvSpPr txBox="1"/>
          <p:nvPr/>
        </p:nvSpPr>
        <p:spPr>
          <a:xfrm>
            <a:off x="-46081" y="3592129"/>
            <a:ext cx="3936976" cy="161101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0000" b="0" spc="-400">
                <a:solidFill>
                  <a:srgbClr val="FFFFFF"/>
                </a:solidFill>
                <a:latin typeface="Sacramento"/>
                <a:ea typeface="Sacramento"/>
                <a:cs typeface="Sacramento"/>
                <a:sym typeface="Sacramento"/>
              </a:defRPr>
            </a:lvl1pPr>
          </a:lstStyle>
          <a:p>
            <a:r>
              <a:rPr lang="en-US" sz="10000" b="1" dirty="0">
                <a:solidFill>
                  <a:schemeClr val="accent4"/>
                </a:solidFill>
                <a:latin typeface="+mn-lt"/>
              </a:rPr>
              <a:t>family</a:t>
            </a:r>
          </a:p>
        </p:txBody>
      </p:sp>
      <p:sp>
        <p:nvSpPr>
          <p:cNvPr id="928" name="Budget Trip, Save More Money in Group."/>
          <p:cNvSpPr txBox="1"/>
          <p:nvPr/>
        </p:nvSpPr>
        <p:spPr>
          <a:xfrm>
            <a:off x="7305499" y="1149200"/>
            <a:ext cx="4480100" cy="17341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BUDGET TRIP, SAVE MORE MONEY IN GROUP.</a:t>
            </a:r>
          </a:p>
        </p:txBody>
      </p:sp>
      <p:sp>
        <p:nvSpPr>
          <p:cNvPr id="929" name="Maecenas faucibus mollis interdum. Donec ullamcorper nulla non metus auctor fringilla. Vivamus sagittis lacus vel augue laoreet rutrum faucibus dolor auctor. Etiam porta sem malesuada magna mollisMaecenas faucibus mollis"/>
          <p:cNvSpPr txBox="1"/>
          <p:nvPr/>
        </p:nvSpPr>
        <p:spPr>
          <a:xfrm>
            <a:off x="7341828" y="3989486"/>
            <a:ext cx="3648426" cy="142590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 </a:t>
            </a:r>
            <a:r>
              <a:rPr sz="1200" dirty="0" err="1">
                <a:latin typeface="+mn-lt"/>
              </a:rPr>
              <a:t>Vivamus</a:t>
            </a:r>
            <a:r>
              <a:rPr sz="1200" dirty="0">
                <a:latin typeface="+mn-lt"/>
              </a:rPr>
              <a:t> </a:t>
            </a:r>
            <a:r>
              <a:rPr sz="1200" dirty="0" err="1">
                <a:latin typeface="+mn-lt"/>
              </a:rPr>
              <a:t>sagittis</a:t>
            </a:r>
            <a:r>
              <a:rPr sz="1200" dirty="0">
                <a:latin typeface="+mn-lt"/>
              </a:rPr>
              <a:t> </a:t>
            </a:r>
            <a:r>
              <a:rPr sz="1200" dirty="0" err="1">
                <a:latin typeface="+mn-lt"/>
              </a:rPr>
              <a:t>lacus</a:t>
            </a:r>
            <a:r>
              <a:rPr sz="1200" dirty="0">
                <a:latin typeface="+mn-lt"/>
              </a:rPr>
              <a:t> vel </a:t>
            </a:r>
            <a:r>
              <a:rPr sz="1200" dirty="0" err="1">
                <a:latin typeface="+mn-lt"/>
              </a:rPr>
              <a:t>augue</a:t>
            </a:r>
            <a:r>
              <a:rPr sz="1200" dirty="0">
                <a:latin typeface="+mn-lt"/>
              </a:rPr>
              <a:t> </a:t>
            </a:r>
            <a:r>
              <a:rPr sz="1200" dirty="0" err="1">
                <a:latin typeface="+mn-lt"/>
              </a:rPr>
              <a:t>laoreet</a:t>
            </a:r>
            <a:r>
              <a:rPr sz="1200" dirty="0">
                <a:latin typeface="+mn-lt"/>
              </a:rPr>
              <a:t> </a:t>
            </a:r>
            <a:r>
              <a:rPr sz="1200" dirty="0" err="1">
                <a:latin typeface="+mn-lt"/>
              </a:rPr>
              <a:t>rutrum</a:t>
            </a:r>
            <a:r>
              <a:rPr sz="1200" dirty="0">
                <a:latin typeface="+mn-lt"/>
              </a:rPr>
              <a:t> </a:t>
            </a:r>
            <a:r>
              <a:rPr sz="1200" dirty="0" err="1">
                <a:latin typeface="+mn-lt"/>
              </a:rPr>
              <a:t>faucibus</a:t>
            </a:r>
            <a:r>
              <a:rPr sz="1200" dirty="0">
                <a:latin typeface="+mn-lt"/>
              </a:rPr>
              <a:t> dolor </a:t>
            </a:r>
            <a:r>
              <a:rPr sz="1200" dirty="0" err="1">
                <a:latin typeface="+mn-lt"/>
              </a:rPr>
              <a:t>auctor</a:t>
            </a:r>
            <a:r>
              <a:rPr sz="1200" dirty="0">
                <a:latin typeface="+mn-lt"/>
              </a:rPr>
              <a:t>. </a:t>
            </a:r>
            <a:r>
              <a:rPr sz="1200" dirty="0" err="1">
                <a:latin typeface="+mn-lt"/>
              </a:rPr>
              <a:t>Etiam</a:t>
            </a:r>
            <a:r>
              <a:rPr sz="1200" dirty="0">
                <a:latin typeface="+mn-lt"/>
              </a:rPr>
              <a:t> porta </a:t>
            </a:r>
            <a:r>
              <a:rPr sz="1200" dirty="0" err="1">
                <a:latin typeface="+mn-lt"/>
              </a:rPr>
              <a:t>sem</a:t>
            </a:r>
            <a:r>
              <a:rPr sz="1200" dirty="0">
                <a:latin typeface="+mn-lt"/>
              </a:rPr>
              <a:t> </a:t>
            </a:r>
            <a:r>
              <a:rPr sz="1200" dirty="0" err="1">
                <a:latin typeface="+mn-lt"/>
              </a:rPr>
              <a:t>malesuada</a:t>
            </a:r>
            <a:r>
              <a:rPr sz="1200" dirty="0">
                <a:latin typeface="+mn-lt"/>
              </a:rPr>
              <a:t> magna </a:t>
            </a:r>
            <a:r>
              <a:rPr sz="1200" dirty="0" err="1">
                <a:latin typeface="+mn-lt"/>
              </a:rPr>
              <a:t>mollisMaecenas</a:t>
            </a:r>
            <a:r>
              <a:rPr sz="1200" dirty="0">
                <a:latin typeface="+mn-lt"/>
              </a:rPr>
              <a:t> </a:t>
            </a:r>
            <a:r>
              <a:rPr sz="1200" dirty="0" err="1">
                <a:latin typeface="+mn-lt"/>
              </a:rPr>
              <a:t>faucibus</a:t>
            </a:r>
            <a:r>
              <a:rPr sz="1200" dirty="0">
                <a:latin typeface="+mn-lt"/>
              </a:rPr>
              <a:t> </a:t>
            </a:r>
            <a:r>
              <a:rPr sz="1200" dirty="0" err="1">
                <a:latin typeface="+mn-lt"/>
              </a:rPr>
              <a:t>mollis</a:t>
            </a:r>
            <a:endParaRPr sz="1200" dirty="0">
              <a:latin typeface="+mn-lt"/>
            </a:endParaRPr>
          </a:p>
        </p:txBody>
      </p:sp>
      <p:sp>
        <p:nvSpPr>
          <p:cNvPr id="11" name="Shape">
            <a:extLst>
              <a:ext uri="{FF2B5EF4-FFF2-40B4-BE49-F238E27FC236}">
                <a16:creationId xmlns:a16="http://schemas.microsoft.com/office/drawing/2014/main" id="{9A9BEE2E-0677-4D54-BE9D-AFE7227DE918}"/>
              </a:ext>
            </a:extLst>
          </p:cNvPr>
          <p:cNvSpPr/>
          <p:nvPr/>
        </p:nvSpPr>
        <p:spPr>
          <a:xfrm rot="10800000" flipH="1">
            <a:off x="7352409" y="322076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United States"/>
          <p:cNvSpPr/>
          <p:nvPr/>
        </p:nvSpPr>
        <p:spPr>
          <a:xfrm>
            <a:off x="697152" y="1116939"/>
            <a:ext cx="6243009" cy="4624122"/>
          </a:xfrm>
          <a:custGeom>
            <a:avLst/>
            <a:gdLst/>
            <a:ahLst/>
            <a:cxnLst>
              <a:cxn ang="0">
                <a:pos x="wd2" y="hd2"/>
              </a:cxn>
              <a:cxn ang="5400000">
                <a:pos x="wd2" y="hd2"/>
              </a:cxn>
              <a:cxn ang="10800000">
                <a:pos x="wd2" y="hd2"/>
              </a:cxn>
              <a:cxn ang="16200000">
                <a:pos x="wd2" y="hd2"/>
              </a:cxn>
            </a:cxnLst>
            <a:rect l="0" t="0" r="r" b="b"/>
            <a:pathLst>
              <a:path w="21600" h="21600" extrusionOk="0">
                <a:moveTo>
                  <a:pt x="11090" y="0"/>
                </a:moveTo>
                <a:lnTo>
                  <a:pt x="11090" y="288"/>
                </a:lnTo>
                <a:lnTo>
                  <a:pt x="10319" y="288"/>
                </a:lnTo>
                <a:lnTo>
                  <a:pt x="10347" y="486"/>
                </a:lnTo>
                <a:lnTo>
                  <a:pt x="10347" y="552"/>
                </a:lnTo>
                <a:lnTo>
                  <a:pt x="10341" y="596"/>
                </a:lnTo>
                <a:lnTo>
                  <a:pt x="10347" y="670"/>
                </a:lnTo>
                <a:lnTo>
                  <a:pt x="10347" y="730"/>
                </a:lnTo>
                <a:lnTo>
                  <a:pt x="10353" y="787"/>
                </a:lnTo>
                <a:lnTo>
                  <a:pt x="10353" y="870"/>
                </a:lnTo>
                <a:lnTo>
                  <a:pt x="10369" y="964"/>
                </a:lnTo>
                <a:lnTo>
                  <a:pt x="10396" y="1054"/>
                </a:lnTo>
                <a:lnTo>
                  <a:pt x="10396" y="1082"/>
                </a:lnTo>
                <a:lnTo>
                  <a:pt x="10401" y="1128"/>
                </a:lnTo>
                <a:lnTo>
                  <a:pt x="10413" y="1171"/>
                </a:lnTo>
                <a:lnTo>
                  <a:pt x="10451" y="1312"/>
                </a:lnTo>
                <a:lnTo>
                  <a:pt x="10451" y="1436"/>
                </a:lnTo>
                <a:lnTo>
                  <a:pt x="10456" y="1466"/>
                </a:lnTo>
                <a:lnTo>
                  <a:pt x="10468" y="1760"/>
                </a:lnTo>
                <a:lnTo>
                  <a:pt x="10483" y="1804"/>
                </a:lnTo>
                <a:lnTo>
                  <a:pt x="10473" y="1878"/>
                </a:lnTo>
                <a:lnTo>
                  <a:pt x="10473" y="1908"/>
                </a:lnTo>
                <a:lnTo>
                  <a:pt x="10478" y="2002"/>
                </a:lnTo>
                <a:lnTo>
                  <a:pt x="10490" y="2048"/>
                </a:lnTo>
                <a:lnTo>
                  <a:pt x="10495" y="2129"/>
                </a:lnTo>
                <a:lnTo>
                  <a:pt x="10538" y="2239"/>
                </a:lnTo>
                <a:lnTo>
                  <a:pt x="10549" y="2283"/>
                </a:lnTo>
                <a:lnTo>
                  <a:pt x="10549" y="2320"/>
                </a:lnTo>
                <a:lnTo>
                  <a:pt x="10560" y="2386"/>
                </a:lnTo>
                <a:lnTo>
                  <a:pt x="10560" y="2474"/>
                </a:lnTo>
                <a:lnTo>
                  <a:pt x="10560" y="2490"/>
                </a:lnTo>
                <a:lnTo>
                  <a:pt x="10565" y="2534"/>
                </a:lnTo>
                <a:lnTo>
                  <a:pt x="10560" y="2564"/>
                </a:lnTo>
                <a:lnTo>
                  <a:pt x="10549" y="2607"/>
                </a:lnTo>
                <a:lnTo>
                  <a:pt x="10538" y="2651"/>
                </a:lnTo>
                <a:lnTo>
                  <a:pt x="10517" y="2688"/>
                </a:lnTo>
                <a:lnTo>
                  <a:pt x="10456" y="2768"/>
                </a:lnTo>
                <a:lnTo>
                  <a:pt x="10495" y="2849"/>
                </a:lnTo>
                <a:lnTo>
                  <a:pt x="10500" y="2872"/>
                </a:lnTo>
                <a:lnTo>
                  <a:pt x="10565" y="2916"/>
                </a:lnTo>
                <a:lnTo>
                  <a:pt x="10604" y="2982"/>
                </a:lnTo>
                <a:lnTo>
                  <a:pt x="10604" y="4227"/>
                </a:lnTo>
                <a:lnTo>
                  <a:pt x="10904" y="4227"/>
                </a:lnTo>
                <a:lnTo>
                  <a:pt x="12501" y="4227"/>
                </a:lnTo>
                <a:lnTo>
                  <a:pt x="12491" y="4057"/>
                </a:lnTo>
                <a:lnTo>
                  <a:pt x="12474" y="3977"/>
                </a:lnTo>
                <a:lnTo>
                  <a:pt x="12459" y="3947"/>
                </a:lnTo>
                <a:lnTo>
                  <a:pt x="12414" y="3910"/>
                </a:lnTo>
                <a:lnTo>
                  <a:pt x="12344" y="3859"/>
                </a:lnTo>
                <a:lnTo>
                  <a:pt x="12283" y="3799"/>
                </a:lnTo>
                <a:lnTo>
                  <a:pt x="12256" y="3733"/>
                </a:lnTo>
                <a:lnTo>
                  <a:pt x="12208" y="3659"/>
                </a:lnTo>
                <a:lnTo>
                  <a:pt x="12181" y="3638"/>
                </a:lnTo>
                <a:lnTo>
                  <a:pt x="12141" y="3622"/>
                </a:lnTo>
                <a:lnTo>
                  <a:pt x="12109" y="3585"/>
                </a:lnTo>
                <a:lnTo>
                  <a:pt x="12087" y="3558"/>
                </a:lnTo>
                <a:lnTo>
                  <a:pt x="12072" y="3535"/>
                </a:lnTo>
                <a:lnTo>
                  <a:pt x="12032" y="3528"/>
                </a:lnTo>
                <a:lnTo>
                  <a:pt x="11990" y="3491"/>
                </a:lnTo>
                <a:lnTo>
                  <a:pt x="11935" y="3424"/>
                </a:lnTo>
                <a:lnTo>
                  <a:pt x="11918" y="3358"/>
                </a:lnTo>
                <a:lnTo>
                  <a:pt x="11923" y="3321"/>
                </a:lnTo>
                <a:lnTo>
                  <a:pt x="11935" y="3247"/>
                </a:lnTo>
                <a:lnTo>
                  <a:pt x="11935" y="3233"/>
                </a:lnTo>
                <a:lnTo>
                  <a:pt x="11918" y="3153"/>
                </a:lnTo>
                <a:lnTo>
                  <a:pt x="11935" y="3123"/>
                </a:lnTo>
                <a:lnTo>
                  <a:pt x="11935" y="3033"/>
                </a:lnTo>
                <a:lnTo>
                  <a:pt x="11940" y="2996"/>
                </a:lnTo>
                <a:lnTo>
                  <a:pt x="11962" y="2923"/>
                </a:lnTo>
                <a:lnTo>
                  <a:pt x="11962" y="2902"/>
                </a:lnTo>
                <a:lnTo>
                  <a:pt x="11956" y="2872"/>
                </a:lnTo>
                <a:lnTo>
                  <a:pt x="11945" y="2849"/>
                </a:lnTo>
                <a:lnTo>
                  <a:pt x="11886" y="2805"/>
                </a:lnTo>
                <a:lnTo>
                  <a:pt x="11886" y="2732"/>
                </a:lnTo>
                <a:lnTo>
                  <a:pt x="11896" y="2681"/>
                </a:lnTo>
                <a:lnTo>
                  <a:pt x="11928" y="2614"/>
                </a:lnTo>
                <a:lnTo>
                  <a:pt x="11951" y="2554"/>
                </a:lnTo>
                <a:lnTo>
                  <a:pt x="11973" y="2527"/>
                </a:lnTo>
                <a:lnTo>
                  <a:pt x="12082" y="2430"/>
                </a:lnTo>
                <a:lnTo>
                  <a:pt x="12092" y="2430"/>
                </a:lnTo>
                <a:lnTo>
                  <a:pt x="12109" y="2407"/>
                </a:lnTo>
                <a:lnTo>
                  <a:pt x="12109" y="1975"/>
                </a:lnTo>
                <a:lnTo>
                  <a:pt x="12147" y="1965"/>
                </a:lnTo>
                <a:lnTo>
                  <a:pt x="12153" y="1952"/>
                </a:lnTo>
                <a:lnTo>
                  <a:pt x="12181" y="1901"/>
                </a:lnTo>
                <a:lnTo>
                  <a:pt x="12181" y="1892"/>
                </a:lnTo>
                <a:lnTo>
                  <a:pt x="12201" y="1864"/>
                </a:lnTo>
                <a:lnTo>
                  <a:pt x="12365" y="1687"/>
                </a:lnTo>
                <a:lnTo>
                  <a:pt x="12459" y="1569"/>
                </a:lnTo>
                <a:lnTo>
                  <a:pt x="12617" y="1339"/>
                </a:lnTo>
                <a:lnTo>
                  <a:pt x="12660" y="1289"/>
                </a:lnTo>
                <a:lnTo>
                  <a:pt x="12759" y="1208"/>
                </a:lnTo>
                <a:lnTo>
                  <a:pt x="12917" y="1135"/>
                </a:lnTo>
                <a:lnTo>
                  <a:pt x="12987" y="1091"/>
                </a:lnTo>
                <a:lnTo>
                  <a:pt x="13059" y="1038"/>
                </a:lnTo>
                <a:lnTo>
                  <a:pt x="13036" y="1045"/>
                </a:lnTo>
                <a:lnTo>
                  <a:pt x="12982" y="1024"/>
                </a:lnTo>
                <a:lnTo>
                  <a:pt x="12960" y="964"/>
                </a:lnTo>
                <a:lnTo>
                  <a:pt x="12955" y="957"/>
                </a:lnTo>
                <a:lnTo>
                  <a:pt x="12878" y="964"/>
                </a:lnTo>
                <a:lnTo>
                  <a:pt x="12769" y="957"/>
                </a:lnTo>
                <a:lnTo>
                  <a:pt x="12709" y="964"/>
                </a:lnTo>
                <a:lnTo>
                  <a:pt x="12677" y="927"/>
                </a:lnTo>
                <a:lnTo>
                  <a:pt x="12665" y="884"/>
                </a:lnTo>
                <a:lnTo>
                  <a:pt x="12655" y="884"/>
                </a:lnTo>
                <a:lnTo>
                  <a:pt x="12617" y="891"/>
                </a:lnTo>
                <a:lnTo>
                  <a:pt x="12551" y="957"/>
                </a:lnTo>
                <a:lnTo>
                  <a:pt x="12474" y="1001"/>
                </a:lnTo>
                <a:lnTo>
                  <a:pt x="12419" y="1001"/>
                </a:lnTo>
                <a:lnTo>
                  <a:pt x="12365" y="957"/>
                </a:lnTo>
                <a:lnTo>
                  <a:pt x="12278" y="884"/>
                </a:lnTo>
                <a:lnTo>
                  <a:pt x="12228" y="810"/>
                </a:lnTo>
                <a:lnTo>
                  <a:pt x="12181" y="787"/>
                </a:lnTo>
                <a:lnTo>
                  <a:pt x="12153" y="787"/>
                </a:lnTo>
                <a:lnTo>
                  <a:pt x="12131" y="833"/>
                </a:lnTo>
                <a:lnTo>
                  <a:pt x="12072" y="833"/>
                </a:lnTo>
                <a:lnTo>
                  <a:pt x="12037" y="700"/>
                </a:lnTo>
                <a:lnTo>
                  <a:pt x="12017" y="686"/>
                </a:lnTo>
                <a:lnTo>
                  <a:pt x="11956" y="633"/>
                </a:lnTo>
                <a:lnTo>
                  <a:pt x="11918" y="603"/>
                </a:lnTo>
                <a:lnTo>
                  <a:pt x="11864" y="575"/>
                </a:lnTo>
                <a:lnTo>
                  <a:pt x="11847" y="566"/>
                </a:lnTo>
                <a:lnTo>
                  <a:pt x="11777" y="566"/>
                </a:lnTo>
                <a:lnTo>
                  <a:pt x="11744" y="575"/>
                </a:lnTo>
                <a:lnTo>
                  <a:pt x="11705" y="612"/>
                </a:lnTo>
                <a:lnTo>
                  <a:pt x="11662" y="633"/>
                </a:lnTo>
                <a:lnTo>
                  <a:pt x="11601" y="640"/>
                </a:lnTo>
                <a:lnTo>
                  <a:pt x="11553" y="619"/>
                </a:lnTo>
                <a:lnTo>
                  <a:pt x="11531" y="575"/>
                </a:lnTo>
                <a:lnTo>
                  <a:pt x="11465" y="539"/>
                </a:lnTo>
                <a:lnTo>
                  <a:pt x="11335" y="509"/>
                </a:lnTo>
                <a:lnTo>
                  <a:pt x="11247" y="472"/>
                </a:lnTo>
                <a:lnTo>
                  <a:pt x="11219" y="435"/>
                </a:lnTo>
                <a:lnTo>
                  <a:pt x="11204" y="391"/>
                </a:lnTo>
                <a:lnTo>
                  <a:pt x="11204" y="361"/>
                </a:lnTo>
                <a:lnTo>
                  <a:pt x="11172" y="258"/>
                </a:lnTo>
                <a:lnTo>
                  <a:pt x="11155" y="161"/>
                </a:lnTo>
                <a:lnTo>
                  <a:pt x="11144" y="44"/>
                </a:lnTo>
                <a:lnTo>
                  <a:pt x="11149" y="23"/>
                </a:lnTo>
                <a:lnTo>
                  <a:pt x="11132" y="7"/>
                </a:lnTo>
                <a:lnTo>
                  <a:pt x="11090" y="0"/>
                </a:lnTo>
                <a:close/>
                <a:moveTo>
                  <a:pt x="535" y="214"/>
                </a:moveTo>
                <a:lnTo>
                  <a:pt x="563" y="288"/>
                </a:lnTo>
                <a:lnTo>
                  <a:pt x="600" y="301"/>
                </a:lnTo>
                <a:lnTo>
                  <a:pt x="638" y="214"/>
                </a:lnTo>
                <a:lnTo>
                  <a:pt x="535" y="214"/>
                </a:lnTo>
                <a:close/>
                <a:moveTo>
                  <a:pt x="726" y="288"/>
                </a:moveTo>
                <a:lnTo>
                  <a:pt x="753" y="382"/>
                </a:lnTo>
                <a:lnTo>
                  <a:pt x="759" y="375"/>
                </a:lnTo>
                <a:lnTo>
                  <a:pt x="791" y="375"/>
                </a:lnTo>
                <a:lnTo>
                  <a:pt x="808" y="419"/>
                </a:lnTo>
                <a:lnTo>
                  <a:pt x="818" y="492"/>
                </a:lnTo>
                <a:lnTo>
                  <a:pt x="818" y="575"/>
                </a:lnTo>
                <a:lnTo>
                  <a:pt x="823" y="596"/>
                </a:lnTo>
                <a:lnTo>
                  <a:pt x="828" y="640"/>
                </a:lnTo>
                <a:lnTo>
                  <a:pt x="796" y="663"/>
                </a:lnTo>
                <a:lnTo>
                  <a:pt x="801" y="670"/>
                </a:lnTo>
                <a:lnTo>
                  <a:pt x="823" y="700"/>
                </a:lnTo>
                <a:lnTo>
                  <a:pt x="863" y="780"/>
                </a:lnTo>
                <a:lnTo>
                  <a:pt x="863" y="833"/>
                </a:lnTo>
                <a:lnTo>
                  <a:pt x="845" y="840"/>
                </a:lnTo>
                <a:lnTo>
                  <a:pt x="863" y="861"/>
                </a:lnTo>
                <a:lnTo>
                  <a:pt x="878" y="907"/>
                </a:lnTo>
                <a:lnTo>
                  <a:pt x="890" y="921"/>
                </a:lnTo>
                <a:lnTo>
                  <a:pt x="910" y="957"/>
                </a:lnTo>
                <a:lnTo>
                  <a:pt x="927" y="1001"/>
                </a:lnTo>
                <a:lnTo>
                  <a:pt x="890" y="1068"/>
                </a:lnTo>
                <a:lnTo>
                  <a:pt x="883" y="1098"/>
                </a:lnTo>
                <a:lnTo>
                  <a:pt x="863" y="1164"/>
                </a:lnTo>
                <a:lnTo>
                  <a:pt x="868" y="1185"/>
                </a:lnTo>
                <a:lnTo>
                  <a:pt x="868" y="1229"/>
                </a:lnTo>
                <a:lnTo>
                  <a:pt x="863" y="1259"/>
                </a:lnTo>
                <a:lnTo>
                  <a:pt x="868" y="1275"/>
                </a:lnTo>
                <a:lnTo>
                  <a:pt x="873" y="1296"/>
                </a:lnTo>
                <a:lnTo>
                  <a:pt x="873" y="1362"/>
                </a:lnTo>
                <a:lnTo>
                  <a:pt x="878" y="1459"/>
                </a:lnTo>
                <a:lnTo>
                  <a:pt x="878" y="1487"/>
                </a:lnTo>
                <a:lnTo>
                  <a:pt x="840" y="1553"/>
                </a:lnTo>
                <a:lnTo>
                  <a:pt x="818" y="1569"/>
                </a:lnTo>
                <a:lnTo>
                  <a:pt x="808" y="1569"/>
                </a:lnTo>
                <a:lnTo>
                  <a:pt x="781" y="1650"/>
                </a:lnTo>
                <a:lnTo>
                  <a:pt x="764" y="1680"/>
                </a:lnTo>
                <a:lnTo>
                  <a:pt x="731" y="1708"/>
                </a:lnTo>
                <a:lnTo>
                  <a:pt x="704" y="1708"/>
                </a:lnTo>
                <a:lnTo>
                  <a:pt x="677" y="1687"/>
                </a:lnTo>
                <a:lnTo>
                  <a:pt x="644" y="1694"/>
                </a:lnTo>
                <a:lnTo>
                  <a:pt x="545" y="1680"/>
                </a:lnTo>
                <a:lnTo>
                  <a:pt x="590" y="1606"/>
                </a:lnTo>
                <a:lnTo>
                  <a:pt x="600" y="1553"/>
                </a:lnTo>
                <a:lnTo>
                  <a:pt x="622" y="1512"/>
                </a:lnTo>
                <a:lnTo>
                  <a:pt x="605" y="1523"/>
                </a:lnTo>
                <a:lnTo>
                  <a:pt x="568" y="1533"/>
                </a:lnTo>
                <a:lnTo>
                  <a:pt x="535" y="1517"/>
                </a:lnTo>
                <a:lnTo>
                  <a:pt x="528" y="1466"/>
                </a:lnTo>
                <a:lnTo>
                  <a:pt x="535" y="1413"/>
                </a:lnTo>
                <a:lnTo>
                  <a:pt x="568" y="1326"/>
                </a:lnTo>
                <a:lnTo>
                  <a:pt x="672" y="1105"/>
                </a:lnTo>
                <a:lnTo>
                  <a:pt x="692" y="1135"/>
                </a:lnTo>
                <a:lnTo>
                  <a:pt x="709" y="1091"/>
                </a:lnTo>
                <a:lnTo>
                  <a:pt x="704" y="1068"/>
                </a:lnTo>
                <a:lnTo>
                  <a:pt x="682" y="1008"/>
                </a:lnTo>
                <a:lnTo>
                  <a:pt x="672" y="971"/>
                </a:lnTo>
                <a:lnTo>
                  <a:pt x="649" y="987"/>
                </a:lnTo>
                <a:lnTo>
                  <a:pt x="617" y="987"/>
                </a:lnTo>
                <a:lnTo>
                  <a:pt x="590" y="980"/>
                </a:lnTo>
                <a:lnTo>
                  <a:pt x="551" y="927"/>
                </a:lnTo>
                <a:lnTo>
                  <a:pt x="518" y="950"/>
                </a:lnTo>
                <a:lnTo>
                  <a:pt x="501" y="950"/>
                </a:lnTo>
                <a:lnTo>
                  <a:pt x="235" y="914"/>
                </a:lnTo>
                <a:lnTo>
                  <a:pt x="181" y="884"/>
                </a:lnTo>
                <a:lnTo>
                  <a:pt x="153" y="854"/>
                </a:lnTo>
                <a:lnTo>
                  <a:pt x="65" y="810"/>
                </a:lnTo>
                <a:lnTo>
                  <a:pt x="5" y="766"/>
                </a:lnTo>
                <a:lnTo>
                  <a:pt x="5" y="787"/>
                </a:lnTo>
                <a:lnTo>
                  <a:pt x="0" y="891"/>
                </a:lnTo>
                <a:lnTo>
                  <a:pt x="10" y="1017"/>
                </a:lnTo>
                <a:lnTo>
                  <a:pt x="27" y="1061"/>
                </a:lnTo>
                <a:lnTo>
                  <a:pt x="87" y="1155"/>
                </a:lnTo>
                <a:lnTo>
                  <a:pt x="119" y="1259"/>
                </a:lnTo>
                <a:lnTo>
                  <a:pt x="147" y="1443"/>
                </a:lnTo>
                <a:lnTo>
                  <a:pt x="186" y="1590"/>
                </a:lnTo>
                <a:lnTo>
                  <a:pt x="196" y="1694"/>
                </a:lnTo>
                <a:lnTo>
                  <a:pt x="235" y="1694"/>
                </a:lnTo>
                <a:lnTo>
                  <a:pt x="256" y="1731"/>
                </a:lnTo>
                <a:lnTo>
                  <a:pt x="372" y="1767"/>
                </a:lnTo>
                <a:lnTo>
                  <a:pt x="223" y="1871"/>
                </a:lnTo>
                <a:lnTo>
                  <a:pt x="228" y="1915"/>
                </a:lnTo>
                <a:lnTo>
                  <a:pt x="273" y="1945"/>
                </a:lnTo>
                <a:lnTo>
                  <a:pt x="305" y="1988"/>
                </a:lnTo>
                <a:lnTo>
                  <a:pt x="295" y="2099"/>
                </a:lnTo>
                <a:lnTo>
                  <a:pt x="273" y="2246"/>
                </a:lnTo>
                <a:lnTo>
                  <a:pt x="278" y="2253"/>
                </a:lnTo>
                <a:lnTo>
                  <a:pt x="360" y="2232"/>
                </a:lnTo>
                <a:lnTo>
                  <a:pt x="377" y="2253"/>
                </a:lnTo>
                <a:lnTo>
                  <a:pt x="447" y="2253"/>
                </a:lnTo>
                <a:lnTo>
                  <a:pt x="474" y="2297"/>
                </a:lnTo>
                <a:lnTo>
                  <a:pt x="508" y="2327"/>
                </a:lnTo>
                <a:lnTo>
                  <a:pt x="523" y="2327"/>
                </a:lnTo>
                <a:lnTo>
                  <a:pt x="528" y="2334"/>
                </a:lnTo>
                <a:lnTo>
                  <a:pt x="563" y="2320"/>
                </a:lnTo>
                <a:lnTo>
                  <a:pt x="610" y="2343"/>
                </a:lnTo>
                <a:lnTo>
                  <a:pt x="655" y="2380"/>
                </a:lnTo>
                <a:lnTo>
                  <a:pt x="692" y="2490"/>
                </a:lnTo>
                <a:lnTo>
                  <a:pt x="731" y="2658"/>
                </a:lnTo>
                <a:lnTo>
                  <a:pt x="736" y="2702"/>
                </a:lnTo>
                <a:lnTo>
                  <a:pt x="753" y="2725"/>
                </a:lnTo>
                <a:lnTo>
                  <a:pt x="774" y="2725"/>
                </a:lnTo>
                <a:lnTo>
                  <a:pt x="910" y="2748"/>
                </a:lnTo>
                <a:lnTo>
                  <a:pt x="944" y="2739"/>
                </a:lnTo>
                <a:lnTo>
                  <a:pt x="1026" y="2674"/>
                </a:lnTo>
                <a:lnTo>
                  <a:pt x="1113" y="2658"/>
                </a:lnTo>
                <a:lnTo>
                  <a:pt x="1210" y="2658"/>
                </a:lnTo>
                <a:lnTo>
                  <a:pt x="1282" y="2681"/>
                </a:lnTo>
                <a:lnTo>
                  <a:pt x="1304" y="2711"/>
                </a:lnTo>
                <a:lnTo>
                  <a:pt x="1341" y="2711"/>
                </a:lnTo>
                <a:lnTo>
                  <a:pt x="1463" y="2674"/>
                </a:lnTo>
                <a:lnTo>
                  <a:pt x="1599" y="2651"/>
                </a:lnTo>
                <a:lnTo>
                  <a:pt x="1669" y="2621"/>
                </a:lnTo>
                <a:lnTo>
                  <a:pt x="1751" y="2571"/>
                </a:lnTo>
                <a:lnTo>
                  <a:pt x="1947" y="2497"/>
                </a:lnTo>
                <a:lnTo>
                  <a:pt x="2040" y="2490"/>
                </a:lnTo>
                <a:lnTo>
                  <a:pt x="2078" y="2467"/>
                </a:lnTo>
                <a:lnTo>
                  <a:pt x="2095" y="2453"/>
                </a:lnTo>
                <a:lnTo>
                  <a:pt x="2809" y="2453"/>
                </a:lnTo>
                <a:lnTo>
                  <a:pt x="2864" y="2453"/>
                </a:lnTo>
                <a:lnTo>
                  <a:pt x="2853" y="2393"/>
                </a:lnTo>
                <a:lnTo>
                  <a:pt x="2864" y="2363"/>
                </a:lnTo>
                <a:lnTo>
                  <a:pt x="2859" y="2327"/>
                </a:lnTo>
                <a:lnTo>
                  <a:pt x="2836" y="2260"/>
                </a:lnTo>
                <a:lnTo>
                  <a:pt x="2819" y="2202"/>
                </a:lnTo>
                <a:lnTo>
                  <a:pt x="2826" y="2166"/>
                </a:lnTo>
                <a:lnTo>
                  <a:pt x="2819" y="288"/>
                </a:lnTo>
                <a:lnTo>
                  <a:pt x="726" y="288"/>
                </a:lnTo>
                <a:close/>
                <a:moveTo>
                  <a:pt x="2874" y="288"/>
                </a:moveTo>
                <a:lnTo>
                  <a:pt x="2881" y="2179"/>
                </a:lnTo>
                <a:lnTo>
                  <a:pt x="2874" y="2195"/>
                </a:lnTo>
                <a:lnTo>
                  <a:pt x="2886" y="2239"/>
                </a:lnTo>
                <a:lnTo>
                  <a:pt x="2913" y="2313"/>
                </a:lnTo>
                <a:lnTo>
                  <a:pt x="2918" y="2370"/>
                </a:lnTo>
                <a:lnTo>
                  <a:pt x="2913" y="2400"/>
                </a:lnTo>
                <a:lnTo>
                  <a:pt x="2913" y="2437"/>
                </a:lnTo>
                <a:lnTo>
                  <a:pt x="2918" y="2453"/>
                </a:lnTo>
                <a:lnTo>
                  <a:pt x="2920" y="2455"/>
                </a:lnTo>
                <a:lnTo>
                  <a:pt x="2935" y="2497"/>
                </a:lnTo>
                <a:lnTo>
                  <a:pt x="2968" y="2554"/>
                </a:lnTo>
                <a:lnTo>
                  <a:pt x="3027" y="2607"/>
                </a:lnTo>
                <a:lnTo>
                  <a:pt x="3065" y="2674"/>
                </a:lnTo>
                <a:lnTo>
                  <a:pt x="3087" y="2748"/>
                </a:lnTo>
                <a:lnTo>
                  <a:pt x="3060" y="2886"/>
                </a:lnTo>
                <a:lnTo>
                  <a:pt x="2983" y="3100"/>
                </a:lnTo>
                <a:lnTo>
                  <a:pt x="2951" y="3226"/>
                </a:lnTo>
                <a:lnTo>
                  <a:pt x="2940" y="3291"/>
                </a:lnTo>
                <a:lnTo>
                  <a:pt x="2908" y="3388"/>
                </a:lnTo>
                <a:lnTo>
                  <a:pt x="2841" y="3528"/>
                </a:lnTo>
                <a:lnTo>
                  <a:pt x="2814" y="3615"/>
                </a:lnTo>
                <a:lnTo>
                  <a:pt x="2814" y="3659"/>
                </a:lnTo>
                <a:lnTo>
                  <a:pt x="2826" y="3675"/>
                </a:lnTo>
                <a:lnTo>
                  <a:pt x="2864" y="3689"/>
                </a:lnTo>
                <a:lnTo>
                  <a:pt x="2901" y="3719"/>
                </a:lnTo>
                <a:lnTo>
                  <a:pt x="2923" y="3763"/>
                </a:lnTo>
                <a:lnTo>
                  <a:pt x="2923" y="3816"/>
                </a:lnTo>
                <a:lnTo>
                  <a:pt x="2908" y="3843"/>
                </a:lnTo>
                <a:lnTo>
                  <a:pt x="2908" y="3859"/>
                </a:lnTo>
                <a:lnTo>
                  <a:pt x="2913" y="3889"/>
                </a:lnTo>
                <a:lnTo>
                  <a:pt x="2908" y="3947"/>
                </a:lnTo>
                <a:lnTo>
                  <a:pt x="2881" y="4050"/>
                </a:lnTo>
                <a:lnTo>
                  <a:pt x="2886" y="5258"/>
                </a:lnTo>
                <a:lnTo>
                  <a:pt x="3944" y="5258"/>
                </a:lnTo>
                <a:lnTo>
                  <a:pt x="3977" y="5258"/>
                </a:lnTo>
                <a:lnTo>
                  <a:pt x="3999" y="5258"/>
                </a:lnTo>
                <a:lnTo>
                  <a:pt x="4064" y="5258"/>
                </a:lnTo>
                <a:lnTo>
                  <a:pt x="4113" y="5258"/>
                </a:lnTo>
                <a:lnTo>
                  <a:pt x="4832" y="5258"/>
                </a:lnTo>
                <a:lnTo>
                  <a:pt x="5068" y="5258"/>
                </a:lnTo>
                <a:lnTo>
                  <a:pt x="5068" y="3585"/>
                </a:lnTo>
                <a:lnTo>
                  <a:pt x="5051" y="3572"/>
                </a:lnTo>
                <a:lnTo>
                  <a:pt x="5035" y="3549"/>
                </a:lnTo>
                <a:lnTo>
                  <a:pt x="5018" y="3521"/>
                </a:lnTo>
                <a:lnTo>
                  <a:pt x="4991" y="3447"/>
                </a:lnTo>
                <a:lnTo>
                  <a:pt x="4981" y="3424"/>
                </a:lnTo>
                <a:lnTo>
                  <a:pt x="4969" y="3431"/>
                </a:lnTo>
                <a:lnTo>
                  <a:pt x="4969" y="3461"/>
                </a:lnTo>
                <a:lnTo>
                  <a:pt x="4959" y="3484"/>
                </a:lnTo>
                <a:lnTo>
                  <a:pt x="4959" y="3498"/>
                </a:lnTo>
                <a:lnTo>
                  <a:pt x="4964" y="3512"/>
                </a:lnTo>
                <a:lnTo>
                  <a:pt x="4959" y="3549"/>
                </a:lnTo>
                <a:lnTo>
                  <a:pt x="4931" y="3572"/>
                </a:lnTo>
                <a:lnTo>
                  <a:pt x="4865" y="3558"/>
                </a:lnTo>
                <a:lnTo>
                  <a:pt x="4817" y="3572"/>
                </a:lnTo>
                <a:lnTo>
                  <a:pt x="4778" y="3565"/>
                </a:lnTo>
                <a:lnTo>
                  <a:pt x="4713" y="3565"/>
                </a:lnTo>
                <a:lnTo>
                  <a:pt x="4653" y="3558"/>
                </a:lnTo>
                <a:lnTo>
                  <a:pt x="4641" y="3565"/>
                </a:lnTo>
                <a:lnTo>
                  <a:pt x="4614" y="3615"/>
                </a:lnTo>
                <a:lnTo>
                  <a:pt x="4592" y="3622"/>
                </a:lnTo>
                <a:lnTo>
                  <a:pt x="4478" y="3602"/>
                </a:lnTo>
                <a:lnTo>
                  <a:pt x="4463" y="3622"/>
                </a:lnTo>
                <a:lnTo>
                  <a:pt x="4456" y="3652"/>
                </a:lnTo>
                <a:lnTo>
                  <a:pt x="4435" y="3675"/>
                </a:lnTo>
                <a:lnTo>
                  <a:pt x="4408" y="3668"/>
                </a:lnTo>
                <a:lnTo>
                  <a:pt x="4381" y="3652"/>
                </a:lnTo>
                <a:lnTo>
                  <a:pt x="4359" y="3622"/>
                </a:lnTo>
                <a:lnTo>
                  <a:pt x="4336" y="3595"/>
                </a:lnTo>
                <a:lnTo>
                  <a:pt x="4336" y="3549"/>
                </a:lnTo>
                <a:lnTo>
                  <a:pt x="4314" y="3491"/>
                </a:lnTo>
                <a:lnTo>
                  <a:pt x="4314" y="3454"/>
                </a:lnTo>
                <a:lnTo>
                  <a:pt x="4304" y="3424"/>
                </a:lnTo>
                <a:lnTo>
                  <a:pt x="4282" y="3388"/>
                </a:lnTo>
                <a:lnTo>
                  <a:pt x="4272" y="3381"/>
                </a:lnTo>
                <a:lnTo>
                  <a:pt x="4238" y="3388"/>
                </a:lnTo>
                <a:lnTo>
                  <a:pt x="4217" y="3374"/>
                </a:lnTo>
                <a:lnTo>
                  <a:pt x="4183" y="3321"/>
                </a:lnTo>
                <a:lnTo>
                  <a:pt x="4163" y="3284"/>
                </a:lnTo>
                <a:lnTo>
                  <a:pt x="4163" y="3254"/>
                </a:lnTo>
                <a:lnTo>
                  <a:pt x="4173" y="3210"/>
                </a:lnTo>
                <a:lnTo>
                  <a:pt x="4168" y="3197"/>
                </a:lnTo>
                <a:lnTo>
                  <a:pt x="4156" y="3153"/>
                </a:lnTo>
                <a:lnTo>
                  <a:pt x="4128" y="3123"/>
                </a:lnTo>
                <a:lnTo>
                  <a:pt x="4113" y="3079"/>
                </a:lnTo>
                <a:lnTo>
                  <a:pt x="4074" y="2996"/>
                </a:lnTo>
                <a:lnTo>
                  <a:pt x="4064" y="2946"/>
                </a:lnTo>
                <a:lnTo>
                  <a:pt x="4053" y="2895"/>
                </a:lnTo>
                <a:lnTo>
                  <a:pt x="4047" y="2858"/>
                </a:lnTo>
                <a:lnTo>
                  <a:pt x="4036" y="2828"/>
                </a:lnTo>
                <a:lnTo>
                  <a:pt x="4036" y="2798"/>
                </a:lnTo>
                <a:lnTo>
                  <a:pt x="4014" y="2775"/>
                </a:lnTo>
                <a:lnTo>
                  <a:pt x="4004" y="2762"/>
                </a:lnTo>
                <a:lnTo>
                  <a:pt x="3960" y="2828"/>
                </a:lnTo>
                <a:lnTo>
                  <a:pt x="3927" y="2849"/>
                </a:lnTo>
                <a:lnTo>
                  <a:pt x="3905" y="2879"/>
                </a:lnTo>
                <a:lnTo>
                  <a:pt x="3878" y="2895"/>
                </a:lnTo>
                <a:lnTo>
                  <a:pt x="3863" y="2895"/>
                </a:lnTo>
                <a:lnTo>
                  <a:pt x="3845" y="2886"/>
                </a:lnTo>
                <a:lnTo>
                  <a:pt x="3808" y="2842"/>
                </a:lnTo>
                <a:lnTo>
                  <a:pt x="3769" y="2821"/>
                </a:lnTo>
                <a:lnTo>
                  <a:pt x="3759" y="2791"/>
                </a:lnTo>
                <a:lnTo>
                  <a:pt x="3764" y="2739"/>
                </a:lnTo>
                <a:lnTo>
                  <a:pt x="3774" y="2711"/>
                </a:lnTo>
                <a:lnTo>
                  <a:pt x="3759" y="2644"/>
                </a:lnTo>
                <a:lnTo>
                  <a:pt x="3769" y="2607"/>
                </a:lnTo>
                <a:lnTo>
                  <a:pt x="3791" y="2571"/>
                </a:lnTo>
                <a:lnTo>
                  <a:pt x="3813" y="2554"/>
                </a:lnTo>
                <a:lnTo>
                  <a:pt x="3808" y="2518"/>
                </a:lnTo>
                <a:lnTo>
                  <a:pt x="3791" y="2490"/>
                </a:lnTo>
                <a:lnTo>
                  <a:pt x="3781" y="2467"/>
                </a:lnTo>
                <a:lnTo>
                  <a:pt x="3786" y="2407"/>
                </a:lnTo>
                <a:lnTo>
                  <a:pt x="3774" y="2363"/>
                </a:lnTo>
                <a:lnTo>
                  <a:pt x="3796" y="2327"/>
                </a:lnTo>
                <a:lnTo>
                  <a:pt x="3796" y="2283"/>
                </a:lnTo>
                <a:lnTo>
                  <a:pt x="3808" y="2223"/>
                </a:lnTo>
                <a:lnTo>
                  <a:pt x="3818" y="2159"/>
                </a:lnTo>
                <a:lnTo>
                  <a:pt x="3813" y="2113"/>
                </a:lnTo>
                <a:lnTo>
                  <a:pt x="3835" y="2069"/>
                </a:lnTo>
                <a:lnTo>
                  <a:pt x="3835" y="2039"/>
                </a:lnTo>
                <a:lnTo>
                  <a:pt x="3796" y="2048"/>
                </a:lnTo>
                <a:lnTo>
                  <a:pt x="3769" y="2048"/>
                </a:lnTo>
                <a:lnTo>
                  <a:pt x="3747" y="2032"/>
                </a:lnTo>
                <a:lnTo>
                  <a:pt x="3726" y="2011"/>
                </a:lnTo>
                <a:lnTo>
                  <a:pt x="3726" y="1981"/>
                </a:lnTo>
                <a:lnTo>
                  <a:pt x="3714" y="1988"/>
                </a:lnTo>
                <a:lnTo>
                  <a:pt x="3692" y="1988"/>
                </a:lnTo>
                <a:lnTo>
                  <a:pt x="3677" y="1958"/>
                </a:lnTo>
                <a:lnTo>
                  <a:pt x="3672" y="1938"/>
                </a:lnTo>
                <a:lnTo>
                  <a:pt x="3632" y="1885"/>
                </a:lnTo>
                <a:lnTo>
                  <a:pt x="3617" y="1834"/>
                </a:lnTo>
                <a:lnTo>
                  <a:pt x="3583" y="1790"/>
                </a:lnTo>
                <a:lnTo>
                  <a:pt x="3545" y="1708"/>
                </a:lnTo>
                <a:lnTo>
                  <a:pt x="3464" y="1590"/>
                </a:lnTo>
                <a:lnTo>
                  <a:pt x="3409" y="1546"/>
                </a:lnTo>
                <a:lnTo>
                  <a:pt x="3372" y="1496"/>
                </a:lnTo>
                <a:lnTo>
                  <a:pt x="3322" y="1436"/>
                </a:lnTo>
                <a:lnTo>
                  <a:pt x="3317" y="1406"/>
                </a:lnTo>
                <a:lnTo>
                  <a:pt x="3332" y="1385"/>
                </a:lnTo>
                <a:lnTo>
                  <a:pt x="3317" y="1349"/>
                </a:lnTo>
                <a:lnTo>
                  <a:pt x="3327" y="1303"/>
                </a:lnTo>
                <a:lnTo>
                  <a:pt x="3317" y="1245"/>
                </a:lnTo>
                <a:lnTo>
                  <a:pt x="3290" y="1192"/>
                </a:lnTo>
                <a:lnTo>
                  <a:pt x="3268" y="1148"/>
                </a:lnTo>
                <a:lnTo>
                  <a:pt x="3240" y="1105"/>
                </a:lnTo>
                <a:lnTo>
                  <a:pt x="3191" y="1017"/>
                </a:lnTo>
                <a:lnTo>
                  <a:pt x="3191" y="288"/>
                </a:lnTo>
                <a:lnTo>
                  <a:pt x="2874" y="288"/>
                </a:lnTo>
                <a:close/>
                <a:moveTo>
                  <a:pt x="3245" y="288"/>
                </a:moveTo>
                <a:lnTo>
                  <a:pt x="3245" y="435"/>
                </a:lnTo>
                <a:lnTo>
                  <a:pt x="3245" y="987"/>
                </a:lnTo>
                <a:lnTo>
                  <a:pt x="3283" y="1054"/>
                </a:lnTo>
                <a:lnTo>
                  <a:pt x="3317" y="1105"/>
                </a:lnTo>
                <a:lnTo>
                  <a:pt x="3332" y="1155"/>
                </a:lnTo>
                <a:lnTo>
                  <a:pt x="3365" y="1215"/>
                </a:lnTo>
                <a:lnTo>
                  <a:pt x="3372" y="1229"/>
                </a:lnTo>
                <a:lnTo>
                  <a:pt x="3382" y="1303"/>
                </a:lnTo>
                <a:lnTo>
                  <a:pt x="3377" y="1339"/>
                </a:lnTo>
                <a:lnTo>
                  <a:pt x="3392" y="1376"/>
                </a:lnTo>
                <a:lnTo>
                  <a:pt x="3387" y="1413"/>
                </a:lnTo>
                <a:lnTo>
                  <a:pt x="3404" y="1436"/>
                </a:lnTo>
                <a:lnTo>
                  <a:pt x="3447" y="1496"/>
                </a:lnTo>
                <a:lnTo>
                  <a:pt x="3501" y="1533"/>
                </a:lnTo>
                <a:lnTo>
                  <a:pt x="3518" y="1553"/>
                </a:lnTo>
                <a:lnTo>
                  <a:pt x="3590" y="1664"/>
                </a:lnTo>
                <a:lnTo>
                  <a:pt x="3622" y="1737"/>
                </a:lnTo>
                <a:lnTo>
                  <a:pt x="3660" y="1797"/>
                </a:lnTo>
                <a:lnTo>
                  <a:pt x="3677" y="1848"/>
                </a:lnTo>
                <a:lnTo>
                  <a:pt x="3719" y="1908"/>
                </a:lnTo>
                <a:lnTo>
                  <a:pt x="3736" y="1901"/>
                </a:lnTo>
                <a:lnTo>
                  <a:pt x="3759" y="1915"/>
                </a:lnTo>
                <a:lnTo>
                  <a:pt x="3781" y="1945"/>
                </a:lnTo>
                <a:lnTo>
                  <a:pt x="3781" y="1975"/>
                </a:lnTo>
                <a:lnTo>
                  <a:pt x="3791" y="1975"/>
                </a:lnTo>
                <a:lnTo>
                  <a:pt x="3868" y="1958"/>
                </a:lnTo>
                <a:lnTo>
                  <a:pt x="3890" y="1988"/>
                </a:lnTo>
                <a:lnTo>
                  <a:pt x="3895" y="2018"/>
                </a:lnTo>
                <a:lnTo>
                  <a:pt x="3890" y="2048"/>
                </a:lnTo>
                <a:lnTo>
                  <a:pt x="3883" y="2106"/>
                </a:lnTo>
                <a:lnTo>
                  <a:pt x="3873" y="2129"/>
                </a:lnTo>
                <a:lnTo>
                  <a:pt x="3873" y="2159"/>
                </a:lnTo>
                <a:lnTo>
                  <a:pt x="3863" y="2246"/>
                </a:lnTo>
                <a:lnTo>
                  <a:pt x="3851" y="2297"/>
                </a:lnTo>
                <a:lnTo>
                  <a:pt x="3845" y="2357"/>
                </a:lnTo>
                <a:lnTo>
                  <a:pt x="3835" y="2380"/>
                </a:lnTo>
                <a:lnTo>
                  <a:pt x="3840" y="2400"/>
                </a:lnTo>
                <a:lnTo>
                  <a:pt x="3835" y="2453"/>
                </a:lnTo>
                <a:lnTo>
                  <a:pt x="3856" y="2481"/>
                </a:lnTo>
                <a:lnTo>
                  <a:pt x="3868" y="2571"/>
                </a:lnTo>
                <a:lnTo>
                  <a:pt x="3856" y="2607"/>
                </a:lnTo>
                <a:lnTo>
                  <a:pt x="3818" y="2637"/>
                </a:lnTo>
                <a:lnTo>
                  <a:pt x="3818" y="2644"/>
                </a:lnTo>
                <a:lnTo>
                  <a:pt x="3828" y="2718"/>
                </a:lnTo>
                <a:lnTo>
                  <a:pt x="3813" y="2768"/>
                </a:lnTo>
                <a:lnTo>
                  <a:pt x="3835" y="2785"/>
                </a:lnTo>
                <a:lnTo>
                  <a:pt x="3873" y="2821"/>
                </a:lnTo>
                <a:lnTo>
                  <a:pt x="3895" y="2785"/>
                </a:lnTo>
                <a:lnTo>
                  <a:pt x="3927" y="2762"/>
                </a:lnTo>
                <a:lnTo>
                  <a:pt x="3965" y="2695"/>
                </a:lnTo>
                <a:lnTo>
                  <a:pt x="3977" y="2674"/>
                </a:lnTo>
                <a:lnTo>
                  <a:pt x="4009" y="2674"/>
                </a:lnTo>
                <a:lnTo>
                  <a:pt x="4031" y="2695"/>
                </a:lnTo>
                <a:lnTo>
                  <a:pt x="4053" y="2725"/>
                </a:lnTo>
                <a:lnTo>
                  <a:pt x="4086" y="2755"/>
                </a:lnTo>
                <a:lnTo>
                  <a:pt x="4091" y="2785"/>
                </a:lnTo>
                <a:lnTo>
                  <a:pt x="4091" y="2812"/>
                </a:lnTo>
                <a:lnTo>
                  <a:pt x="4101" y="2842"/>
                </a:lnTo>
                <a:lnTo>
                  <a:pt x="4108" y="2879"/>
                </a:lnTo>
                <a:lnTo>
                  <a:pt x="4118" y="2923"/>
                </a:lnTo>
                <a:lnTo>
                  <a:pt x="4128" y="2976"/>
                </a:lnTo>
                <a:lnTo>
                  <a:pt x="4156" y="3042"/>
                </a:lnTo>
                <a:lnTo>
                  <a:pt x="4178" y="3086"/>
                </a:lnTo>
                <a:lnTo>
                  <a:pt x="4200" y="3107"/>
                </a:lnTo>
                <a:lnTo>
                  <a:pt x="4210" y="3137"/>
                </a:lnTo>
                <a:lnTo>
                  <a:pt x="4222" y="3173"/>
                </a:lnTo>
                <a:lnTo>
                  <a:pt x="4227" y="3217"/>
                </a:lnTo>
                <a:lnTo>
                  <a:pt x="4217" y="3263"/>
                </a:lnTo>
                <a:lnTo>
                  <a:pt x="4222" y="3277"/>
                </a:lnTo>
                <a:lnTo>
                  <a:pt x="4249" y="3314"/>
                </a:lnTo>
                <a:lnTo>
                  <a:pt x="4277" y="3307"/>
                </a:lnTo>
                <a:lnTo>
                  <a:pt x="4309" y="3321"/>
                </a:lnTo>
                <a:lnTo>
                  <a:pt x="4331" y="3351"/>
                </a:lnTo>
                <a:lnTo>
                  <a:pt x="4353" y="3388"/>
                </a:lnTo>
                <a:lnTo>
                  <a:pt x="4369" y="3447"/>
                </a:lnTo>
                <a:lnTo>
                  <a:pt x="4369" y="3475"/>
                </a:lnTo>
                <a:lnTo>
                  <a:pt x="4391" y="3535"/>
                </a:lnTo>
                <a:lnTo>
                  <a:pt x="4391" y="3565"/>
                </a:lnTo>
                <a:lnTo>
                  <a:pt x="4396" y="3572"/>
                </a:lnTo>
                <a:lnTo>
                  <a:pt x="4413" y="3585"/>
                </a:lnTo>
                <a:lnTo>
                  <a:pt x="4428" y="3558"/>
                </a:lnTo>
                <a:lnTo>
                  <a:pt x="4463" y="3528"/>
                </a:lnTo>
                <a:lnTo>
                  <a:pt x="4495" y="3528"/>
                </a:lnTo>
                <a:lnTo>
                  <a:pt x="4587" y="3549"/>
                </a:lnTo>
                <a:lnTo>
                  <a:pt x="4604" y="3512"/>
                </a:lnTo>
                <a:lnTo>
                  <a:pt x="4619" y="3491"/>
                </a:lnTo>
                <a:lnTo>
                  <a:pt x="4653" y="3484"/>
                </a:lnTo>
                <a:lnTo>
                  <a:pt x="4713" y="3491"/>
                </a:lnTo>
                <a:lnTo>
                  <a:pt x="4783" y="3491"/>
                </a:lnTo>
                <a:lnTo>
                  <a:pt x="4817" y="3498"/>
                </a:lnTo>
                <a:lnTo>
                  <a:pt x="4865" y="3484"/>
                </a:lnTo>
                <a:lnTo>
                  <a:pt x="4904" y="3491"/>
                </a:lnTo>
                <a:lnTo>
                  <a:pt x="4904" y="3468"/>
                </a:lnTo>
                <a:lnTo>
                  <a:pt x="4914" y="3431"/>
                </a:lnTo>
                <a:lnTo>
                  <a:pt x="4919" y="3394"/>
                </a:lnTo>
                <a:lnTo>
                  <a:pt x="4947" y="3365"/>
                </a:lnTo>
                <a:lnTo>
                  <a:pt x="4969" y="3351"/>
                </a:lnTo>
                <a:lnTo>
                  <a:pt x="5001" y="3351"/>
                </a:lnTo>
                <a:lnTo>
                  <a:pt x="5018" y="3381"/>
                </a:lnTo>
                <a:lnTo>
                  <a:pt x="5035" y="3411"/>
                </a:lnTo>
                <a:lnTo>
                  <a:pt x="5068" y="3484"/>
                </a:lnTo>
                <a:lnTo>
                  <a:pt x="5068" y="3173"/>
                </a:lnTo>
                <a:lnTo>
                  <a:pt x="7701" y="3173"/>
                </a:lnTo>
                <a:lnTo>
                  <a:pt x="7701" y="3167"/>
                </a:lnTo>
                <a:lnTo>
                  <a:pt x="7713" y="3167"/>
                </a:lnTo>
                <a:lnTo>
                  <a:pt x="7708" y="877"/>
                </a:lnTo>
                <a:lnTo>
                  <a:pt x="7701" y="288"/>
                </a:lnTo>
                <a:lnTo>
                  <a:pt x="3245" y="288"/>
                </a:lnTo>
                <a:close/>
                <a:moveTo>
                  <a:pt x="7756" y="288"/>
                </a:moveTo>
                <a:lnTo>
                  <a:pt x="7768" y="2490"/>
                </a:lnTo>
                <a:lnTo>
                  <a:pt x="9010" y="2490"/>
                </a:lnTo>
                <a:lnTo>
                  <a:pt x="10505" y="2490"/>
                </a:lnTo>
                <a:lnTo>
                  <a:pt x="10505" y="2474"/>
                </a:lnTo>
                <a:lnTo>
                  <a:pt x="10505" y="2393"/>
                </a:lnTo>
                <a:lnTo>
                  <a:pt x="10495" y="2327"/>
                </a:lnTo>
                <a:lnTo>
                  <a:pt x="10495" y="2290"/>
                </a:lnTo>
                <a:lnTo>
                  <a:pt x="10490" y="2260"/>
                </a:lnTo>
                <a:lnTo>
                  <a:pt x="10445" y="2149"/>
                </a:lnTo>
                <a:lnTo>
                  <a:pt x="10435" y="2062"/>
                </a:lnTo>
                <a:lnTo>
                  <a:pt x="10423" y="2018"/>
                </a:lnTo>
                <a:lnTo>
                  <a:pt x="10418" y="1908"/>
                </a:lnTo>
                <a:lnTo>
                  <a:pt x="10418" y="1871"/>
                </a:lnTo>
                <a:lnTo>
                  <a:pt x="10428" y="1818"/>
                </a:lnTo>
                <a:lnTo>
                  <a:pt x="10413" y="1774"/>
                </a:lnTo>
                <a:lnTo>
                  <a:pt x="10408" y="1744"/>
                </a:lnTo>
                <a:lnTo>
                  <a:pt x="10401" y="1480"/>
                </a:lnTo>
                <a:lnTo>
                  <a:pt x="10396" y="1443"/>
                </a:lnTo>
                <a:lnTo>
                  <a:pt x="10396" y="1319"/>
                </a:lnTo>
                <a:lnTo>
                  <a:pt x="10364" y="1201"/>
                </a:lnTo>
                <a:lnTo>
                  <a:pt x="10347" y="1148"/>
                </a:lnTo>
                <a:lnTo>
                  <a:pt x="10341" y="1091"/>
                </a:lnTo>
                <a:lnTo>
                  <a:pt x="10341" y="1068"/>
                </a:lnTo>
                <a:lnTo>
                  <a:pt x="10314" y="987"/>
                </a:lnTo>
                <a:lnTo>
                  <a:pt x="10292" y="877"/>
                </a:lnTo>
                <a:lnTo>
                  <a:pt x="10299" y="787"/>
                </a:lnTo>
                <a:lnTo>
                  <a:pt x="10292" y="730"/>
                </a:lnTo>
                <a:lnTo>
                  <a:pt x="10292" y="670"/>
                </a:lnTo>
                <a:lnTo>
                  <a:pt x="10287" y="596"/>
                </a:lnTo>
                <a:lnTo>
                  <a:pt x="10292" y="545"/>
                </a:lnTo>
                <a:lnTo>
                  <a:pt x="10292" y="492"/>
                </a:lnTo>
                <a:lnTo>
                  <a:pt x="10265" y="288"/>
                </a:lnTo>
                <a:lnTo>
                  <a:pt x="7756" y="288"/>
                </a:lnTo>
                <a:close/>
                <a:moveTo>
                  <a:pt x="726" y="921"/>
                </a:moveTo>
                <a:lnTo>
                  <a:pt x="726" y="944"/>
                </a:lnTo>
                <a:lnTo>
                  <a:pt x="731" y="964"/>
                </a:lnTo>
                <a:lnTo>
                  <a:pt x="731" y="921"/>
                </a:lnTo>
                <a:lnTo>
                  <a:pt x="726" y="921"/>
                </a:lnTo>
                <a:close/>
                <a:moveTo>
                  <a:pt x="741" y="1008"/>
                </a:moveTo>
                <a:lnTo>
                  <a:pt x="747" y="1024"/>
                </a:lnTo>
                <a:lnTo>
                  <a:pt x="741" y="1008"/>
                </a:lnTo>
                <a:close/>
                <a:moveTo>
                  <a:pt x="818" y="1098"/>
                </a:moveTo>
                <a:lnTo>
                  <a:pt x="818" y="1112"/>
                </a:lnTo>
                <a:lnTo>
                  <a:pt x="823" y="1105"/>
                </a:lnTo>
                <a:lnTo>
                  <a:pt x="818" y="1098"/>
                </a:lnTo>
                <a:close/>
                <a:moveTo>
                  <a:pt x="813" y="1201"/>
                </a:moveTo>
                <a:lnTo>
                  <a:pt x="808" y="1208"/>
                </a:lnTo>
                <a:lnTo>
                  <a:pt x="813" y="1215"/>
                </a:lnTo>
                <a:lnTo>
                  <a:pt x="813" y="1201"/>
                </a:lnTo>
                <a:close/>
                <a:moveTo>
                  <a:pt x="726" y="1252"/>
                </a:moveTo>
                <a:lnTo>
                  <a:pt x="709" y="1275"/>
                </a:lnTo>
                <a:lnTo>
                  <a:pt x="726" y="1259"/>
                </a:lnTo>
                <a:lnTo>
                  <a:pt x="726" y="1252"/>
                </a:lnTo>
                <a:close/>
                <a:moveTo>
                  <a:pt x="699" y="1289"/>
                </a:moveTo>
                <a:lnTo>
                  <a:pt x="660" y="1332"/>
                </a:lnTo>
                <a:lnTo>
                  <a:pt x="638" y="1362"/>
                </a:lnTo>
                <a:lnTo>
                  <a:pt x="617" y="1413"/>
                </a:lnTo>
                <a:lnTo>
                  <a:pt x="682" y="1392"/>
                </a:lnTo>
                <a:lnTo>
                  <a:pt x="665" y="1466"/>
                </a:lnTo>
                <a:lnTo>
                  <a:pt x="677" y="1459"/>
                </a:lnTo>
                <a:lnTo>
                  <a:pt x="704" y="1487"/>
                </a:lnTo>
                <a:lnTo>
                  <a:pt x="714" y="1466"/>
                </a:lnTo>
                <a:lnTo>
                  <a:pt x="747" y="1503"/>
                </a:lnTo>
                <a:lnTo>
                  <a:pt x="753" y="1443"/>
                </a:lnTo>
                <a:lnTo>
                  <a:pt x="747" y="1413"/>
                </a:lnTo>
                <a:lnTo>
                  <a:pt x="741" y="1376"/>
                </a:lnTo>
                <a:lnTo>
                  <a:pt x="699" y="1289"/>
                </a:lnTo>
                <a:close/>
                <a:moveTo>
                  <a:pt x="13713" y="1436"/>
                </a:moveTo>
                <a:lnTo>
                  <a:pt x="13641" y="1473"/>
                </a:lnTo>
                <a:lnTo>
                  <a:pt x="13619" y="1496"/>
                </a:lnTo>
                <a:lnTo>
                  <a:pt x="13560" y="1576"/>
                </a:lnTo>
                <a:lnTo>
                  <a:pt x="13544" y="1613"/>
                </a:lnTo>
                <a:lnTo>
                  <a:pt x="13549" y="1613"/>
                </a:lnTo>
                <a:lnTo>
                  <a:pt x="13555" y="1620"/>
                </a:lnTo>
                <a:lnTo>
                  <a:pt x="13592" y="1540"/>
                </a:lnTo>
                <a:lnTo>
                  <a:pt x="13626" y="1613"/>
                </a:lnTo>
                <a:lnTo>
                  <a:pt x="13626" y="1634"/>
                </a:lnTo>
                <a:lnTo>
                  <a:pt x="13631" y="1620"/>
                </a:lnTo>
                <a:lnTo>
                  <a:pt x="13631" y="1613"/>
                </a:lnTo>
                <a:lnTo>
                  <a:pt x="13641" y="1576"/>
                </a:lnTo>
                <a:lnTo>
                  <a:pt x="13718" y="1496"/>
                </a:lnTo>
                <a:lnTo>
                  <a:pt x="13701" y="1480"/>
                </a:lnTo>
                <a:lnTo>
                  <a:pt x="13718" y="1436"/>
                </a:lnTo>
                <a:lnTo>
                  <a:pt x="13713" y="1436"/>
                </a:lnTo>
                <a:close/>
                <a:moveTo>
                  <a:pt x="20804" y="1450"/>
                </a:moveTo>
                <a:lnTo>
                  <a:pt x="20531" y="1981"/>
                </a:lnTo>
                <a:lnTo>
                  <a:pt x="20504" y="2179"/>
                </a:lnTo>
                <a:lnTo>
                  <a:pt x="20460" y="2260"/>
                </a:lnTo>
                <a:lnTo>
                  <a:pt x="20437" y="2320"/>
                </a:lnTo>
                <a:lnTo>
                  <a:pt x="20417" y="2453"/>
                </a:lnTo>
                <a:lnTo>
                  <a:pt x="20417" y="2497"/>
                </a:lnTo>
                <a:lnTo>
                  <a:pt x="20427" y="2527"/>
                </a:lnTo>
                <a:lnTo>
                  <a:pt x="20417" y="2577"/>
                </a:lnTo>
                <a:lnTo>
                  <a:pt x="20378" y="2644"/>
                </a:lnTo>
                <a:lnTo>
                  <a:pt x="20373" y="2695"/>
                </a:lnTo>
                <a:lnTo>
                  <a:pt x="20351" y="2725"/>
                </a:lnTo>
                <a:lnTo>
                  <a:pt x="20301" y="2768"/>
                </a:lnTo>
                <a:lnTo>
                  <a:pt x="20269" y="2828"/>
                </a:lnTo>
                <a:lnTo>
                  <a:pt x="20269" y="2849"/>
                </a:lnTo>
                <a:lnTo>
                  <a:pt x="20274" y="2872"/>
                </a:lnTo>
                <a:lnTo>
                  <a:pt x="20274" y="2916"/>
                </a:lnTo>
                <a:lnTo>
                  <a:pt x="20253" y="2953"/>
                </a:lnTo>
                <a:lnTo>
                  <a:pt x="20226" y="2953"/>
                </a:lnTo>
                <a:lnTo>
                  <a:pt x="20219" y="2953"/>
                </a:lnTo>
                <a:lnTo>
                  <a:pt x="20219" y="2959"/>
                </a:lnTo>
                <a:lnTo>
                  <a:pt x="20219" y="2996"/>
                </a:lnTo>
                <a:lnTo>
                  <a:pt x="20199" y="3042"/>
                </a:lnTo>
                <a:lnTo>
                  <a:pt x="20160" y="3063"/>
                </a:lnTo>
                <a:lnTo>
                  <a:pt x="20132" y="3012"/>
                </a:lnTo>
                <a:lnTo>
                  <a:pt x="20127" y="3012"/>
                </a:lnTo>
                <a:lnTo>
                  <a:pt x="20172" y="4241"/>
                </a:lnTo>
                <a:lnTo>
                  <a:pt x="20172" y="4294"/>
                </a:lnTo>
                <a:lnTo>
                  <a:pt x="20172" y="4331"/>
                </a:lnTo>
                <a:lnTo>
                  <a:pt x="20182" y="4368"/>
                </a:lnTo>
                <a:lnTo>
                  <a:pt x="20219" y="4432"/>
                </a:lnTo>
                <a:lnTo>
                  <a:pt x="20226" y="4485"/>
                </a:lnTo>
                <a:lnTo>
                  <a:pt x="20236" y="4499"/>
                </a:lnTo>
                <a:lnTo>
                  <a:pt x="20241" y="4492"/>
                </a:lnTo>
                <a:lnTo>
                  <a:pt x="20291" y="4345"/>
                </a:lnTo>
                <a:lnTo>
                  <a:pt x="20351" y="4257"/>
                </a:lnTo>
                <a:lnTo>
                  <a:pt x="20395" y="4184"/>
                </a:lnTo>
                <a:lnTo>
                  <a:pt x="20368" y="4154"/>
                </a:lnTo>
                <a:lnTo>
                  <a:pt x="20422" y="4050"/>
                </a:lnTo>
                <a:lnTo>
                  <a:pt x="20477" y="4000"/>
                </a:lnTo>
                <a:lnTo>
                  <a:pt x="20553" y="3970"/>
                </a:lnTo>
                <a:lnTo>
                  <a:pt x="20547" y="4007"/>
                </a:lnTo>
                <a:lnTo>
                  <a:pt x="20553" y="4000"/>
                </a:lnTo>
                <a:lnTo>
                  <a:pt x="20559" y="3910"/>
                </a:lnTo>
                <a:lnTo>
                  <a:pt x="20591" y="3940"/>
                </a:lnTo>
                <a:lnTo>
                  <a:pt x="20591" y="3933"/>
                </a:lnTo>
                <a:lnTo>
                  <a:pt x="20651" y="3843"/>
                </a:lnTo>
                <a:lnTo>
                  <a:pt x="20656" y="3873"/>
                </a:lnTo>
                <a:lnTo>
                  <a:pt x="20662" y="3829"/>
                </a:lnTo>
                <a:lnTo>
                  <a:pt x="20700" y="3917"/>
                </a:lnTo>
                <a:lnTo>
                  <a:pt x="20744" y="3873"/>
                </a:lnTo>
                <a:lnTo>
                  <a:pt x="20787" y="3889"/>
                </a:lnTo>
                <a:lnTo>
                  <a:pt x="20809" y="3866"/>
                </a:lnTo>
                <a:lnTo>
                  <a:pt x="20826" y="3836"/>
                </a:lnTo>
                <a:lnTo>
                  <a:pt x="20831" y="3779"/>
                </a:lnTo>
                <a:lnTo>
                  <a:pt x="20869" y="3668"/>
                </a:lnTo>
                <a:lnTo>
                  <a:pt x="20869" y="3595"/>
                </a:lnTo>
                <a:lnTo>
                  <a:pt x="20918" y="3549"/>
                </a:lnTo>
                <a:lnTo>
                  <a:pt x="20940" y="3498"/>
                </a:lnTo>
                <a:lnTo>
                  <a:pt x="21000" y="3431"/>
                </a:lnTo>
                <a:lnTo>
                  <a:pt x="20995" y="3565"/>
                </a:lnTo>
                <a:lnTo>
                  <a:pt x="21032" y="3602"/>
                </a:lnTo>
                <a:lnTo>
                  <a:pt x="21000" y="3645"/>
                </a:lnTo>
                <a:lnTo>
                  <a:pt x="21032" y="3659"/>
                </a:lnTo>
                <a:lnTo>
                  <a:pt x="21032" y="3638"/>
                </a:lnTo>
                <a:lnTo>
                  <a:pt x="21049" y="3585"/>
                </a:lnTo>
                <a:lnTo>
                  <a:pt x="21082" y="3475"/>
                </a:lnTo>
                <a:lnTo>
                  <a:pt x="21119" y="3558"/>
                </a:lnTo>
                <a:lnTo>
                  <a:pt x="21136" y="3528"/>
                </a:lnTo>
                <a:lnTo>
                  <a:pt x="21164" y="3512"/>
                </a:lnTo>
                <a:lnTo>
                  <a:pt x="21186" y="3512"/>
                </a:lnTo>
                <a:lnTo>
                  <a:pt x="21235" y="3542"/>
                </a:lnTo>
                <a:lnTo>
                  <a:pt x="21245" y="3579"/>
                </a:lnTo>
                <a:lnTo>
                  <a:pt x="21251" y="3542"/>
                </a:lnTo>
                <a:lnTo>
                  <a:pt x="21273" y="3549"/>
                </a:lnTo>
                <a:lnTo>
                  <a:pt x="21295" y="3475"/>
                </a:lnTo>
                <a:lnTo>
                  <a:pt x="21337" y="3461"/>
                </a:lnTo>
                <a:lnTo>
                  <a:pt x="21365" y="3484"/>
                </a:lnTo>
                <a:lnTo>
                  <a:pt x="21382" y="3484"/>
                </a:lnTo>
                <a:lnTo>
                  <a:pt x="21387" y="3484"/>
                </a:lnTo>
                <a:lnTo>
                  <a:pt x="21404" y="3424"/>
                </a:lnTo>
                <a:lnTo>
                  <a:pt x="21447" y="3417"/>
                </a:lnTo>
                <a:lnTo>
                  <a:pt x="21491" y="3388"/>
                </a:lnTo>
                <a:lnTo>
                  <a:pt x="21551" y="3401"/>
                </a:lnTo>
                <a:lnTo>
                  <a:pt x="21600" y="3328"/>
                </a:lnTo>
                <a:lnTo>
                  <a:pt x="21568" y="3321"/>
                </a:lnTo>
                <a:lnTo>
                  <a:pt x="21562" y="3240"/>
                </a:lnTo>
                <a:lnTo>
                  <a:pt x="21573" y="3210"/>
                </a:lnTo>
                <a:lnTo>
                  <a:pt x="21568" y="3153"/>
                </a:lnTo>
                <a:lnTo>
                  <a:pt x="21556" y="3116"/>
                </a:lnTo>
                <a:lnTo>
                  <a:pt x="21556" y="3107"/>
                </a:lnTo>
                <a:lnTo>
                  <a:pt x="21545" y="3107"/>
                </a:lnTo>
                <a:lnTo>
                  <a:pt x="21540" y="3116"/>
                </a:lnTo>
                <a:lnTo>
                  <a:pt x="21518" y="3144"/>
                </a:lnTo>
                <a:lnTo>
                  <a:pt x="21474" y="3116"/>
                </a:lnTo>
                <a:lnTo>
                  <a:pt x="21459" y="3079"/>
                </a:lnTo>
                <a:lnTo>
                  <a:pt x="21436" y="3049"/>
                </a:lnTo>
                <a:lnTo>
                  <a:pt x="21426" y="3012"/>
                </a:lnTo>
                <a:lnTo>
                  <a:pt x="21436" y="2969"/>
                </a:lnTo>
                <a:lnTo>
                  <a:pt x="21441" y="2939"/>
                </a:lnTo>
                <a:lnTo>
                  <a:pt x="21419" y="2872"/>
                </a:lnTo>
                <a:lnTo>
                  <a:pt x="21426" y="2828"/>
                </a:lnTo>
                <a:lnTo>
                  <a:pt x="21431" y="2821"/>
                </a:lnTo>
                <a:lnTo>
                  <a:pt x="21382" y="2805"/>
                </a:lnTo>
                <a:lnTo>
                  <a:pt x="21317" y="2748"/>
                </a:lnTo>
                <a:lnTo>
                  <a:pt x="21262" y="2658"/>
                </a:lnTo>
                <a:lnTo>
                  <a:pt x="21305" y="2637"/>
                </a:lnTo>
                <a:lnTo>
                  <a:pt x="21310" y="2607"/>
                </a:lnTo>
                <a:lnTo>
                  <a:pt x="21310" y="2577"/>
                </a:lnTo>
                <a:lnTo>
                  <a:pt x="21317" y="2548"/>
                </a:lnTo>
                <a:lnTo>
                  <a:pt x="21310" y="2518"/>
                </a:lnTo>
                <a:lnTo>
                  <a:pt x="21300" y="1708"/>
                </a:lnTo>
                <a:lnTo>
                  <a:pt x="21201" y="1576"/>
                </a:lnTo>
                <a:lnTo>
                  <a:pt x="21159" y="1533"/>
                </a:lnTo>
                <a:lnTo>
                  <a:pt x="21141" y="1523"/>
                </a:lnTo>
                <a:lnTo>
                  <a:pt x="21136" y="1546"/>
                </a:lnTo>
                <a:lnTo>
                  <a:pt x="21087" y="1576"/>
                </a:lnTo>
                <a:lnTo>
                  <a:pt x="21010" y="1597"/>
                </a:lnTo>
                <a:lnTo>
                  <a:pt x="20945" y="1643"/>
                </a:lnTo>
                <a:lnTo>
                  <a:pt x="20918" y="1643"/>
                </a:lnTo>
                <a:lnTo>
                  <a:pt x="20891" y="1627"/>
                </a:lnTo>
                <a:lnTo>
                  <a:pt x="20859" y="1597"/>
                </a:lnTo>
                <a:lnTo>
                  <a:pt x="20836" y="1569"/>
                </a:lnTo>
                <a:lnTo>
                  <a:pt x="20831" y="1503"/>
                </a:lnTo>
                <a:lnTo>
                  <a:pt x="20831" y="1466"/>
                </a:lnTo>
                <a:lnTo>
                  <a:pt x="20804" y="1450"/>
                </a:lnTo>
                <a:close/>
                <a:moveTo>
                  <a:pt x="731" y="1576"/>
                </a:moveTo>
                <a:lnTo>
                  <a:pt x="714" y="1627"/>
                </a:lnTo>
                <a:lnTo>
                  <a:pt x="714" y="1634"/>
                </a:lnTo>
                <a:lnTo>
                  <a:pt x="736" y="1613"/>
                </a:lnTo>
                <a:lnTo>
                  <a:pt x="741" y="1583"/>
                </a:lnTo>
                <a:lnTo>
                  <a:pt x="731" y="1576"/>
                </a:lnTo>
                <a:close/>
                <a:moveTo>
                  <a:pt x="13483" y="1643"/>
                </a:moveTo>
                <a:lnTo>
                  <a:pt x="13456" y="1671"/>
                </a:lnTo>
                <a:lnTo>
                  <a:pt x="13428" y="1708"/>
                </a:lnTo>
                <a:lnTo>
                  <a:pt x="13413" y="1744"/>
                </a:lnTo>
                <a:lnTo>
                  <a:pt x="13381" y="1774"/>
                </a:lnTo>
                <a:lnTo>
                  <a:pt x="13347" y="1781"/>
                </a:lnTo>
                <a:lnTo>
                  <a:pt x="13331" y="1790"/>
                </a:lnTo>
                <a:lnTo>
                  <a:pt x="13292" y="1841"/>
                </a:lnTo>
                <a:lnTo>
                  <a:pt x="13249" y="1878"/>
                </a:lnTo>
                <a:lnTo>
                  <a:pt x="13195" y="1892"/>
                </a:lnTo>
                <a:lnTo>
                  <a:pt x="13118" y="1908"/>
                </a:lnTo>
                <a:lnTo>
                  <a:pt x="13064" y="1938"/>
                </a:lnTo>
                <a:lnTo>
                  <a:pt x="13019" y="1988"/>
                </a:lnTo>
                <a:lnTo>
                  <a:pt x="12955" y="2039"/>
                </a:lnTo>
                <a:lnTo>
                  <a:pt x="12900" y="2069"/>
                </a:lnTo>
                <a:lnTo>
                  <a:pt x="12932" y="2085"/>
                </a:lnTo>
                <a:lnTo>
                  <a:pt x="12972" y="2209"/>
                </a:lnTo>
                <a:lnTo>
                  <a:pt x="13341" y="2350"/>
                </a:lnTo>
                <a:lnTo>
                  <a:pt x="13440" y="2423"/>
                </a:lnTo>
                <a:lnTo>
                  <a:pt x="13478" y="2430"/>
                </a:lnTo>
                <a:lnTo>
                  <a:pt x="13517" y="2437"/>
                </a:lnTo>
                <a:lnTo>
                  <a:pt x="13572" y="2444"/>
                </a:lnTo>
                <a:lnTo>
                  <a:pt x="13619" y="2460"/>
                </a:lnTo>
                <a:lnTo>
                  <a:pt x="13708" y="2497"/>
                </a:lnTo>
                <a:lnTo>
                  <a:pt x="13735" y="2541"/>
                </a:lnTo>
                <a:lnTo>
                  <a:pt x="13740" y="2577"/>
                </a:lnTo>
                <a:lnTo>
                  <a:pt x="13735" y="2600"/>
                </a:lnTo>
                <a:lnTo>
                  <a:pt x="13795" y="2628"/>
                </a:lnTo>
                <a:lnTo>
                  <a:pt x="13832" y="2674"/>
                </a:lnTo>
                <a:lnTo>
                  <a:pt x="13849" y="2702"/>
                </a:lnTo>
                <a:lnTo>
                  <a:pt x="13844" y="2732"/>
                </a:lnTo>
                <a:lnTo>
                  <a:pt x="13855" y="2785"/>
                </a:lnTo>
                <a:lnTo>
                  <a:pt x="13844" y="2812"/>
                </a:lnTo>
                <a:lnTo>
                  <a:pt x="13844" y="2858"/>
                </a:lnTo>
                <a:lnTo>
                  <a:pt x="13822" y="2909"/>
                </a:lnTo>
                <a:lnTo>
                  <a:pt x="13827" y="2909"/>
                </a:lnTo>
                <a:lnTo>
                  <a:pt x="13865" y="2895"/>
                </a:lnTo>
                <a:lnTo>
                  <a:pt x="13892" y="2916"/>
                </a:lnTo>
                <a:lnTo>
                  <a:pt x="13904" y="2946"/>
                </a:lnTo>
                <a:lnTo>
                  <a:pt x="13904" y="2969"/>
                </a:lnTo>
                <a:lnTo>
                  <a:pt x="13882" y="3042"/>
                </a:lnTo>
                <a:lnTo>
                  <a:pt x="13882" y="3056"/>
                </a:lnTo>
                <a:lnTo>
                  <a:pt x="13892" y="3049"/>
                </a:lnTo>
                <a:lnTo>
                  <a:pt x="13909" y="3005"/>
                </a:lnTo>
                <a:lnTo>
                  <a:pt x="13953" y="2923"/>
                </a:lnTo>
                <a:lnTo>
                  <a:pt x="13986" y="2842"/>
                </a:lnTo>
                <a:lnTo>
                  <a:pt x="14018" y="2755"/>
                </a:lnTo>
                <a:lnTo>
                  <a:pt x="14045" y="2695"/>
                </a:lnTo>
                <a:lnTo>
                  <a:pt x="14062" y="2681"/>
                </a:lnTo>
                <a:lnTo>
                  <a:pt x="14068" y="2665"/>
                </a:lnTo>
                <a:lnTo>
                  <a:pt x="14083" y="2591"/>
                </a:lnTo>
                <a:lnTo>
                  <a:pt x="14100" y="2541"/>
                </a:lnTo>
                <a:lnTo>
                  <a:pt x="14132" y="2481"/>
                </a:lnTo>
                <a:lnTo>
                  <a:pt x="14165" y="2548"/>
                </a:lnTo>
                <a:lnTo>
                  <a:pt x="14155" y="2607"/>
                </a:lnTo>
                <a:lnTo>
                  <a:pt x="14155" y="2651"/>
                </a:lnTo>
                <a:lnTo>
                  <a:pt x="14160" y="2637"/>
                </a:lnTo>
                <a:lnTo>
                  <a:pt x="14177" y="2584"/>
                </a:lnTo>
                <a:lnTo>
                  <a:pt x="14209" y="2548"/>
                </a:lnTo>
                <a:lnTo>
                  <a:pt x="14236" y="2564"/>
                </a:lnTo>
                <a:lnTo>
                  <a:pt x="14241" y="2564"/>
                </a:lnTo>
                <a:lnTo>
                  <a:pt x="14253" y="2548"/>
                </a:lnTo>
                <a:lnTo>
                  <a:pt x="14308" y="2527"/>
                </a:lnTo>
                <a:lnTo>
                  <a:pt x="14318" y="2584"/>
                </a:lnTo>
                <a:lnTo>
                  <a:pt x="14318" y="2614"/>
                </a:lnTo>
                <a:lnTo>
                  <a:pt x="14335" y="2600"/>
                </a:lnTo>
                <a:lnTo>
                  <a:pt x="14345" y="2591"/>
                </a:lnTo>
                <a:lnTo>
                  <a:pt x="14351" y="2564"/>
                </a:lnTo>
                <a:lnTo>
                  <a:pt x="14378" y="2504"/>
                </a:lnTo>
                <a:lnTo>
                  <a:pt x="14417" y="2481"/>
                </a:lnTo>
                <a:lnTo>
                  <a:pt x="14455" y="2474"/>
                </a:lnTo>
                <a:lnTo>
                  <a:pt x="14492" y="2481"/>
                </a:lnTo>
                <a:lnTo>
                  <a:pt x="14514" y="2490"/>
                </a:lnTo>
                <a:lnTo>
                  <a:pt x="14514" y="2481"/>
                </a:lnTo>
                <a:lnTo>
                  <a:pt x="14559" y="2467"/>
                </a:lnTo>
                <a:lnTo>
                  <a:pt x="14601" y="2460"/>
                </a:lnTo>
                <a:lnTo>
                  <a:pt x="14623" y="2444"/>
                </a:lnTo>
                <a:lnTo>
                  <a:pt x="14651" y="2400"/>
                </a:lnTo>
                <a:lnTo>
                  <a:pt x="14690" y="2370"/>
                </a:lnTo>
                <a:lnTo>
                  <a:pt x="14732" y="2370"/>
                </a:lnTo>
                <a:lnTo>
                  <a:pt x="14782" y="2386"/>
                </a:lnTo>
                <a:lnTo>
                  <a:pt x="14853" y="2423"/>
                </a:lnTo>
                <a:lnTo>
                  <a:pt x="14901" y="2467"/>
                </a:lnTo>
                <a:lnTo>
                  <a:pt x="14951" y="2534"/>
                </a:lnTo>
                <a:lnTo>
                  <a:pt x="14951" y="2518"/>
                </a:lnTo>
                <a:lnTo>
                  <a:pt x="14973" y="2437"/>
                </a:lnTo>
                <a:lnTo>
                  <a:pt x="15005" y="2407"/>
                </a:lnTo>
                <a:lnTo>
                  <a:pt x="15049" y="2423"/>
                </a:lnTo>
                <a:lnTo>
                  <a:pt x="15065" y="2444"/>
                </a:lnTo>
                <a:lnTo>
                  <a:pt x="15072" y="2444"/>
                </a:lnTo>
                <a:lnTo>
                  <a:pt x="15126" y="2453"/>
                </a:lnTo>
                <a:lnTo>
                  <a:pt x="15228" y="2474"/>
                </a:lnTo>
                <a:lnTo>
                  <a:pt x="15223" y="2467"/>
                </a:lnTo>
                <a:lnTo>
                  <a:pt x="15208" y="2430"/>
                </a:lnTo>
                <a:lnTo>
                  <a:pt x="15201" y="2400"/>
                </a:lnTo>
                <a:lnTo>
                  <a:pt x="15208" y="2393"/>
                </a:lnTo>
                <a:lnTo>
                  <a:pt x="15201" y="2393"/>
                </a:lnTo>
                <a:lnTo>
                  <a:pt x="15153" y="2386"/>
                </a:lnTo>
                <a:lnTo>
                  <a:pt x="15126" y="2350"/>
                </a:lnTo>
                <a:lnTo>
                  <a:pt x="15141" y="2297"/>
                </a:lnTo>
                <a:lnTo>
                  <a:pt x="15147" y="2290"/>
                </a:lnTo>
                <a:lnTo>
                  <a:pt x="15141" y="2276"/>
                </a:lnTo>
                <a:lnTo>
                  <a:pt x="15136" y="2232"/>
                </a:lnTo>
                <a:lnTo>
                  <a:pt x="15131" y="2202"/>
                </a:lnTo>
                <a:lnTo>
                  <a:pt x="15109" y="2159"/>
                </a:lnTo>
                <a:lnTo>
                  <a:pt x="15104" y="2159"/>
                </a:lnTo>
                <a:lnTo>
                  <a:pt x="15092" y="2172"/>
                </a:lnTo>
                <a:lnTo>
                  <a:pt x="15060" y="2209"/>
                </a:lnTo>
                <a:lnTo>
                  <a:pt x="15010" y="2195"/>
                </a:lnTo>
                <a:lnTo>
                  <a:pt x="14995" y="2166"/>
                </a:lnTo>
                <a:lnTo>
                  <a:pt x="14990" y="2166"/>
                </a:lnTo>
                <a:lnTo>
                  <a:pt x="14962" y="2179"/>
                </a:lnTo>
                <a:lnTo>
                  <a:pt x="14923" y="2179"/>
                </a:lnTo>
                <a:lnTo>
                  <a:pt x="14896" y="2166"/>
                </a:lnTo>
                <a:lnTo>
                  <a:pt x="14841" y="2149"/>
                </a:lnTo>
                <a:lnTo>
                  <a:pt x="14831" y="2113"/>
                </a:lnTo>
                <a:lnTo>
                  <a:pt x="14831" y="2076"/>
                </a:lnTo>
                <a:lnTo>
                  <a:pt x="14836" y="2062"/>
                </a:lnTo>
                <a:lnTo>
                  <a:pt x="14841" y="2032"/>
                </a:lnTo>
                <a:lnTo>
                  <a:pt x="14841" y="1981"/>
                </a:lnTo>
                <a:lnTo>
                  <a:pt x="14847" y="1952"/>
                </a:lnTo>
                <a:lnTo>
                  <a:pt x="14826" y="1952"/>
                </a:lnTo>
                <a:lnTo>
                  <a:pt x="14777" y="1975"/>
                </a:lnTo>
                <a:lnTo>
                  <a:pt x="14710" y="2002"/>
                </a:lnTo>
                <a:lnTo>
                  <a:pt x="14645" y="2018"/>
                </a:lnTo>
                <a:lnTo>
                  <a:pt x="14569" y="2011"/>
                </a:lnTo>
                <a:lnTo>
                  <a:pt x="14519" y="2011"/>
                </a:lnTo>
                <a:lnTo>
                  <a:pt x="14460" y="2025"/>
                </a:lnTo>
                <a:lnTo>
                  <a:pt x="14449" y="2025"/>
                </a:lnTo>
                <a:lnTo>
                  <a:pt x="14422" y="2039"/>
                </a:lnTo>
                <a:lnTo>
                  <a:pt x="14362" y="2092"/>
                </a:lnTo>
                <a:lnTo>
                  <a:pt x="14318" y="2136"/>
                </a:lnTo>
                <a:lnTo>
                  <a:pt x="14269" y="2195"/>
                </a:lnTo>
                <a:lnTo>
                  <a:pt x="14241" y="2195"/>
                </a:lnTo>
                <a:lnTo>
                  <a:pt x="14226" y="2172"/>
                </a:lnTo>
                <a:lnTo>
                  <a:pt x="14214" y="2166"/>
                </a:lnTo>
                <a:lnTo>
                  <a:pt x="14209" y="2166"/>
                </a:lnTo>
                <a:lnTo>
                  <a:pt x="14182" y="2179"/>
                </a:lnTo>
                <a:lnTo>
                  <a:pt x="14144" y="2166"/>
                </a:lnTo>
                <a:lnTo>
                  <a:pt x="14117" y="2129"/>
                </a:lnTo>
                <a:lnTo>
                  <a:pt x="14095" y="2143"/>
                </a:lnTo>
                <a:lnTo>
                  <a:pt x="14062" y="2149"/>
                </a:lnTo>
                <a:lnTo>
                  <a:pt x="13974" y="2143"/>
                </a:lnTo>
                <a:lnTo>
                  <a:pt x="13959" y="2113"/>
                </a:lnTo>
                <a:lnTo>
                  <a:pt x="13947" y="2069"/>
                </a:lnTo>
                <a:lnTo>
                  <a:pt x="13931" y="2048"/>
                </a:lnTo>
                <a:lnTo>
                  <a:pt x="13909" y="2011"/>
                </a:lnTo>
                <a:lnTo>
                  <a:pt x="13865" y="1908"/>
                </a:lnTo>
                <a:lnTo>
                  <a:pt x="13822" y="1871"/>
                </a:lnTo>
                <a:lnTo>
                  <a:pt x="13790" y="1855"/>
                </a:lnTo>
                <a:lnTo>
                  <a:pt x="13686" y="1834"/>
                </a:lnTo>
                <a:lnTo>
                  <a:pt x="13674" y="1827"/>
                </a:lnTo>
                <a:lnTo>
                  <a:pt x="13626" y="1871"/>
                </a:lnTo>
                <a:lnTo>
                  <a:pt x="13619" y="1892"/>
                </a:lnTo>
                <a:lnTo>
                  <a:pt x="13604" y="1922"/>
                </a:lnTo>
                <a:lnTo>
                  <a:pt x="13577" y="1952"/>
                </a:lnTo>
                <a:lnTo>
                  <a:pt x="13549" y="1908"/>
                </a:lnTo>
                <a:lnTo>
                  <a:pt x="13544" y="1878"/>
                </a:lnTo>
                <a:lnTo>
                  <a:pt x="13544" y="1834"/>
                </a:lnTo>
                <a:lnTo>
                  <a:pt x="13549" y="1781"/>
                </a:lnTo>
                <a:lnTo>
                  <a:pt x="13549" y="1760"/>
                </a:lnTo>
                <a:lnTo>
                  <a:pt x="13537" y="1754"/>
                </a:lnTo>
                <a:lnTo>
                  <a:pt x="13527" y="1708"/>
                </a:lnTo>
                <a:lnTo>
                  <a:pt x="13527" y="1694"/>
                </a:lnTo>
                <a:lnTo>
                  <a:pt x="13505" y="1680"/>
                </a:lnTo>
                <a:lnTo>
                  <a:pt x="13483" y="1643"/>
                </a:lnTo>
                <a:close/>
                <a:moveTo>
                  <a:pt x="213" y="1781"/>
                </a:moveTo>
                <a:lnTo>
                  <a:pt x="208" y="1804"/>
                </a:lnTo>
                <a:lnTo>
                  <a:pt x="223" y="1790"/>
                </a:lnTo>
                <a:lnTo>
                  <a:pt x="213" y="1781"/>
                </a:lnTo>
                <a:close/>
                <a:moveTo>
                  <a:pt x="12655" y="1818"/>
                </a:moveTo>
                <a:lnTo>
                  <a:pt x="12578" y="1892"/>
                </a:lnTo>
                <a:lnTo>
                  <a:pt x="12551" y="1878"/>
                </a:lnTo>
                <a:lnTo>
                  <a:pt x="12501" y="1928"/>
                </a:lnTo>
                <a:lnTo>
                  <a:pt x="12447" y="1958"/>
                </a:lnTo>
                <a:lnTo>
                  <a:pt x="12317" y="2011"/>
                </a:lnTo>
                <a:lnTo>
                  <a:pt x="12278" y="2018"/>
                </a:lnTo>
                <a:lnTo>
                  <a:pt x="12240" y="2011"/>
                </a:lnTo>
                <a:lnTo>
                  <a:pt x="12201" y="1981"/>
                </a:lnTo>
                <a:lnTo>
                  <a:pt x="12196" y="1995"/>
                </a:lnTo>
                <a:lnTo>
                  <a:pt x="12181" y="2025"/>
                </a:lnTo>
                <a:lnTo>
                  <a:pt x="12164" y="2032"/>
                </a:lnTo>
                <a:lnTo>
                  <a:pt x="12164" y="2444"/>
                </a:lnTo>
                <a:lnTo>
                  <a:pt x="12141" y="2467"/>
                </a:lnTo>
                <a:lnTo>
                  <a:pt x="12126" y="2497"/>
                </a:lnTo>
                <a:lnTo>
                  <a:pt x="12099" y="2504"/>
                </a:lnTo>
                <a:lnTo>
                  <a:pt x="12005" y="2584"/>
                </a:lnTo>
                <a:lnTo>
                  <a:pt x="11995" y="2600"/>
                </a:lnTo>
                <a:lnTo>
                  <a:pt x="11973" y="2658"/>
                </a:lnTo>
                <a:lnTo>
                  <a:pt x="11945" y="2718"/>
                </a:lnTo>
                <a:lnTo>
                  <a:pt x="11940" y="2739"/>
                </a:lnTo>
                <a:lnTo>
                  <a:pt x="11940" y="2762"/>
                </a:lnTo>
                <a:lnTo>
                  <a:pt x="11983" y="2791"/>
                </a:lnTo>
                <a:lnTo>
                  <a:pt x="12005" y="2842"/>
                </a:lnTo>
                <a:lnTo>
                  <a:pt x="12017" y="2895"/>
                </a:lnTo>
                <a:lnTo>
                  <a:pt x="12017" y="2953"/>
                </a:lnTo>
                <a:lnTo>
                  <a:pt x="11990" y="3019"/>
                </a:lnTo>
                <a:lnTo>
                  <a:pt x="11990" y="3042"/>
                </a:lnTo>
                <a:lnTo>
                  <a:pt x="11990" y="3137"/>
                </a:lnTo>
                <a:lnTo>
                  <a:pt x="11978" y="3167"/>
                </a:lnTo>
                <a:lnTo>
                  <a:pt x="11990" y="3226"/>
                </a:lnTo>
                <a:lnTo>
                  <a:pt x="11990" y="3254"/>
                </a:lnTo>
                <a:lnTo>
                  <a:pt x="11973" y="3358"/>
                </a:lnTo>
                <a:lnTo>
                  <a:pt x="11983" y="3381"/>
                </a:lnTo>
                <a:lnTo>
                  <a:pt x="12022" y="3431"/>
                </a:lnTo>
                <a:lnTo>
                  <a:pt x="12055" y="3454"/>
                </a:lnTo>
                <a:lnTo>
                  <a:pt x="12099" y="3468"/>
                </a:lnTo>
                <a:lnTo>
                  <a:pt x="12131" y="3505"/>
                </a:lnTo>
                <a:lnTo>
                  <a:pt x="12147" y="3542"/>
                </a:lnTo>
                <a:lnTo>
                  <a:pt x="12169" y="3558"/>
                </a:lnTo>
                <a:lnTo>
                  <a:pt x="12208" y="3572"/>
                </a:lnTo>
                <a:lnTo>
                  <a:pt x="12245" y="3608"/>
                </a:lnTo>
                <a:lnTo>
                  <a:pt x="12305" y="3696"/>
                </a:lnTo>
                <a:lnTo>
                  <a:pt x="12327" y="3756"/>
                </a:lnTo>
                <a:lnTo>
                  <a:pt x="12372" y="3799"/>
                </a:lnTo>
                <a:lnTo>
                  <a:pt x="12441" y="3843"/>
                </a:lnTo>
                <a:lnTo>
                  <a:pt x="12501" y="3896"/>
                </a:lnTo>
                <a:lnTo>
                  <a:pt x="12528" y="3947"/>
                </a:lnTo>
                <a:lnTo>
                  <a:pt x="12545" y="4050"/>
                </a:lnTo>
                <a:lnTo>
                  <a:pt x="12556" y="4227"/>
                </a:lnTo>
                <a:lnTo>
                  <a:pt x="12562" y="4294"/>
                </a:lnTo>
                <a:lnTo>
                  <a:pt x="12562" y="4301"/>
                </a:lnTo>
                <a:lnTo>
                  <a:pt x="12568" y="4322"/>
                </a:lnTo>
                <a:lnTo>
                  <a:pt x="12573" y="4338"/>
                </a:lnTo>
                <a:lnTo>
                  <a:pt x="12605" y="4359"/>
                </a:lnTo>
                <a:lnTo>
                  <a:pt x="12610" y="4425"/>
                </a:lnTo>
                <a:lnTo>
                  <a:pt x="12595" y="4485"/>
                </a:lnTo>
                <a:lnTo>
                  <a:pt x="12590" y="4543"/>
                </a:lnTo>
                <a:lnTo>
                  <a:pt x="12595" y="4616"/>
                </a:lnTo>
                <a:lnTo>
                  <a:pt x="12605" y="4683"/>
                </a:lnTo>
                <a:lnTo>
                  <a:pt x="12617" y="4736"/>
                </a:lnTo>
                <a:lnTo>
                  <a:pt x="12649" y="4773"/>
                </a:lnTo>
                <a:lnTo>
                  <a:pt x="12719" y="4810"/>
                </a:lnTo>
                <a:lnTo>
                  <a:pt x="12764" y="4860"/>
                </a:lnTo>
                <a:lnTo>
                  <a:pt x="12774" y="4911"/>
                </a:lnTo>
                <a:lnTo>
                  <a:pt x="13795" y="4920"/>
                </a:lnTo>
                <a:lnTo>
                  <a:pt x="13795" y="4830"/>
                </a:lnTo>
                <a:lnTo>
                  <a:pt x="13805" y="4780"/>
                </a:lnTo>
                <a:lnTo>
                  <a:pt x="13800" y="4757"/>
                </a:lnTo>
                <a:lnTo>
                  <a:pt x="13790" y="4727"/>
                </a:lnTo>
                <a:lnTo>
                  <a:pt x="13783" y="4699"/>
                </a:lnTo>
                <a:lnTo>
                  <a:pt x="13778" y="4639"/>
                </a:lnTo>
                <a:lnTo>
                  <a:pt x="13768" y="4616"/>
                </a:lnTo>
                <a:lnTo>
                  <a:pt x="13762" y="4580"/>
                </a:lnTo>
                <a:lnTo>
                  <a:pt x="13768" y="4552"/>
                </a:lnTo>
                <a:lnTo>
                  <a:pt x="13762" y="4543"/>
                </a:lnTo>
                <a:lnTo>
                  <a:pt x="13762" y="4515"/>
                </a:lnTo>
                <a:lnTo>
                  <a:pt x="13762" y="4499"/>
                </a:lnTo>
                <a:lnTo>
                  <a:pt x="13756" y="4448"/>
                </a:lnTo>
                <a:lnTo>
                  <a:pt x="13762" y="4405"/>
                </a:lnTo>
                <a:lnTo>
                  <a:pt x="13768" y="4368"/>
                </a:lnTo>
                <a:lnTo>
                  <a:pt x="13795" y="4264"/>
                </a:lnTo>
                <a:lnTo>
                  <a:pt x="13795" y="4227"/>
                </a:lnTo>
                <a:lnTo>
                  <a:pt x="13805" y="4184"/>
                </a:lnTo>
                <a:lnTo>
                  <a:pt x="13832" y="4094"/>
                </a:lnTo>
                <a:lnTo>
                  <a:pt x="13827" y="4050"/>
                </a:lnTo>
                <a:lnTo>
                  <a:pt x="13822" y="4020"/>
                </a:lnTo>
                <a:lnTo>
                  <a:pt x="13827" y="3977"/>
                </a:lnTo>
                <a:lnTo>
                  <a:pt x="13832" y="3926"/>
                </a:lnTo>
                <a:lnTo>
                  <a:pt x="13849" y="3859"/>
                </a:lnTo>
                <a:lnTo>
                  <a:pt x="13877" y="3799"/>
                </a:lnTo>
                <a:lnTo>
                  <a:pt x="13899" y="3779"/>
                </a:lnTo>
                <a:lnTo>
                  <a:pt x="13904" y="3756"/>
                </a:lnTo>
                <a:lnTo>
                  <a:pt x="13892" y="3712"/>
                </a:lnTo>
                <a:lnTo>
                  <a:pt x="13899" y="3645"/>
                </a:lnTo>
                <a:lnTo>
                  <a:pt x="13914" y="3549"/>
                </a:lnTo>
                <a:lnTo>
                  <a:pt x="13931" y="3484"/>
                </a:lnTo>
                <a:lnTo>
                  <a:pt x="13953" y="3431"/>
                </a:lnTo>
                <a:lnTo>
                  <a:pt x="13964" y="3394"/>
                </a:lnTo>
                <a:lnTo>
                  <a:pt x="13969" y="3365"/>
                </a:lnTo>
                <a:lnTo>
                  <a:pt x="13959" y="3358"/>
                </a:lnTo>
                <a:lnTo>
                  <a:pt x="13947" y="3337"/>
                </a:lnTo>
                <a:lnTo>
                  <a:pt x="13919" y="3358"/>
                </a:lnTo>
                <a:lnTo>
                  <a:pt x="13909" y="3351"/>
                </a:lnTo>
                <a:lnTo>
                  <a:pt x="13892" y="3381"/>
                </a:lnTo>
                <a:lnTo>
                  <a:pt x="13865" y="3454"/>
                </a:lnTo>
                <a:lnTo>
                  <a:pt x="13844" y="3491"/>
                </a:lnTo>
                <a:lnTo>
                  <a:pt x="13817" y="3505"/>
                </a:lnTo>
                <a:lnTo>
                  <a:pt x="13805" y="3521"/>
                </a:lnTo>
                <a:lnTo>
                  <a:pt x="13795" y="3558"/>
                </a:lnTo>
                <a:lnTo>
                  <a:pt x="13756" y="3565"/>
                </a:lnTo>
                <a:lnTo>
                  <a:pt x="13718" y="3535"/>
                </a:lnTo>
                <a:lnTo>
                  <a:pt x="13708" y="3475"/>
                </a:lnTo>
                <a:lnTo>
                  <a:pt x="13723" y="3417"/>
                </a:lnTo>
                <a:lnTo>
                  <a:pt x="13740" y="3358"/>
                </a:lnTo>
                <a:lnTo>
                  <a:pt x="13778" y="3284"/>
                </a:lnTo>
                <a:lnTo>
                  <a:pt x="13778" y="3254"/>
                </a:lnTo>
                <a:lnTo>
                  <a:pt x="13790" y="3217"/>
                </a:lnTo>
                <a:lnTo>
                  <a:pt x="13849" y="3180"/>
                </a:lnTo>
                <a:lnTo>
                  <a:pt x="13865" y="3167"/>
                </a:lnTo>
                <a:lnTo>
                  <a:pt x="13865" y="3153"/>
                </a:lnTo>
                <a:lnTo>
                  <a:pt x="13860" y="3153"/>
                </a:lnTo>
                <a:lnTo>
                  <a:pt x="13837" y="3107"/>
                </a:lnTo>
                <a:lnTo>
                  <a:pt x="13827" y="3063"/>
                </a:lnTo>
                <a:lnTo>
                  <a:pt x="13827" y="3026"/>
                </a:lnTo>
                <a:lnTo>
                  <a:pt x="13837" y="2982"/>
                </a:lnTo>
                <a:lnTo>
                  <a:pt x="13805" y="2989"/>
                </a:lnTo>
                <a:lnTo>
                  <a:pt x="13778" y="2976"/>
                </a:lnTo>
                <a:lnTo>
                  <a:pt x="13768" y="2939"/>
                </a:lnTo>
                <a:lnTo>
                  <a:pt x="13768" y="2902"/>
                </a:lnTo>
                <a:lnTo>
                  <a:pt x="13773" y="2879"/>
                </a:lnTo>
                <a:lnTo>
                  <a:pt x="13790" y="2835"/>
                </a:lnTo>
                <a:lnTo>
                  <a:pt x="13795" y="2791"/>
                </a:lnTo>
                <a:lnTo>
                  <a:pt x="13795" y="2775"/>
                </a:lnTo>
                <a:lnTo>
                  <a:pt x="13790" y="2739"/>
                </a:lnTo>
                <a:lnTo>
                  <a:pt x="13790" y="2725"/>
                </a:lnTo>
                <a:lnTo>
                  <a:pt x="13790" y="2718"/>
                </a:lnTo>
                <a:lnTo>
                  <a:pt x="13762" y="2695"/>
                </a:lnTo>
                <a:lnTo>
                  <a:pt x="13674" y="2644"/>
                </a:lnTo>
                <a:lnTo>
                  <a:pt x="13686" y="2577"/>
                </a:lnTo>
                <a:lnTo>
                  <a:pt x="13686" y="2571"/>
                </a:lnTo>
                <a:lnTo>
                  <a:pt x="13674" y="2554"/>
                </a:lnTo>
                <a:lnTo>
                  <a:pt x="13609" y="2527"/>
                </a:lnTo>
                <a:lnTo>
                  <a:pt x="13560" y="2511"/>
                </a:lnTo>
                <a:lnTo>
                  <a:pt x="13505" y="2511"/>
                </a:lnTo>
                <a:lnTo>
                  <a:pt x="13468" y="2504"/>
                </a:lnTo>
                <a:lnTo>
                  <a:pt x="13423" y="2497"/>
                </a:lnTo>
                <a:lnTo>
                  <a:pt x="13319" y="2416"/>
                </a:lnTo>
                <a:lnTo>
                  <a:pt x="12932" y="2269"/>
                </a:lnTo>
                <a:lnTo>
                  <a:pt x="12890" y="2143"/>
                </a:lnTo>
                <a:lnTo>
                  <a:pt x="12856" y="2122"/>
                </a:lnTo>
                <a:lnTo>
                  <a:pt x="12835" y="2129"/>
                </a:lnTo>
                <a:lnTo>
                  <a:pt x="12823" y="2099"/>
                </a:lnTo>
                <a:lnTo>
                  <a:pt x="12818" y="2099"/>
                </a:lnTo>
                <a:lnTo>
                  <a:pt x="12786" y="2085"/>
                </a:lnTo>
                <a:lnTo>
                  <a:pt x="12731" y="2039"/>
                </a:lnTo>
                <a:lnTo>
                  <a:pt x="12719" y="2048"/>
                </a:lnTo>
                <a:lnTo>
                  <a:pt x="12644" y="2092"/>
                </a:lnTo>
                <a:lnTo>
                  <a:pt x="12610" y="2039"/>
                </a:lnTo>
                <a:lnTo>
                  <a:pt x="12637" y="1975"/>
                </a:lnTo>
                <a:lnTo>
                  <a:pt x="12644" y="1952"/>
                </a:lnTo>
                <a:lnTo>
                  <a:pt x="12644" y="1922"/>
                </a:lnTo>
                <a:lnTo>
                  <a:pt x="12660" y="1878"/>
                </a:lnTo>
                <a:lnTo>
                  <a:pt x="12682" y="1827"/>
                </a:lnTo>
                <a:lnTo>
                  <a:pt x="12665" y="1818"/>
                </a:lnTo>
                <a:lnTo>
                  <a:pt x="12655" y="1818"/>
                </a:lnTo>
                <a:close/>
                <a:moveTo>
                  <a:pt x="245" y="2223"/>
                </a:moveTo>
                <a:lnTo>
                  <a:pt x="245" y="2232"/>
                </a:lnTo>
                <a:lnTo>
                  <a:pt x="245" y="2223"/>
                </a:lnTo>
                <a:close/>
                <a:moveTo>
                  <a:pt x="344" y="2313"/>
                </a:moveTo>
                <a:lnTo>
                  <a:pt x="317" y="2320"/>
                </a:lnTo>
                <a:lnTo>
                  <a:pt x="344" y="2320"/>
                </a:lnTo>
                <a:lnTo>
                  <a:pt x="344" y="2313"/>
                </a:lnTo>
                <a:close/>
                <a:moveTo>
                  <a:pt x="414" y="2363"/>
                </a:moveTo>
                <a:lnTo>
                  <a:pt x="360" y="2393"/>
                </a:lnTo>
                <a:lnTo>
                  <a:pt x="283" y="2393"/>
                </a:lnTo>
                <a:lnTo>
                  <a:pt x="278" y="2600"/>
                </a:lnTo>
                <a:lnTo>
                  <a:pt x="290" y="2798"/>
                </a:lnTo>
                <a:lnTo>
                  <a:pt x="278" y="2865"/>
                </a:lnTo>
                <a:lnTo>
                  <a:pt x="283" y="2923"/>
                </a:lnTo>
                <a:lnTo>
                  <a:pt x="240" y="3365"/>
                </a:lnTo>
                <a:lnTo>
                  <a:pt x="245" y="3454"/>
                </a:lnTo>
                <a:lnTo>
                  <a:pt x="240" y="3549"/>
                </a:lnTo>
                <a:lnTo>
                  <a:pt x="245" y="3622"/>
                </a:lnTo>
                <a:lnTo>
                  <a:pt x="223" y="3689"/>
                </a:lnTo>
                <a:lnTo>
                  <a:pt x="213" y="3880"/>
                </a:lnTo>
                <a:lnTo>
                  <a:pt x="208" y="4147"/>
                </a:lnTo>
                <a:lnTo>
                  <a:pt x="191" y="4175"/>
                </a:lnTo>
                <a:lnTo>
                  <a:pt x="164" y="4278"/>
                </a:lnTo>
                <a:lnTo>
                  <a:pt x="208" y="4308"/>
                </a:lnTo>
                <a:lnTo>
                  <a:pt x="141" y="4395"/>
                </a:lnTo>
                <a:lnTo>
                  <a:pt x="131" y="4395"/>
                </a:lnTo>
                <a:lnTo>
                  <a:pt x="92" y="4610"/>
                </a:lnTo>
                <a:lnTo>
                  <a:pt x="72" y="4669"/>
                </a:lnTo>
                <a:lnTo>
                  <a:pt x="60" y="4736"/>
                </a:lnTo>
                <a:lnTo>
                  <a:pt x="92" y="4824"/>
                </a:lnTo>
                <a:lnTo>
                  <a:pt x="109" y="4897"/>
                </a:lnTo>
                <a:lnTo>
                  <a:pt x="104" y="5038"/>
                </a:lnTo>
                <a:lnTo>
                  <a:pt x="109" y="5088"/>
                </a:lnTo>
                <a:lnTo>
                  <a:pt x="126" y="5199"/>
                </a:lnTo>
                <a:lnTo>
                  <a:pt x="164" y="5258"/>
                </a:lnTo>
                <a:lnTo>
                  <a:pt x="1277" y="5258"/>
                </a:lnTo>
                <a:lnTo>
                  <a:pt x="1936" y="5258"/>
                </a:lnTo>
                <a:lnTo>
                  <a:pt x="2831" y="5258"/>
                </a:lnTo>
                <a:lnTo>
                  <a:pt x="2826" y="4043"/>
                </a:lnTo>
                <a:lnTo>
                  <a:pt x="2831" y="4036"/>
                </a:lnTo>
                <a:lnTo>
                  <a:pt x="2853" y="3933"/>
                </a:lnTo>
                <a:lnTo>
                  <a:pt x="2859" y="3896"/>
                </a:lnTo>
                <a:lnTo>
                  <a:pt x="2847" y="3859"/>
                </a:lnTo>
                <a:lnTo>
                  <a:pt x="2859" y="3816"/>
                </a:lnTo>
                <a:lnTo>
                  <a:pt x="2869" y="3793"/>
                </a:lnTo>
                <a:lnTo>
                  <a:pt x="2869" y="3786"/>
                </a:lnTo>
                <a:lnTo>
                  <a:pt x="2859" y="3770"/>
                </a:lnTo>
                <a:lnTo>
                  <a:pt x="2841" y="3756"/>
                </a:lnTo>
                <a:lnTo>
                  <a:pt x="2792" y="3749"/>
                </a:lnTo>
                <a:lnTo>
                  <a:pt x="2760" y="3689"/>
                </a:lnTo>
                <a:lnTo>
                  <a:pt x="2760" y="3602"/>
                </a:lnTo>
                <a:lnTo>
                  <a:pt x="2792" y="3491"/>
                </a:lnTo>
                <a:lnTo>
                  <a:pt x="2859" y="3351"/>
                </a:lnTo>
                <a:lnTo>
                  <a:pt x="2891" y="3263"/>
                </a:lnTo>
                <a:lnTo>
                  <a:pt x="2896" y="3203"/>
                </a:lnTo>
                <a:lnTo>
                  <a:pt x="2935" y="3070"/>
                </a:lnTo>
                <a:lnTo>
                  <a:pt x="3005" y="2865"/>
                </a:lnTo>
                <a:lnTo>
                  <a:pt x="3032" y="2748"/>
                </a:lnTo>
                <a:lnTo>
                  <a:pt x="3017" y="2711"/>
                </a:lnTo>
                <a:lnTo>
                  <a:pt x="2990" y="2658"/>
                </a:lnTo>
                <a:lnTo>
                  <a:pt x="2928" y="2607"/>
                </a:lnTo>
                <a:lnTo>
                  <a:pt x="2886" y="2534"/>
                </a:lnTo>
                <a:lnTo>
                  <a:pt x="2886" y="2527"/>
                </a:lnTo>
                <a:lnTo>
                  <a:pt x="2809" y="2527"/>
                </a:lnTo>
                <a:lnTo>
                  <a:pt x="2117" y="2527"/>
                </a:lnTo>
                <a:lnTo>
                  <a:pt x="2105" y="2534"/>
                </a:lnTo>
                <a:lnTo>
                  <a:pt x="2045" y="2564"/>
                </a:lnTo>
                <a:lnTo>
                  <a:pt x="1953" y="2571"/>
                </a:lnTo>
                <a:lnTo>
                  <a:pt x="1768" y="2644"/>
                </a:lnTo>
                <a:lnTo>
                  <a:pt x="1691" y="2695"/>
                </a:lnTo>
                <a:lnTo>
                  <a:pt x="1609" y="2725"/>
                </a:lnTo>
                <a:lnTo>
                  <a:pt x="1473" y="2748"/>
                </a:lnTo>
                <a:lnTo>
                  <a:pt x="1347" y="2785"/>
                </a:lnTo>
                <a:lnTo>
                  <a:pt x="1282" y="2785"/>
                </a:lnTo>
                <a:lnTo>
                  <a:pt x="1255" y="2748"/>
                </a:lnTo>
                <a:lnTo>
                  <a:pt x="1205" y="2732"/>
                </a:lnTo>
                <a:lnTo>
                  <a:pt x="1113" y="2732"/>
                </a:lnTo>
                <a:lnTo>
                  <a:pt x="1041" y="2748"/>
                </a:lnTo>
                <a:lnTo>
                  <a:pt x="960" y="2812"/>
                </a:lnTo>
                <a:lnTo>
                  <a:pt x="910" y="2821"/>
                </a:lnTo>
                <a:lnTo>
                  <a:pt x="769" y="2798"/>
                </a:lnTo>
                <a:lnTo>
                  <a:pt x="731" y="2791"/>
                </a:lnTo>
                <a:lnTo>
                  <a:pt x="687" y="2748"/>
                </a:lnTo>
                <a:lnTo>
                  <a:pt x="677" y="2674"/>
                </a:lnTo>
                <a:lnTo>
                  <a:pt x="644" y="2511"/>
                </a:lnTo>
                <a:lnTo>
                  <a:pt x="610" y="2430"/>
                </a:lnTo>
                <a:lnTo>
                  <a:pt x="583" y="2400"/>
                </a:lnTo>
                <a:lnTo>
                  <a:pt x="568" y="2393"/>
                </a:lnTo>
                <a:lnTo>
                  <a:pt x="523" y="2416"/>
                </a:lnTo>
                <a:lnTo>
                  <a:pt x="491" y="2423"/>
                </a:lnTo>
                <a:lnTo>
                  <a:pt x="441" y="2407"/>
                </a:lnTo>
                <a:lnTo>
                  <a:pt x="414" y="2363"/>
                </a:lnTo>
                <a:close/>
                <a:moveTo>
                  <a:pt x="7768" y="2564"/>
                </a:moveTo>
                <a:lnTo>
                  <a:pt x="7768" y="3197"/>
                </a:lnTo>
                <a:lnTo>
                  <a:pt x="7768" y="3240"/>
                </a:lnTo>
                <a:lnTo>
                  <a:pt x="7756" y="3240"/>
                </a:lnTo>
                <a:lnTo>
                  <a:pt x="7756" y="4573"/>
                </a:lnTo>
                <a:lnTo>
                  <a:pt x="9835" y="4573"/>
                </a:lnTo>
                <a:lnTo>
                  <a:pt x="9955" y="4683"/>
                </a:lnTo>
                <a:lnTo>
                  <a:pt x="10004" y="4706"/>
                </a:lnTo>
                <a:lnTo>
                  <a:pt x="10036" y="4683"/>
                </a:lnTo>
                <a:lnTo>
                  <a:pt x="10101" y="4662"/>
                </a:lnTo>
                <a:lnTo>
                  <a:pt x="10210" y="4653"/>
                </a:lnTo>
                <a:lnTo>
                  <a:pt x="10292" y="4676"/>
                </a:lnTo>
                <a:lnTo>
                  <a:pt x="10326" y="4713"/>
                </a:lnTo>
                <a:lnTo>
                  <a:pt x="10374" y="4743"/>
                </a:lnTo>
                <a:lnTo>
                  <a:pt x="10456" y="4787"/>
                </a:lnTo>
                <a:lnTo>
                  <a:pt x="10483" y="4810"/>
                </a:lnTo>
                <a:lnTo>
                  <a:pt x="10483" y="4780"/>
                </a:lnTo>
                <a:lnTo>
                  <a:pt x="10490" y="4736"/>
                </a:lnTo>
                <a:lnTo>
                  <a:pt x="10510" y="4699"/>
                </a:lnTo>
                <a:lnTo>
                  <a:pt x="10527" y="4626"/>
                </a:lnTo>
                <a:lnTo>
                  <a:pt x="10532" y="4566"/>
                </a:lnTo>
                <a:lnTo>
                  <a:pt x="10544" y="4536"/>
                </a:lnTo>
                <a:lnTo>
                  <a:pt x="10544" y="4522"/>
                </a:lnTo>
                <a:lnTo>
                  <a:pt x="10538" y="4499"/>
                </a:lnTo>
                <a:lnTo>
                  <a:pt x="10517" y="4478"/>
                </a:lnTo>
                <a:lnTo>
                  <a:pt x="10505" y="4448"/>
                </a:lnTo>
                <a:lnTo>
                  <a:pt x="10505" y="4405"/>
                </a:lnTo>
                <a:lnTo>
                  <a:pt x="10517" y="4375"/>
                </a:lnTo>
                <a:lnTo>
                  <a:pt x="10517" y="4368"/>
                </a:lnTo>
                <a:lnTo>
                  <a:pt x="10500" y="4315"/>
                </a:lnTo>
                <a:lnTo>
                  <a:pt x="10490" y="4234"/>
                </a:lnTo>
                <a:lnTo>
                  <a:pt x="10549" y="4227"/>
                </a:lnTo>
                <a:lnTo>
                  <a:pt x="10549" y="3005"/>
                </a:lnTo>
                <a:lnTo>
                  <a:pt x="10527" y="2969"/>
                </a:lnTo>
                <a:lnTo>
                  <a:pt x="10463" y="2923"/>
                </a:lnTo>
                <a:lnTo>
                  <a:pt x="10445" y="2895"/>
                </a:lnTo>
                <a:lnTo>
                  <a:pt x="10401" y="2785"/>
                </a:lnTo>
                <a:lnTo>
                  <a:pt x="10396" y="2748"/>
                </a:lnTo>
                <a:lnTo>
                  <a:pt x="10418" y="2711"/>
                </a:lnTo>
                <a:lnTo>
                  <a:pt x="10478" y="2637"/>
                </a:lnTo>
                <a:lnTo>
                  <a:pt x="10490" y="2614"/>
                </a:lnTo>
                <a:lnTo>
                  <a:pt x="10500" y="2564"/>
                </a:lnTo>
                <a:lnTo>
                  <a:pt x="9010" y="2564"/>
                </a:lnTo>
                <a:lnTo>
                  <a:pt x="7768" y="2564"/>
                </a:lnTo>
                <a:close/>
                <a:moveTo>
                  <a:pt x="14662" y="2607"/>
                </a:moveTo>
                <a:lnTo>
                  <a:pt x="14635" y="2658"/>
                </a:lnTo>
                <a:lnTo>
                  <a:pt x="14618" y="2725"/>
                </a:lnTo>
                <a:lnTo>
                  <a:pt x="14618" y="2791"/>
                </a:lnTo>
                <a:lnTo>
                  <a:pt x="14651" y="2821"/>
                </a:lnTo>
                <a:lnTo>
                  <a:pt x="14673" y="2812"/>
                </a:lnTo>
                <a:lnTo>
                  <a:pt x="14705" y="2785"/>
                </a:lnTo>
                <a:lnTo>
                  <a:pt x="14717" y="2739"/>
                </a:lnTo>
                <a:lnTo>
                  <a:pt x="14717" y="2681"/>
                </a:lnTo>
                <a:lnTo>
                  <a:pt x="14727" y="2644"/>
                </a:lnTo>
                <a:lnTo>
                  <a:pt x="14662" y="2607"/>
                </a:lnTo>
                <a:close/>
                <a:moveTo>
                  <a:pt x="14968" y="2681"/>
                </a:moveTo>
                <a:lnTo>
                  <a:pt x="14956" y="2688"/>
                </a:lnTo>
                <a:lnTo>
                  <a:pt x="14923" y="2695"/>
                </a:lnTo>
                <a:lnTo>
                  <a:pt x="14913" y="2688"/>
                </a:lnTo>
                <a:lnTo>
                  <a:pt x="14901" y="2725"/>
                </a:lnTo>
                <a:lnTo>
                  <a:pt x="14881" y="2762"/>
                </a:lnTo>
                <a:lnTo>
                  <a:pt x="14869" y="2785"/>
                </a:lnTo>
                <a:lnTo>
                  <a:pt x="14864" y="2812"/>
                </a:lnTo>
                <a:lnTo>
                  <a:pt x="14869" y="2835"/>
                </a:lnTo>
                <a:lnTo>
                  <a:pt x="14874" y="2849"/>
                </a:lnTo>
                <a:lnTo>
                  <a:pt x="14886" y="2858"/>
                </a:lnTo>
                <a:lnTo>
                  <a:pt x="14913" y="2872"/>
                </a:lnTo>
                <a:lnTo>
                  <a:pt x="14935" y="2923"/>
                </a:lnTo>
                <a:lnTo>
                  <a:pt x="14891" y="2959"/>
                </a:lnTo>
                <a:lnTo>
                  <a:pt x="14864" y="2976"/>
                </a:lnTo>
                <a:lnTo>
                  <a:pt x="14831" y="2976"/>
                </a:lnTo>
                <a:lnTo>
                  <a:pt x="14804" y="2989"/>
                </a:lnTo>
                <a:lnTo>
                  <a:pt x="14772" y="3012"/>
                </a:lnTo>
                <a:lnTo>
                  <a:pt x="14755" y="3026"/>
                </a:lnTo>
                <a:lnTo>
                  <a:pt x="14755" y="3042"/>
                </a:lnTo>
                <a:lnTo>
                  <a:pt x="14755" y="3070"/>
                </a:lnTo>
                <a:lnTo>
                  <a:pt x="14760" y="3153"/>
                </a:lnTo>
                <a:lnTo>
                  <a:pt x="14755" y="3197"/>
                </a:lnTo>
                <a:lnTo>
                  <a:pt x="14717" y="3344"/>
                </a:lnTo>
                <a:lnTo>
                  <a:pt x="14673" y="3431"/>
                </a:lnTo>
                <a:lnTo>
                  <a:pt x="14645" y="3388"/>
                </a:lnTo>
                <a:lnTo>
                  <a:pt x="14628" y="3394"/>
                </a:lnTo>
                <a:lnTo>
                  <a:pt x="14601" y="3337"/>
                </a:lnTo>
                <a:lnTo>
                  <a:pt x="14608" y="3284"/>
                </a:lnTo>
                <a:lnTo>
                  <a:pt x="14618" y="3233"/>
                </a:lnTo>
                <a:lnTo>
                  <a:pt x="14613" y="3226"/>
                </a:lnTo>
                <a:lnTo>
                  <a:pt x="14623" y="3167"/>
                </a:lnTo>
                <a:lnTo>
                  <a:pt x="14601" y="3226"/>
                </a:lnTo>
                <a:lnTo>
                  <a:pt x="14559" y="3277"/>
                </a:lnTo>
                <a:lnTo>
                  <a:pt x="14531" y="3263"/>
                </a:lnTo>
                <a:lnTo>
                  <a:pt x="14519" y="3284"/>
                </a:lnTo>
                <a:lnTo>
                  <a:pt x="14499" y="3307"/>
                </a:lnTo>
                <a:lnTo>
                  <a:pt x="14487" y="3374"/>
                </a:lnTo>
                <a:lnTo>
                  <a:pt x="14472" y="3417"/>
                </a:lnTo>
                <a:lnTo>
                  <a:pt x="14427" y="3438"/>
                </a:lnTo>
                <a:lnTo>
                  <a:pt x="14432" y="3468"/>
                </a:lnTo>
                <a:lnTo>
                  <a:pt x="14437" y="3528"/>
                </a:lnTo>
                <a:lnTo>
                  <a:pt x="14427" y="3615"/>
                </a:lnTo>
                <a:lnTo>
                  <a:pt x="14417" y="3689"/>
                </a:lnTo>
                <a:lnTo>
                  <a:pt x="14390" y="3763"/>
                </a:lnTo>
                <a:lnTo>
                  <a:pt x="14368" y="3816"/>
                </a:lnTo>
                <a:lnTo>
                  <a:pt x="14335" y="3873"/>
                </a:lnTo>
                <a:lnTo>
                  <a:pt x="14345" y="3917"/>
                </a:lnTo>
                <a:lnTo>
                  <a:pt x="14356" y="3963"/>
                </a:lnTo>
                <a:lnTo>
                  <a:pt x="14362" y="4043"/>
                </a:lnTo>
                <a:lnTo>
                  <a:pt x="14356" y="4080"/>
                </a:lnTo>
                <a:lnTo>
                  <a:pt x="14323" y="4168"/>
                </a:lnTo>
                <a:lnTo>
                  <a:pt x="14362" y="4315"/>
                </a:lnTo>
                <a:lnTo>
                  <a:pt x="14400" y="4442"/>
                </a:lnTo>
                <a:lnTo>
                  <a:pt x="14432" y="4580"/>
                </a:lnTo>
                <a:lnTo>
                  <a:pt x="14444" y="4676"/>
                </a:lnTo>
                <a:lnTo>
                  <a:pt x="14444" y="4773"/>
                </a:lnTo>
                <a:lnTo>
                  <a:pt x="14437" y="4853"/>
                </a:lnTo>
                <a:lnTo>
                  <a:pt x="14427" y="4941"/>
                </a:lnTo>
                <a:lnTo>
                  <a:pt x="14410" y="5021"/>
                </a:lnTo>
                <a:lnTo>
                  <a:pt x="14395" y="5095"/>
                </a:lnTo>
                <a:lnTo>
                  <a:pt x="14373" y="5162"/>
                </a:lnTo>
                <a:lnTo>
                  <a:pt x="14328" y="5258"/>
                </a:lnTo>
                <a:lnTo>
                  <a:pt x="14308" y="5316"/>
                </a:lnTo>
                <a:lnTo>
                  <a:pt x="14286" y="5376"/>
                </a:lnTo>
                <a:lnTo>
                  <a:pt x="14259" y="5420"/>
                </a:lnTo>
                <a:lnTo>
                  <a:pt x="14978" y="5420"/>
                </a:lnTo>
                <a:lnTo>
                  <a:pt x="14978" y="5463"/>
                </a:lnTo>
                <a:lnTo>
                  <a:pt x="15436" y="5436"/>
                </a:lnTo>
                <a:lnTo>
                  <a:pt x="15464" y="5362"/>
                </a:lnTo>
                <a:lnTo>
                  <a:pt x="15496" y="5309"/>
                </a:lnTo>
                <a:lnTo>
                  <a:pt x="15508" y="5279"/>
                </a:lnTo>
                <a:lnTo>
                  <a:pt x="15528" y="5252"/>
                </a:lnTo>
                <a:lnTo>
                  <a:pt x="15528" y="5242"/>
                </a:lnTo>
                <a:lnTo>
                  <a:pt x="15535" y="5192"/>
                </a:lnTo>
                <a:lnTo>
                  <a:pt x="15545" y="5132"/>
                </a:lnTo>
                <a:lnTo>
                  <a:pt x="15568" y="5081"/>
                </a:lnTo>
                <a:lnTo>
                  <a:pt x="15583" y="5044"/>
                </a:lnTo>
                <a:lnTo>
                  <a:pt x="15610" y="5031"/>
                </a:lnTo>
                <a:lnTo>
                  <a:pt x="15637" y="5008"/>
                </a:lnTo>
                <a:lnTo>
                  <a:pt x="15644" y="4985"/>
                </a:lnTo>
                <a:lnTo>
                  <a:pt x="15649" y="4927"/>
                </a:lnTo>
                <a:lnTo>
                  <a:pt x="15665" y="4883"/>
                </a:lnTo>
                <a:lnTo>
                  <a:pt x="15672" y="4874"/>
                </a:lnTo>
                <a:lnTo>
                  <a:pt x="15665" y="4860"/>
                </a:lnTo>
                <a:lnTo>
                  <a:pt x="15682" y="4817"/>
                </a:lnTo>
                <a:lnTo>
                  <a:pt x="15719" y="4787"/>
                </a:lnTo>
                <a:lnTo>
                  <a:pt x="15747" y="4780"/>
                </a:lnTo>
                <a:lnTo>
                  <a:pt x="15774" y="4801"/>
                </a:lnTo>
                <a:lnTo>
                  <a:pt x="15781" y="4817"/>
                </a:lnTo>
                <a:lnTo>
                  <a:pt x="15791" y="4780"/>
                </a:lnTo>
                <a:lnTo>
                  <a:pt x="15818" y="4603"/>
                </a:lnTo>
                <a:lnTo>
                  <a:pt x="15801" y="4566"/>
                </a:lnTo>
                <a:lnTo>
                  <a:pt x="15781" y="4425"/>
                </a:lnTo>
                <a:lnTo>
                  <a:pt x="15747" y="4175"/>
                </a:lnTo>
                <a:lnTo>
                  <a:pt x="15726" y="4027"/>
                </a:lnTo>
                <a:lnTo>
                  <a:pt x="15709" y="3977"/>
                </a:lnTo>
                <a:lnTo>
                  <a:pt x="15687" y="3940"/>
                </a:lnTo>
                <a:lnTo>
                  <a:pt x="15660" y="3917"/>
                </a:lnTo>
                <a:lnTo>
                  <a:pt x="15644" y="3910"/>
                </a:lnTo>
                <a:lnTo>
                  <a:pt x="15637" y="3910"/>
                </a:lnTo>
                <a:lnTo>
                  <a:pt x="15605" y="3933"/>
                </a:lnTo>
                <a:lnTo>
                  <a:pt x="15540" y="3963"/>
                </a:lnTo>
                <a:lnTo>
                  <a:pt x="15518" y="3990"/>
                </a:lnTo>
                <a:lnTo>
                  <a:pt x="15518" y="4013"/>
                </a:lnTo>
                <a:lnTo>
                  <a:pt x="15469" y="4138"/>
                </a:lnTo>
                <a:lnTo>
                  <a:pt x="15441" y="4147"/>
                </a:lnTo>
                <a:lnTo>
                  <a:pt x="15431" y="4154"/>
                </a:lnTo>
                <a:lnTo>
                  <a:pt x="15409" y="4198"/>
                </a:lnTo>
                <a:lnTo>
                  <a:pt x="15377" y="4221"/>
                </a:lnTo>
                <a:lnTo>
                  <a:pt x="15337" y="4211"/>
                </a:lnTo>
                <a:lnTo>
                  <a:pt x="15290" y="4184"/>
                </a:lnTo>
                <a:lnTo>
                  <a:pt x="15262" y="4147"/>
                </a:lnTo>
                <a:lnTo>
                  <a:pt x="15245" y="4101"/>
                </a:lnTo>
                <a:lnTo>
                  <a:pt x="15245" y="4064"/>
                </a:lnTo>
                <a:lnTo>
                  <a:pt x="15251" y="4027"/>
                </a:lnTo>
                <a:lnTo>
                  <a:pt x="15251" y="4000"/>
                </a:lnTo>
                <a:lnTo>
                  <a:pt x="15273" y="3917"/>
                </a:lnTo>
                <a:lnTo>
                  <a:pt x="15305" y="3889"/>
                </a:lnTo>
                <a:lnTo>
                  <a:pt x="15344" y="3880"/>
                </a:lnTo>
                <a:lnTo>
                  <a:pt x="15344" y="3866"/>
                </a:lnTo>
                <a:lnTo>
                  <a:pt x="15377" y="3843"/>
                </a:lnTo>
                <a:lnTo>
                  <a:pt x="15382" y="3822"/>
                </a:lnTo>
                <a:lnTo>
                  <a:pt x="15392" y="3749"/>
                </a:lnTo>
                <a:lnTo>
                  <a:pt x="15414" y="3696"/>
                </a:lnTo>
                <a:lnTo>
                  <a:pt x="15436" y="3682"/>
                </a:lnTo>
                <a:lnTo>
                  <a:pt x="15447" y="3682"/>
                </a:lnTo>
                <a:lnTo>
                  <a:pt x="15464" y="3659"/>
                </a:lnTo>
                <a:lnTo>
                  <a:pt x="15474" y="3645"/>
                </a:lnTo>
                <a:lnTo>
                  <a:pt x="15481" y="3461"/>
                </a:lnTo>
                <a:lnTo>
                  <a:pt x="15486" y="3431"/>
                </a:lnTo>
                <a:lnTo>
                  <a:pt x="15486" y="3365"/>
                </a:lnTo>
                <a:lnTo>
                  <a:pt x="15481" y="3321"/>
                </a:lnTo>
                <a:lnTo>
                  <a:pt x="15436" y="3247"/>
                </a:lnTo>
                <a:lnTo>
                  <a:pt x="15431" y="3217"/>
                </a:lnTo>
                <a:lnTo>
                  <a:pt x="15431" y="3173"/>
                </a:lnTo>
                <a:lnTo>
                  <a:pt x="15447" y="3137"/>
                </a:lnTo>
                <a:lnTo>
                  <a:pt x="15481" y="3123"/>
                </a:lnTo>
                <a:lnTo>
                  <a:pt x="15474" y="3116"/>
                </a:lnTo>
                <a:lnTo>
                  <a:pt x="15447" y="3056"/>
                </a:lnTo>
                <a:lnTo>
                  <a:pt x="15447" y="3033"/>
                </a:lnTo>
                <a:lnTo>
                  <a:pt x="15447" y="3019"/>
                </a:lnTo>
                <a:lnTo>
                  <a:pt x="15431" y="2996"/>
                </a:lnTo>
                <a:lnTo>
                  <a:pt x="15392" y="2969"/>
                </a:lnTo>
                <a:lnTo>
                  <a:pt x="15283" y="2909"/>
                </a:lnTo>
                <a:lnTo>
                  <a:pt x="15268" y="2895"/>
                </a:lnTo>
                <a:lnTo>
                  <a:pt x="15251" y="2879"/>
                </a:lnTo>
                <a:lnTo>
                  <a:pt x="15213" y="2879"/>
                </a:lnTo>
                <a:lnTo>
                  <a:pt x="15181" y="2849"/>
                </a:lnTo>
                <a:lnTo>
                  <a:pt x="15169" y="2812"/>
                </a:lnTo>
                <a:lnTo>
                  <a:pt x="15159" y="2791"/>
                </a:lnTo>
                <a:lnTo>
                  <a:pt x="15147" y="2775"/>
                </a:lnTo>
                <a:lnTo>
                  <a:pt x="15119" y="2768"/>
                </a:lnTo>
                <a:lnTo>
                  <a:pt x="15077" y="2755"/>
                </a:lnTo>
                <a:lnTo>
                  <a:pt x="15022" y="2725"/>
                </a:lnTo>
                <a:lnTo>
                  <a:pt x="14978" y="2688"/>
                </a:lnTo>
                <a:lnTo>
                  <a:pt x="14968" y="2681"/>
                </a:lnTo>
                <a:close/>
                <a:moveTo>
                  <a:pt x="14137" y="2828"/>
                </a:moveTo>
                <a:lnTo>
                  <a:pt x="14105" y="2946"/>
                </a:lnTo>
                <a:lnTo>
                  <a:pt x="14127" y="2996"/>
                </a:lnTo>
                <a:lnTo>
                  <a:pt x="14172" y="2996"/>
                </a:lnTo>
                <a:lnTo>
                  <a:pt x="14204" y="2982"/>
                </a:lnTo>
                <a:lnTo>
                  <a:pt x="14204" y="2923"/>
                </a:lnTo>
                <a:lnTo>
                  <a:pt x="14199" y="2886"/>
                </a:lnTo>
                <a:lnTo>
                  <a:pt x="14182" y="2879"/>
                </a:lnTo>
                <a:lnTo>
                  <a:pt x="14165" y="2872"/>
                </a:lnTo>
                <a:lnTo>
                  <a:pt x="14137" y="2828"/>
                </a:lnTo>
                <a:close/>
                <a:moveTo>
                  <a:pt x="20018" y="3042"/>
                </a:moveTo>
                <a:lnTo>
                  <a:pt x="19996" y="3086"/>
                </a:lnTo>
                <a:lnTo>
                  <a:pt x="19974" y="3167"/>
                </a:lnTo>
                <a:lnTo>
                  <a:pt x="19959" y="3226"/>
                </a:lnTo>
                <a:lnTo>
                  <a:pt x="19969" y="3277"/>
                </a:lnTo>
                <a:lnTo>
                  <a:pt x="19926" y="3381"/>
                </a:lnTo>
                <a:lnTo>
                  <a:pt x="19926" y="3394"/>
                </a:lnTo>
                <a:lnTo>
                  <a:pt x="19941" y="3484"/>
                </a:lnTo>
                <a:lnTo>
                  <a:pt x="19941" y="3521"/>
                </a:lnTo>
                <a:lnTo>
                  <a:pt x="19936" y="3535"/>
                </a:lnTo>
                <a:lnTo>
                  <a:pt x="19926" y="3572"/>
                </a:lnTo>
                <a:lnTo>
                  <a:pt x="19909" y="3602"/>
                </a:lnTo>
                <a:lnTo>
                  <a:pt x="19892" y="3622"/>
                </a:lnTo>
                <a:lnTo>
                  <a:pt x="19810" y="3705"/>
                </a:lnTo>
                <a:lnTo>
                  <a:pt x="19768" y="3719"/>
                </a:lnTo>
                <a:lnTo>
                  <a:pt x="19756" y="3836"/>
                </a:lnTo>
                <a:lnTo>
                  <a:pt x="19740" y="3917"/>
                </a:lnTo>
                <a:lnTo>
                  <a:pt x="19735" y="3954"/>
                </a:lnTo>
                <a:lnTo>
                  <a:pt x="19713" y="4013"/>
                </a:lnTo>
                <a:lnTo>
                  <a:pt x="19691" y="4087"/>
                </a:lnTo>
                <a:lnTo>
                  <a:pt x="19669" y="4131"/>
                </a:lnTo>
                <a:lnTo>
                  <a:pt x="19653" y="4191"/>
                </a:lnTo>
                <a:lnTo>
                  <a:pt x="19641" y="4221"/>
                </a:lnTo>
                <a:lnTo>
                  <a:pt x="19636" y="4257"/>
                </a:lnTo>
                <a:lnTo>
                  <a:pt x="19631" y="4389"/>
                </a:lnTo>
                <a:lnTo>
                  <a:pt x="19614" y="4462"/>
                </a:lnTo>
                <a:lnTo>
                  <a:pt x="19604" y="4596"/>
                </a:lnTo>
                <a:lnTo>
                  <a:pt x="19592" y="4639"/>
                </a:lnTo>
                <a:lnTo>
                  <a:pt x="19587" y="4653"/>
                </a:lnTo>
                <a:lnTo>
                  <a:pt x="19577" y="4706"/>
                </a:lnTo>
                <a:lnTo>
                  <a:pt x="19577" y="4713"/>
                </a:lnTo>
                <a:lnTo>
                  <a:pt x="19599" y="4764"/>
                </a:lnTo>
                <a:lnTo>
                  <a:pt x="20001" y="4780"/>
                </a:lnTo>
                <a:lnTo>
                  <a:pt x="20023" y="4764"/>
                </a:lnTo>
                <a:lnTo>
                  <a:pt x="20062" y="4713"/>
                </a:lnTo>
                <a:lnTo>
                  <a:pt x="20090" y="4699"/>
                </a:lnTo>
                <a:lnTo>
                  <a:pt x="20132" y="4669"/>
                </a:lnTo>
                <a:lnTo>
                  <a:pt x="20155" y="4653"/>
                </a:lnTo>
                <a:lnTo>
                  <a:pt x="20182" y="4662"/>
                </a:lnTo>
                <a:lnTo>
                  <a:pt x="20187" y="4639"/>
                </a:lnTo>
                <a:lnTo>
                  <a:pt x="20199" y="4573"/>
                </a:lnTo>
                <a:lnTo>
                  <a:pt x="20172" y="4506"/>
                </a:lnTo>
                <a:lnTo>
                  <a:pt x="20165" y="4462"/>
                </a:lnTo>
                <a:lnTo>
                  <a:pt x="20132" y="4395"/>
                </a:lnTo>
                <a:lnTo>
                  <a:pt x="20122" y="4345"/>
                </a:lnTo>
                <a:lnTo>
                  <a:pt x="20117" y="4301"/>
                </a:lnTo>
                <a:lnTo>
                  <a:pt x="20117" y="4241"/>
                </a:lnTo>
                <a:lnTo>
                  <a:pt x="20073" y="3056"/>
                </a:lnTo>
                <a:lnTo>
                  <a:pt x="20051" y="3056"/>
                </a:lnTo>
                <a:lnTo>
                  <a:pt x="20018" y="3042"/>
                </a:lnTo>
                <a:close/>
                <a:moveTo>
                  <a:pt x="14465" y="3056"/>
                </a:moveTo>
                <a:lnTo>
                  <a:pt x="14449" y="3100"/>
                </a:lnTo>
                <a:lnTo>
                  <a:pt x="14460" y="3160"/>
                </a:lnTo>
                <a:lnTo>
                  <a:pt x="14482" y="3180"/>
                </a:lnTo>
                <a:lnTo>
                  <a:pt x="14519" y="3180"/>
                </a:lnTo>
                <a:lnTo>
                  <a:pt x="14536" y="3144"/>
                </a:lnTo>
                <a:lnTo>
                  <a:pt x="14531" y="3100"/>
                </a:lnTo>
                <a:lnTo>
                  <a:pt x="14514" y="3063"/>
                </a:lnTo>
                <a:lnTo>
                  <a:pt x="14465" y="3056"/>
                </a:lnTo>
                <a:close/>
                <a:moveTo>
                  <a:pt x="18687" y="3240"/>
                </a:moveTo>
                <a:lnTo>
                  <a:pt x="18637" y="3263"/>
                </a:lnTo>
                <a:lnTo>
                  <a:pt x="18573" y="3314"/>
                </a:lnTo>
                <a:lnTo>
                  <a:pt x="18496" y="3401"/>
                </a:lnTo>
                <a:lnTo>
                  <a:pt x="18360" y="3579"/>
                </a:lnTo>
                <a:lnTo>
                  <a:pt x="18365" y="3595"/>
                </a:lnTo>
                <a:lnTo>
                  <a:pt x="18349" y="3638"/>
                </a:lnTo>
                <a:lnTo>
                  <a:pt x="18332" y="3668"/>
                </a:lnTo>
                <a:lnTo>
                  <a:pt x="18181" y="3822"/>
                </a:lnTo>
                <a:lnTo>
                  <a:pt x="18201" y="3829"/>
                </a:lnTo>
                <a:lnTo>
                  <a:pt x="18218" y="3852"/>
                </a:lnTo>
                <a:lnTo>
                  <a:pt x="18223" y="3880"/>
                </a:lnTo>
                <a:lnTo>
                  <a:pt x="18273" y="3896"/>
                </a:lnTo>
                <a:lnTo>
                  <a:pt x="18223" y="3990"/>
                </a:lnTo>
                <a:lnTo>
                  <a:pt x="18191" y="4036"/>
                </a:lnTo>
                <a:lnTo>
                  <a:pt x="18191" y="4050"/>
                </a:lnTo>
                <a:lnTo>
                  <a:pt x="18196" y="4080"/>
                </a:lnTo>
                <a:lnTo>
                  <a:pt x="18208" y="4154"/>
                </a:lnTo>
                <a:lnTo>
                  <a:pt x="18208" y="4161"/>
                </a:lnTo>
                <a:lnTo>
                  <a:pt x="18201" y="4184"/>
                </a:lnTo>
                <a:lnTo>
                  <a:pt x="18208" y="4198"/>
                </a:lnTo>
                <a:lnTo>
                  <a:pt x="18196" y="4241"/>
                </a:lnTo>
                <a:lnTo>
                  <a:pt x="18181" y="4264"/>
                </a:lnTo>
                <a:lnTo>
                  <a:pt x="18147" y="4278"/>
                </a:lnTo>
                <a:lnTo>
                  <a:pt x="18119" y="4278"/>
                </a:lnTo>
                <a:lnTo>
                  <a:pt x="18087" y="4294"/>
                </a:lnTo>
                <a:lnTo>
                  <a:pt x="18049" y="4331"/>
                </a:lnTo>
                <a:lnTo>
                  <a:pt x="18027" y="4352"/>
                </a:lnTo>
                <a:lnTo>
                  <a:pt x="18010" y="4389"/>
                </a:lnTo>
                <a:lnTo>
                  <a:pt x="17983" y="4418"/>
                </a:lnTo>
                <a:lnTo>
                  <a:pt x="17973" y="4412"/>
                </a:lnTo>
                <a:lnTo>
                  <a:pt x="17935" y="4425"/>
                </a:lnTo>
                <a:lnTo>
                  <a:pt x="17923" y="4442"/>
                </a:lnTo>
                <a:lnTo>
                  <a:pt x="17918" y="4455"/>
                </a:lnTo>
                <a:lnTo>
                  <a:pt x="17886" y="4469"/>
                </a:lnTo>
                <a:lnTo>
                  <a:pt x="17874" y="4455"/>
                </a:lnTo>
                <a:lnTo>
                  <a:pt x="17841" y="4448"/>
                </a:lnTo>
                <a:lnTo>
                  <a:pt x="17777" y="4448"/>
                </a:lnTo>
                <a:lnTo>
                  <a:pt x="17722" y="4448"/>
                </a:lnTo>
                <a:lnTo>
                  <a:pt x="17678" y="4462"/>
                </a:lnTo>
                <a:lnTo>
                  <a:pt x="17635" y="4455"/>
                </a:lnTo>
                <a:lnTo>
                  <a:pt x="17601" y="4418"/>
                </a:lnTo>
                <a:lnTo>
                  <a:pt x="17553" y="4395"/>
                </a:lnTo>
                <a:lnTo>
                  <a:pt x="17432" y="4375"/>
                </a:lnTo>
                <a:lnTo>
                  <a:pt x="17328" y="4382"/>
                </a:lnTo>
                <a:lnTo>
                  <a:pt x="17247" y="4395"/>
                </a:lnTo>
                <a:lnTo>
                  <a:pt x="17132" y="4442"/>
                </a:lnTo>
                <a:lnTo>
                  <a:pt x="17127" y="4515"/>
                </a:lnTo>
                <a:lnTo>
                  <a:pt x="17177" y="4529"/>
                </a:lnTo>
                <a:lnTo>
                  <a:pt x="17192" y="4566"/>
                </a:lnTo>
                <a:lnTo>
                  <a:pt x="17187" y="4603"/>
                </a:lnTo>
                <a:lnTo>
                  <a:pt x="17182" y="4626"/>
                </a:lnTo>
                <a:lnTo>
                  <a:pt x="17182" y="4639"/>
                </a:lnTo>
                <a:lnTo>
                  <a:pt x="17192" y="4676"/>
                </a:lnTo>
                <a:lnTo>
                  <a:pt x="17204" y="4720"/>
                </a:lnTo>
                <a:lnTo>
                  <a:pt x="17199" y="4764"/>
                </a:lnTo>
                <a:lnTo>
                  <a:pt x="17172" y="4810"/>
                </a:lnTo>
                <a:lnTo>
                  <a:pt x="17144" y="4824"/>
                </a:lnTo>
                <a:lnTo>
                  <a:pt x="17122" y="4860"/>
                </a:lnTo>
                <a:lnTo>
                  <a:pt x="17100" y="4904"/>
                </a:lnTo>
                <a:lnTo>
                  <a:pt x="17062" y="4948"/>
                </a:lnTo>
                <a:lnTo>
                  <a:pt x="17023" y="4978"/>
                </a:lnTo>
                <a:lnTo>
                  <a:pt x="16986" y="5015"/>
                </a:lnTo>
                <a:lnTo>
                  <a:pt x="16953" y="5058"/>
                </a:lnTo>
                <a:lnTo>
                  <a:pt x="16865" y="5132"/>
                </a:lnTo>
                <a:lnTo>
                  <a:pt x="16865" y="5258"/>
                </a:lnTo>
                <a:lnTo>
                  <a:pt x="18508" y="5258"/>
                </a:lnTo>
                <a:lnTo>
                  <a:pt x="18551" y="5316"/>
                </a:lnTo>
                <a:lnTo>
                  <a:pt x="18556" y="5339"/>
                </a:lnTo>
                <a:lnTo>
                  <a:pt x="18605" y="5369"/>
                </a:lnTo>
                <a:lnTo>
                  <a:pt x="18622" y="5399"/>
                </a:lnTo>
                <a:lnTo>
                  <a:pt x="18622" y="5420"/>
                </a:lnTo>
                <a:lnTo>
                  <a:pt x="18637" y="5443"/>
                </a:lnTo>
                <a:lnTo>
                  <a:pt x="18632" y="5493"/>
                </a:lnTo>
                <a:lnTo>
                  <a:pt x="18632" y="5523"/>
                </a:lnTo>
                <a:lnTo>
                  <a:pt x="18637" y="5553"/>
                </a:lnTo>
                <a:lnTo>
                  <a:pt x="18644" y="5583"/>
                </a:lnTo>
                <a:lnTo>
                  <a:pt x="18660" y="5611"/>
                </a:lnTo>
                <a:lnTo>
                  <a:pt x="18665" y="5620"/>
                </a:lnTo>
                <a:lnTo>
                  <a:pt x="18736" y="5657"/>
                </a:lnTo>
                <a:lnTo>
                  <a:pt x="18759" y="5693"/>
                </a:lnTo>
                <a:lnTo>
                  <a:pt x="18764" y="5707"/>
                </a:lnTo>
                <a:lnTo>
                  <a:pt x="19009" y="5905"/>
                </a:lnTo>
                <a:lnTo>
                  <a:pt x="19009" y="5884"/>
                </a:lnTo>
                <a:lnTo>
                  <a:pt x="18987" y="5818"/>
                </a:lnTo>
                <a:lnTo>
                  <a:pt x="19036" y="5781"/>
                </a:lnTo>
                <a:lnTo>
                  <a:pt x="19053" y="5804"/>
                </a:lnTo>
                <a:lnTo>
                  <a:pt x="19074" y="5848"/>
                </a:lnTo>
                <a:lnTo>
                  <a:pt x="19074" y="5884"/>
                </a:lnTo>
                <a:lnTo>
                  <a:pt x="19162" y="5811"/>
                </a:lnTo>
                <a:lnTo>
                  <a:pt x="19145" y="5781"/>
                </a:lnTo>
                <a:lnTo>
                  <a:pt x="19173" y="5272"/>
                </a:lnTo>
                <a:lnTo>
                  <a:pt x="19156" y="5252"/>
                </a:lnTo>
                <a:lnTo>
                  <a:pt x="19255" y="4787"/>
                </a:lnTo>
                <a:lnTo>
                  <a:pt x="19244" y="4743"/>
                </a:lnTo>
                <a:lnTo>
                  <a:pt x="19255" y="4699"/>
                </a:lnTo>
                <a:lnTo>
                  <a:pt x="19260" y="4241"/>
                </a:lnTo>
                <a:lnTo>
                  <a:pt x="19255" y="4234"/>
                </a:lnTo>
                <a:lnTo>
                  <a:pt x="19244" y="4248"/>
                </a:lnTo>
                <a:lnTo>
                  <a:pt x="19217" y="4248"/>
                </a:lnTo>
                <a:lnTo>
                  <a:pt x="19195" y="4211"/>
                </a:lnTo>
                <a:lnTo>
                  <a:pt x="19195" y="4175"/>
                </a:lnTo>
                <a:lnTo>
                  <a:pt x="19210" y="4073"/>
                </a:lnTo>
                <a:lnTo>
                  <a:pt x="19205" y="4007"/>
                </a:lnTo>
                <a:lnTo>
                  <a:pt x="19195" y="3896"/>
                </a:lnTo>
                <a:lnTo>
                  <a:pt x="19190" y="3859"/>
                </a:lnTo>
                <a:lnTo>
                  <a:pt x="19200" y="3816"/>
                </a:lnTo>
                <a:lnTo>
                  <a:pt x="19210" y="3763"/>
                </a:lnTo>
                <a:lnTo>
                  <a:pt x="19232" y="3719"/>
                </a:lnTo>
                <a:lnTo>
                  <a:pt x="19227" y="3659"/>
                </a:lnTo>
                <a:lnTo>
                  <a:pt x="19232" y="3595"/>
                </a:lnTo>
                <a:lnTo>
                  <a:pt x="19210" y="3498"/>
                </a:lnTo>
                <a:lnTo>
                  <a:pt x="19222" y="3374"/>
                </a:lnTo>
                <a:lnTo>
                  <a:pt x="19217" y="3307"/>
                </a:lnTo>
                <a:lnTo>
                  <a:pt x="19222" y="3247"/>
                </a:lnTo>
                <a:lnTo>
                  <a:pt x="19222" y="3240"/>
                </a:lnTo>
                <a:lnTo>
                  <a:pt x="18719" y="3247"/>
                </a:lnTo>
                <a:lnTo>
                  <a:pt x="18687" y="3240"/>
                </a:lnTo>
                <a:close/>
                <a:moveTo>
                  <a:pt x="19277" y="3240"/>
                </a:moveTo>
                <a:lnTo>
                  <a:pt x="19277" y="3254"/>
                </a:lnTo>
                <a:lnTo>
                  <a:pt x="19272" y="3307"/>
                </a:lnTo>
                <a:lnTo>
                  <a:pt x="19277" y="3365"/>
                </a:lnTo>
                <a:lnTo>
                  <a:pt x="19265" y="3491"/>
                </a:lnTo>
                <a:lnTo>
                  <a:pt x="19292" y="3585"/>
                </a:lnTo>
                <a:lnTo>
                  <a:pt x="19282" y="3659"/>
                </a:lnTo>
                <a:lnTo>
                  <a:pt x="19287" y="3733"/>
                </a:lnTo>
                <a:lnTo>
                  <a:pt x="19277" y="3763"/>
                </a:lnTo>
                <a:lnTo>
                  <a:pt x="19260" y="3799"/>
                </a:lnTo>
                <a:lnTo>
                  <a:pt x="19249" y="3836"/>
                </a:lnTo>
                <a:lnTo>
                  <a:pt x="19249" y="3866"/>
                </a:lnTo>
                <a:lnTo>
                  <a:pt x="19249" y="3889"/>
                </a:lnTo>
                <a:lnTo>
                  <a:pt x="19260" y="4000"/>
                </a:lnTo>
                <a:lnTo>
                  <a:pt x="19265" y="4050"/>
                </a:lnTo>
                <a:lnTo>
                  <a:pt x="19265" y="4080"/>
                </a:lnTo>
                <a:lnTo>
                  <a:pt x="19260" y="4138"/>
                </a:lnTo>
                <a:lnTo>
                  <a:pt x="19287" y="4161"/>
                </a:lnTo>
                <a:lnTo>
                  <a:pt x="19314" y="4221"/>
                </a:lnTo>
                <a:lnTo>
                  <a:pt x="19304" y="4706"/>
                </a:lnTo>
                <a:lnTo>
                  <a:pt x="19304" y="4736"/>
                </a:lnTo>
                <a:lnTo>
                  <a:pt x="19304" y="4750"/>
                </a:lnTo>
                <a:lnTo>
                  <a:pt x="19532" y="4757"/>
                </a:lnTo>
                <a:lnTo>
                  <a:pt x="19527" y="4743"/>
                </a:lnTo>
                <a:lnTo>
                  <a:pt x="19522" y="4713"/>
                </a:lnTo>
                <a:lnTo>
                  <a:pt x="19522" y="4690"/>
                </a:lnTo>
                <a:lnTo>
                  <a:pt x="19537" y="4616"/>
                </a:lnTo>
                <a:lnTo>
                  <a:pt x="19544" y="4603"/>
                </a:lnTo>
                <a:lnTo>
                  <a:pt x="19549" y="4580"/>
                </a:lnTo>
                <a:lnTo>
                  <a:pt x="19565" y="4455"/>
                </a:lnTo>
                <a:lnTo>
                  <a:pt x="19577" y="4375"/>
                </a:lnTo>
                <a:lnTo>
                  <a:pt x="19582" y="4241"/>
                </a:lnTo>
                <a:lnTo>
                  <a:pt x="19592" y="4198"/>
                </a:lnTo>
                <a:lnTo>
                  <a:pt x="19604" y="4161"/>
                </a:lnTo>
                <a:lnTo>
                  <a:pt x="19619" y="4094"/>
                </a:lnTo>
                <a:lnTo>
                  <a:pt x="19647" y="4043"/>
                </a:lnTo>
                <a:lnTo>
                  <a:pt x="19664" y="3984"/>
                </a:lnTo>
                <a:lnTo>
                  <a:pt x="19686" y="3933"/>
                </a:lnTo>
                <a:lnTo>
                  <a:pt x="19686" y="3903"/>
                </a:lnTo>
                <a:lnTo>
                  <a:pt x="19708" y="3822"/>
                </a:lnTo>
                <a:lnTo>
                  <a:pt x="19718" y="3689"/>
                </a:lnTo>
                <a:lnTo>
                  <a:pt x="19740" y="3652"/>
                </a:lnTo>
                <a:lnTo>
                  <a:pt x="19795" y="3631"/>
                </a:lnTo>
                <a:lnTo>
                  <a:pt x="19805" y="3622"/>
                </a:lnTo>
                <a:lnTo>
                  <a:pt x="19872" y="3558"/>
                </a:lnTo>
                <a:lnTo>
                  <a:pt x="19877" y="3535"/>
                </a:lnTo>
                <a:lnTo>
                  <a:pt x="19887" y="3491"/>
                </a:lnTo>
                <a:lnTo>
                  <a:pt x="19872" y="3401"/>
                </a:lnTo>
                <a:lnTo>
                  <a:pt x="19872" y="3358"/>
                </a:lnTo>
                <a:lnTo>
                  <a:pt x="19909" y="3270"/>
                </a:lnTo>
                <a:lnTo>
                  <a:pt x="19904" y="3240"/>
                </a:lnTo>
                <a:lnTo>
                  <a:pt x="19277" y="3240"/>
                </a:lnTo>
                <a:close/>
                <a:moveTo>
                  <a:pt x="5122" y="3247"/>
                </a:moveTo>
                <a:lnTo>
                  <a:pt x="5122" y="3558"/>
                </a:lnTo>
                <a:lnTo>
                  <a:pt x="5122" y="5258"/>
                </a:lnTo>
                <a:lnTo>
                  <a:pt x="5122" y="5935"/>
                </a:lnTo>
                <a:lnTo>
                  <a:pt x="5874" y="5935"/>
                </a:lnTo>
                <a:lnTo>
                  <a:pt x="7708" y="5935"/>
                </a:lnTo>
                <a:lnTo>
                  <a:pt x="7701" y="3247"/>
                </a:lnTo>
                <a:lnTo>
                  <a:pt x="5122" y="3247"/>
                </a:lnTo>
                <a:close/>
                <a:moveTo>
                  <a:pt x="20935" y="3622"/>
                </a:moveTo>
                <a:lnTo>
                  <a:pt x="20923" y="3631"/>
                </a:lnTo>
                <a:lnTo>
                  <a:pt x="20923" y="3668"/>
                </a:lnTo>
                <a:lnTo>
                  <a:pt x="20940" y="3622"/>
                </a:lnTo>
                <a:lnTo>
                  <a:pt x="20935" y="3622"/>
                </a:lnTo>
                <a:close/>
                <a:moveTo>
                  <a:pt x="21147" y="3638"/>
                </a:moveTo>
                <a:lnTo>
                  <a:pt x="21136" y="3652"/>
                </a:lnTo>
                <a:lnTo>
                  <a:pt x="21153" y="3652"/>
                </a:lnTo>
                <a:lnTo>
                  <a:pt x="21147" y="3638"/>
                </a:lnTo>
                <a:close/>
                <a:moveTo>
                  <a:pt x="10555" y="4301"/>
                </a:moveTo>
                <a:lnTo>
                  <a:pt x="10572" y="4352"/>
                </a:lnTo>
                <a:lnTo>
                  <a:pt x="10572" y="4382"/>
                </a:lnTo>
                <a:lnTo>
                  <a:pt x="10565" y="4412"/>
                </a:lnTo>
                <a:lnTo>
                  <a:pt x="10560" y="4425"/>
                </a:lnTo>
                <a:lnTo>
                  <a:pt x="10582" y="4442"/>
                </a:lnTo>
                <a:lnTo>
                  <a:pt x="10599" y="4492"/>
                </a:lnTo>
                <a:lnTo>
                  <a:pt x="10599" y="4522"/>
                </a:lnTo>
                <a:lnTo>
                  <a:pt x="10599" y="4552"/>
                </a:lnTo>
                <a:lnTo>
                  <a:pt x="10582" y="4596"/>
                </a:lnTo>
                <a:lnTo>
                  <a:pt x="10577" y="4646"/>
                </a:lnTo>
                <a:lnTo>
                  <a:pt x="10560" y="4727"/>
                </a:lnTo>
                <a:lnTo>
                  <a:pt x="10538" y="4780"/>
                </a:lnTo>
                <a:lnTo>
                  <a:pt x="10572" y="4830"/>
                </a:lnTo>
                <a:lnTo>
                  <a:pt x="10572" y="4853"/>
                </a:lnTo>
                <a:lnTo>
                  <a:pt x="10582" y="4883"/>
                </a:lnTo>
                <a:lnTo>
                  <a:pt x="10587" y="4920"/>
                </a:lnTo>
                <a:lnTo>
                  <a:pt x="10592" y="4920"/>
                </a:lnTo>
                <a:lnTo>
                  <a:pt x="10631" y="5008"/>
                </a:lnTo>
                <a:lnTo>
                  <a:pt x="10636" y="5111"/>
                </a:lnTo>
                <a:lnTo>
                  <a:pt x="10659" y="5192"/>
                </a:lnTo>
                <a:lnTo>
                  <a:pt x="10691" y="5252"/>
                </a:lnTo>
                <a:lnTo>
                  <a:pt x="10713" y="5309"/>
                </a:lnTo>
                <a:lnTo>
                  <a:pt x="10713" y="5346"/>
                </a:lnTo>
                <a:lnTo>
                  <a:pt x="10718" y="5369"/>
                </a:lnTo>
                <a:lnTo>
                  <a:pt x="10740" y="5413"/>
                </a:lnTo>
                <a:lnTo>
                  <a:pt x="10745" y="5479"/>
                </a:lnTo>
                <a:lnTo>
                  <a:pt x="10745" y="5560"/>
                </a:lnTo>
                <a:lnTo>
                  <a:pt x="10745" y="5574"/>
                </a:lnTo>
                <a:lnTo>
                  <a:pt x="10756" y="5574"/>
                </a:lnTo>
                <a:lnTo>
                  <a:pt x="10778" y="5611"/>
                </a:lnTo>
                <a:lnTo>
                  <a:pt x="10778" y="5627"/>
                </a:lnTo>
                <a:lnTo>
                  <a:pt x="10790" y="5634"/>
                </a:lnTo>
                <a:lnTo>
                  <a:pt x="10800" y="5684"/>
                </a:lnTo>
                <a:lnTo>
                  <a:pt x="10795" y="5721"/>
                </a:lnTo>
                <a:lnTo>
                  <a:pt x="10810" y="5737"/>
                </a:lnTo>
                <a:lnTo>
                  <a:pt x="10817" y="5781"/>
                </a:lnTo>
                <a:lnTo>
                  <a:pt x="10805" y="5811"/>
                </a:lnTo>
                <a:lnTo>
                  <a:pt x="10822" y="5825"/>
                </a:lnTo>
                <a:lnTo>
                  <a:pt x="10827" y="5914"/>
                </a:lnTo>
                <a:lnTo>
                  <a:pt x="10832" y="6046"/>
                </a:lnTo>
                <a:lnTo>
                  <a:pt x="10827" y="6142"/>
                </a:lnTo>
                <a:lnTo>
                  <a:pt x="10832" y="6172"/>
                </a:lnTo>
                <a:lnTo>
                  <a:pt x="10849" y="6200"/>
                </a:lnTo>
                <a:lnTo>
                  <a:pt x="12365" y="6186"/>
                </a:lnTo>
                <a:lnTo>
                  <a:pt x="12387" y="6246"/>
                </a:lnTo>
                <a:lnTo>
                  <a:pt x="12409" y="6260"/>
                </a:lnTo>
                <a:lnTo>
                  <a:pt x="12414" y="6273"/>
                </a:lnTo>
                <a:lnTo>
                  <a:pt x="12441" y="6303"/>
                </a:lnTo>
                <a:lnTo>
                  <a:pt x="12447" y="6326"/>
                </a:lnTo>
                <a:lnTo>
                  <a:pt x="12453" y="6333"/>
                </a:lnTo>
                <a:lnTo>
                  <a:pt x="12447" y="6273"/>
                </a:lnTo>
                <a:lnTo>
                  <a:pt x="12474" y="6209"/>
                </a:lnTo>
                <a:lnTo>
                  <a:pt x="12523" y="6179"/>
                </a:lnTo>
                <a:lnTo>
                  <a:pt x="12562" y="6119"/>
                </a:lnTo>
                <a:lnTo>
                  <a:pt x="12600" y="6016"/>
                </a:lnTo>
                <a:lnTo>
                  <a:pt x="12610" y="5958"/>
                </a:lnTo>
                <a:lnTo>
                  <a:pt x="12610" y="5928"/>
                </a:lnTo>
                <a:lnTo>
                  <a:pt x="12600" y="5891"/>
                </a:lnTo>
                <a:lnTo>
                  <a:pt x="12573" y="5848"/>
                </a:lnTo>
                <a:lnTo>
                  <a:pt x="12562" y="5781"/>
                </a:lnTo>
                <a:lnTo>
                  <a:pt x="12578" y="5700"/>
                </a:lnTo>
                <a:lnTo>
                  <a:pt x="12637" y="5647"/>
                </a:lnTo>
                <a:lnTo>
                  <a:pt x="12709" y="5634"/>
                </a:lnTo>
                <a:lnTo>
                  <a:pt x="12769" y="5604"/>
                </a:lnTo>
                <a:lnTo>
                  <a:pt x="12818" y="5567"/>
                </a:lnTo>
                <a:lnTo>
                  <a:pt x="12840" y="5530"/>
                </a:lnTo>
                <a:lnTo>
                  <a:pt x="12856" y="5479"/>
                </a:lnTo>
                <a:lnTo>
                  <a:pt x="12873" y="5426"/>
                </a:lnTo>
                <a:lnTo>
                  <a:pt x="12895" y="5406"/>
                </a:lnTo>
                <a:lnTo>
                  <a:pt x="12905" y="5369"/>
                </a:lnTo>
                <a:lnTo>
                  <a:pt x="12910" y="5302"/>
                </a:lnTo>
                <a:lnTo>
                  <a:pt x="12917" y="5265"/>
                </a:lnTo>
                <a:lnTo>
                  <a:pt x="12910" y="5252"/>
                </a:lnTo>
                <a:lnTo>
                  <a:pt x="12895" y="5222"/>
                </a:lnTo>
                <a:lnTo>
                  <a:pt x="12845" y="5178"/>
                </a:lnTo>
                <a:lnTo>
                  <a:pt x="12818" y="5125"/>
                </a:lnTo>
                <a:lnTo>
                  <a:pt x="12813" y="5088"/>
                </a:lnTo>
                <a:lnTo>
                  <a:pt x="12796" y="5058"/>
                </a:lnTo>
                <a:lnTo>
                  <a:pt x="12753" y="5015"/>
                </a:lnTo>
                <a:lnTo>
                  <a:pt x="12726" y="4948"/>
                </a:lnTo>
                <a:lnTo>
                  <a:pt x="12714" y="4911"/>
                </a:lnTo>
                <a:lnTo>
                  <a:pt x="12714" y="4897"/>
                </a:lnTo>
                <a:lnTo>
                  <a:pt x="12687" y="4867"/>
                </a:lnTo>
                <a:lnTo>
                  <a:pt x="12622" y="4830"/>
                </a:lnTo>
                <a:lnTo>
                  <a:pt x="12573" y="4780"/>
                </a:lnTo>
                <a:lnTo>
                  <a:pt x="12551" y="4706"/>
                </a:lnTo>
                <a:lnTo>
                  <a:pt x="12540" y="4633"/>
                </a:lnTo>
                <a:lnTo>
                  <a:pt x="12535" y="4543"/>
                </a:lnTo>
                <a:lnTo>
                  <a:pt x="12540" y="4462"/>
                </a:lnTo>
                <a:lnTo>
                  <a:pt x="12556" y="4418"/>
                </a:lnTo>
                <a:lnTo>
                  <a:pt x="12551" y="4405"/>
                </a:lnTo>
                <a:lnTo>
                  <a:pt x="12535" y="4389"/>
                </a:lnTo>
                <a:lnTo>
                  <a:pt x="12513" y="4352"/>
                </a:lnTo>
                <a:lnTo>
                  <a:pt x="12508" y="4308"/>
                </a:lnTo>
                <a:lnTo>
                  <a:pt x="12508" y="4301"/>
                </a:lnTo>
                <a:lnTo>
                  <a:pt x="10555" y="4301"/>
                </a:lnTo>
                <a:close/>
                <a:moveTo>
                  <a:pt x="7756" y="4646"/>
                </a:moveTo>
                <a:lnTo>
                  <a:pt x="7763" y="5898"/>
                </a:lnTo>
                <a:lnTo>
                  <a:pt x="7763" y="5935"/>
                </a:lnTo>
                <a:lnTo>
                  <a:pt x="8509" y="5935"/>
                </a:lnTo>
                <a:lnTo>
                  <a:pt x="8514" y="6598"/>
                </a:lnTo>
                <a:lnTo>
                  <a:pt x="10936" y="6598"/>
                </a:lnTo>
                <a:lnTo>
                  <a:pt x="10931" y="6584"/>
                </a:lnTo>
                <a:lnTo>
                  <a:pt x="10919" y="6517"/>
                </a:lnTo>
                <a:lnTo>
                  <a:pt x="10909" y="6487"/>
                </a:lnTo>
                <a:lnTo>
                  <a:pt x="10877" y="6467"/>
                </a:lnTo>
                <a:lnTo>
                  <a:pt x="10844" y="6400"/>
                </a:lnTo>
                <a:lnTo>
                  <a:pt x="10837" y="6340"/>
                </a:lnTo>
                <a:lnTo>
                  <a:pt x="10817" y="6273"/>
                </a:lnTo>
                <a:lnTo>
                  <a:pt x="10805" y="6246"/>
                </a:lnTo>
                <a:lnTo>
                  <a:pt x="10783" y="6200"/>
                </a:lnTo>
                <a:lnTo>
                  <a:pt x="10768" y="6142"/>
                </a:lnTo>
                <a:lnTo>
                  <a:pt x="10778" y="6112"/>
                </a:lnTo>
                <a:lnTo>
                  <a:pt x="10778" y="6046"/>
                </a:lnTo>
                <a:lnTo>
                  <a:pt x="10778" y="5921"/>
                </a:lnTo>
                <a:lnTo>
                  <a:pt x="10768" y="5861"/>
                </a:lnTo>
                <a:lnTo>
                  <a:pt x="10756" y="5848"/>
                </a:lnTo>
                <a:lnTo>
                  <a:pt x="10751" y="5804"/>
                </a:lnTo>
                <a:lnTo>
                  <a:pt x="10756" y="5781"/>
                </a:lnTo>
                <a:lnTo>
                  <a:pt x="10745" y="5774"/>
                </a:lnTo>
                <a:lnTo>
                  <a:pt x="10735" y="5730"/>
                </a:lnTo>
                <a:lnTo>
                  <a:pt x="10740" y="5684"/>
                </a:lnTo>
                <a:lnTo>
                  <a:pt x="10735" y="5684"/>
                </a:lnTo>
                <a:lnTo>
                  <a:pt x="10718" y="5647"/>
                </a:lnTo>
                <a:lnTo>
                  <a:pt x="10718" y="5640"/>
                </a:lnTo>
                <a:lnTo>
                  <a:pt x="10701" y="5634"/>
                </a:lnTo>
                <a:lnTo>
                  <a:pt x="10691" y="5560"/>
                </a:lnTo>
                <a:lnTo>
                  <a:pt x="10691" y="5479"/>
                </a:lnTo>
                <a:lnTo>
                  <a:pt x="10686" y="5436"/>
                </a:lnTo>
                <a:lnTo>
                  <a:pt x="10669" y="5399"/>
                </a:lnTo>
                <a:lnTo>
                  <a:pt x="10659" y="5353"/>
                </a:lnTo>
                <a:lnTo>
                  <a:pt x="10659" y="5332"/>
                </a:lnTo>
                <a:lnTo>
                  <a:pt x="10647" y="5288"/>
                </a:lnTo>
                <a:lnTo>
                  <a:pt x="10609" y="5222"/>
                </a:lnTo>
                <a:lnTo>
                  <a:pt x="10587" y="5125"/>
                </a:lnTo>
                <a:lnTo>
                  <a:pt x="10577" y="5021"/>
                </a:lnTo>
                <a:lnTo>
                  <a:pt x="10560" y="4985"/>
                </a:lnTo>
                <a:lnTo>
                  <a:pt x="10544" y="4978"/>
                </a:lnTo>
                <a:lnTo>
                  <a:pt x="10517" y="4971"/>
                </a:lnTo>
                <a:lnTo>
                  <a:pt x="10483" y="4934"/>
                </a:lnTo>
                <a:lnTo>
                  <a:pt x="10473" y="4890"/>
                </a:lnTo>
                <a:lnTo>
                  <a:pt x="10428" y="4853"/>
                </a:lnTo>
                <a:lnTo>
                  <a:pt x="10353" y="4810"/>
                </a:lnTo>
                <a:lnTo>
                  <a:pt x="10292" y="4773"/>
                </a:lnTo>
                <a:lnTo>
                  <a:pt x="10272" y="4743"/>
                </a:lnTo>
                <a:lnTo>
                  <a:pt x="10210" y="4727"/>
                </a:lnTo>
                <a:lnTo>
                  <a:pt x="10108" y="4736"/>
                </a:lnTo>
                <a:lnTo>
                  <a:pt x="10053" y="4750"/>
                </a:lnTo>
                <a:lnTo>
                  <a:pt x="10014" y="4787"/>
                </a:lnTo>
                <a:lnTo>
                  <a:pt x="9927" y="4743"/>
                </a:lnTo>
                <a:lnTo>
                  <a:pt x="9818" y="4646"/>
                </a:lnTo>
                <a:lnTo>
                  <a:pt x="7756" y="4646"/>
                </a:lnTo>
                <a:close/>
                <a:moveTo>
                  <a:pt x="20160" y="4727"/>
                </a:moveTo>
                <a:lnTo>
                  <a:pt x="20149" y="4736"/>
                </a:lnTo>
                <a:lnTo>
                  <a:pt x="20110" y="4764"/>
                </a:lnTo>
                <a:lnTo>
                  <a:pt x="20095" y="4780"/>
                </a:lnTo>
                <a:lnTo>
                  <a:pt x="20051" y="4830"/>
                </a:lnTo>
                <a:lnTo>
                  <a:pt x="20013" y="4853"/>
                </a:lnTo>
                <a:lnTo>
                  <a:pt x="19619" y="4837"/>
                </a:lnTo>
                <a:lnTo>
                  <a:pt x="19575" y="4835"/>
                </a:lnTo>
                <a:lnTo>
                  <a:pt x="19573" y="4835"/>
                </a:lnTo>
                <a:lnTo>
                  <a:pt x="19560" y="4830"/>
                </a:lnTo>
                <a:lnTo>
                  <a:pt x="19309" y="4824"/>
                </a:lnTo>
                <a:lnTo>
                  <a:pt x="19304" y="4824"/>
                </a:lnTo>
                <a:lnTo>
                  <a:pt x="19222" y="5222"/>
                </a:lnTo>
                <a:lnTo>
                  <a:pt x="19445" y="5235"/>
                </a:lnTo>
                <a:lnTo>
                  <a:pt x="19855" y="5242"/>
                </a:lnTo>
                <a:lnTo>
                  <a:pt x="19855" y="5252"/>
                </a:lnTo>
                <a:lnTo>
                  <a:pt x="20013" y="5252"/>
                </a:lnTo>
                <a:lnTo>
                  <a:pt x="20013" y="5339"/>
                </a:lnTo>
                <a:lnTo>
                  <a:pt x="20028" y="5346"/>
                </a:lnTo>
                <a:lnTo>
                  <a:pt x="20028" y="5420"/>
                </a:lnTo>
                <a:lnTo>
                  <a:pt x="20045" y="5443"/>
                </a:lnTo>
                <a:lnTo>
                  <a:pt x="20051" y="5436"/>
                </a:lnTo>
                <a:lnTo>
                  <a:pt x="20117" y="5426"/>
                </a:lnTo>
                <a:lnTo>
                  <a:pt x="20083" y="5546"/>
                </a:lnTo>
                <a:lnTo>
                  <a:pt x="20083" y="5583"/>
                </a:lnTo>
                <a:lnTo>
                  <a:pt x="20090" y="5574"/>
                </a:lnTo>
                <a:lnTo>
                  <a:pt x="20127" y="5567"/>
                </a:lnTo>
                <a:lnTo>
                  <a:pt x="20236" y="5449"/>
                </a:lnTo>
                <a:lnTo>
                  <a:pt x="20281" y="5463"/>
                </a:lnTo>
                <a:lnTo>
                  <a:pt x="20286" y="5560"/>
                </a:lnTo>
                <a:lnTo>
                  <a:pt x="20313" y="5546"/>
                </a:lnTo>
                <a:lnTo>
                  <a:pt x="20340" y="5516"/>
                </a:lnTo>
                <a:lnTo>
                  <a:pt x="20368" y="5509"/>
                </a:lnTo>
                <a:lnTo>
                  <a:pt x="20328" y="5493"/>
                </a:lnTo>
                <a:lnTo>
                  <a:pt x="20286" y="5449"/>
                </a:lnTo>
                <a:lnTo>
                  <a:pt x="20274" y="5362"/>
                </a:lnTo>
                <a:lnTo>
                  <a:pt x="20226" y="5325"/>
                </a:lnTo>
                <a:lnTo>
                  <a:pt x="20241" y="5258"/>
                </a:lnTo>
                <a:lnTo>
                  <a:pt x="20209" y="5169"/>
                </a:lnTo>
                <a:lnTo>
                  <a:pt x="20187" y="5148"/>
                </a:lnTo>
                <a:lnTo>
                  <a:pt x="20110" y="5118"/>
                </a:lnTo>
                <a:lnTo>
                  <a:pt x="20073" y="5074"/>
                </a:lnTo>
                <a:lnTo>
                  <a:pt x="20132" y="4978"/>
                </a:lnTo>
                <a:lnTo>
                  <a:pt x="20155" y="4941"/>
                </a:lnTo>
                <a:lnTo>
                  <a:pt x="20177" y="4890"/>
                </a:lnTo>
                <a:lnTo>
                  <a:pt x="20214" y="4874"/>
                </a:lnTo>
                <a:lnTo>
                  <a:pt x="20187" y="4817"/>
                </a:lnTo>
                <a:lnTo>
                  <a:pt x="20177" y="4780"/>
                </a:lnTo>
                <a:lnTo>
                  <a:pt x="20165" y="4736"/>
                </a:lnTo>
                <a:lnTo>
                  <a:pt x="20160" y="4727"/>
                </a:lnTo>
                <a:close/>
                <a:moveTo>
                  <a:pt x="15736" y="4860"/>
                </a:moveTo>
                <a:lnTo>
                  <a:pt x="15731" y="4867"/>
                </a:lnTo>
                <a:lnTo>
                  <a:pt x="15736" y="4874"/>
                </a:lnTo>
                <a:lnTo>
                  <a:pt x="15736" y="4860"/>
                </a:lnTo>
                <a:close/>
                <a:moveTo>
                  <a:pt x="12813" y="4985"/>
                </a:moveTo>
                <a:lnTo>
                  <a:pt x="12840" y="5015"/>
                </a:lnTo>
                <a:lnTo>
                  <a:pt x="12862" y="5058"/>
                </a:lnTo>
                <a:lnTo>
                  <a:pt x="12868" y="5095"/>
                </a:lnTo>
                <a:lnTo>
                  <a:pt x="12883" y="5125"/>
                </a:lnTo>
                <a:lnTo>
                  <a:pt x="12932" y="5169"/>
                </a:lnTo>
                <a:lnTo>
                  <a:pt x="12960" y="5215"/>
                </a:lnTo>
                <a:lnTo>
                  <a:pt x="12972" y="5258"/>
                </a:lnTo>
                <a:lnTo>
                  <a:pt x="12965" y="5309"/>
                </a:lnTo>
                <a:lnTo>
                  <a:pt x="12955" y="5390"/>
                </a:lnTo>
                <a:lnTo>
                  <a:pt x="12932" y="5449"/>
                </a:lnTo>
                <a:lnTo>
                  <a:pt x="12917" y="5479"/>
                </a:lnTo>
                <a:lnTo>
                  <a:pt x="12905" y="5509"/>
                </a:lnTo>
                <a:lnTo>
                  <a:pt x="12890" y="5567"/>
                </a:lnTo>
                <a:lnTo>
                  <a:pt x="12845" y="5627"/>
                </a:lnTo>
                <a:lnTo>
                  <a:pt x="12791" y="5670"/>
                </a:lnTo>
                <a:lnTo>
                  <a:pt x="12726" y="5707"/>
                </a:lnTo>
                <a:lnTo>
                  <a:pt x="12655" y="5721"/>
                </a:lnTo>
                <a:lnTo>
                  <a:pt x="12627" y="5744"/>
                </a:lnTo>
                <a:lnTo>
                  <a:pt x="12622" y="5788"/>
                </a:lnTo>
                <a:lnTo>
                  <a:pt x="12622" y="5818"/>
                </a:lnTo>
                <a:lnTo>
                  <a:pt x="12649" y="5861"/>
                </a:lnTo>
                <a:lnTo>
                  <a:pt x="12665" y="5914"/>
                </a:lnTo>
                <a:lnTo>
                  <a:pt x="12665" y="5965"/>
                </a:lnTo>
                <a:lnTo>
                  <a:pt x="12649" y="6046"/>
                </a:lnTo>
                <a:lnTo>
                  <a:pt x="12605" y="6163"/>
                </a:lnTo>
                <a:lnTo>
                  <a:pt x="12551" y="6237"/>
                </a:lnTo>
                <a:lnTo>
                  <a:pt x="12513" y="6266"/>
                </a:lnTo>
                <a:lnTo>
                  <a:pt x="12501" y="6289"/>
                </a:lnTo>
                <a:lnTo>
                  <a:pt x="12508" y="6340"/>
                </a:lnTo>
                <a:lnTo>
                  <a:pt x="12501" y="6400"/>
                </a:lnTo>
                <a:lnTo>
                  <a:pt x="12481" y="6414"/>
                </a:lnTo>
                <a:lnTo>
                  <a:pt x="12464" y="6494"/>
                </a:lnTo>
                <a:lnTo>
                  <a:pt x="12464" y="6568"/>
                </a:lnTo>
                <a:lnTo>
                  <a:pt x="12474" y="6665"/>
                </a:lnTo>
                <a:lnTo>
                  <a:pt x="12491" y="6738"/>
                </a:lnTo>
                <a:lnTo>
                  <a:pt x="12501" y="6782"/>
                </a:lnTo>
                <a:lnTo>
                  <a:pt x="12562" y="6872"/>
                </a:lnTo>
                <a:lnTo>
                  <a:pt x="12677" y="7019"/>
                </a:lnTo>
                <a:lnTo>
                  <a:pt x="12747" y="7157"/>
                </a:lnTo>
                <a:lnTo>
                  <a:pt x="12774" y="7284"/>
                </a:lnTo>
                <a:lnTo>
                  <a:pt x="12786" y="7304"/>
                </a:lnTo>
                <a:lnTo>
                  <a:pt x="12813" y="7284"/>
                </a:lnTo>
                <a:lnTo>
                  <a:pt x="12868" y="7297"/>
                </a:lnTo>
                <a:lnTo>
                  <a:pt x="12932" y="7327"/>
                </a:lnTo>
                <a:lnTo>
                  <a:pt x="12972" y="7371"/>
                </a:lnTo>
                <a:lnTo>
                  <a:pt x="12977" y="7394"/>
                </a:lnTo>
                <a:lnTo>
                  <a:pt x="12965" y="7445"/>
                </a:lnTo>
                <a:lnTo>
                  <a:pt x="12905" y="7652"/>
                </a:lnTo>
                <a:lnTo>
                  <a:pt x="12883" y="7739"/>
                </a:lnTo>
                <a:lnTo>
                  <a:pt x="12890" y="7762"/>
                </a:lnTo>
                <a:lnTo>
                  <a:pt x="12910" y="7806"/>
                </a:lnTo>
                <a:lnTo>
                  <a:pt x="12955" y="7866"/>
                </a:lnTo>
                <a:lnTo>
                  <a:pt x="12987" y="7903"/>
                </a:lnTo>
                <a:lnTo>
                  <a:pt x="13026" y="7923"/>
                </a:lnTo>
                <a:lnTo>
                  <a:pt x="13081" y="7976"/>
                </a:lnTo>
                <a:lnTo>
                  <a:pt x="13162" y="8071"/>
                </a:lnTo>
                <a:lnTo>
                  <a:pt x="13205" y="8151"/>
                </a:lnTo>
                <a:lnTo>
                  <a:pt x="13205" y="8204"/>
                </a:lnTo>
                <a:lnTo>
                  <a:pt x="13210" y="8241"/>
                </a:lnTo>
                <a:lnTo>
                  <a:pt x="13227" y="8292"/>
                </a:lnTo>
                <a:lnTo>
                  <a:pt x="13227" y="8351"/>
                </a:lnTo>
                <a:lnTo>
                  <a:pt x="13210" y="8388"/>
                </a:lnTo>
                <a:lnTo>
                  <a:pt x="13217" y="8425"/>
                </a:lnTo>
                <a:lnTo>
                  <a:pt x="13249" y="8499"/>
                </a:lnTo>
                <a:lnTo>
                  <a:pt x="13260" y="8483"/>
                </a:lnTo>
                <a:lnTo>
                  <a:pt x="13272" y="8483"/>
                </a:lnTo>
                <a:lnTo>
                  <a:pt x="13292" y="8499"/>
                </a:lnTo>
                <a:lnTo>
                  <a:pt x="13304" y="8483"/>
                </a:lnTo>
                <a:lnTo>
                  <a:pt x="13341" y="8418"/>
                </a:lnTo>
                <a:lnTo>
                  <a:pt x="13423" y="8418"/>
                </a:lnTo>
                <a:lnTo>
                  <a:pt x="13527" y="8469"/>
                </a:lnTo>
                <a:lnTo>
                  <a:pt x="13555" y="8476"/>
                </a:lnTo>
                <a:lnTo>
                  <a:pt x="13549" y="8469"/>
                </a:lnTo>
                <a:lnTo>
                  <a:pt x="13537" y="8418"/>
                </a:lnTo>
                <a:lnTo>
                  <a:pt x="13532" y="8365"/>
                </a:lnTo>
                <a:lnTo>
                  <a:pt x="13537" y="8315"/>
                </a:lnTo>
                <a:lnTo>
                  <a:pt x="13587" y="8278"/>
                </a:lnTo>
                <a:lnTo>
                  <a:pt x="13664" y="8248"/>
                </a:lnTo>
                <a:lnTo>
                  <a:pt x="13681" y="8218"/>
                </a:lnTo>
                <a:lnTo>
                  <a:pt x="13669" y="8181"/>
                </a:lnTo>
                <a:lnTo>
                  <a:pt x="13674" y="8107"/>
                </a:lnTo>
                <a:lnTo>
                  <a:pt x="13696" y="8057"/>
                </a:lnTo>
                <a:lnTo>
                  <a:pt x="13686" y="8020"/>
                </a:lnTo>
                <a:lnTo>
                  <a:pt x="13691" y="7967"/>
                </a:lnTo>
                <a:lnTo>
                  <a:pt x="13708" y="7967"/>
                </a:lnTo>
                <a:lnTo>
                  <a:pt x="13701" y="7923"/>
                </a:lnTo>
                <a:lnTo>
                  <a:pt x="13718" y="7873"/>
                </a:lnTo>
                <a:lnTo>
                  <a:pt x="13718" y="7843"/>
                </a:lnTo>
                <a:lnTo>
                  <a:pt x="13740" y="7820"/>
                </a:lnTo>
                <a:lnTo>
                  <a:pt x="13728" y="7806"/>
                </a:lnTo>
                <a:lnTo>
                  <a:pt x="13728" y="7769"/>
                </a:lnTo>
                <a:lnTo>
                  <a:pt x="13745" y="7725"/>
                </a:lnTo>
                <a:lnTo>
                  <a:pt x="13773" y="7702"/>
                </a:lnTo>
                <a:lnTo>
                  <a:pt x="13783" y="7709"/>
                </a:lnTo>
                <a:lnTo>
                  <a:pt x="13790" y="7702"/>
                </a:lnTo>
                <a:lnTo>
                  <a:pt x="13805" y="7645"/>
                </a:lnTo>
                <a:lnTo>
                  <a:pt x="13832" y="7599"/>
                </a:lnTo>
                <a:lnTo>
                  <a:pt x="13849" y="7592"/>
                </a:lnTo>
                <a:lnTo>
                  <a:pt x="13860" y="7571"/>
                </a:lnTo>
                <a:lnTo>
                  <a:pt x="13882" y="7475"/>
                </a:lnTo>
                <a:lnTo>
                  <a:pt x="13899" y="7445"/>
                </a:lnTo>
                <a:lnTo>
                  <a:pt x="13904" y="7408"/>
                </a:lnTo>
                <a:lnTo>
                  <a:pt x="13899" y="7350"/>
                </a:lnTo>
                <a:lnTo>
                  <a:pt x="13882" y="7297"/>
                </a:lnTo>
                <a:lnTo>
                  <a:pt x="13860" y="7224"/>
                </a:lnTo>
                <a:lnTo>
                  <a:pt x="13849" y="7166"/>
                </a:lnTo>
                <a:lnTo>
                  <a:pt x="13865" y="7143"/>
                </a:lnTo>
                <a:lnTo>
                  <a:pt x="13872" y="7136"/>
                </a:lnTo>
                <a:lnTo>
                  <a:pt x="13865" y="7093"/>
                </a:lnTo>
                <a:lnTo>
                  <a:pt x="13887" y="7040"/>
                </a:lnTo>
                <a:lnTo>
                  <a:pt x="13899" y="7026"/>
                </a:lnTo>
                <a:lnTo>
                  <a:pt x="13899" y="5493"/>
                </a:lnTo>
                <a:lnTo>
                  <a:pt x="13887" y="5472"/>
                </a:lnTo>
                <a:lnTo>
                  <a:pt x="13872" y="5406"/>
                </a:lnTo>
                <a:lnTo>
                  <a:pt x="13855" y="5309"/>
                </a:lnTo>
                <a:lnTo>
                  <a:pt x="13837" y="5258"/>
                </a:lnTo>
                <a:lnTo>
                  <a:pt x="13827" y="5242"/>
                </a:lnTo>
                <a:lnTo>
                  <a:pt x="13810" y="5215"/>
                </a:lnTo>
                <a:lnTo>
                  <a:pt x="13795" y="5155"/>
                </a:lnTo>
                <a:lnTo>
                  <a:pt x="13790" y="5067"/>
                </a:lnTo>
                <a:lnTo>
                  <a:pt x="13790" y="4994"/>
                </a:lnTo>
                <a:lnTo>
                  <a:pt x="12813" y="4985"/>
                </a:lnTo>
                <a:close/>
                <a:moveTo>
                  <a:pt x="16810" y="5169"/>
                </a:moveTo>
                <a:lnTo>
                  <a:pt x="16641" y="5302"/>
                </a:lnTo>
                <a:lnTo>
                  <a:pt x="16582" y="5332"/>
                </a:lnTo>
                <a:lnTo>
                  <a:pt x="16582" y="6149"/>
                </a:lnTo>
                <a:lnTo>
                  <a:pt x="16582" y="6186"/>
                </a:lnTo>
                <a:lnTo>
                  <a:pt x="16582" y="6230"/>
                </a:lnTo>
                <a:lnTo>
                  <a:pt x="16582" y="6260"/>
                </a:lnTo>
                <a:lnTo>
                  <a:pt x="16582" y="6782"/>
                </a:lnTo>
                <a:lnTo>
                  <a:pt x="16974" y="6782"/>
                </a:lnTo>
                <a:lnTo>
                  <a:pt x="17499" y="6782"/>
                </a:lnTo>
                <a:lnTo>
                  <a:pt x="18322" y="6782"/>
                </a:lnTo>
                <a:lnTo>
                  <a:pt x="18337" y="6745"/>
                </a:lnTo>
                <a:lnTo>
                  <a:pt x="18365" y="6715"/>
                </a:lnTo>
                <a:lnTo>
                  <a:pt x="18387" y="6701"/>
                </a:lnTo>
                <a:lnTo>
                  <a:pt x="18441" y="6701"/>
                </a:lnTo>
                <a:lnTo>
                  <a:pt x="18464" y="6715"/>
                </a:lnTo>
                <a:lnTo>
                  <a:pt x="18501" y="6688"/>
                </a:lnTo>
                <a:lnTo>
                  <a:pt x="18551" y="6671"/>
                </a:lnTo>
                <a:lnTo>
                  <a:pt x="18578" y="6621"/>
                </a:lnTo>
                <a:lnTo>
                  <a:pt x="18583" y="6621"/>
                </a:lnTo>
                <a:lnTo>
                  <a:pt x="18600" y="6598"/>
                </a:lnTo>
                <a:lnTo>
                  <a:pt x="18649" y="6554"/>
                </a:lnTo>
                <a:lnTo>
                  <a:pt x="18687" y="6524"/>
                </a:lnTo>
                <a:lnTo>
                  <a:pt x="18622" y="6400"/>
                </a:lnTo>
                <a:lnTo>
                  <a:pt x="18595" y="6384"/>
                </a:lnTo>
                <a:lnTo>
                  <a:pt x="18568" y="6303"/>
                </a:lnTo>
                <a:lnTo>
                  <a:pt x="18540" y="6273"/>
                </a:lnTo>
                <a:lnTo>
                  <a:pt x="18528" y="6253"/>
                </a:lnTo>
                <a:lnTo>
                  <a:pt x="18528" y="6179"/>
                </a:lnTo>
                <a:lnTo>
                  <a:pt x="18528" y="6142"/>
                </a:lnTo>
                <a:lnTo>
                  <a:pt x="18540" y="6098"/>
                </a:lnTo>
                <a:lnTo>
                  <a:pt x="18568" y="6075"/>
                </a:lnTo>
                <a:lnTo>
                  <a:pt x="18573" y="6052"/>
                </a:lnTo>
                <a:lnTo>
                  <a:pt x="18556" y="5988"/>
                </a:lnTo>
                <a:lnTo>
                  <a:pt x="18556" y="5958"/>
                </a:lnTo>
                <a:lnTo>
                  <a:pt x="18600" y="5914"/>
                </a:lnTo>
                <a:lnTo>
                  <a:pt x="18637" y="5848"/>
                </a:lnTo>
                <a:lnTo>
                  <a:pt x="18665" y="5774"/>
                </a:lnTo>
                <a:lnTo>
                  <a:pt x="18682" y="5744"/>
                </a:lnTo>
                <a:lnTo>
                  <a:pt x="18699" y="5721"/>
                </a:lnTo>
                <a:lnTo>
                  <a:pt x="18704" y="5714"/>
                </a:lnTo>
                <a:lnTo>
                  <a:pt x="18632" y="5677"/>
                </a:lnTo>
                <a:lnTo>
                  <a:pt x="18617" y="5657"/>
                </a:lnTo>
                <a:lnTo>
                  <a:pt x="18595" y="5611"/>
                </a:lnTo>
                <a:lnTo>
                  <a:pt x="18583" y="5574"/>
                </a:lnTo>
                <a:lnTo>
                  <a:pt x="18578" y="5530"/>
                </a:lnTo>
                <a:lnTo>
                  <a:pt x="18578" y="5486"/>
                </a:lnTo>
                <a:lnTo>
                  <a:pt x="18578" y="5463"/>
                </a:lnTo>
                <a:lnTo>
                  <a:pt x="18568" y="5449"/>
                </a:lnTo>
                <a:lnTo>
                  <a:pt x="18568" y="5426"/>
                </a:lnTo>
                <a:lnTo>
                  <a:pt x="18518" y="5399"/>
                </a:lnTo>
                <a:lnTo>
                  <a:pt x="18501" y="5353"/>
                </a:lnTo>
                <a:lnTo>
                  <a:pt x="18486" y="5332"/>
                </a:lnTo>
                <a:lnTo>
                  <a:pt x="16810" y="5332"/>
                </a:lnTo>
                <a:lnTo>
                  <a:pt x="16810" y="5169"/>
                </a:lnTo>
                <a:close/>
                <a:moveTo>
                  <a:pt x="19222" y="5295"/>
                </a:moveTo>
                <a:lnTo>
                  <a:pt x="19200" y="5767"/>
                </a:lnTo>
                <a:lnTo>
                  <a:pt x="19232" y="5841"/>
                </a:lnTo>
                <a:lnTo>
                  <a:pt x="19145" y="5914"/>
                </a:lnTo>
                <a:lnTo>
                  <a:pt x="19151" y="5921"/>
                </a:lnTo>
                <a:lnTo>
                  <a:pt x="19299" y="5818"/>
                </a:lnTo>
                <a:lnTo>
                  <a:pt x="19359" y="5795"/>
                </a:lnTo>
                <a:lnTo>
                  <a:pt x="19401" y="5737"/>
                </a:lnTo>
                <a:lnTo>
                  <a:pt x="19440" y="5758"/>
                </a:lnTo>
                <a:lnTo>
                  <a:pt x="19572" y="5751"/>
                </a:lnTo>
                <a:lnTo>
                  <a:pt x="19614" y="5721"/>
                </a:lnTo>
                <a:lnTo>
                  <a:pt x="19653" y="5737"/>
                </a:lnTo>
                <a:lnTo>
                  <a:pt x="19718" y="5714"/>
                </a:lnTo>
                <a:lnTo>
                  <a:pt x="19778" y="5707"/>
                </a:lnTo>
                <a:lnTo>
                  <a:pt x="19790" y="5707"/>
                </a:lnTo>
                <a:lnTo>
                  <a:pt x="19795" y="5693"/>
                </a:lnTo>
                <a:lnTo>
                  <a:pt x="19800" y="5677"/>
                </a:lnTo>
                <a:lnTo>
                  <a:pt x="19805" y="5620"/>
                </a:lnTo>
                <a:lnTo>
                  <a:pt x="19800" y="5316"/>
                </a:lnTo>
                <a:lnTo>
                  <a:pt x="19495" y="5309"/>
                </a:lnTo>
                <a:lnTo>
                  <a:pt x="19490" y="5325"/>
                </a:lnTo>
                <a:lnTo>
                  <a:pt x="19423" y="5332"/>
                </a:lnTo>
                <a:lnTo>
                  <a:pt x="19423" y="5309"/>
                </a:lnTo>
                <a:lnTo>
                  <a:pt x="19222" y="5295"/>
                </a:lnTo>
                <a:close/>
                <a:moveTo>
                  <a:pt x="19855" y="5325"/>
                </a:moveTo>
                <a:lnTo>
                  <a:pt x="19860" y="5620"/>
                </a:lnTo>
                <a:lnTo>
                  <a:pt x="19855" y="5707"/>
                </a:lnTo>
                <a:lnTo>
                  <a:pt x="19919" y="5684"/>
                </a:lnTo>
                <a:lnTo>
                  <a:pt x="19936" y="5657"/>
                </a:lnTo>
                <a:lnTo>
                  <a:pt x="19941" y="5530"/>
                </a:lnTo>
                <a:lnTo>
                  <a:pt x="19964" y="5493"/>
                </a:lnTo>
                <a:lnTo>
                  <a:pt x="19947" y="5376"/>
                </a:lnTo>
                <a:lnTo>
                  <a:pt x="19964" y="5383"/>
                </a:lnTo>
                <a:lnTo>
                  <a:pt x="19959" y="5325"/>
                </a:lnTo>
                <a:lnTo>
                  <a:pt x="19855" y="5325"/>
                </a:lnTo>
                <a:close/>
                <a:moveTo>
                  <a:pt x="186" y="5332"/>
                </a:moveTo>
                <a:lnTo>
                  <a:pt x="186" y="5376"/>
                </a:lnTo>
                <a:lnTo>
                  <a:pt x="174" y="5436"/>
                </a:lnTo>
                <a:lnTo>
                  <a:pt x="201" y="5479"/>
                </a:lnTo>
                <a:lnTo>
                  <a:pt x="218" y="5537"/>
                </a:lnTo>
                <a:lnTo>
                  <a:pt x="235" y="5657"/>
                </a:lnTo>
                <a:lnTo>
                  <a:pt x="235" y="5714"/>
                </a:lnTo>
                <a:lnTo>
                  <a:pt x="208" y="5868"/>
                </a:lnTo>
                <a:lnTo>
                  <a:pt x="213" y="5995"/>
                </a:lnTo>
                <a:lnTo>
                  <a:pt x="191" y="6089"/>
                </a:lnTo>
                <a:lnTo>
                  <a:pt x="208" y="6098"/>
                </a:lnTo>
                <a:lnTo>
                  <a:pt x="181" y="6156"/>
                </a:lnTo>
                <a:lnTo>
                  <a:pt x="174" y="6223"/>
                </a:lnTo>
                <a:lnTo>
                  <a:pt x="147" y="6209"/>
                </a:lnTo>
                <a:lnTo>
                  <a:pt x="141" y="6253"/>
                </a:lnTo>
                <a:lnTo>
                  <a:pt x="126" y="6319"/>
                </a:lnTo>
                <a:lnTo>
                  <a:pt x="126" y="6384"/>
                </a:lnTo>
                <a:lnTo>
                  <a:pt x="136" y="6451"/>
                </a:lnTo>
                <a:lnTo>
                  <a:pt x="213" y="6547"/>
                </a:lnTo>
                <a:lnTo>
                  <a:pt x="300" y="6708"/>
                </a:lnTo>
                <a:lnTo>
                  <a:pt x="322" y="6768"/>
                </a:lnTo>
                <a:lnTo>
                  <a:pt x="344" y="6879"/>
                </a:lnTo>
                <a:lnTo>
                  <a:pt x="344" y="6959"/>
                </a:lnTo>
                <a:lnTo>
                  <a:pt x="332" y="7047"/>
                </a:lnTo>
                <a:lnTo>
                  <a:pt x="365" y="7217"/>
                </a:lnTo>
                <a:lnTo>
                  <a:pt x="372" y="7334"/>
                </a:lnTo>
                <a:lnTo>
                  <a:pt x="469" y="7475"/>
                </a:lnTo>
                <a:lnTo>
                  <a:pt x="518" y="7562"/>
                </a:lnTo>
                <a:lnTo>
                  <a:pt x="590" y="7622"/>
                </a:lnTo>
                <a:lnTo>
                  <a:pt x="617" y="7709"/>
                </a:lnTo>
                <a:lnTo>
                  <a:pt x="638" y="7732"/>
                </a:lnTo>
                <a:lnTo>
                  <a:pt x="672" y="7799"/>
                </a:lnTo>
                <a:lnTo>
                  <a:pt x="682" y="7843"/>
                </a:lnTo>
                <a:lnTo>
                  <a:pt x="649" y="7866"/>
                </a:lnTo>
                <a:lnTo>
                  <a:pt x="672" y="7887"/>
                </a:lnTo>
                <a:lnTo>
                  <a:pt x="719" y="7939"/>
                </a:lnTo>
                <a:lnTo>
                  <a:pt x="741" y="7960"/>
                </a:lnTo>
                <a:lnTo>
                  <a:pt x="774" y="7983"/>
                </a:lnTo>
                <a:lnTo>
                  <a:pt x="774" y="7967"/>
                </a:lnTo>
                <a:lnTo>
                  <a:pt x="781" y="7843"/>
                </a:lnTo>
                <a:lnTo>
                  <a:pt x="835" y="7806"/>
                </a:lnTo>
                <a:lnTo>
                  <a:pt x="873" y="7813"/>
                </a:lnTo>
                <a:lnTo>
                  <a:pt x="922" y="7857"/>
                </a:lnTo>
                <a:lnTo>
                  <a:pt x="965" y="7820"/>
                </a:lnTo>
                <a:lnTo>
                  <a:pt x="999" y="7820"/>
                </a:lnTo>
                <a:lnTo>
                  <a:pt x="1019" y="7843"/>
                </a:lnTo>
                <a:lnTo>
                  <a:pt x="1031" y="7850"/>
                </a:lnTo>
                <a:lnTo>
                  <a:pt x="1081" y="7843"/>
                </a:lnTo>
                <a:lnTo>
                  <a:pt x="1101" y="7850"/>
                </a:lnTo>
                <a:lnTo>
                  <a:pt x="1128" y="7843"/>
                </a:lnTo>
                <a:lnTo>
                  <a:pt x="1173" y="7866"/>
                </a:lnTo>
                <a:lnTo>
                  <a:pt x="1168" y="7939"/>
                </a:lnTo>
                <a:lnTo>
                  <a:pt x="1145" y="7939"/>
                </a:lnTo>
                <a:lnTo>
                  <a:pt x="1123" y="7930"/>
                </a:lnTo>
                <a:lnTo>
                  <a:pt x="1096" y="7953"/>
                </a:lnTo>
                <a:lnTo>
                  <a:pt x="949" y="7939"/>
                </a:lnTo>
                <a:lnTo>
                  <a:pt x="910" y="7946"/>
                </a:lnTo>
                <a:lnTo>
                  <a:pt x="873" y="7967"/>
                </a:lnTo>
                <a:lnTo>
                  <a:pt x="883" y="7983"/>
                </a:lnTo>
                <a:lnTo>
                  <a:pt x="900" y="8050"/>
                </a:lnTo>
                <a:lnTo>
                  <a:pt x="927" y="8094"/>
                </a:lnTo>
                <a:lnTo>
                  <a:pt x="949" y="8160"/>
                </a:lnTo>
                <a:lnTo>
                  <a:pt x="965" y="8204"/>
                </a:lnTo>
                <a:lnTo>
                  <a:pt x="972" y="8225"/>
                </a:lnTo>
                <a:lnTo>
                  <a:pt x="1009" y="8315"/>
                </a:lnTo>
                <a:lnTo>
                  <a:pt x="927" y="8298"/>
                </a:lnTo>
                <a:lnTo>
                  <a:pt x="900" y="8278"/>
                </a:lnTo>
                <a:lnTo>
                  <a:pt x="883" y="8241"/>
                </a:lnTo>
                <a:lnTo>
                  <a:pt x="851" y="8218"/>
                </a:lnTo>
                <a:lnTo>
                  <a:pt x="823" y="8174"/>
                </a:lnTo>
                <a:lnTo>
                  <a:pt x="823" y="8218"/>
                </a:lnTo>
                <a:lnTo>
                  <a:pt x="863" y="8328"/>
                </a:lnTo>
                <a:lnTo>
                  <a:pt x="863" y="8425"/>
                </a:lnTo>
                <a:lnTo>
                  <a:pt x="938" y="8542"/>
                </a:lnTo>
                <a:lnTo>
                  <a:pt x="1047" y="8579"/>
                </a:lnTo>
                <a:lnTo>
                  <a:pt x="1086" y="8660"/>
                </a:lnTo>
                <a:lnTo>
                  <a:pt x="1091" y="8690"/>
                </a:lnTo>
                <a:lnTo>
                  <a:pt x="1091" y="8750"/>
                </a:lnTo>
                <a:lnTo>
                  <a:pt x="1069" y="8807"/>
                </a:lnTo>
                <a:lnTo>
                  <a:pt x="1041" y="8851"/>
                </a:lnTo>
                <a:lnTo>
                  <a:pt x="1047" y="8924"/>
                </a:lnTo>
                <a:lnTo>
                  <a:pt x="1059" y="8970"/>
                </a:lnTo>
                <a:lnTo>
                  <a:pt x="1128" y="9081"/>
                </a:lnTo>
                <a:lnTo>
                  <a:pt x="1210" y="9228"/>
                </a:lnTo>
                <a:lnTo>
                  <a:pt x="1222" y="9265"/>
                </a:lnTo>
                <a:lnTo>
                  <a:pt x="1255" y="9316"/>
                </a:lnTo>
                <a:lnTo>
                  <a:pt x="1277" y="9375"/>
                </a:lnTo>
                <a:lnTo>
                  <a:pt x="1331" y="9419"/>
                </a:lnTo>
                <a:lnTo>
                  <a:pt x="1369" y="9493"/>
                </a:lnTo>
                <a:lnTo>
                  <a:pt x="1418" y="9530"/>
                </a:lnTo>
                <a:lnTo>
                  <a:pt x="1440" y="9587"/>
                </a:lnTo>
                <a:lnTo>
                  <a:pt x="1435" y="9647"/>
                </a:lnTo>
                <a:lnTo>
                  <a:pt x="1435" y="9661"/>
                </a:lnTo>
                <a:lnTo>
                  <a:pt x="1490" y="9691"/>
                </a:lnTo>
                <a:lnTo>
                  <a:pt x="1510" y="9728"/>
                </a:lnTo>
                <a:lnTo>
                  <a:pt x="1527" y="9764"/>
                </a:lnTo>
                <a:lnTo>
                  <a:pt x="1517" y="9845"/>
                </a:lnTo>
                <a:lnTo>
                  <a:pt x="1527" y="9935"/>
                </a:lnTo>
                <a:lnTo>
                  <a:pt x="1522" y="9972"/>
                </a:lnTo>
                <a:lnTo>
                  <a:pt x="1527" y="10022"/>
                </a:lnTo>
                <a:lnTo>
                  <a:pt x="1522" y="10052"/>
                </a:lnTo>
                <a:lnTo>
                  <a:pt x="1544" y="10075"/>
                </a:lnTo>
                <a:lnTo>
                  <a:pt x="1572" y="10112"/>
                </a:lnTo>
                <a:lnTo>
                  <a:pt x="1587" y="10112"/>
                </a:lnTo>
                <a:lnTo>
                  <a:pt x="1669" y="10103"/>
                </a:lnTo>
                <a:lnTo>
                  <a:pt x="1723" y="10112"/>
                </a:lnTo>
                <a:lnTo>
                  <a:pt x="1795" y="10140"/>
                </a:lnTo>
                <a:lnTo>
                  <a:pt x="1844" y="10149"/>
                </a:lnTo>
                <a:lnTo>
                  <a:pt x="1887" y="10133"/>
                </a:lnTo>
                <a:lnTo>
                  <a:pt x="1969" y="10192"/>
                </a:lnTo>
                <a:lnTo>
                  <a:pt x="2035" y="10250"/>
                </a:lnTo>
                <a:lnTo>
                  <a:pt x="2045" y="10310"/>
                </a:lnTo>
                <a:lnTo>
                  <a:pt x="2068" y="10333"/>
                </a:lnTo>
                <a:lnTo>
                  <a:pt x="2177" y="10377"/>
                </a:lnTo>
                <a:lnTo>
                  <a:pt x="2264" y="10370"/>
                </a:lnTo>
                <a:lnTo>
                  <a:pt x="2313" y="10390"/>
                </a:lnTo>
                <a:lnTo>
                  <a:pt x="2368" y="10508"/>
                </a:lnTo>
                <a:lnTo>
                  <a:pt x="2363" y="10561"/>
                </a:lnTo>
                <a:lnTo>
                  <a:pt x="2373" y="10538"/>
                </a:lnTo>
                <a:lnTo>
                  <a:pt x="2438" y="10545"/>
                </a:lnTo>
                <a:lnTo>
                  <a:pt x="2477" y="10574"/>
                </a:lnTo>
                <a:lnTo>
                  <a:pt x="2519" y="10634"/>
                </a:lnTo>
                <a:lnTo>
                  <a:pt x="2581" y="10678"/>
                </a:lnTo>
                <a:lnTo>
                  <a:pt x="2710" y="10839"/>
                </a:lnTo>
                <a:lnTo>
                  <a:pt x="2772" y="10966"/>
                </a:lnTo>
                <a:lnTo>
                  <a:pt x="2787" y="11060"/>
                </a:lnTo>
                <a:lnTo>
                  <a:pt x="2792" y="11113"/>
                </a:lnTo>
                <a:lnTo>
                  <a:pt x="2787" y="11150"/>
                </a:lnTo>
                <a:lnTo>
                  <a:pt x="2792" y="11187"/>
                </a:lnTo>
                <a:lnTo>
                  <a:pt x="2799" y="11180"/>
                </a:lnTo>
                <a:lnTo>
                  <a:pt x="2836" y="11230"/>
                </a:lnTo>
                <a:lnTo>
                  <a:pt x="2841" y="11274"/>
                </a:lnTo>
                <a:lnTo>
                  <a:pt x="3699" y="11171"/>
                </a:lnTo>
                <a:lnTo>
                  <a:pt x="3714" y="11164"/>
                </a:lnTo>
                <a:lnTo>
                  <a:pt x="3759" y="11157"/>
                </a:lnTo>
                <a:lnTo>
                  <a:pt x="3774" y="11150"/>
                </a:lnTo>
                <a:lnTo>
                  <a:pt x="3781" y="11120"/>
                </a:lnTo>
                <a:lnTo>
                  <a:pt x="3786" y="11090"/>
                </a:lnTo>
                <a:lnTo>
                  <a:pt x="3781" y="11060"/>
                </a:lnTo>
                <a:lnTo>
                  <a:pt x="3764" y="11046"/>
                </a:lnTo>
                <a:lnTo>
                  <a:pt x="3726" y="11023"/>
                </a:lnTo>
                <a:lnTo>
                  <a:pt x="3699" y="10936"/>
                </a:lnTo>
                <a:lnTo>
                  <a:pt x="3692" y="10832"/>
                </a:lnTo>
                <a:lnTo>
                  <a:pt x="3704" y="10752"/>
                </a:lnTo>
                <a:lnTo>
                  <a:pt x="3731" y="10745"/>
                </a:lnTo>
                <a:lnTo>
                  <a:pt x="3741" y="10729"/>
                </a:lnTo>
                <a:lnTo>
                  <a:pt x="3759" y="10692"/>
                </a:lnTo>
                <a:lnTo>
                  <a:pt x="3769" y="10655"/>
                </a:lnTo>
                <a:lnTo>
                  <a:pt x="3774" y="10611"/>
                </a:lnTo>
                <a:lnTo>
                  <a:pt x="3774" y="10561"/>
                </a:lnTo>
                <a:lnTo>
                  <a:pt x="3769" y="10480"/>
                </a:lnTo>
                <a:lnTo>
                  <a:pt x="3813" y="10377"/>
                </a:lnTo>
                <a:lnTo>
                  <a:pt x="3845" y="10317"/>
                </a:lnTo>
                <a:lnTo>
                  <a:pt x="3910" y="10243"/>
                </a:lnTo>
                <a:lnTo>
                  <a:pt x="3851" y="10192"/>
                </a:lnTo>
                <a:lnTo>
                  <a:pt x="3823" y="10149"/>
                </a:lnTo>
                <a:lnTo>
                  <a:pt x="3818" y="10112"/>
                </a:lnTo>
                <a:lnTo>
                  <a:pt x="3813" y="10089"/>
                </a:lnTo>
                <a:lnTo>
                  <a:pt x="3759" y="9965"/>
                </a:lnTo>
                <a:lnTo>
                  <a:pt x="3731" y="9882"/>
                </a:lnTo>
                <a:lnTo>
                  <a:pt x="3731" y="9838"/>
                </a:lnTo>
                <a:lnTo>
                  <a:pt x="2422" y="8160"/>
                </a:lnTo>
                <a:lnTo>
                  <a:pt x="1708" y="7304"/>
                </a:lnTo>
                <a:lnTo>
                  <a:pt x="1708" y="5332"/>
                </a:lnTo>
                <a:lnTo>
                  <a:pt x="186" y="5332"/>
                </a:lnTo>
                <a:close/>
                <a:moveTo>
                  <a:pt x="1763" y="5332"/>
                </a:moveTo>
                <a:lnTo>
                  <a:pt x="1763" y="7277"/>
                </a:lnTo>
                <a:lnTo>
                  <a:pt x="3010" y="8800"/>
                </a:lnTo>
                <a:lnTo>
                  <a:pt x="3736" y="9744"/>
                </a:lnTo>
                <a:lnTo>
                  <a:pt x="3741" y="9603"/>
                </a:lnTo>
                <a:lnTo>
                  <a:pt x="3719" y="9530"/>
                </a:lnTo>
                <a:lnTo>
                  <a:pt x="3714" y="9477"/>
                </a:lnTo>
                <a:lnTo>
                  <a:pt x="3719" y="9426"/>
                </a:lnTo>
                <a:lnTo>
                  <a:pt x="3719" y="9403"/>
                </a:lnTo>
                <a:lnTo>
                  <a:pt x="3709" y="9366"/>
                </a:lnTo>
                <a:lnTo>
                  <a:pt x="3704" y="9256"/>
                </a:lnTo>
                <a:lnTo>
                  <a:pt x="3687" y="9219"/>
                </a:lnTo>
                <a:lnTo>
                  <a:pt x="3682" y="9191"/>
                </a:lnTo>
                <a:lnTo>
                  <a:pt x="3699" y="9125"/>
                </a:lnTo>
                <a:lnTo>
                  <a:pt x="3726" y="9088"/>
                </a:lnTo>
                <a:lnTo>
                  <a:pt x="3764" y="9072"/>
                </a:lnTo>
                <a:lnTo>
                  <a:pt x="3796" y="9065"/>
                </a:lnTo>
                <a:lnTo>
                  <a:pt x="3851" y="9072"/>
                </a:lnTo>
                <a:lnTo>
                  <a:pt x="3883" y="9095"/>
                </a:lnTo>
                <a:lnTo>
                  <a:pt x="3900" y="9132"/>
                </a:lnTo>
                <a:lnTo>
                  <a:pt x="3910" y="9138"/>
                </a:lnTo>
                <a:lnTo>
                  <a:pt x="3922" y="9132"/>
                </a:lnTo>
                <a:lnTo>
                  <a:pt x="3944" y="9058"/>
                </a:lnTo>
                <a:lnTo>
                  <a:pt x="3944" y="8565"/>
                </a:lnTo>
                <a:lnTo>
                  <a:pt x="3944" y="7488"/>
                </a:lnTo>
                <a:lnTo>
                  <a:pt x="3944" y="5332"/>
                </a:lnTo>
                <a:lnTo>
                  <a:pt x="2886" y="5332"/>
                </a:lnTo>
                <a:lnTo>
                  <a:pt x="2853" y="5332"/>
                </a:lnTo>
                <a:lnTo>
                  <a:pt x="2831" y="5332"/>
                </a:lnTo>
                <a:lnTo>
                  <a:pt x="2083" y="5332"/>
                </a:lnTo>
                <a:lnTo>
                  <a:pt x="1763" y="5332"/>
                </a:lnTo>
                <a:close/>
                <a:moveTo>
                  <a:pt x="3999" y="5332"/>
                </a:moveTo>
                <a:lnTo>
                  <a:pt x="3999" y="8529"/>
                </a:lnTo>
                <a:lnTo>
                  <a:pt x="4914" y="8536"/>
                </a:lnTo>
                <a:lnTo>
                  <a:pt x="5819" y="8536"/>
                </a:lnTo>
                <a:lnTo>
                  <a:pt x="5819" y="7268"/>
                </a:lnTo>
                <a:lnTo>
                  <a:pt x="5819" y="6009"/>
                </a:lnTo>
                <a:lnTo>
                  <a:pt x="5068" y="6009"/>
                </a:lnTo>
                <a:lnTo>
                  <a:pt x="5068" y="5332"/>
                </a:lnTo>
                <a:lnTo>
                  <a:pt x="3999" y="5332"/>
                </a:lnTo>
                <a:close/>
                <a:moveTo>
                  <a:pt x="16527" y="5353"/>
                </a:moveTo>
                <a:lnTo>
                  <a:pt x="16435" y="5406"/>
                </a:lnTo>
                <a:lnTo>
                  <a:pt x="16304" y="5486"/>
                </a:lnTo>
                <a:lnTo>
                  <a:pt x="16222" y="5553"/>
                </a:lnTo>
                <a:lnTo>
                  <a:pt x="16156" y="5634"/>
                </a:lnTo>
                <a:lnTo>
                  <a:pt x="16108" y="5663"/>
                </a:lnTo>
                <a:lnTo>
                  <a:pt x="16069" y="5670"/>
                </a:lnTo>
                <a:lnTo>
                  <a:pt x="16009" y="5670"/>
                </a:lnTo>
                <a:lnTo>
                  <a:pt x="15960" y="5677"/>
                </a:lnTo>
                <a:lnTo>
                  <a:pt x="15868" y="5714"/>
                </a:lnTo>
                <a:lnTo>
                  <a:pt x="15845" y="5737"/>
                </a:lnTo>
                <a:lnTo>
                  <a:pt x="15818" y="5744"/>
                </a:lnTo>
                <a:lnTo>
                  <a:pt x="15791" y="5730"/>
                </a:lnTo>
                <a:lnTo>
                  <a:pt x="15759" y="5700"/>
                </a:lnTo>
                <a:lnTo>
                  <a:pt x="15753" y="5707"/>
                </a:lnTo>
                <a:lnTo>
                  <a:pt x="15714" y="5693"/>
                </a:lnTo>
                <a:lnTo>
                  <a:pt x="15699" y="5693"/>
                </a:lnTo>
                <a:lnTo>
                  <a:pt x="15665" y="5707"/>
                </a:lnTo>
                <a:lnTo>
                  <a:pt x="15637" y="5714"/>
                </a:lnTo>
                <a:lnTo>
                  <a:pt x="15540" y="5677"/>
                </a:lnTo>
                <a:lnTo>
                  <a:pt x="15610" y="5627"/>
                </a:lnTo>
                <a:lnTo>
                  <a:pt x="15600" y="5620"/>
                </a:lnTo>
                <a:lnTo>
                  <a:pt x="15583" y="5597"/>
                </a:lnTo>
                <a:lnTo>
                  <a:pt x="15518" y="5553"/>
                </a:lnTo>
                <a:lnTo>
                  <a:pt x="15501" y="5537"/>
                </a:lnTo>
                <a:lnTo>
                  <a:pt x="15486" y="5523"/>
                </a:lnTo>
                <a:lnTo>
                  <a:pt x="15441" y="5516"/>
                </a:lnTo>
                <a:lnTo>
                  <a:pt x="15441" y="5509"/>
                </a:lnTo>
                <a:lnTo>
                  <a:pt x="15153" y="5523"/>
                </a:lnTo>
                <a:lnTo>
                  <a:pt x="14978" y="5537"/>
                </a:lnTo>
                <a:lnTo>
                  <a:pt x="14968" y="7173"/>
                </a:lnTo>
                <a:lnTo>
                  <a:pt x="14995" y="7166"/>
                </a:lnTo>
                <a:lnTo>
                  <a:pt x="15017" y="7194"/>
                </a:lnTo>
                <a:lnTo>
                  <a:pt x="15027" y="7194"/>
                </a:lnTo>
                <a:lnTo>
                  <a:pt x="15060" y="7187"/>
                </a:lnTo>
                <a:lnTo>
                  <a:pt x="15104" y="7203"/>
                </a:lnTo>
                <a:lnTo>
                  <a:pt x="15136" y="7240"/>
                </a:lnTo>
                <a:lnTo>
                  <a:pt x="15164" y="7284"/>
                </a:lnTo>
                <a:lnTo>
                  <a:pt x="15186" y="7357"/>
                </a:lnTo>
                <a:lnTo>
                  <a:pt x="15218" y="7387"/>
                </a:lnTo>
                <a:lnTo>
                  <a:pt x="15278" y="7401"/>
                </a:lnTo>
                <a:lnTo>
                  <a:pt x="15332" y="7438"/>
                </a:lnTo>
                <a:lnTo>
                  <a:pt x="15365" y="7475"/>
                </a:lnTo>
                <a:lnTo>
                  <a:pt x="15387" y="7461"/>
                </a:lnTo>
                <a:lnTo>
                  <a:pt x="15426" y="7445"/>
                </a:lnTo>
                <a:lnTo>
                  <a:pt x="15469" y="7468"/>
                </a:lnTo>
                <a:lnTo>
                  <a:pt x="15496" y="7498"/>
                </a:lnTo>
                <a:lnTo>
                  <a:pt x="15540" y="7488"/>
                </a:lnTo>
                <a:lnTo>
                  <a:pt x="15622" y="7438"/>
                </a:lnTo>
                <a:lnTo>
                  <a:pt x="15687" y="7445"/>
                </a:lnTo>
                <a:lnTo>
                  <a:pt x="15709" y="7511"/>
                </a:lnTo>
                <a:lnTo>
                  <a:pt x="15736" y="7562"/>
                </a:lnTo>
                <a:lnTo>
                  <a:pt x="15781" y="7615"/>
                </a:lnTo>
                <a:lnTo>
                  <a:pt x="15818" y="7629"/>
                </a:lnTo>
                <a:lnTo>
                  <a:pt x="15845" y="7622"/>
                </a:lnTo>
                <a:lnTo>
                  <a:pt x="15856" y="7608"/>
                </a:lnTo>
                <a:lnTo>
                  <a:pt x="15868" y="7555"/>
                </a:lnTo>
                <a:lnTo>
                  <a:pt x="15890" y="7518"/>
                </a:lnTo>
                <a:lnTo>
                  <a:pt x="15905" y="7511"/>
                </a:lnTo>
                <a:lnTo>
                  <a:pt x="15905" y="7475"/>
                </a:lnTo>
                <a:lnTo>
                  <a:pt x="15895" y="7438"/>
                </a:lnTo>
                <a:lnTo>
                  <a:pt x="15917" y="7378"/>
                </a:lnTo>
                <a:lnTo>
                  <a:pt x="15955" y="7284"/>
                </a:lnTo>
                <a:lnTo>
                  <a:pt x="15999" y="7240"/>
                </a:lnTo>
                <a:lnTo>
                  <a:pt x="16036" y="7268"/>
                </a:lnTo>
                <a:lnTo>
                  <a:pt x="16053" y="7297"/>
                </a:lnTo>
                <a:lnTo>
                  <a:pt x="16047" y="7268"/>
                </a:lnTo>
                <a:lnTo>
                  <a:pt x="16047" y="7210"/>
                </a:lnTo>
                <a:lnTo>
                  <a:pt x="16069" y="7194"/>
                </a:lnTo>
                <a:lnTo>
                  <a:pt x="16074" y="7180"/>
                </a:lnTo>
                <a:lnTo>
                  <a:pt x="16091" y="7113"/>
                </a:lnTo>
                <a:lnTo>
                  <a:pt x="16118" y="7076"/>
                </a:lnTo>
                <a:lnTo>
                  <a:pt x="16140" y="7076"/>
                </a:lnTo>
                <a:lnTo>
                  <a:pt x="16151" y="7063"/>
                </a:lnTo>
                <a:lnTo>
                  <a:pt x="16173" y="7019"/>
                </a:lnTo>
                <a:lnTo>
                  <a:pt x="16217" y="6989"/>
                </a:lnTo>
                <a:lnTo>
                  <a:pt x="16237" y="7019"/>
                </a:lnTo>
                <a:lnTo>
                  <a:pt x="16244" y="7019"/>
                </a:lnTo>
                <a:lnTo>
                  <a:pt x="16265" y="7003"/>
                </a:lnTo>
                <a:lnTo>
                  <a:pt x="16309" y="6959"/>
                </a:lnTo>
                <a:lnTo>
                  <a:pt x="16369" y="6892"/>
                </a:lnTo>
                <a:lnTo>
                  <a:pt x="16396" y="6842"/>
                </a:lnTo>
                <a:lnTo>
                  <a:pt x="16396" y="6798"/>
                </a:lnTo>
                <a:lnTo>
                  <a:pt x="16423" y="6688"/>
                </a:lnTo>
                <a:lnTo>
                  <a:pt x="16473" y="6503"/>
                </a:lnTo>
                <a:lnTo>
                  <a:pt x="16500" y="6393"/>
                </a:lnTo>
                <a:lnTo>
                  <a:pt x="16500" y="6340"/>
                </a:lnTo>
                <a:lnTo>
                  <a:pt x="16495" y="6310"/>
                </a:lnTo>
                <a:lnTo>
                  <a:pt x="16473" y="6266"/>
                </a:lnTo>
                <a:lnTo>
                  <a:pt x="16490" y="6209"/>
                </a:lnTo>
                <a:lnTo>
                  <a:pt x="16527" y="6186"/>
                </a:lnTo>
                <a:lnTo>
                  <a:pt x="16527" y="5353"/>
                </a:lnTo>
                <a:close/>
                <a:moveTo>
                  <a:pt x="20504" y="5456"/>
                </a:moveTo>
                <a:lnTo>
                  <a:pt x="20477" y="5479"/>
                </a:lnTo>
                <a:lnTo>
                  <a:pt x="20504" y="5479"/>
                </a:lnTo>
                <a:lnTo>
                  <a:pt x="20504" y="5456"/>
                </a:lnTo>
                <a:close/>
                <a:moveTo>
                  <a:pt x="14182" y="5493"/>
                </a:moveTo>
                <a:lnTo>
                  <a:pt x="14110" y="5553"/>
                </a:lnTo>
                <a:lnTo>
                  <a:pt x="14068" y="5574"/>
                </a:lnTo>
                <a:lnTo>
                  <a:pt x="14035" y="5583"/>
                </a:lnTo>
                <a:lnTo>
                  <a:pt x="13981" y="5574"/>
                </a:lnTo>
                <a:lnTo>
                  <a:pt x="13953" y="5560"/>
                </a:lnTo>
                <a:lnTo>
                  <a:pt x="13953" y="7063"/>
                </a:lnTo>
                <a:lnTo>
                  <a:pt x="13931" y="7093"/>
                </a:lnTo>
                <a:lnTo>
                  <a:pt x="13919" y="7106"/>
                </a:lnTo>
                <a:lnTo>
                  <a:pt x="13926" y="7136"/>
                </a:lnTo>
                <a:lnTo>
                  <a:pt x="13919" y="7180"/>
                </a:lnTo>
                <a:lnTo>
                  <a:pt x="13909" y="7194"/>
                </a:lnTo>
                <a:lnTo>
                  <a:pt x="13914" y="7210"/>
                </a:lnTo>
                <a:lnTo>
                  <a:pt x="13936" y="7268"/>
                </a:lnTo>
                <a:lnTo>
                  <a:pt x="13953" y="7334"/>
                </a:lnTo>
                <a:lnTo>
                  <a:pt x="13959" y="7415"/>
                </a:lnTo>
                <a:lnTo>
                  <a:pt x="13953" y="7468"/>
                </a:lnTo>
                <a:lnTo>
                  <a:pt x="13931" y="7511"/>
                </a:lnTo>
                <a:lnTo>
                  <a:pt x="13909" y="7608"/>
                </a:lnTo>
                <a:lnTo>
                  <a:pt x="13887" y="7652"/>
                </a:lnTo>
                <a:lnTo>
                  <a:pt x="13865" y="7666"/>
                </a:lnTo>
                <a:lnTo>
                  <a:pt x="13855" y="7682"/>
                </a:lnTo>
                <a:lnTo>
                  <a:pt x="13832" y="7746"/>
                </a:lnTo>
                <a:lnTo>
                  <a:pt x="13805" y="7783"/>
                </a:lnTo>
                <a:lnTo>
                  <a:pt x="13783" y="7783"/>
                </a:lnTo>
                <a:lnTo>
                  <a:pt x="13795" y="7813"/>
                </a:lnTo>
                <a:lnTo>
                  <a:pt x="13790" y="7866"/>
                </a:lnTo>
                <a:lnTo>
                  <a:pt x="13783" y="7873"/>
                </a:lnTo>
                <a:lnTo>
                  <a:pt x="13773" y="7910"/>
                </a:lnTo>
                <a:lnTo>
                  <a:pt x="13762" y="7923"/>
                </a:lnTo>
                <a:lnTo>
                  <a:pt x="13756" y="7930"/>
                </a:lnTo>
                <a:lnTo>
                  <a:pt x="13762" y="7976"/>
                </a:lnTo>
                <a:lnTo>
                  <a:pt x="13773" y="7953"/>
                </a:lnTo>
                <a:lnTo>
                  <a:pt x="13800" y="7946"/>
                </a:lnTo>
                <a:lnTo>
                  <a:pt x="13822" y="7967"/>
                </a:lnTo>
                <a:lnTo>
                  <a:pt x="13832" y="7967"/>
                </a:lnTo>
                <a:lnTo>
                  <a:pt x="13860" y="7960"/>
                </a:lnTo>
                <a:lnTo>
                  <a:pt x="13872" y="7967"/>
                </a:lnTo>
                <a:lnTo>
                  <a:pt x="13872" y="7953"/>
                </a:lnTo>
                <a:lnTo>
                  <a:pt x="13904" y="7910"/>
                </a:lnTo>
                <a:lnTo>
                  <a:pt x="13931" y="7946"/>
                </a:lnTo>
                <a:lnTo>
                  <a:pt x="13953" y="7939"/>
                </a:lnTo>
                <a:lnTo>
                  <a:pt x="13996" y="7953"/>
                </a:lnTo>
                <a:lnTo>
                  <a:pt x="14062" y="7997"/>
                </a:lnTo>
                <a:lnTo>
                  <a:pt x="14073" y="8013"/>
                </a:lnTo>
                <a:lnTo>
                  <a:pt x="14090" y="7983"/>
                </a:lnTo>
                <a:lnTo>
                  <a:pt x="14122" y="7939"/>
                </a:lnTo>
                <a:lnTo>
                  <a:pt x="14172" y="7910"/>
                </a:lnTo>
                <a:lnTo>
                  <a:pt x="14226" y="7923"/>
                </a:lnTo>
                <a:lnTo>
                  <a:pt x="14259" y="7976"/>
                </a:lnTo>
                <a:lnTo>
                  <a:pt x="14264" y="7976"/>
                </a:lnTo>
                <a:lnTo>
                  <a:pt x="14269" y="7967"/>
                </a:lnTo>
                <a:lnTo>
                  <a:pt x="14274" y="7946"/>
                </a:lnTo>
                <a:lnTo>
                  <a:pt x="14281" y="7910"/>
                </a:lnTo>
                <a:lnTo>
                  <a:pt x="14291" y="7880"/>
                </a:lnTo>
                <a:lnTo>
                  <a:pt x="14301" y="7873"/>
                </a:lnTo>
                <a:lnTo>
                  <a:pt x="14296" y="7843"/>
                </a:lnTo>
                <a:lnTo>
                  <a:pt x="14328" y="7806"/>
                </a:lnTo>
                <a:lnTo>
                  <a:pt x="14335" y="7806"/>
                </a:lnTo>
                <a:lnTo>
                  <a:pt x="14340" y="7783"/>
                </a:lnTo>
                <a:lnTo>
                  <a:pt x="14362" y="7783"/>
                </a:lnTo>
                <a:lnTo>
                  <a:pt x="14378" y="7783"/>
                </a:lnTo>
                <a:lnTo>
                  <a:pt x="14405" y="7806"/>
                </a:lnTo>
                <a:lnTo>
                  <a:pt x="14417" y="7843"/>
                </a:lnTo>
                <a:lnTo>
                  <a:pt x="14422" y="7866"/>
                </a:lnTo>
                <a:lnTo>
                  <a:pt x="14437" y="7880"/>
                </a:lnTo>
                <a:lnTo>
                  <a:pt x="14472" y="7903"/>
                </a:lnTo>
                <a:lnTo>
                  <a:pt x="14487" y="7910"/>
                </a:lnTo>
                <a:lnTo>
                  <a:pt x="14492" y="7903"/>
                </a:lnTo>
                <a:lnTo>
                  <a:pt x="14509" y="7866"/>
                </a:lnTo>
                <a:lnTo>
                  <a:pt x="14531" y="7776"/>
                </a:lnTo>
                <a:lnTo>
                  <a:pt x="14564" y="7719"/>
                </a:lnTo>
                <a:lnTo>
                  <a:pt x="14596" y="7709"/>
                </a:lnTo>
                <a:lnTo>
                  <a:pt x="14608" y="7689"/>
                </a:lnTo>
                <a:lnTo>
                  <a:pt x="14623" y="7636"/>
                </a:lnTo>
                <a:lnTo>
                  <a:pt x="14656" y="7592"/>
                </a:lnTo>
                <a:lnTo>
                  <a:pt x="14678" y="7571"/>
                </a:lnTo>
                <a:lnTo>
                  <a:pt x="14690" y="7548"/>
                </a:lnTo>
                <a:lnTo>
                  <a:pt x="14678" y="7488"/>
                </a:lnTo>
                <a:lnTo>
                  <a:pt x="14705" y="7431"/>
                </a:lnTo>
                <a:lnTo>
                  <a:pt x="14760" y="7424"/>
                </a:lnTo>
                <a:lnTo>
                  <a:pt x="14792" y="7431"/>
                </a:lnTo>
                <a:lnTo>
                  <a:pt x="14814" y="7452"/>
                </a:lnTo>
                <a:lnTo>
                  <a:pt x="14826" y="7445"/>
                </a:lnTo>
                <a:lnTo>
                  <a:pt x="14901" y="7408"/>
                </a:lnTo>
                <a:lnTo>
                  <a:pt x="14923" y="7387"/>
                </a:lnTo>
                <a:lnTo>
                  <a:pt x="14908" y="7371"/>
                </a:lnTo>
                <a:lnTo>
                  <a:pt x="14896" y="7327"/>
                </a:lnTo>
                <a:lnTo>
                  <a:pt x="14908" y="7297"/>
                </a:lnTo>
                <a:lnTo>
                  <a:pt x="14896" y="7261"/>
                </a:lnTo>
                <a:lnTo>
                  <a:pt x="14913" y="7210"/>
                </a:lnTo>
                <a:lnTo>
                  <a:pt x="14923" y="5493"/>
                </a:lnTo>
                <a:lnTo>
                  <a:pt x="14182" y="5493"/>
                </a:lnTo>
                <a:close/>
                <a:moveTo>
                  <a:pt x="20514" y="5693"/>
                </a:moveTo>
                <a:lnTo>
                  <a:pt x="20460" y="5700"/>
                </a:lnTo>
                <a:lnTo>
                  <a:pt x="20460" y="5721"/>
                </a:lnTo>
                <a:lnTo>
                  <a:pt x="20318" y="5781"/>
                </a:lnTo>
                <a:lnTo>
                  <a:pt x="20487" y="5841"/>
                </a:lnTo>
                <a:lnTo>
                  <a:pt x="20547" y="5818"/>
                </a:lnTo>
                <a:lnTo>
                  <a:pt x="20536" y="5767"/>
                </a:lnTo>
                <a:lnTo>
                  <a:pt x="20514" y="5693"/>
                </a:lnTo>
                <a:close/>
                <a:moveTo>
                  <a:pt x="18741" y="5774"/>
                </a:moveTo>
                <a:lnTo>
                  <a:pt x="18719" y="5795"/>
                </a:lnTo>
                <a:lnTo>
                  <a:pt x="18709" y="5811"/>
                </a:lnTo>
                <a:lnTo>
                  <a:pt x="18682" y="5891"/>
                </a:lnTo>
                <a:lnTo>
                  <a:pt x="18632" y="5965"/>
                </a:lnTo>
                <a:lnTo>
                  <a:pt x="18610" y="5988"/>
                </a:lnTo>
                <a:lnTo>
                  <a:pt x="18627" y="6039"/>
                </a:lnTo>
                <a:lnTo>
                  <a:pt x="18627" y="6075"/>
                </a:lnTo>
                <a:lnTo>
                  <a:pt x="18605" y="6126"/>
                </a:lnTo>
                <a:lnTo>
                  <a:pt x="18583" y="6149"/>
                </a:lnTo>
                <a:lnTo>
                  <a:pt x="18583" y="6179"/>
                </a:lnTo>
                <a:lnTo>
                  <a:pt x="18583" y="6230"/>
                </a:lnTo>
                <a:lnTo>
                  <a:pt x="18617" y="6253"/>
                </a:lnTo>
                <a:lnTo>
                  <a:pt x="18637" y="6326"/>
                </a:lnTo>
                <a:lnTo>
                  <a:pt x="18655" y="6333"/>
                </a:lnTo>
                <a:lnTo>
                  <a:pt x="18769" y="6547"/>
                </a:lnTo>
                <a:lnTo>
                  <a:pt x="18677" y="6614"/>
                </a:lnTo>
                <a:lnTo>
                  <a:pt x="18622" y="6671"/>
                </a:lnTo>
                <a:lnTo>
                  <a:pt x="18617" y="6694"/>
                </a:lnTo>
                <a:lnTo>
                  <a:pt x="18590" y="6752"/>
                </a:lnTo>
                <a:lnTo>
                  <a:pt x="18508" y="6782"/>
                </a:lnTo>
                <a:lnTo>
                  <a:pt x="18491" y="6798"/>
                </a:lnTo>
                <a:lnTo>
                  <a:pt x="18474" y="6842"/>
                </a:lnTo>
                <a:lnTo>
                  <a:pt x="18459" y="6899"/>
                </a:lnTo>
                <a:lnTo>
                  <a:pt x="18459" y="6945"/>
                </a:lnTo>
                <a:lnTo>
                  <a:pt x="18459" y="6959"/>
                </a:lnTo>
                <a:lnTo>
                  <a:pt x="18513" y="7040"/>
                </a:lnTo>
                <a:lnTo>
                  <a:pt x="18562" y="7076"/>
                </a:lnTo>
                <a:lnTo>
                  <a:pt x="18590" y="7113"/>
                </a:lnTo>
                <a:lnTo>
                  <a:pt x="18617" y="7113"/>
                </a:lnTo>
                <a:lnTo>
                  <a:pt x="18655" y="7136"/>
                </a:lnTo>
                <a:lnTo>
                  <a:pt x="18699" y="7180"/>
                </a:lnTo>
                <a:lnTo>
                  <a:pt x="18687" y="7261"/>
                </a:lnTo>
                <a:lnTo>
                  <a:pt x="18736" y="7136"/>
                </a:lnTo>
                <a:lnTo>
                  <a:pt x="18747" y="7113"/>
                </a:lnTo>
                <a:lnTo>
                  <a:pt x="18753" y="7083"/>
                </a:lnTo>
                <a:lnTo>
                  <a:pt x="18769" y="7056"/>
                </a:lnTo>
                <a:lnTo>
                  <a:pt x="18801" y="7026"/>
                </a:lnTo>
                <a:lnTo>
                  <a:pt x="18813" y="7026"/>
                </a:lnTo>
                <a:lnTo>
                  <a:pt x="18818" y="7019"/>
                </a:lnTo>
                <a:lnTo>
                  <a:pt x="18828" y="6966"/>
                </a:lnTo>
                <a:lnTo>
                  <a:pt x="18813" y="6885"/>
                </a:lnTo>
                <a:lnTo>
                  <a:pt x="18868" y="6899"/>
                </a:lnTo>
                <a:lnTo>
                  <a:pt x="18883" y="6872"/>
                </a:lnTo>
                <a:lnTo>
                  <a:pt x="18910" y="6805"/>
                </a:lnTo>
                <a:lnTo>
                  <a:pt x="18932" y="6665"/>
                </a:lnTo>
                <a:lnTo>
                  <a:pt x="18944" y="6628"/>
                </a:lnTo>
                <a:lnTo>
                  <a:pt x="18965" y="6614"/>
                </a:lnTo>
                <a:lnTo>
                  <a:pt x="18965" y="6584"/>
                </a:lnTo>
                <a:lnTo>
                  <a:pt x="18977" y="6517"/>
                </a:lnTo>
                <a:lnTo>
                  <a:pt x="18987" y="6457"/>
                </a:lnTo>
                <a:lnTo>
                  <a:pt x="18992" y="6421"/>
                </a:lnTo>
                <a:lnTo>
                  <a:pt x="18987" y="6393"/>
                </a:lnTo>
                <a:lnTo>
                  <a:pt x="18890" y="6363"/>
                </a:lnTo>
                <a:lnTo>
                  <a:pt x="18883" y="6333"/>
                </a:lnTo>
                <a:lnTo>
                  <a:pt x="18878" y="6310"/>
                </a:lnTo>
                <a:lnTo>
                  <a:pt x="18878" y="6283"/>
                </a:lnTo>
                <a:lnTo>
                  <a:pt x="18895" y="6209"/>
                </a:lnTo>
                <a:lnTo>
                  <a:pt x="18910" y="6186"/>
                </a:lnTo>
                <a:lnTo>
                  <a:pt x="18932" y="6156"/>
                </a:lnTo>
                <a:lnTo>
                  <a:pt x="18944" y="6149"/>
                </a:lnTo>
                <a:lnTo>
                  <a:pt x="18972" y="6112"/>
                </a:lnTo>
                <a:lnTo>
                  <a:pt x="19004" y="6016"/>
                </a:lnTo>
                <a:lnTo>
                  <a:pt x="19009" y="5995"/>
                </a:lnTo>
                <a:lnTo>
                  <a:pt x="18741" y="5774"/>
                </a:lnTo>
                <a:close/>
                <a:moveTo>
                  <a:pt x="19081" y="5905"/>
                </a:moveTo>
                <a:lnTo>
                  <a:pt x="19081" y="5935"/>
                </a:lnTo>
                <a:lnTo>
                  <a:pt x="19069" y="6025"/>
                </a:lnTo>
                <a:lnTo>
                  <a:pt x="19108" y="5972"/>
                </a:lnTo>
                <a:lnTo>
                  <a:pt x="19081" y="5905"/>
                </a:lnTo>
                <a:close/>
                <a:moveTo>
                  <a:pt x="5874" y="6009"/>
                </a:moveTo>
                <a:lnTo>
                  <a:pt x="5874" y="7268"/>
                </a:lnTo>
                <a:lnTo>
                  <a:pt x="5874" y="8536"/>
                </a:lnTo>
                <a:lnTo>
                  <a:pt x="8090" y="8536"/>
                </a:lnTo>
                <a:lnTo>
                  <a:pt x="8144" y="8536"/>
                </a:lnTo>
                <a:lnTo>
                  <a:pt x="8460" y="8536"/>
                </a:lnTo>
                <a:lnTo>
                  <a:pt x="8455" y="6009"/>
                </a:lnTo>
                <a:lnTo>
                  <a:pt x="5874" y="6009"/>
                </a:lnTo>
                <a:close/>
                <a:moveTo>
                  <a:pt x="19505" y="6016"/>
                </a:moveTo>
                <a:lnTo>
                  <a:pt x="19445" y="6025"/>
                </a:lnTo>
                <a:lnTo>
                  <a:pt x="19347" y="6039"/>
                </a:lnTo>
                <a:lnTo>
                  <a:pt x="19309" y="6052"/>
                </a:lnTo>
                <a:lnTo>
                  <a:pt x="19272" y="6062"/>
                </a:lnTo>
                <a:lnTo>
                  <a:pt x="19237" y="6046"/>
                </a:lnTo>
                <a:lnTo>
                  <a:pt x="19232" y="6046"/>
                </a:lnTo>
                <a:lnTo>
                  <a:pt x="19217" y="6052"/>
                </a:lnTo>
                <a:lnTo>
                  <a:pt x="19200" y="6062"/>
                </a:lnTo>
                <a:lnTo>
                  <a:pt x="19168" y="6069"/>
                </a:lnTo>
                <a:lnTo>
                  <a:pt x="19162" y="6069"/>
                </a:lnTo>
                <a:lnTo>
                  <a:pt x="19151" y="6156"/>
                </a:lnTo>
                <a:lnTo>
                  <a:pt x="19118" y="6105"/>
                </a:lnTo>
                <a:lnTo>
                  <a:pt x="19108" y="6119"/>
                </a:lnTo>
                <a:lnTo>
                  <a:pt x="19064" y="6142"/>
                </a:lnTo>
                <a:lnTo>
                  <a:pt x="19047" y="6172"/>
                </a:lnTo>
                <a:lnTo>
                  <a:pt x="19081" y="6163"/>
                </a:lnTo>
                <a:lnTo>
                  <a:pt x="19108" y="6193"/>
                </a:lnTo>
                <a:lnTo>
                  <a:pt x="19108" y="6209"/>
                </a:lnTo>
                <a:lnTo>
                  <a:pt x="19145" y="6200"/>
                </a:lnTo>
                <a:lnTo>
                  <a:pt x="19282" y="6156"/>
                </a:lnTo>
                <a:lnTo>
                  <a:pt x="19299" y="6163"/>
                </a:lnTo>
                <a:lnTo>
                  <a:pt x="19456" y="6082"/>
                </a:lnTo>
                <a:lnTo>
                  <a:pt x="19495" y="6075"/>
                </a:lnTo>
                <a:lnTo>
                  <a:pt x="19527" y="6062"/>
                </a:lnTo>
                <a:lnTo>
                  <a:pt x="19483" y="6052"/>
                </a:lnTo>
                <a:lnTo>
                  <a:pt x="19505" y="6016"/>
                </a:lnTo>
                <a:close/>
                <a:moveTo>
                  <a:pt x="12332" y="6260"/>
                </a:moveTo>
                <a:lnTo>
                  <a:pt x="10877" y="6273"/>
                </a:lnTo>
                <a:lnTo>
                  <a:pt x="10892" y="6319"/>
                </a:lnTo>
                <a:lnTo>
                  <a:pt x="10899" y="6384"/>
                </a:lnTo>
                <a:lnTo>
                  <a:pt x="10909" y="6414"/>
                </a:lnTo>
                <a:lnTo>
                  <a:pt x="10941" y="6430"/>
                </a:lnTo>
                <a:lnTo>
                  <a:pt x="10974" y="6494"/>
                </a:lnTo>
                <a:lnTo>
                  <a:pt x="10986" y="6554"/>
                </a:lnTo>
                <a:lnTo>
                  <a:pt x="11008" y="6605"/>
                </a:lnTo>
                <a:lnTo>
                  <a:pt x="11013" y="6614"/>
                </a:lnTo>
                <a:lnTo>
                  <a:pt x="11073" y="6671"/>
                </a:lnTo>
                <a:lnTo>
                  <a:pt x="11083" y="6688"/>
                </a:lnTo>
                <a:lnTo>
                  <a:pt x="11095" y="6688"/>
                </a:lnTo>
                <a:lnTo>
                  <a:pt x="11132" y="6665"/>
                </a:lnTo>
                <a:lnTo>
                  <a:pt x="11172" y="6701"/>
                </a:lnTo>
                <a:lnTo>
                  <a:pt x="11187" y="6775"/>
                </a:lnTo>
                <a:lnTo>
                  <a:pt x="11182" y="6842"/>
                </a:lnTo>
                <a:lnTo>
                  <a:pt x="11155" y="6842"/>
                </a:lnTo>
                <a:lnTo>
                  <a:pt x="11144" y="6862"/>
                </a:lnTo>
                <a:lnTo>
                  <a:pt x="11122" y="6909"/>
                </a:lnTo>
                <a:lnTo>
                  <a:pt x="11127" y="6936"/>
                </a:lnTo>
                <a:lnTo>
                  <a:pt x="11160" y="6989"/>
                </a:lnTo>
                <a:lnTo>
                  <a:pt x="11192" y="7056"/>
                </a:lnTo>
                <a:lnTo>
                  <a:pt x="11204" y="7106"/>
                </a:lnTo>
                <a:lnTo>
                  <a:pt x="11219" y="7136"/>
                </a:lnTo>
                <a:lnTo>
                  <a:pt x="11291" y="7187"/>
                </a:lnTo>
                <a:lnTo>
                  <a:pt x="11291" y="7231"/>
                </a:lnTo>
                <a:lnTo>
                  <a:pt x="11291" y="8536"/>
                </a:lnTo>
                <a:lnTo>
                  <a:pt x="11291" y="8556"/>
                </a:lnTo>
                <a:lnTo>
                  <a:pt x="11291" y="8609"/>
                </a:lnTo>
                <a:lnTo>
                  <a:pt x="11291" y="8851"/>
                </a:lnTo>
                <a:lnTo>
                  <a:pt x="12955" y="8851"/>
                </a:lnTo>
                <a:lnTo>
                  <a:pt x="12977" y="8918"/>
                </a:lnTo>
                <a:lnTo>
                  <a:pt x="12999" y="8954"/>
                </a:lnTo>
                <a:lnTo>
                  <a:pt x="12999" y="8991"/>
                </a:lnTo>
                <a:lnTo>
                  <a:pt x="12992" y="9028"/>
                </a:lnTo>
                <a:lnTo>
                  <a:pt x="12955" y="9095"/>
                </a:lnTo>
                <a:lnTo>
                  <a:pt x="12937" y="9118"/>
                </a:lnTo>
                <a:lnTo>
                  <a:pt x="12927" y="9132"/>
                </a:lnTo>
                <a:lnTo>
                  <a:pt x="12905" y="9168"/>
                </a:lnTo>
                <a:lnTo>
                  <a:pt x="13086" y="9161"/>
                </a:lnTo>
                <a:lnTo>
                  <a:pt x="13108" y="9125"/>
                </a:lnTo>
                <a:lnTo>
                  <a:pt x="13108" y="9102"/>
                </a:lnTo>
                <a:lnTo>
                  <a:pt x="13086" y="9058"/>
                </a:lnTo>
                <a:lnTo>
                  <a:pt x="13108" y="9014"/>
                </a:lnTo>
                <a:lnTo>
                  <a:pt x="13118" y="9007"/>
                </a:lnTo>
                <a:lnTo>
                  <a:pt x="13113" y="9007"/>
                </a:lnTo>
                <a:lnTo>
                  <a:pt x="13123" y="8954"/>
                </a:lnTo>
                <a:lnTo>
                  <a:pt x="13140" y="8941"/>
                </a:lnTo>
                <a:lnTo>
                  <a:pt x="13140" y="8934"/>
                </a:lnTo>
                <a:lnTo>
                  <a:pt x="13135" y="8881"/>
                </a:lnTo>
                <a:lnTo>
                  <a:pt x="13140" y="8851"/>
                </a:lnTo>
                <a:lnTo>
                  <a:pt x="13140" y="8837"/>
                </a:lnTo>
                <a:lnTo>
                  <a:pt x="13145" y="8823"/>
                </a:lnTo>
                <a:lnTo>
                  <a:pt x="13173" y="8814"/>
                </a:lnTo>
                <a:lnTo>
                  <a:pt x="13195" y="8814"/>
                </a:lnTo>
                <a:lnTo>
                  <a:pt x="13195" y="8823"/>
                </a:lnTo>
                <a:lnTo>
                  <a:pt x="13200" y="8807"/>
                </a:lnTo>
                <a:lnTo>
                  <a:pt x="13249" y="8770"/>
                </a:lnTo>
                <a:lnTo>
                  <a:pt x="13272" y="8786"/>
                </a:lnTo>
                <a:lnTo>
                  <a:pt x="13277" y="8786"/>
                </a:lnTo>
                <a:lnTo>
                  <a:pt x="13287" y="8733"/>
                </a:lnTo>
                <a:lnTo>
                  <a:pt x="13299" y="8683"/>
                </a:lnTo>
                <a:lnTo>
                  <a:pt x="13299" y="8630"/>
                </a:lnTo>
                <a:lnTo>
                  <a:pt x="13292" y="8593"/>
                </a:lnTo>
                <a:lnTo>
                  <a:pt x="13287" y="8586"/>
                </a:lnTo>
                <a:lnTo>
                  <a:pt x="13287" y="8593"/>
                </a:lnTo>
                <a:lnTo>
                  <a:pt x="13260" y="8602"/>
                </a:lnTo>
                <a:lnTo>
                  <a:pt x="13249" y="8593"/>
                </a:lnTo>
                <a:lnTo>
                  <a:pt x="13217" y="8572"/>
                </a:lnTo>
                <a:lnTo>
                  <a:pt x="13195" y="8529"/>
                </a:lnTo>
                <a:lnTo>
                  <a:pt x="13162" y="8439"/>
                </a:lnTo>
                <a:lnTo>
                  <a:pt x="13156" y="8372"/>
                </a:lnTo>
                <a:lnTo>
                  <a:pt x="13173" y="8328"/>
                </a:lnTo>
                <a:lnTo>
                  <a:pt x="13173" y="8308"/>
                </a:lnTo>
                <a:lnTo>
                  <a:pt x="13162" y="8262"/>
                </a:lnTo>
                <a:lnTo>
                  <a:pt x="13151" y="8204"/>
                </a:lnTo>
                <a:lnTo>
                  <a:pt x="13151" y="8174"/>
                </a:lnTo>
                <a:lnTo>
                  <a:pt x="13118" y="8124"/>
                </a:lnTo>
                <a:lnTo>
                  <a:pt x="13047" y="8034"/>
                </a:lnTo>
                <a:lnTo>
                  <a:pt x="12992" y="7990"/>
                </a:lnTo>
                <a:lnTo>
                  <a:pt x="12955" y="7960"/>
                </a:lnTo>
                <a:lnTo>
                  <a:pt x="12917" y="7916"/>
                </a:lnTo>
                <a:lnTo>
                  <a:pt x="12868" y="7850"/>
                </a:lnTo>
                <a:lnTo>
                  <a:pt x="12835" y="7783"/>
                </a:lnTo>
                <a:lnTo>
                  <a:pt x="12828" y="7732"/>
                </a:lnTo>
                <a:lnTo>
                  <a:pt x="12851" y="7629"/>
                </a:lnTo>
                <a:lnTo>
                  <a:pt x="12922" y="7408"/>
                </a:lnTo>
                <a:lnTo>
                  <a:pt x="12905" y="7387"/>
                </a:lnTo>
                <a:lnTo>
                  <a:pt x="12856" y="7371"/>
                </a:lnTo>
                <a:lnTo>
                  <a:pt x="12823" y="7364"/>
                </a:lnTo>
                <a:lnTo>
                  <a:pt x="12774" y="7394"/>
                </a:lnTo>
                <a:lnTo>
                  <a:pt x="12719" y="7304"/>
                </a:lnTo>
                <a:lnTo>
                  <a:pt x="12699" y="7187"/>
                </a:lnTo>
                <a:lnTo>
                  <a:pt x="12632" y="7063"/>
                </a:lnTo>
                <a:lnTo>
                  <a:pt x="12523" y="6922"/>
                </a:lnTo>
                <a:lnTo>
                  <a:pt x="12453" y="6819"/>
                </a:lnTo>
                <a:lnTo>
                  <a:pt x="12436" y="6768"/>
                </a:lnTo>
                <a:lnTo>
                  <a:pt x="12419" y="6678"/>
                </a:lnTo>
                <a:lnTo>
                  <a:pt x="12409" y="6577"/>
                </a:lnTo>
                <a:lnTo>
                  <a:pt x="12409" y="6474"/>
                </a:lnTo>
                <a:lnTo>
                  <a:pt x="12426" y="6400"/>
                </a:lnTo>
                <a:lnTo>
                  <a:pt x="12399" y="6370"/>
                </a:lnTo>
                <a:lnTo>
                  <a:pt x="12392" y="6347"/>
                </a:lnTo>
                <a:lnTo>
                  <a:pt x="12365" y="6326"/>
                </a:lnTo>
                <a:lnTo>
                  <a:pt x="12365" y="6310"/>
                </a:lnTo>
                <a:lnTo>
                  <a:pt x="12344" y="6296"/>
                </a:lnTo>
                <a:lnTo>
                  <a:pt x="12332" y="6260"/>
                </a:lnTo>
                <a:close/>
                <a:moveTo>
                  <a:pt x="16527" y="6524"/>
                </a:moveTo>
                <a:lnTo>
                  <a:pt x="16473" y="6708"/>
                </a:lnTo>
                <a:lnTo>
                  <a:pt x="16451" y="6812"/>
                </a:lnTo>
                <a:lnTo>
                  <a:pt x="16451" y="6872"/>
                </a:lnTo>
                <a:lnTo>
                  <a:pt x="16408" y="6945"/>
                </a:lnTo>
                <a:lnTo>
                  <a:pt x="16341" y="7019"/>
                </a:lnTo>
                <a:lnTo>
                  <a:pt x="16287" y="7070"/>
                </a:lnTo>
                <a:lnTo>
                  <a:pt x="16255" y="7093"/>
                </a:lnTo>
                <a:lnTo>
                  <a:pt x="16222" y="7093"/>
                </a:lnTo>
                <a:lnTo>
                  <a:pt x="16210" y="7076"/>
                </a:lnTo>
                <a:lnTo>
                  <a:pt x="16183" y="7120"/>
                </a:lnTo>
                <a:lnTo>
                  <a:pt x="16156" y="7150"/>
                </a:lnTo>
                <a:lnTo>
                  <a:pt x="16145" y="7150"/>
                </a:lnTo>
                <a:lnTo>
                  <a:pt x="16140" y="7157"/>
                </a:lnTo>
                <a:lnTo>
                  <a:pt x="16123" y="7210"/>
                </a:lnTo>
                <a:lnTo>
                  <a:pt x="16108" y="7254"/>
                </a:lnTo>
                <a:lnTo>
                  <a:pt x="16101" y="7254"/>
                </a:lnTo>
                <a:lnTo>
                  <a:pt x="16113" y="7304"/>
                </a:lnTo>
                <a:lnTo>
                  <a:pt x="16108" y="7357"/>
                </a:lnTo>
                <a:lnTo>
                  <a:pt x="16074" y="7364"/>
                </a:lnTo>
                <a:lnTo>
                  <a:pt x="16059" y="7394"/>
                </a:lnTo>
                <a:lnTo>
                  <a:pt x="16036" y="7394"/>
                </a:lnTo>
                <a:lnTo>
                  <a:pt x="16014" y="7378"/>
                </a:lnTo>
                <a:lnTo>
                  <a:pt x="16009" y="7357"/>
                </a:lnTo>
                <a:lnTo>
                  <a:pt x="16004" y="7327"/>
                </a:lnTo>
                <a:lnTo>
                  <a:pt x="15992" y="7334"/>
                </a:lnTo>
                <a:lnTo>
                  <a:pt x="15960" y="7408"/>
                </a:lnTo>
                <a:lnTo>
                  <a:pt x="15955" y="7445"/>
                </a:lnTo>
                <a:lnTo>
                  <a:pt x="15955" y="7468"/>
                </a:lnTo>
                <a:lnTo>
                  <a:pt x="15960" y="7534"/>
                </a:lnTo>
                <a:lnTo>
                  <a:pt x="15944" y="7578"/>
                </a:lnTo>
                <a:lnTo>
                  <a:pt x="15922" y="7585"/>
                </a:lnTo>
                <a:lnTo>
                  <a:pt x="15917" y="7592"/>
                </a:lnTo>
                <a:lnTo>
                  <a:pt x="15905" y="7645"/>
                </a:lnTo>
                <a:lnTo>
                  <a:pt x="15868" y="7689"/>
                </a:lnTo>
                <a:lnTo>
                  <a:pt x="15813" y="7702"/>
                </a:lnTo>
                <a:lnTo>
                  <a:pt x="15808" y="7702"/>
                </a:lnTo>
                <a:lnTo>
                  <a:pt x="15813" y="7762"/>
                </a:lnTo>
                <a:lnTo>
                  <a:pt x="15808" y="7792"/>
                </a:lnTo>
                <a:lnTo>
                  <a:pt x="15796" y="7829"/>
                </a:lnTo>
                <a:lnTo>
                  <a:pt x="15801" y="7857"/>
                </a:lnTo>
                <a:lnTo>
                  <a:pt x="15845" y="7930"/>
                </a:lnTo>
                <a:lnTo>
                  <a:pt x="15851" y="7960"/>
                </a:lnTo>
                <a:lnTo>
                  <a:pt x="15862" y="7990"/>
                </a:lnTo>
                <a:lnTo>
                  <a:pt x="15878" y="8027"/>
                </a:lnTo>
                <a:lnTo>
                  <a:pt x="15917" y="8107"/>
                </a:lnTo>
                <a:lnTo>
                  <a:pt x="15977" y="8174"/>
                </a:lnTo>
                <a:lnTo>
                  <a:pt x="16009" y="8188"/>
                </a:lnTo>
                <a:lnTo>
                  <a:pt x="16031" y="8160"/>
                </a:lnTo>
                <a:lnTo>
                  <a:pt x="16036" y="8197"/>
                </a:lnTo>
                <a:lnTo>
                  <a:pt x="16074" y="8211"/>
                </a:lnTo>
                <a:lnTo>
                  <a:pt x="16041" y="8241"/>
                </a:lnTo>
                <a:lnTo>
                  <a:pt x="16047" y="8248"/>
                </a:lnTo>
                <a:lnTo>
                  <a:pt x="16041" y="8262"/>
                </a:lnTo>
                <a:lnTo>
                  <a:pt x="16047" y="8285"/>
                </a:lnTo>
                <a:lnTo>
                  <a:pt x="16059" y="8322"/>
                </a:lnTo>
                <a:lnTo>
                  <a:pt x="16069" y="8335"/>
                </a:lnTo>
                <a:lnTo>
                  <a:pt x="16081" y="8351"/>
                </a:lnTo>
                <a:lnTo>
                  <a:pt x="16108" y="8365"/>
                </a:lnTo>
                <a:lnTo>
                  <a:pt x="16140" y="8395"/>
                </a:lnTo>
                <a:lnTo>
                  <a:pt x="16156" y="8402"/>
                </a:lnTo>
                <a:lnTo>
                  <a:pt x="16178" y="8381"/>
                </a:lnTo>
                <a:lnTo>
                  <a:pt x="16205" y="8358"/>
                </a:lnTo>
                <a:lnTo>
                  <a:pt x="16244" y="8315"/>
                </a:lnTo>
                <a:lnTo>
                  <a:pt x="16299" y="8365"/>
                </a:lnTo>
                <a:lnTo>
                  <a:pt x="16304" y="8365"/>
                </a:lnTo>
                <a:lnTo>
                  <a:pt x="16353" y="8351"/>
                </a:lnTo>
                <a:lnTo>
                  <a:pt x="16396" y="8335"/>
                </a:lnTo>
                <a:lnTo>
                  <a:pt x="16401" y="8298"/>
                </a:lnTo>
                <a:lnTo>
                  <a:pt x="16408" y="8278"/>
                </a:lnTo>
                <a:lnTo>
                  <a:pt x="16435" y="8271"/>
                </a:lnTo>
                <a:lnTo>
                  <a:pt x="16451" y="8262"/>
                </a:lnTo>
                <a:lnTo>
                  <a:pt x="16468" y="8278"/>
                </a:lnTo>
                <a:lnTo>
                  <a:pt x="16478" y="8278"/>
                </a:lnTo>
                <a:lnTo>
                  <a:pt x="16560" y="8234"/>
                </a:lnTo>
                <a:lnTo>
                  <a:pt x="16587" y="8248"/>
                </a:lnTo>
                <a:lnTo>
                  <a:pt x="16599" y="8241"/>
                </a:lnTo>
                <a:lnTo>
                  <a:pt x="16609" y="8225"/>
                </a:lnTo>
                <a:lnTo>
                  <a:pt x="16619" y="8188"/>
                </a:lnTo>
                <a:lnTo>
                  <a:pt x="16626" y="8174"/>
                </a:lnTo>
                <a:lnTo>
                  <a:pt x="16614" y="8144"/>
                </a:lnTo>
                <a:lnTo>
                  <a:pt x="16636" y="8078"/>
                </a:lnTo>
                <a:lnTo>
                  <a:pt x="16659" y="8027"/>
                </a:lnTo>
                <a:lnTo>
                  <a:pt x="16740" y="7887"/>
                </a:lnTo>
                <a:lnTo>
                  <a:pt x="16768" y="7799"/>
                </a:lnTo>
                <a:lnTo>
                  <a:pt x="16800" y="7746"/>
                </a:lnTo>
                <a:lnTo>
                  <a:pt x="16810" y="7696"/>
                </a:lnTo>
                <a:lnTo>
                  <a:pt x="16832" y="7659"/>
                </a:lnTo>
                <a:lnTo>
                  <a:pt x="16855" y="7562"/>
                </a:lnTo>
                <a:lnTo>
                  <a:pt x="16872" y="7534"/>
                </a:lnTo>
                <a:lnTo>
                  <a:pt x="16909" y="7525"/>
                </a:lnTo>
                <a:lnTo>
                  <a:pt x="16936" y="7548"/>
                </a:lnTo>
                <a:lnTo>
                  <a:pt x="16953" y="7578"/>
                </a:lnTo>
                <a:lnTo>
                  <a:pt x="16959" y="7592"/>
                </a:lnTo>
                <a:lnTo>
                  <a:pt x="16986" y="7608"/>
                </a:lnTo>
                <a:lnTo>
                  <a:pt x="17008" y="7608"/>
                </a:lnTo>
                <a:lnTo>
                  <a:pt x="17018" y="7599"/>
                </a:lnTo>
                <a:lnTo>
                  <a:pt x="17028" y="7578"/>
                </a:lnTo>
                <a:lnTo>
                  <a:pt x="17045" y="7518"/>
                </a:lnTo>
                <a:lnTo>
                  <a:pt x="17062" y="7482"/>
                </a:lnTo>
                <a:lnTo>
                  <a:pt x="17073" y="7445"/>
                </a:lnTo>
                <a:lnTo>
                  <a:pt x="17095" y="7394"/>
                </a:lnTo>
                <a:lnTo>
                  <a:pt x="17122" y="7371"/>
                </a:lnTo>
                <a:lnTo>
                  <a:pt x="17165" y="7371"/>
                </a:lnTo>
                <a:lnTo>
                  <a:pt x="17182" y="7350"/>
                </a:lnTo>
                <a:lnTo>
                  <a:pt x="17204" y="7320"/>
                </a:lnTo>
                <a:lnTo>
                  <a:pt x="17219" y="7297"/>
                </a:lnTo>
                <a:lnTo>
                  <a:pt x="17231" y="7304"/>
                </a:lnTo>
                <a:lnTo>
                  <a:pt x="17264" y="7268"/>
                </a:lnTo>
                <a:lnTo>
                  <a:pt x="17313" y="7173"/>
                </a:lnTo>
                <a:lnTo>
                  <a:pt x="17323" y="7106"/>
                </a:lnTo>
                <a:lnTo>
                  <a:pt x="17340" y="7063"/>
                </a:lnTo>
                <a:lnTo>
                  <a:pt x="17345" y="7003"/>
                </a:lnTo>
                <a:lnTo>
                  <a:pt x="17373" y="6936"/>
                </a:lnTo>
                <a:lnTo>
                  <a:pt x="17553" y="7136"/>
                </a:lnTo>
                <a:lnTo>
                  <a:pt x="17574" y="7070"/>
                </a:lnTo>
                <a:lnTo>
                  <a:pt x="17569" y="7033"/>
                </a:lnTo>
                <a:lnTo>
                  <a:pt x="17559" y="7026"/>
                </a:lnTo>
                <a:lnTo>
                  <a:pt x="17547" y="6982"/>
                </a:lnTo>
                <a:lnTo>
                  <a:pt x="17553" y="6973"/>
                </a:lnTo>
                <a:lnTo>
                  <a:pt x="17531" y="6952"/>
                </a:lnTo>
                <a:lnTo>
                  <a:pt x="17526" y="6929"/>
                </a:lnTo>
                <a:lnTo>
                  <a:pt x="17514" y="6929"/>
                </a:lnTo>
                <a:lnTo>
                  <a:pt x="17477" y="6909"/>
                </a:lnTo>
                <a:lnTo>
                  <a:pt x="17455" y="6885"/>
                </a:lnTo>
                <a:lnTo>
                  <a:pt x="17437" y="6879"/>
                </a:lnTo>
                <a:lnTo>
                  <a:pt x="17383" y="6909"/>
                </a:lnTo>
                <a:lnTo>
                  <a:pt x="17362" y="6915"/>
                </a:lnTo>
                <a:lnTo>
                  <a:pt x="17351" y="6952"/>
                </a:lnTo>
                <a:lnTo>
                  <a:pt x="17323" y="6982"/>
                </a:lnTo>
                <a:lnTo>
                  <a:pt x="17286" y="6982"/>
                </a:lnTo>
                <a:lnTo>
                  <a:pt x="17236" y="6966"/>
                </a:lnTo>
                <a:lnTo>
                  <a:pt x="17214" y="6945"/>
                </a:lnTo>
                <a:lnTo>
                  <a:pt x="17144" y="7040"/>
                </a:lnTo>
                <a:lnTo>
                  <a:pt x="17110" y="7019"/>
                </a:lnTo>
                <a:lnTo>
                  <a:pt x="17028" y="7120"/>
                </a:lnTo>
                <a:lnTo>
                  <a:pt x="17001" y="7136"/>
                </a:lnTo>
                <a:lnTo>
                  <a:pt x="16914" y="7224"/>
                </a:lnTo>
                <a:lnTo>
                  <a:pt x="16919" y="6856"/>
                </a:lnTo>
                <a:lnTo>
                  <a:pt x="16527" y="6856"/>
                </a:lnTo>
                <a:lnTo>
                  <a:pt x="16527" y="6524"/>
                </a:lnTo>
                <a:close/>
                <a:moveTo>
                  <a:pt x="8514" y="6671"/>
                </a:moveTo>
                <a:lnTo>
                  <a:pt x="8514" y="8536"/>
                </a:lnTo>
                <a:lnTo>
                  <a:pt x="11236" y="8536"/>
                </a:lnTo>
                <a:lnTo>
                  <a:pt x="11236" y="7231"/>
                </a:lnTo>
                <a:lnTo>
                  <a:pt x="11182" y="7187"/>
                </a:lnTo>
                <a:lnTo>
                  <a:pt x="11155" y="7136"/>
                </a:lnTo>
                <a:lnTo>
                  <a:pt x="11137" y="7083"/>
                </a:lnTo>
                <a:lnTo>
                  <a:pt x="11117" y="7033"/>
                </a:lnTo>
                <a:lnTo>
                  <a:pt x="11073" y="6973"/>
                </a:lnTo>
                <a:lnTo>
                  <a:pt x="11062" y="6892"/>
                </a:lnTo>
                <a:lnTo>
                  <a:pt x="11100" y="6812"/>
                </a:lnTo>
                <a:lnTo>
                  <a:pt x="11127" y="6768"/>
                </a:lnTo>
                <a:lnTo>
                  <a:pt x="11122" y="6745"/>
                </a:lnTo>
                <a:lnTo>
                  <a:pt x="11105" y="6761"/>
                </a:lnTo>
                <a:lnTo>
                  <a:pt x="11068" y="6752"/>
                </a:lnTo>
                <a:lnTo>
                  <a:pt x="10981" y="6671"/>
                </a:lnTo>
                <a:lnTo>
                  <a:pt x="10926" y="6671"/>
                </a:lnTo>
                <a:lnTo>
                  <a:pt x="8514" y="6671"/>
                </a:lnTo>
                <a:close/>
                <a:moveTo>
                  <a:pt x="18426" y="6775"/>
                </a:moveTo>
                <a:lnTo>
                  <a:pt x="18387" y="6782"/>
                </a:lnTo>
                <a:lnTo>
                  <a:pt x="18382" y="6789"/>
                </a:lnTo>
                <a:lnTo>
                  <a:pt x="18360" y="6826"/>
                </a:lnTo>
                <a:lnTo>
                  <a:pt x="18360" y="6842"/>
                </a:lnTo>
                <a:lnTo>
                  <a:pt x="18372" y="7047"/>
                </a:lnTo>
                <a:lnTo>
                  <a:pt x="18372" y="7070"/>
                </a:lnTo>
                <a:lnTo>
                  <a:pt x="18387" y="7608"/>
                </a:lnTo>
                <a:lnTo>
                  <a:pt x="18474" y="7608"/>
                </a:lnTo>
                <a:lnTo>
                  <a:pt x="18556" y="7505"/>
                </a:lnTo>
                <a:lnTo>
                  <a:pt x="18568" y="7468"/>
                </a:lnTo>
                <a:lnTo>
                  <a:pt x="18568" y="7461"/>
                </a:lnTo>
                <a:lnTo>
                  <a:pt x="18540" y="7438"/>
                </a:lnTo>
                <a:lnTo>
                  <a:pt x="18491" y="7334"/>
                </a:lnTo>
                <a:lnTo>
                  <a:pt x="18453" y="7231"/>
                </a:lnTo>
                <a:lnTo>
                  <a:pt x="18447" y="7120"/>
                </a:lnTo>
                <a:lnTo>
                  <a:pt x="18409" y="7047"/>
                </a:lnTo>
                <a:lnTo>
                  <a:pt x="18387" y="6989"/>
                </a:lnTo>
                <a:lnTo>
                  <a:pt x="18387" y="6929"/>
                </a:lnTo>
                <a:lnTo>
                  <a:pt x="18382" y="6909"/>
                </a:lnTo>
                <a:lnTo>
                  <a:pt x="18382" y="6856"/>
                </a:lnTo>
                <a:lnTo>
                  <a:pt x="18414" y="6805"/>
                </a:lnTo>
                <a:lnTo>
                  <a:pt x="18426" y="6775"/>
                </a:lnTo>
                <a:close/>
                <a:moveTo>
                  <a:pt x="16974" y="6856"/>
                </a:moveTo>
                <a:lnTo>
                  <a:pt x="16969" y="7076"/>
                </a:lnTo>
                <a:lnTo>
                  <a:pt x="16974" y="7076"/>
                </a:lnTo>
                <a:lnTo>
                  <a:pt x="17001" y="7056"/>
                </a:lnTo>
                <a:lnTo>
                  <a:pt x="17090" y="6945"/>
                </a:lnTo>
                <a:lnTo>
                  <a:pt x="17117" y="6945"/>
                </a:lnTo>
                <a:lnTo>
                  <a:pt x="17132" y="6952"/>
                </a:lnTo>
                <a:lnTo>
                  <a:pt x="17172" y="6899"/>
                </a:lnTo>
                <a:lnTo>
                  <a:pt x="17182" y="6872"/>
                </a:lnTo>
                <a:lnTo>
                  <a:pt x="17192" y="6856"/>
                </a:lnTo>
                <a:lnTo>
                  <a:pt x="16974" y="6856"/>
                </a:lnTo>
                <a:close/>
                <a:moveTo>
                  <a:pt x="17236" y="6856"/>
                </a:moveTo>
                <a:lnTo>
                  <a:pt x="17253" y="6879"/>
                </a:lnTo>
                <a:lnTo>
                  <a:pt x="17247" y="6892"/>
                </a:lnTo>
                <a:lnTo>
                  <a:pt x="17259" y="6892"/>
                </a:lnTo>
                <a:lnTo>
                  <a:pt x="17286" y="6909"/>
                </a:lnTo>
                <a:lnTo>
                  <a:pt x="17308" y="6909"/>
                </a:lnTo>
                <a:lnTo>
                  <a:pt x="17313" y="6879"/>
                </a:lnTo>
                <a:lnTo>
                  <a:pt x="17328" y="6856"/>
                </a:lnTo>
                <a:lnTo>
                  <a:pt x="17236" y="6856"/>
                </a:lnTo>
                <a:close/>
                <a:moveTo>
                  <a:pt x="17553" y="6856"/>
                </a:moveTo>
                <a:lnTo>
                  <a:pt x="17596" y="6885"/>
                </a:lnTo>
                <a:lnTo>
                  <a:pt x="17581" y="6909"/>
                </a:lnTo>
                <a:lnTo>
                  <a:pt x="17601" y="6929"/>
                </a:lnTo>
                <a:lnTo>
                  <a:pt x="17618" y="6973"/>
                </a:lnTo>
                <a:lnTo>
                  <a:pt x="17613" y="6982"/>
                </a:lnTo>
                <a:lnTo>
                  <a:pt x="17623" y="7026"/>
                </a:lnTo>
                <a:lnTo>
                  <a:pt x="17623" y="7040"/>
                </a:lnTo>
                <a:lnTo>
                  <a:pt x="17628" y="7047"/>
                </a:lnTo>
                <a:lnTo>
                  <a:pt x="17640" y="7056"/>
                </a:lnTo>
                <a:lnTo>
                  <a:pt x="17695" y="7093"/>
                </a:lnTo>
                <a:lnTo>
                  <a:pt x="17727" y="7136"/>
                </a:lnTo>
                <a:lnTo>
                  <a:pt x="17717" y="7187"/>
                </a:lnTo>
                <a:lnTo>
                  <a:pt x="17782" y="7231"/>
                </a:lnTo>
                <a:lnTo>
                  <a:pt x="17826" y="7284"/>
                </a:lnTo>
                <a:lnTo>
                  <a:pt x="17864" y="7224"/>
                </a:lnTo>
                <a:lnTo>
                  <a:pt x="17940" y="7364"/>
                </a:lnTo>
                <a:lnTo>
                  <a:pt x="17896" y="7431"/>
                </a:lnTo>
                <a:lnTo>
                  <a:pt x="17896" y="7438"/>
                </a:lnTo>
                <a:lnTo>
                  <a:pt x="17881" y="7505"/>
                </a:lnTo>
                <a:lnTo>
                  <a:pt x="17847" y="7541"/>
                </a:lnTo>
                <a:lnTo>
                  <a:pt x="17819" y="7599"/>
                </a:lnTo>
                <a:lnTo>
                  <a:pt x="17814" y="7622"/>
                </a:lnTo>
                <a:lnTo>
                  <a:pt x="17814" y="7636"/>
                </a:lnTo>
                <a:lnTo>
                  <a:pt x="17841" y="7615"/>
                </a:lnTo>
                <a:lnTo>
                  <a:pt x="17901" y="7608"/>
                </a:lnTo>
                <a:lnTo>
                  <a:pt x="17901" y="7555"/>
                </a:lnTo>
                <a:lnTo>
                  <a:pt x="17983" y="7732"/>
                </a:lnTo>
                <a:lnTo>
                  <a:pt x="18044" y="7755"/>
                </a:lnTo>
                <a:lnTo>
                  <a:pt x="18072" y="7776"/>
                </a:lnTo>
                <a:lnTo>
                  <a:pt x="17990" y="7659"/>
                </a:lnTo>
                <a:lnTo>
                  <a:pt x="17978" y="7599"/>
                </a:lnTo>
                <a:lnTo>
                  <a:pt x="17973" y="7541"/>
                </a:lnTo>
                <a:lnTo>
                  <a:pt x="18022" y="7525"/>
                </a:lnTo>
                <a:lnTo>
                  <a:pt x="18031" y="7544"/>
                </a:lnTo>
                <a:lnTo>
                  <a:pt x="18022" y="7452"/>
                </a:lnTo>
                <a:lnTo>
                  <a:pt x="18032" y="7415"/>
                </a:lnTo>
                <a:lnTo>
                  <a:pt x="18032" y="7387"/>
                </a:lnTo>
                <a:lnTo>
                  <a:pt x="18032" y="7350"/>
                </a:lnTo>
                <a:lnTo>
                  <a:pt x="18037" y="7327"/>
                </a:lnTo>
                <a:lnTo>
                  <a:pt x="18032" y="7297"/>
                </a:lnTo>
                <a:lnTo>
                  <a:pt x="18005" y="7224"/>
                </a:lnTo>
                <a:lnTo>
                  <a:pt x="18049" y="7210"/>
                </a:lnTo>
                <a:lnTo>
                  <a:pt x="18010" y="7136"/>
                </a:lnTo>
                <a:lnTo>
                  <a:pt x="18017" y="7063"/>
                </a:lnTo>
                <a:lnTo>
                  <a:pt x="18072" y="7093"/>
                </a:lnTo>
                <a:lnTo>
                  <a:pt x="18072" y="7070"/>
                </a:lnTo>
                <a:lnTo>
                  <a:pt x="18092" y="7056"/>
                </a:lnTo>
                <a:lnTo>
                  <a:pt x="18099" y="7047"/>
                </a:lnTo>
                <a:lnTo>
                  <a:pt x="18092" y="7026"/>
                </a:lnTo>
                <a:lnTo>
                  <a:pt x="18131" y="6959"/>
                </a:lnTo>
                <a:lnTo>
                  <a:pt x="18136" y="6966"/>
                </a:lnTo>
                <a:lnTo>
                  <a:pt x="18136" y="6922"/>
                </a:lnTo>
                <a:lnTo>
                  <a:pt x="18191" y="6989"/>
                </a:lnTo>
                <a:lnTo>
                  <a:pt x="18196" y="6982"/>
                </a:lnTo>
                <a:lnTo>
                  <a:pt x="18191" y="6936"/>
                </a:lnTo>
                <a:lnTo>
                  <a:pt x="18213" y="6892"/>
                </a:lnTo>
                <a:lnTo>
                  <a:pt x="18240" y="6885"/>
                </a:lnTo>
                <a:lnTo>
                  <a:pt x="18290" y="6856"/>
                </a:lnTo>
                <a:lnTo>
                  <a:pt x="17553" y="6856"/>
                </a:lnTo>
                <a:close/>
                <a:moveTo>
                  <a:pt x="18031" y="7544"/>
                </a:moveTo>
                <a:lnTo>
                  <a:pt x="18032" y="7571"/>
                </a:lnTo>
                <a:lnTo>
                  <a:pt x="18032" y="7548"/>
                </a:lnTo>
                <a:lnTo>
                  <a:pt x="18031" y="7544"/>
                </a:lnTo>
                <a:close/>
                <a:moveTo>
                  <a:pt x="18300" y="6856"/>
                </a:moveTo>
                <a:lnTo>
                  <a:pt x="18295" y="6922"/>
                </a:lnTo>
                <a:lnTo>
                  <a:pt x="18310" y="6915"/>
                </a:lnTo>
                <a:lnTo>
                  <a:pt x="18305" y="6856"/>
                </a:lnTo>
                <a:lnTo>
                  <a:pt x="18300" y="6856"/>
                </a:lnTo>
                <a:close/>
                <a:moveTo>
                  <a:pt x="18310" y="6996"/>
                </a:moveTo>
                <a:lnTo>
                  <a:pt x="18305" y="7010"/>
                </a:lnTo>
                <a:lnTo>
                  <a:pt x="18310" y="7010"/>
                </a:lnTo>
                <a:lnTo>
                  <a:pt x="18310" y="6996"/>
                </a:lnTo>
                <a:close/>
                <a:moveTo>
                  <a:pt x="17395" y="7056"/>
                </a:moveTo>
                <a:lnTo>
                  <a:pt x="17390" y="7083"/>
                </a:lnTo>
                <a:lnTo>
                  <a:pt x="17378" y="7136"/>
                </a:lnTo>
                <a:lnTo>
                  <a:pt x="17362" y="7210"/>
                </a:lnTo>
                <a:lnTo>
                  <a:pt x="17301" y="7320"/>
                </a:lnTo>
                <a:lnTo>
                  <a:pt x="17253" y="7378"/>
                </a:lnTo>
                <a:lnTo>
                  <a:pt x="17236" y="7378"/>
                </a:lnTo>
                <a:lnTo>
                  <a:pt x="17219" y="7401"/>
                </a:lnTo>
                <a:lnTo>
                  <a:pt x="17187" y="7445"/>
                </a:lnTo>
                <a:lnTo>
                  <a:pt x="17137" y="7445"/>
                </a:lnTo>
                <a:lnTo>
                  <a:pt x="17132" y="7452"/>
                </a:lnTo>
                <a:lnTo>
                  <a:pt x="17122" y="7475"/>
                </a:lnTo>
                <a:lnTo>
                  <a:pt x="17110" y="7518"/>
                </a:lnTo>
                <a:lnTo>
                  <a:pt x="17095" y="7555"/>
                </a:lnTo>
                <a:lnTo>
                  <a:pt x="17078" y="7615"/>
                </a:lnTo>
                <a:lnTo>
                  <a:pt x="17056" y="7659"/>
                </a:lnTo>
                <a:lnTo>
                  <a:pt x="17018" y="7682"/>
                </a:lnTo>
                <a:lnTo>
                  <a:pt x="16969" y="7673"/>
                </a:lnTo>
                <a:lnTo>
                  <a:pt x="16914" y="7645"/>
                </a:lnTo>
                <a:lnTo>
                  <a:pt x="16899" y="7608"/>
                </a:lnTo>
                <a:lnTo>
                  <a:pt x="16882" y="7696"/>
                </a:lnTo>
                <a:lnTo>
                  <a:pt x="16855" y="7739"/>
                </a:lnTo>
                <a:lnTo>
                  <a:pt x="16844" y="7783"/>
                </a:lnTo>
                <a:lnTo>
                  <a:pt x="16810" y="7836"/>
                </a:lnTo>
                <a:lnTo>
                  <a:pt x="16783" y="7923"/>
                </a:lnTo>
                <a:lnTo>
                  <a:pt x="16701" y="8071"/>
                </a:lnTo>
                <a:lnTo>
                  <a:pt x="16681" y="8114"/>
                </a:lnTo>
                <a:lnTo>
                  <a:pt x="16674" y="8137"/>
                </a:lnTo>
                <a:lnTo>
                  <a:pt x="16681" y="8151"/>
                </a:lnTo>
                <a:lnTo>
                  <a:pt x="16691" y="8181"/>
                </a:lnTo>
                <a:lnTo>
                  <a:pt x="16669" y="8225"/>
                </a:lnTo>
                <a:lnTo>
                  <a:pt x="16659" y="8271"/>
                </a:lnTo>
                <a:lnTo>
                  <a:pt x="16626" y="8308"/>
                </a:lnTo>
                <a:lnTo>
                  <a:pt x="16572" y="8345"/>
                </a:lnTo>
                <a:lnTo>
                  <a:pt x="16555" y="8315"/>
                </a:lnTo>
                <a:lnTo>
                  <a:pt x="16483" y="8351"/>
                </a:lnTo>
                <a:lnTo>
                  <a:pt x="16451" y="8351"/>
                </a:lnTo>
                <a:lnTo>
                  <a:pt x="16451" y="8372"/>
                </a:lnTo>
                <a:lnTo>
                  <a:pt x="16418" y="8409"/>
                </a:lnTo>
                <a:lnTo>
                  <a:pt x="16401" y="8418"/>
                </a:lnTo>
                <a:lnTo>
                  <a:pt x="16359" y="8425"/>
                </a:lnTo>
                <a:lnTo>
                  <a:pt x="16309" y="8439"/>
                </a:lnTo>
                <a:lnTo>
                  <a:pt x="16282" y="8439"/>
                </a:lnTo>
                <a:lnTo>
                  <a:pt x="16249" y="8409"/>
                </a:lnTo>
                <a:lnTo>
                  <a:pt x="16232" y="8425"/>
                </a:lnTo>
                <a:lnTo>
                  <a:pt x="16205" y="8439"/>
                </a:lnTo>
                <a:lnTo>
                  <a:pt x="16173" y="8476"/>
                </a:lnTo>
                <a:lnTo>
                  <a:pt x="16151" y="8476"/>
                </a:lnTo>
                <a:lnTo>
                  <a:pt x="16113" y="8462"/>
                </a:lnTo>
                <a:lnTo>
                  <a:pt x="16081" y="8432"/>
                </a:lnTo>
                <a:lnTo>
                  <a:pt x="16047" y="8409"/>
                </a:lnTo>
                <a:lnTo>
                  <a:pt x="16026" y="8388"/>
                </a:lnTo>
                <a:lnTo>
                  <a:pt x="16009" y="8351"/>
                </a:lnTo>
                <a:lnTo>
                  <a:pt x="15999" y="8315"/>
                </a:lnTo>
                <a:lnTo>
                  <a:pt x="15992" y="8298"/>
                </a:lnTo>
                <a:lnTo>
                  <a:pt x="15890" y="8409"/>
                </a:lnTo>
                <a:lnTo>
                  <a:pt x="15823" y="8469"/>
                </a:lnTo>
                <a:lnTo>
                  <a:pt x="15764" y="8513"/>
                </a:lnTo>
                <a:lnTo>
                  <a:pt x="15747" y="8565"/>
                </a:lnTo>
                <a:lnTo>
                  <a:pt x="15709" y="8609"/>
                </a:lnTo>
                <a:lnTo>
                  <a:pt x="15682" y="8660"/>
                </a:lnTo>
                <a:lnTo>
                  <a:pt x="15627" y="8697"/>
                </a:lnTo>
                <a:lnTo>
                  <a:pt x="15578" y="8756"/>
                </a:lnTo>
                <a:lnTo>
                  <a:pt x="15523" y="8786"/>
                </a:lnTo>
                <a:lnTo>
                  <a:pt x="16009" y="8786"/>
                </a:lnTo>
                <a:lnTo>
                  <a:pt x="16031" y="8770"/>
                </a:lnTo>
                <a:lnTo>
                  <a:pt x="16113" y="8777"/>
                </a:lnTo>
                <a:lnTo>
                  <a:pt x="16123" y="8750"/>
                </a:lnTo>
                <a:lnTo>
                  <a:pt x="16140" y="8777"/>
                </a:lnTo>
                <a:lnTo>
                  <a:pt x="16173" y="8777"/>
                </a:lnTo>
                <a:lnTo>
                  <a:pt x="16168" y="8793"/>
                </a:lnTo>
                <a:lnTo>
                  <a:pt x="18273" y="8814"/>
                </a:lnTo>
                <a:lnTo>
                  <a:pt x="18268" y="8793"/>
                </a:lnTo>
                <a:lnTo>
                  <a:pt x="18251" y="8733"/>
                </a:lnTo>
                <a:lnTo>
                  <a:pt x="18235" y="8660"/>
                </a:lnTo>
                <a:lnTo>
                  <a:pt x="18196" y="8653"/>
                </a:lnTo>
                <a:lnTo>
                  <a:pt x="18164" y="8639"/>
                </a:lnTo>
                <a:lnTo>
                  <a:pt x="18109" y="8676"/>
                </a:lnTo>
                <a:lnTo>
                  <a:pt x="18049" y="8667"/>
                </a:lnTo>
                <a:lnTo>
                  <a:pt x="18037" y="8616"/>
                </a:lnTo>
                <a:lnTo>
                  <a:pt x="17990" y="8565"/>
                </a:lnTo>
                <a:lnTo>
                  <a:pt x="17978" y="8492"/>
                </a:lnTo>
                <a:lnTo>
                  <a:pt x="17962" y="8492"/>
                </a:lnTo>
                <a:lnTo>
                  <a:pt x="17891" y="8455"/>
                </a:lnTo>
                <a:lnTo>
                  <a:pt x="17864" y="8432"/>
                </a:lnTo>
                <a:lnTo>
                  <a:pt x="17792" y="8418"/>
                </a:lnTo>
                <a:lnTo>
                  <a:pt x="17772" y="8402"/>
                </a:lnTo>
                <a:lnTo>
                  <a:pt x="17717" y="8322"/>
                </a:lnTo>
                <a:lnTo>
                  <a:pt x="17886" y="8335"/>
                </a:lnTo>
                <a:lnTo>
                  <a:pt x="17995" y="8395"/>
                </a:lnTo>
                <a:lnTo>
                  <a:pt x="18005" y="8395"/>
                </a:lnTo>
                <a:lnTo>
                  <a:pt x="17951" y="8298"/>
                </a:lnTo>
                <a:lnTo>
                  <a:pt x="17940" y="8271"/>
                </a:lnTo>
                <a:lnTo>
                  <a:pt x="17935" y="8144"/>
                </a:lnTo>
                <a:lnTo>
                  <a:pt x="18077" y="8351"/>
                </a:lnTo>
                <a:lnTo>
                  <a:pt x="18077" y="8278"/>
                </a:lnTo>
                <a:lnTo>
                  <a:pt x="18131" y="8298"/>
                </a:lnTo>
                <a:lnTo>
                  <a:pt x="18126" y="8285"/>
                </a:lnTo>
                <a:lnTo>
                  <a:pt x="18065" y="8241"/>
                </a:lnTo>
                <a:lnTo>
                  <a:pt x="18087" y="8218"/>
                </a:lnTo>
                <a:lnTo>
                  <a:pt x="18055" y="8204"/>
                </a:lnTo>
                <a:lnTo>
                  <a:pt x="18022" y="8167"/>
                </a:lnTo>
                <a:lnTo>
                  <a:pt x="18000" y="8114"/>
                </a:lnTo>
                <a:lnTo>
                  <a:pt x="17962" y="8078"/>
                </a:lnTo>
                <a:lnTo>
                  <a:pt x="17913" y="7997"/>
                </a:lnTo>
                <a:lnTo>
                  <a:pt x="17886" y="7939"/>
                </a:lnTo>
                <a:lnTo>
                  <a:pt x="17772" y="7799"/>
                </a:lnTo>
                <a:lnTo>
                  <a:pt x="17859" y="7792"/>
                </a:lnTo>
                <a:lnTo>
                  <a:pt x="17881" y="7813"/>
                </a:lnTo>
                <a:lnTo>
                  <a:pt x="17841" y="7739"/>
                </a:lnTo>
                <a:lnTo>
                  <a:pt x="17836" y="7732"/>
                </a:lnTo>
                <a:lnTo>
                  <a:pt x="17787" y="7755"/>
                </a:lnTo>
                <a:lnTo>
                  <a:pt x="17760" y="7739"/>
                </a:lnTo>
                <a:lnTo>
                  <a:pt x="17732" y="7689"/>
                </a:lnTo>
                <a:lnTo>
                  <a:pt x="17744" y="7585"/>
                </a:lnTo>
                <a:lnTo>
                  <a:pt x="17755" y="7534"/>
                </a:lnTo>
                <a:lnTo>
                  <a:pt x="17799" y="7475"/>
                </a:lnTo>
                <a:lnTo>
                  <a:pt x="17826" y="7445"/>
                </a:lnTo>
                <a:lnTo>
                  <a:pt x="17836" y="7424"/>
                </a:lnTo>
                <a:lnTo>
                  <a:pt x="17836" y="7371"/>
                </a:lnTo>
                <a:lnTo>
                  <a:pt x="17787" y="7334"/>
                </a:lnTo>
                <a:lnTo>
                  <a:pt x="17749" y="7284"/>
                </a:lnTo>
                <a:lnTo>
                  <a:pt x="17678" y="7247"/>
                </a:lnTo>
                <a:lnTo>
                  <a:pt x="17662" y="7210"/>
                </a:lnTo>
                <a:lnTo>
                  <a:pt x="17668" y="7150"/>
                </a:lnTo>
                <a:lnTo>
                  <a:pt x="17662" y="7150"/>
                </a:lnTo>
                <a:lnTo>
                  <a:pt x="17618" y="7120"/>
                </a:lnTo>
                <a:lnTo>
                  <a:pt x="17574" y="7254"/>
                </a:lnTo>
                <a:lnTo>
                  <a:pt x="17395" y="7056"/>
                </a:lnTo>
                <a:close/>
                <a:moveTo>
                  <a:pt x="18317" y="7076"/>
                </a:moveTo>
                <a:lnTo>
                  <a:pt x="18268" y="7083"/>
                </a:lnTo>
                <a:lnTo>
                  <a:pt x="18235" y="7083"/>
                </a:lnTo>
                <a:lnTo>
                  <a:pt x="18218" y="7106"/>
                </a:lnTo>
                <a:lnTo>
                  <a:pt x="18191" y="7173"/>
                </a:lnTo>
                <a:lnTo>
                  <a:pt x="18235" y="7120"/>
                </a:lnTo>
                <a:lnTo>
                  <a:pt x="18228" y="7254"/>
                </a:lnTo>
                <a:lnTo>
                  <a:pt x="18208" y="7320"/>
                </a:lnTo>
                <a:lnTo>
                  <a:pt x="18223" y="7408"/>
                </a:lnTo>
                <a:lnTo>
                  <a:pt x="18196" y="7424"/>
                </a:lnTo>
                <a:lnTo>
                  <a:pt x="18208" y="7461"/>
                </a:lnTo>
                <a:lnTo>
                  <a:pt x="18240" y="7498"/>
                </a:lnTo>
                <a:lnTo>
                  <a:pt x="18262" y="7488"/>
                </a:lnTo>
                <a:lnTo>
                  <a:pt x="18300" y="7585"/>
                </a:lnTo>
                <a:lnTo>
                  <a:pt x="18208" y="7585"/>
                </a:lnTo>
                <a:lnTo>
                  <a:pt x="18181" y="7578"/>
                </a:lnTo>
                <a:lnTo>
                  <a:pt x="18174" y="7578"/>
                </a:lnTo>
                <a:lnTo>
                  <a:pt x="18169" y="7615"/>
                </a:lnTo>
                <a:lnTo>
                  <a:pt x="18181" y="7636"/>
                </a:lnTo>
                <a:lnTo>
                  <a:pt x="18196" y="7673"/>
                </a:lnTo>
                <a:lnTo>
                  <a:pt x="18228" y="7702"/>
                </a:lnTo>
                <a:lnTo>
                  <a:pt x="18273" y="7666"/>
                </a:lnTo>
                <a:lnTo>
                  <a:pt x="18278" y="7682"/>
                </a:lnTo>
                <a:lnTo>
                  <a:pt x="18278" y="7673"/>
                </a:lnTo>
                <a:lnTo>
                  <a:pt x="18337" y="7652"/>
                </a:lnTo>
                <a:lnTo>
                  <a:pt x="18337" y="7645"/>
                </a:lnTo>
                <a:lnTo>
                  <a:pt x="18317" y="7076"/>
                </a:lnTo>
                <a:close/>
                <a:moveTo>
                  <a:pt x="18131" y="7113"/>
                </a:moveTo>
                <a:lnTo>
                  <a:pt x="18131" y="7136"/>
                </a:lnTo>
                <a:lnTo>
                  <a:pt x="18109" y="7180"/>
                </a:lnTo>
                <a:lnTo>
                  <a:pt x="18119" y="7187"/>
                </a:lnTo>
                <a:lnTo>
                  <a:pt x="18126" y="7247"/>
                </a:lnTo>
                <a:lnTo>
                  <a:pt x="18141" y="7247"/>
                </a:lnTo>
                <a:lnTo>
                  <a:pt x="18136" y="7157"/>
                </a:lnTo>
                <a:lnTo>
                  <a:pt x="18141" y="7143"/>
                </a:lnTo>
                <a:lnTo>
                  <a:pt x="18131" y="7113"/>
                </a:lnTo>
                <a:close/>
                <a:moveTo>
                  <a:pt x="14973" y="7247"/>
                </a:moveTo>
                <a:lnTo>
                  <a:pt x="14956" y="7261"/>
                </a:lnTo>
                <a:lnTo>
                  <a:pt x="14962" y="7284"/>
                </a:lnTo>
                <a:lnTo>
                  <a:pt x="14962" y="7320"/>
                </a:lnTo>
                <a:lnTo>
                  <a:pt x="14968" y="7327"/>
                </a:lnTo>
                <a:lnTo>
                  <a:pt x="14983" y="7371"/>
                </a:lnTo>
                <a:lnTo>
                  <a:pt x="14973" y="7431"/>
                </a:lnTo>
                <a:lnTo>
                  <a:pt x="14923" y="7475"/>
                </a:lnTo>
                <a:lnTo>
                  <a:pt x="14809" y="7525"/>
                </a:lnTo>
                <a:lnTo>
                  <a:pt x="14782" y="7511"/>
                </a:lnTo>
                <a:lnTo>
                  <a:pt x="14772" y="7505"/>
                </a:lnTo>
                <a:lnTo>
                  <a:pt x="14760" y="7498"/>
                </a:lnTo>
                <a:lnTo>
                  <a:pt x="14737" y="7505"/>
                </a:lnTo>
                <a:lnTo>
                  <a:pt x="14744" y="7555"/>
                </a:lnTo>
                <a:lnTo>
                  <a:pt x="14727" y="7615"/>
                </a:lnTo>
                <a:lnTo>
                  <a:pt x="14690" y="7652"/>
                </a:lnTo>
                <a:lnTo>
                  <a:pt x="14668" y="7682"/>
                </a:lnTo>
                <a:lnTo>
                  <a:pt x="14651" y="7739"/>
                </a:lnTo>
                <a:lnTo>
                  <a:pt x="14623" y="7776"/>
                </a:lnTo>
                <a:lnTo>
                  <a:pt x="14596" y="7783"/>
                </a:lnTo>
                <a:lnTo>
                  <a:pt x="14581" y="7813"/>
                </a:lnTo>
                <a:lnTo>
                  <a:pt x="14559" y="7893"/>
                </a:lnTo>
                <a:lnTo>
                  <a:pt x="14536" y="7953"/>
                </a:lnTo>
                <a:lnTo>
                  <a:pt x="14499" y="7983"/>
                </a:lnTo>
                <a:lnTo>
                  <a:pt x="14449" y="7976"/>
                </a:lnTo>
                <a:lnTo>
                  <a:pt x="14400" y="7939"/>
                </a:lnTo>
                <a:lnTo>
                  <a:pt x="14373" y="7903"/>
                </a:lnTo>
                <a:lnTo>
                  <a:pt x="14368" y="7880"/>
                </a:lnTo>
                <a:lnTo>
                  <a:pt x="14356" y="7880"/>
                </a:lnTo>
                <a:lnTo>
                  <a:pt x="14362" y="7887"/>
                </a:lnTo>
                <a:lnTo>
                  <a:pt x="14345" y="7923"/>
                </a:lnTo>
                <a:lnTo>
                  <a:pt x="14328" y="7930"/>
                </a:lnTo>
                <a:lnTo>
                  <a:pt x="14328" y="7976"/>
                </a:lnTo>
                <a:lnTo>
                  <a:pt x="14313" y="8013"/>
                </a:lnTo>
                <a:lnTo>
                  <a:pt x="14286" y="8057"/>
                </a:lnTo>
                <a:lnTo>
                  <a:pt x="14231" y="8041"/>
                </a:lnTo>
                <a:lnTo>
                  <a:pt x="14199" y="7997"/>
                </a:lnTo>
                <a:lnTo>
                  <a:pt x="14177" y="7990"/>
                </a:lnTo>
                <a:lnTo>
                  <a:pt x="14149" y="8004"/>
                </a:lnTo>
                <a:lnTo>
                  <a:pt x="14127" y="8034"/>
                </a:lnTo>
                <a:lnTo>
                  <a:pt x="14105" y="8078"/>
                </a:lnTo>
                <a:lnTo>
                  <a:pt x="14068" y="8101"/>
                </a:lnTo>
                <a:lnTo>
                  <a:pt x="14028" y="8057"/>
                </a:lnTo>
                <a:lnTo>
                  <a:pt x="13974" y="8020"/>
                </a:lnTo>
                <a:lnTo>
                  <a:pt x="13953" y="8013"/>
                </a:lnTo>
                <a:lnTo>
                  <a:pt x="13931" y="8020"/>
                </a:lnTo>
                <a:lnTo>
                  <a:pt x="13926" y="8020"/>
                </a:lnTo>
                <a:lnTo>
                  <a:pt x="13914" y="8057"/>
                </a:lnTo>
                <a:lnTo>
                  <a:pt x="13882" y="8087"/>
                </a:lnTo>
                <a:lnTo>
                  <a:pt x="13849" y="8057"/>
                </a:lnTo>
                <a:lnTo>
                  <a:pt x="13849" y="8041"/>
                </a:lnTo>
                <a:lnTo>
                  <a:pt x="13837" y="8050"/>
                </a:lnTo>
                <a:lnTo>
                  <a:pt x="13810" y="8041"/>
                </a:lnTo>
                <a:lnTo>
                  <a:pt x="13805" y="8071"/>
                </a:lnTo>
                <a:lnTo>
                  <a:pt x="13783" y="8101"/>
                </a:lnTo>
                <a:lnTo>
                  <a:pt x="13756" y="8107"/>
                </a:lnTo>
                <a:lnTo>
                  <a:pt x="13745" y="8101"/>
                </a:lnTo>
                <a:lnTo>
                  <a:pt x="13740" y="8107"/>
                </a:lnTo>
                <a:lnTo>
                  <a:pt x="13728" y="8137"/>
                </a:lnTo>
                <a:lnTo>
                  <a:pt x="13723" y="8174"/>
                </a:lnTo>
                <a:lnTo>
                  <a:pt x="13740" y="8241"/>
                </a:lnTo>
                <a:lnTo>
                  <a:pt x="13691" y="8308"/>
                </a:lnTo>
                <a:lnTo>
                  <a:pt x="13609" y="8345"/>
                </a:lnTo>
                <a:lnTo>
                  <a:pt x="13587" y="8365"/>
                </a:lnTo>
                <a:lnTo>
                  <a:pt x="13592" y="8395"/>
                </a:lnTo>
                <a:lnTo>
                  <a:pt x="13604" y="8455"/>
                </a:lnTo>
                <a:lnTo>
                  <a:pt x="13609" y="8506"/>
                </a:lnTo>
                <a:lnTo>
                  <a:pt x="13582" y="8556"/>
                </a:lnTo>
                <a:lnTo>
                  <a:pt x="13510" y="8536"/>
                </a:lnTo>
                <a:lnTo>
                  <a:pt x="13418" y="8492"/>
                </a:lnTo>
                <a:lnTo>
                  <a:pt x="13369" y="8492"/>
                </a:lnTo>
                <a:lnTo>
                  <a:pt x="13347" y="8529"/>
                </a:lnTo>
                <a:lnTo>
                  <a:pt x="13341" y="8549"/>
                </a:lnTo>
                <a:lnTo>
                  <a:pt x="13341" y="8565"/>
                </a:lnTo>
                <a:lnTo>
                  <a:pt x="13341" y="8572"/>
                </a:lnTo>
                <a:lnTo>
                  <a:pt x="13353" y="8623"/>
                </a:lnTo>
                <a:lnTo>
                  <a:pt x="13353" y="8653"/>
                </a:lnTo>
                <a:lnTo>
                  <a:pt x="13359" y="8690"/>
                </a:lnTo>
                <a:lnTo>
                  <a:pt x="13353" y="8683"/>
                </a:lnTo>
                <a:lnTo>
                  <a:pt x="13353" y="8690"/>
                </a:lnTo>
                <a:lnTo>
                  <a:pt x="13341" y="8756"/>
                </a:lnTo>
                <a:lnTo>
                  <a:pt x="13319" y="8830"/>
                </a:lnTo>
                <a:lnTo>
                  <a:pt x="13299" y="8851"/>
                </a:lnTo>
                <a:lnTo>
                  <a:pt x="13701" y="8851"/>
                </a:lnTo>
                <a:lnTo>
                  <a:pt x="13701" y="8837"/>
                </a:lnTo>
                <a:lnTo>
                  <a:pt x="13674" y="8727"/>
                </a:lnTo>
                <a:lnTo>
                  <a:pt x="13810" y="8740"/>
                </a:lnTo>
                <a:lnTo>
                  <a:pt x="13822" y="8756"/>
                </a:lnTo>
                <a:lnTo>
                  <a:pt x="14308" y="8750"/>
                </a:lnTo>
                <a:lnTo>
                  <a:pt x="15349" y="8793"/>
                </a:lnTo>
                <a:lnTo>
                  <a:pt x="15360" y="8786"/>
                </a:lnTo>
                <a:lnTo>
                  <a:pt x="15409" y="8756"/>
                </a:lnTo>
                <a:lnTo>
                  <a:pt x="15464" y="8733"/>
                </a:lnTo>
                <a:lnTo>
                  <a:pt x="15556" y="8690"/>
                </a:lnTo>
                <a:lnTo>
                  <a:pt x="15595" y="8639"/>
                </a:lnTo>
                <a:lnTo>
                  <a:pt x="15649" y="8602"/>
                </a:lnTo>
                <a:lnTo>
                  <a:pt x="15672" y="8556"/>
                </a:lnTo>
                <a:lnTo>
                  <a:pt x="15704" y="8519"/>
                </a:lnTo>
                <a:lnTo>
                  <a:pt x="15726" y="8455"/>
                </a:lnTo>
                <a:lnTo>
                  <a:pt x="15796" y="8402"/>
                </a:lnTo>
                <a:lnTo>
                  <a:pt x="15856" y="8351"/>
                </a:lnTo>
                <a:lnTo>
                  <a:pt x="15955" y="8248"/>
                </a:lnTo>
                <a:lnTo>
                  <a:pt x="15944" y="8241"/>
                </a:lnTo>
                <a:lnTo>
                  <a:pt x="15873" y="8151"/>
                </a:lnTo>
                <a:lnTo>
                  <a:pt x="15828" y="8064"/>
                </a:lnTo>
                <a:lnTo>
                  <a:pt x="15818" y="8020"/>
                </a:lnTo>
                <a:lnTo>
                  <a:pt x="15796" y="7990"/>
                </a:lnTo>
                <a:lnTo>
                  <a:pt x="15796" y="7960"/>
                </a:lnTo>
                <a:lnTo>
                  <a:pt x="15759" y="7893"/>
                </a:lnTo>
                <a:lnTo>
                  <a:pt x="15741" y="7843"/>
                </a:lnTo>
                <a:lnTo>
                  <a:pt x="15741" y="7813"/>
                </a:lnTo>
                <a:lnTo>
                  <a:pt x="15759" y="7755"/>
                </a:lnTo>
                <a:lnTo>
                  <a:pt x="15747" y="7673"/>
                </a:lnTo>
                <a:lnTo>
                  <a:pt x="15692" y="7608"/>
                </a:lnTo>
                <a:lnTo>
                  <a:pt x="15660" y="7541"/>
                </a:lnTo>
                <a:lnTo>
                  <a:pt x="15649" y="7511"/>
                </a:lnTo>
                <a:lnTo>
                  <a:pt x="15632" y="7511"/>
                </a:lnTo>
                <a:lnTo>
                  <a:pt x="15551" y="7562"/>
                </a:lnTo>
                <a:lnTo>
                  <a:pt x="15486" y="7571"/>
                </a:lnTo>
                <a:lnTo>
                  <a:pt x="15441" y="7534"/>
                </a:lnTo>
                <a:lnTo>
                  <a:pt x="15419" y="7525"/>
                </a:lnTo>
                <a:lnTo>
                  <a:pt x="15404" y="7525"/>
                </a:lnTo>
                <a:lnTo>
                  <a:pt x="15372" y="7555"/>
                </a:lnTo>
                <a:lnTo>
                  <a:pt x="15322" y="7525"/>
                </a:lnTo>
                <a:lnTo>
                  <a:pt x="15300" y="7498"/>
                </a:lnTo>
                <a:lnTo>
                  <a:pt x="15262" y="7475"/>
                </a:lnTo>
                <a:lnTo>
                  <a:pt x="15196" y="7452"/>
                </a:lnTo>
                <a:lnTo>
                  <a:pt x="15141" y="7401"/>
                </a:lnTo>
                <a:lnTo>
                  <a:pt x="15114" y="7320"/>
                </a:lnTo>
                <a:lnTo>
                  <a:pt x="15099" y="7284"/>
                </a:lnTo>
                <a:lnTo>
                  <a:pt x="15077" y="7268"/>
                </a:lnTo>
                <a:lnTo>
                  <a:pt x="15060" y="7261"/>
                </a:lnTo>
                <a:lnTo>
                  <a:pt x="15027" y="7268"/>
                </a:lnTo>
                <a:lnTo>
                  <a:pt x="14990" y="7261"/>
                </a:lnTo>
                <a:lnTo>
                  <a:pt x="14973" y="7247"/>
                </a:lnTo>
                <a:close/>
                <a:moveTo>
                  <a:pt x="18109" y="7277"/>
                </a:moveTo>
                <a:lnTo>
                  <a:pt x="18092" y="7304"/>
                </a:lnTo>
                <a:lnTo>
                  <a:pt x="18099" y="7327"/>
                </a:lnTo>
                <a:lnTo>
                  <a:pt x="18087" y="7364"/>
                </a:lnTo>
                <a:lnTo>
                  <a:pt x="18087" y="7394"/>
                </a:lnTo>
                <a:lnTo>
                  <a:pt x="18082" y="7431"/>
                </a:lnTo>
                <a:lnTo>
                  <a:pt x="18082" y="7461"/>
                </a:lnTo>
                <a:lnTo>
                  <a:pt x="18087" y="7525"/>
                </a:lnTo>
                <a:lnTo>
                  <a:pt x="18114" y="7401"/>
                </a:lnTo>
                <a:lnTo>
                  <a:pt x="18099" y="7408"/>
                </a:lnTo>
                <a:lnTo>
                  <a:pt x="18104" y="7314"/>
                </a:lnTo>
                <a:lnTo>
                  <a:pt x="18109" y="7277"/>
                </a:lnTo>
                <a:close/>
                <a:moveTo>
                  <a:pt x="18578" y="7585"/>
                </a:moveTo>
                <a:lnTo>
                  <a:pt x="18486" y="7608"/>
                </a:lnTo>
                <a:lnTo>
                  <a:pt x="18583" y="7608"/>
                </a:lnTo>
                <a:lnTo>
                  <a:pt x="18578" y="7585"/>
                </a:lnTo>
                <a:close/>
                <a:moveTo>
                  <a:pt x="18337" y="7682"/>
                </a:moveTo>
                <a:lnTo>
                  <a:pt x="18327" y="7732"/>
                </a:lnTo>
                <a:lnTo>
                  <a:pt x="18332" y="7769"/>
                </a:lnTo>
                <a:lnTo>
                  <a:pt x="18322" y="7813"/>
                </a:lnTo>
                <a:lnTo>
                  <a:pt x="18360" y="7873"/>
                </a:lnTo>
                <a:lnTo>
                  <a:pt x="18349" y="7916"/>
                </a:lnTo>
                <a:lnTo>
                  <a:pt x="18355" y="7916"/>
                </a:lnTo>
                <a:lnTo>
                  <a:pt x="18372" y="7923"/>
                </a:lnTo>
                <a:lnTo>
                  <a:pt x="18382" y="7903"/>
                </a:lnTo>
                <a:lnTo>
                  <a:pt x="18469" y="7887"/>
                </a:lnTo>
                <a:lnTo>
                  <a:pt x="18474" y="7873"/>
                </a:lnTo>
                <a:lnTo>
                  <a:pt x="18496" y="7836"/>
                </a:lnTo>
                <a:lnTo>
                  <a:pt x="18523" y="7746"/>
                </a:lnTo>
                <a:lnTo>
                  <a:pt x="18551" y="7732"/>
                </a:lnTo>
                <a:lnTo>
                  <a:pt x="18551" y="7682"/>
                </a:lnTo>
                <a:lnTo>
                  <a:pt x="18337" y="7682"/>
                </a:lnTo>
                <a:close/>
                <a:moveTo>
                  <a:pt x="17940" y="7776"/>
                </a:moveTo>
                <a:lnTo>
                  <a:pt x="17940" y="7783"/>
                </a:lnTo>
                <a:lnTo>
                  <a:pt x="17940" y="7776"/>
                </a:lnTo>
                <a:close/>
                <a:moveTo>
                  <a:pt x="17923" y="7850"/>
                </a:moveTo>
                <a:lnTo>
                  <a:pt x="17962" y="7930"/>
                </a:lnTo>
                <a:lnTo>
                  <a:pt x="17973" y="7946"/>
                </a:lnTo>
                <a:lnTo>
                  <a:pt x="18082" y="8107"/>
                </a:lnTo>
                <a:lnTo>
                  <a:pt x="18092" y="8107"/>
                </a:lnTo>
                <a:lnTo>
                  <a:pt x="18109" y="8107"/>
                </a:lnTo>
                <a:lnTo>
                  <a:pt x="18114" y="8101"/>
                </a:lnTo>
                <a:lnTo>
                  <a:pt x="18119" y="8050"/>
                </a:lnTo>
                <a:lnTo>
                  <a:pt x="18126" y="8027"/>
                </a:lnTo>
                <a:lnTo>
                  <a:pt x="18126" y="8020"/>
                </a:lnTo>
                <a:lnTo>
                  <a:pt x="18104" y="7990"/>
                </a:lnTo>
                <a:lnTo>
                  <a:pt x="18060" y="7953"/>
                </a:lnTo>
                <a:lnTo>
                  <a:pt x="18027" y="7903"/>
                </a:lnTo>
                <a:lnTo>
                  <a:pt x="18000" y="7880"/>
                </a:lnTo>
                <a:lnTo>
                  <a:pt x="17923" y="7850"/>
                </a:lnTo>
                <a:close/>
                <a:moveTo>
                  <a:pt x="840" y="7880"/>
                </a:moveTo>
                <a:lnTo>
                  <a:pt x="828" y="7887"/>
                </a:lnTo>
                <a:lnTo>
                  <a:pt x="828" y="7923"/>
                </a:lnTo>
                <a:lnTo>
                  <a:pt x="863" y="7893"/>
                </a:lnTo>
                <a:lnTo>
                  <a:pt x="840" y="7880"/>
                </a:lnTo>
                <a:close/>
                <a:moveTo>
                  <a:pt x="18087" y="7887"/>
                </a:moveTo>
                <a:lnTo>
                  <a:pt x="18092" y="7903"/>
                </a:lnTo>
                <a:lnTo>
                  <a:pt x="18114" y="7910"/>
                </a:lnTo>
                <a:lnTo>
                  <a:pt x="18087" y="7887"/>
                </a:lnTo>
                <a:close/>
                <a:moveTo>
                  <a:pt x="18441" y="7960"/>
                </a:moveTo>
                <a:lnTo>
                  <a:pt x="18409" y="7967"/>
                </a:lnTo>
                <a:lnTo>
                  <a:pt x="18404" y="7983"/>
                </a:lnTo>
                <a:lnTo>
                  <a:pt x="18377" y="8071"/>
                </a:lnTo>
                <a:lnTo>
                  <a:pt x="18355" y="8114"/>
                </a:lnTo>
                <a:lnTo>
                  <a:pt x="18322" y="8188"/>
                </a:lnTo>
                <a:lnTo>
                  <a:pt x="18300" y="8285"/>
                </a:lnTo>
                <a:lnTo>
                  <a:pt x="18322" y="8241"/>
                </a:lnTo>
                <a:lnTo>
                  <a:pt x="18355" y="8211"/>
                </a:lnTo>
                <a:lnTo>
                  <a:pt x="18382" y="8197"/>
                </a:lnTo>
                <a:lnTo>
                  <a:pt x="18377" y="8167"/>
                </a:lnTo>
                <a:lnTo>
                  <a:pt x="18441" y="7960"/>
                </a:lnTo>
                <a:close/>
                <a:moveTo>
                  <a:pt x="13756" y="7997"/>
                </a:moveTo>
                <a:lnTo>
                  <a:pt x="13751" y="8004"/>
                </a:lnTo>
                <a:lnTo>
                  <a:pt x="13745" y="8027"/>
                </a:lnTo>
                <a:lnTo>
                  <a:pt x="13756" y="8034"/>
                </a:lnTo>
                <a:lnTo>
                  <a:pt x="13756" y="8027"/>
                </a:lnTo>
                <a:lnTo>
                  <a:pt x="13756" y="7997"/>
                </a:lnTo>
                <a:close/>
                <a:moveTo>
                  <a:pt x="835" y="8020"/>
                </a:moveTo>
                <a:lnTo>
                  <a:pt x="835" y="8034"/>
                </a:lnTo>
                <a:lnTo>
                  <a:pt x="840" y="8034"/>
                </a:lnTo>
                <a:lnTo>
                  <a:pt x="835" y="8020"/>
                </a:lnTo>
                <a:close/>
                <a:moveTo>
                  <a:pt x="868" y="8114"/>
                </a:moveTo>
                <a:lnTo>
                  <a:pt x="873" y="8137"/>
                </a:lnTo>
                <a:lnTo>
                  <a:pt x="890" y="8167"/>
                </a:lnTo>
                <a:lnTo>
                  <a:pt x="895" y="8167"/>
                </a:lnTo>
                <a:lnTo>
                  <a:pt x="878" y="8130"/>
                </a:lnTo>
                <a:lnTo>
                  <a:pt x="868" y="8114"/>
                </a:lnTo>
                <a:close/>
                <a:moveTo>
                  <a:pt x="18049" y="8439"/>
                </a:moveTo>
                <a:lnTo>
                  <a:pt x="18049" y="8462"/>
                </a:lnTo>
                <a:lnTo>
                  <a:pt x="18082" y="8499"/>
                </a:lnTo>
                <a:lnTo>
                  <a:pt x="18109" y="8536"/>
                </a:lnTo>
                <a:lnTo>
                  <a:pt x="18114" y="8529"/>
                </a:lnTo>
                <a:lnTo>
                  <a:pt x="18114" y="8513"/>
                </a:lnTo>
                <a:lnTo>
                  <a:pt x="18109" y="8499"/>
                </a:lnTo>
                <a:lnTo>
                  <a:pt x="18087" y="8469"/>
                </a:lnTo>
                <a:lnTo>
                  <a:pt x="18049" y="8439"/>
                </a:lnTo>
                <a:close/>
                <a:moveTo>
                  <a:pt x="3999" y="8602"/>
                </a:moveTo>
                <a:lnTo>
                  <a:pt x="3999" y="9109"/>
                </a:lnTo>
                <a:lnTo>
                  <a:pt x="3987" y="9118"/>
                </a:lnTo>
                <a:lnTo>
                  <a:pt x="3960" y="9175"/>
                </a:lnTo>
                <a:lnTo>
                  <a:pt x="3927" y="9219"/>
                </a:lnTo>
                <a:lnTo>
                  <a:pt x="3895" y="9212"/>
                </a:lnTo>
                <a:lnTo>
                  <a:pt x="3863" y="9182"/>
                </a:lnTo>
                <a:lnTo>
                  <a:pt x="3845" y="9155"/>
                </a:lnTo>
                <a:lnTo>
                  <a:pt x="3828" y="9138"/>
                </a:lnTo>
                <a:lnTo>
                  <a:pt x="3801" y="9138"/>
                </a:lnTo>
                <a:lnTo>
                  <a:pt x="3774" y="9138"/>
                </a:lnTo>
                <a:lnTo>
                  <a:pt x="3753" y="9155"/>
                </a:lnTo>
                <a:lnTo>
                  <a:pt x="3741" y="9168"/>
                </a:lnTo>
                <a:lnTo>
                  <a:pt x="3736" y="9191"/>
                </a:lnTo>
                <a:lnTo>
                  <a:pt x="3741" y="9198"/>
                </a:lnTo>
                <a:lnTo>
                  <a:pt x="3759" y="9242"/>
                </a:lnTo>
                <a:lnTo>
                  <a:pt x="3764" y="9359"/>
                </a:lnTo>
                <a:lnTo>
                  <a:pt x="3769" y="9389"/>
                </a:lnTo>
                <a:lnTo>
                  <a:pt x="3774" y="9433"/>
                </a:lnTo>
                <a:lnTo>
                  <a:pt x="3769" y="9477"/>
                </a:lnTo>
                <a:lnTo>
                  <a:pt x="3769" y="9514"/>
                </a:lnTo>
                <a:lnTo>
                  <a:pt x="3796" y="9596"/>
                </a:lnTo>
                <a:lnTo>
                  <a:pt x="3786" y="9868"/>
                </a:lnTo>
                <a:lnTo>
                  <a:pt x="3808" y="9935"/>
                </a:lnTo>
                <a:lnTo>
                  <a:pt x="3868" y="10059"/>
                </a:lnTo>
                <a:lnTo>
                  <a:pt x="3873" y="10096"/>
                </a:lnTo>
                <a:lnTo>
                  <a:pt x="3878" y="10119"/>
                </a:lnTo>
                <a:lnTo>
                  <a:pt x="3890" y="10140"/>
                </a:lnTo>
                <a:lnTo>
                  <a:pt x="3949" y="10192"/>
                </a:lnTo>
                <a:lnTo>
                  <a:pt x="3972" y="10222"/>
                </a:lnTo>
                <a:lnTo>
                  <a:pt x="3972" y="10273"/>
                </a:lnTo>
                <a:lnTo>
                  <a:pt x="3949" y="10303"/>
                </a:lnTo>
                <a:lnTo>
                  <a:pt x="3883" y="10370"/>
                </a:lnTo>
                <a:lnTo>
                  <a:pt x="3856" y="10420"/>
                </a:lnTo>
                <a:lnTo>
                  <a:pt x="3823" y="10494"/>
                </a:lnTo>
                <a:lnTo>
                  <a:pt x="3828" y="10561"/>
                </a:lnTo>
                <a:lnTo>
                  <a:pt x="3828" y="10618"/>
                </a:lnTo>
                <a:lnTo>
                  <a:pt x="3818" y="10678"/>
                </a:lnTo>
                <a:lnTo>
                  <a:pt x="3808" y="10722"/>
                </a:lnTo>
                <a:lnTo>
                  <a:pt x="3781" y="10782"/>
                </a:lnTo>
                <a:lnTo>
                  <a:pt x="3759" y="10812"/>
                </a:lnTo>
                <a:lnTo>
                  <a:pt x="3747" y="10812"/>
                </a:lnTo>
                <a:lnTo>
                  <a:pt x="3747" y="10839"/>
                </a:lnTo>
                <a:lnTo>
                  <a:pt x="3753" y="10922"/>
                </a:lnTo>
                <a:lnTo>
                  <a:pt x="3764" y="10966"/>
                </a:lnTo>
                <a:lnTo>
                  <a:pt x="3801" y="10986"/>
                </a:lnTo>
                <a:lnTo>
                  <a:pt x="3828" y="11023"/>
                </a:lnTo>
                <a:lnTo>
                  <a:pt x="3840" y="11083"/>
                </a:lnTo>
                <a:lnTo>
                  <a:pt x="3835" y="11150"/>
                </a:lnTo>
                <a:lnTo>
                  <a:pt x="3818" y="11194"/>
                </a:lnTo>
                <a:lnTo>
                  <a:pt x="3781" y="11230"/>
                </a:lnTo>
                <a:lnTo>
                  <a:pt x="3736" y="11237"/>
                </a:lnTo>
                <a:lnTo>
                  <a:pt x="3719" y="11311"/>
                </a:lnTo>
                <a:lnTo>
                  <a:pt x="5105" y="11997"/>
                </a:lnTo>
                <a:lnTo>
                  <a:pt x="5819" y="11997"/>
                </a:lnTo>
                <a:lnTo>
                  <a:pt x="5819" y="8609"/>
                </a:lnTo>
                <a:lnTo>
                  <a:pt x="4914" y="8609"/>
                </a:lnTo>
                <a:lnTo>
                  <a:pt x="3999" y="8602"/>
                </a:lnTo>
                <a:close/>
                <a:moveTo>
                  <a:pt x="5874" y="8609"/>
                </a:moveTo>
                <a:lnTo>
                  <a:pt x="5874" y="11997"/>
                </a:lnTo>
                <a:lnTo>
                  <a:pt x="6131" y="11997"/>
                </a:lnTo>
                <a:lnTo>
                  <a:pt x="6136" y="11723"/>
                </a:lnTo>
                <a:lnTo>
                  <a:pt x="6747" y="11732"/>
                </a:lnTo>
                <a:lnTo>
                  <a:pt x="6699" y="11599"/>
                </a:lnTo>
                <a:lnTo>
                  <a:pt x="6736" y="11599"/>
                </a:lnTo>
                <a:lnTo>
                  <a:pt x="8068" y="11599"/>
                </a:lnTo>
                <a:lnTo>
                  <a:pt x="8073" y="8851"/>
                </a:lnTo>
                <a:lnTo>
                  <a:pt x="8090" y="8851"/>
                </a:lnTo>
                <a:lnTo>
                  <a:pt x="8090" y="8727"/>
                </a:lnTo>
                <a:lnTo>
                  <a:pt x="8090" y="8609"/>
                </a:lnTo>
                <a:lnTo>
                  <a:pt x="5874" y="8609"/>
                </a:lnTo>
                <a:close/>
                <a:moveTo>
                  <a:pt x="8144" y="8609"/>
                </a:moveTo>
                <a:lnTo>
                  <a:pt x="8144" y="8727"/>
                </a:lnTo>
                <a:lnTo>
                  <a:pt x="8144" y="8844"/>
                </a:lnTo>
                <a:lnTo>
                  <a:pt x="8323" y="8844"/>
                </a:lnTo>
                <a:lnTo>
                  <a:pt x="8328" y="8844"/>
                </a:lnTo>
                <a:lnTo>
                  <a:pt x="9273" y="8851"/>
                </a:lnTo>
                <a:lnTo>
                  <a:pt x="9273" y="10045"/>
                </a:lnTo>
                <a:lnTo>
                  <a:pt x="9278" y="10045"/>
                </a:lnTo>
                <a:lnTo>
                  <a:pt x="9310" y="10075"/>
                </a:lnTo>
                <a:lnTo>
                  <a:pt x="9387" y="10156"/>
                </a:lnTo>
                <a:lnTo>
                  <a:pt x="9419" y="10149"/>
                </a:lnTo>
                <a:lnTo>
                  <a:pt x="9447" y="10156"/>
                </a:lnTo>
                <a:lnTo>
                  <a:pt x="9459" y="10126"/>
                </a:lnTo>
                <a:lnTo>
                  <a:pt x="9464" y="10112"/>
                </a:lnTo>
                <a:lnTo>
                  <a:pt x="9496" y="10119"/>
                </a:lnTo>
                <a:lnTo>
                  <a:pt x="9540" y="10163"/>
                </a:lnTo>
                <a:lnTo>
                  <a:pt x="9545" y="10169"/>
                </a:lnTo>
                <a:lnTo>
                  <a:pt x="9573" y="10229"/>
                </a:lnTo>
                <a:lnTo>
                  <a:pt x="9573" y="10259"/>
                </a:lnTo>
                <a:lnTo>
                  <a:pt x="9590" y="10266"/>
                </a:lnTo>
                <a:lnTo>
                  <a:pt x="9638" y="10266"/>
                </a:lnTo>
                <a:lnTo>
                  <a:pt x="9704" y="10303"/>
                </a:lnTo>
                <a:lnTo>
                  <a:pt x="9719" y="10303"/>
                </a:lnTo>
                <a:lnTo>
                  <a:pt x="9774" y="10296"/>
                </a:lnTo>
                <a:lnTo>
                  <a:pt x="9823" y="10347"/>
                </a:lnTo>
                <a:lnTo>
                  <a:pt x="9851" y="10310"/>
                </a:lnTo>
                <a:lnTo>
                  <a:pt x="9917" y="10310"/>
                </a:lnTo>
                <a:lnTo>
                  <a:pt x="9982" y="10303"/>
                </a:lnTo>
                <a:lnTo>
                  <a:pt x="9992" y="10383"/>
                </a:lnTo>
                <a:lnTo>
                  <a:pt x="10026" y="10413"/>
                </a:lnTo>
                <a:lnTo>
                  <a:pt x="10041" y="10434"/>
                </a:lnTo>
                <a:lnTo>
                  <a:pt x="10041" y="10471"/>
                </a:lnTo>
                <a:lnTo>
                  <a:pt x="10047" y="10471"/>
                </a:lnTo>
                <a:lnTo>
                  <a:pt x="10059" y="10457"/>
                </a:lnTo>
                <a:lnTo>
                  <a:pt x="10113" y="10397"/>
                </a:lnTo>
                <a:lnTo>
                  <a:pt x="10128" y="10397"/>
                </a:lnTo>
                <a:lnTo>
                  <a:pt x="10151" y="10406"/>
                </a:lnTo>
                <a:lnTo>
                  <a:pt x="10168" y="10427"/>
                </a:lnTo>
                <a:lnTo>
                  <a:pt x="10173" y="10450"/>
                </a:lnTo>
                <a:lnTo>
                  <a:pt x="10210" y="10471"/>
                </a:lnTo>
                <a:lnTo>
                  <a:pt x="10222" y="10494"/>
                </a:lnTo>
                <a:lnTo>
                  <a:pt x="10249" y="10471"/>
                </a:lnTo>
                <a:lnTo>
                  <a:pt x="10260" y="10471"/>
                </a:lnTo>
                <a:lnTo>
                  <a:pt x="10287" y="10450"/>
                </a:lnTo>
                <a:lnTo>
                  <a:pt x="10319" y="10471"/>
                </a:lnTo>
                <a:lnTo>
                  <a:pt x="10326" y="10487"/>
                </a:lnTo>
                <a:lnTo>
                  <a:pt x="10347" y="10480"/>
                </a:lnTo>
                <a:lnTo>
                  <a:pt x="10359" y="10443"/>
                </a:lnTo>
                <a:lnTo>
                  <a:pt x="10391" y="10420"/>
                </a:lnTo>
                <a:lnTo>
                  <a:pt x="10418" y="10427"/>
                </a:lnTo>
                <a:lnTo>
                  <a:pt x="10435" y="10450"/>
                </a:lnTo>
                <a:lnTo>
                  <a:pt x="10445" y="10471"/>
                </a:lnTo>
                <a:lnTo>
                  <a:pt x="10468" y="10480"/>
                </a:lnTo>
                <a:lnTo>
                  <a:pt x="10490" y="10457"/>
                </a:lnTo>
                <a:lnTo>
                  <a:pt x="10510" y="10443"/>
                </a:lnTo>
                <a:lnTo>
                  <a:pt x="10532" y="10457"/>
                </a:lnTo>
                <a:lnTo>
                  <a:pt x="10544" y="10464"/>
                </a:lnTo>
                <a:lnTo>
                  <a:pt x="10549" y="10501"/>
                </a:lnTo>
                <a:lnTo>
                  <a:pt x="10577" y="10524"/>
                </a:lnTo>
                <a:lnTo>
                  <a:pt x="10604" y="10531"/>
                </a:lnTo>
                <a:lnTo>
                  <a:pt x="10619" y="10554"/>
                </a:lnTo>
                <a:lnTo>
                  <a:pt x="10626" y="10545"/>
                </a:lnTo>
                <a:lnTo>
                  <a:pt x="10653" y="10531"/>
                </a:lnTo>
                <a:lnTo>
                  <a:pt x="10686" y="10501"/>
                </a:lnTo>
                <a:lnTo>
                  <a:pt x="10768" y="10464"/>
                </a:lnTo>
                <a:lnTo>
                  <a:pt x="10800" y="10480"/>
                </a:lnTo>
                <a:lnTo>
                  <a:pt x="10810" y="10480"/>
                </a:lnTo>
                <a:lnTo>
                  <a:pt x="10817" y="10464"/>
                </a:lnTo>
                <a:lnTo>
                  <a:pt x="10882" y="10434"/>
                </a:lnTo>
                <a:lnTo>
                  <a:pt x="10899" y="10420"/>
                </a:lnTo>
                <a:lnTo>
                  <a:pt x="10936" y="10450"/>
                </a:lnTo>
                <a:lnTo>
                  <a:pt x="10936" y="10464"/>
                </a:lnTo>
                <a:lnTo>
                  <a:pt x="10964" y="10471"/>
                </a:lnTo>
                <a:lnTo>
                  <a:pt x="10974" y="10471"/>
                </a:lnTo>
                <a:lnTo>
                  <a:pt x="10996" y="10457"/>
                </a:lnTo>
                <a:lnTo>
                  <a:pt x="11018" y="10420"/>
                </a:lnTo>
                <a:lnTo>
                  <a:pt x="11045" y="10420"/>
                </a:lnTo>
                <a:lnTo>
                  <a:pt x="11078" y="10434"/>
                </a:lnTo>
                <a:lnTo>
                  <a:pt x="11155" y="10501"/>
                </a:lnTo>
                <a:lnTo>
                  <a:pt x="11187" y="10538"/>
                </a:lnTo>
                <a:lnTo>
                  <a:pt x="11219" y="10561"/>
                </a:lnTo>
                <a:lnTo>
                  <a:pt x="11241" y="10581"/>
                </a:lnTo>
                <a:lnTo>
                  <a:pt x="11286" y="10597"/>
                </a:lnTo>
                <a:lnTo>
                  <a:pt x="11301" y="9580"/>
                </a:lnTo>
                <a:lnTo>
                  <a:pt x="11241" y="8924"/>
                </a:lnTo>
                <a:lnTo>
                  <a:pt x="11236" y="8924"/>
                </a:lnTo>
                <a:lnTo>
                  <a:pt x="11236" y="8888"/>
                </a:lnTo>
                <a:lnTo>
                  <a:pt x="11231" y="8851"/>
                </a:lnTo>
                <a:lnTo>
                  <a:pt x="11236" y="8851"/>
                </a:lnTo>
                <a:lnTo>
                  <a:pt x="11236" y="8609"/>
                </a:lnTo>
                <a:lnTo>
                  <a:pt x="8514" y="8609"/>
                </a:lnTo>
                <a:lnTo>
                  <a:pt x="8460" y="8609"/>
                </a:lnTo>
                <a:lnTo>
                  <a:pt x="8144" y="8609"/>
                </a:lnTo>
                <a:close/>
                <a:moveTo>
                  <a:pt x="13751" y="8807"/>
                </a:moveTo>
                <a:lnTo>
                  <a:pt x="13756" y="8830"/>
                </a:lnTo>
                <a:lnTo>
                  <a:pt x="13756" y="8911"/>
                </a:lnTo>
                <a:lnTo>
                  <a:pt x="13735" y="8924"/>
                </a:lnTo>
                <a:lnTo>
                  <a:pt x="13723" y="8924"/>
                </a:lnTo>
                <a:lnTo>
                  <a:pt x="13210" y="8924"/>
                </a:lnTo>
                <a:lnTo>
                  <a:pt x="13200" y="8934"/>
                </a:lnTo>
                <a:lnTo>
                  <a:pt x="13190" y="8991"/>
                </a:lnTo>
                <a:lnTo>
                  <a:pt x="13178" y="8998"/>
                </a:lnTo>
                <a:lnTo>
                  <a:pt x="13183" y="9007"/>
                </a:lnTo>
                <a:lnTo>
                  <a:pt x="13183" y="9044"/>
                </a:lnTo>
                <a:lnTo>
                  <a:pt x="13168" y="9072"/>
                </a:lnTo>
                <a:lnTo>
                  <a:pt x="13156" y="9072"/>
                </a:lnTo>
                <a:lnTo>
                  <a:pt x="13162" y="9088"/>
                </a:lnTo>
                <a:lnTo>
                  <a:pt x="13156" y="9155"/>
                </a:lnTo>
                <a:lnTo>
                  <a:pt x="13135" y="9191"/>
                </a:lnTo>
                <a:lnTo>
                  <a:pt x="13135" y="9205"/>
                </a:lnTo>
                <a:lnTo>
                  <a:pt x="13140" y="9235"/>
                </a:lnTo>
                <a:lnTo>
                  <a:pt x="13140" y="9265"/>
                </a:lnTo>
                <a:lnTo>
                  <a:pt x="13123" y="9286"/>
                </a:lnTo>
                <a:lnTo>
                  <a:pt x="13113" y="9293"/>
                </a:lnTo>
                <a:lnTo>
                  <a:pt x="13113" y="9309"/>
                </a:lnTo>
                <a:lnTo>
                  <a:pt x="13101" y="9346"/>
                </a:lnTo>
                <a:lnTo>
                  <a:pt x="13059" y="9382"/>
                </a:lnTo>
                <a:lnTo>
                  <a:pt x="13047" y="9403"/>
                </a:lnTo>
                <a:lnTo>
                  <a:pt x="13053" y="9456"/>
                </a:lnTo>
                <a:lnTo>
                  <a:pt x="13031" y="9530"/>
                </a:lnTo>
                <a:lnTo>
                  <a:pt x="12999" y="9580"/>
                </a:lnTo>
                <a:lnTo>
                  <a:pt x="12987" y="9624"/>
                </a:lnTo>
                <a:lnTo>
                  <a:pt x="12992" y="9698"/>
                </a:lnTo>
                <a:lnTo>
                  <a:pt x="12965" y="9771"/>
                </a:lnTo>
                <a:lnTo>
                  <a:pt x="12955" y="9781"/>
                </a:lnTo>
                <a:lnTo>
                  <a:pt x="13626" y="9781"/>
                </a:lnTo>
                <a:lnTo>
                  <a:pt x="13619" y="9771"/>
                </a:lnTo>
                <a:lnTo>
                  <a:pt x="13674" y="9764"/>
                </a:lnTo>
                <a:lnTo>
                  <a:pt x="14608" y="9781"/>
                </a:lnTo>
                <a:lnTo>
                  <a:pt x="15082" y="9787"/>
                </a:lnTo>
                <a:lnTo>
                  <a:pt x="15104" y="9787"/>
                </a:lnTo>
                <a:lnTo>
                  <a:pt x="15114" y="9677"/>
                </a:lnTo>
                <a:lnTo>
                  <a:pt x="15131" y="9640"/>
                </a:lnTo>
                <a:lnTo>
                  <a:pt x="15164" y="9617"/>
                </a:lnTo>
                <a:lnTo>
                  <a:pt x="15196" y="9617"/>
                </a:lnTo>
                <a:lnTo>
                  <a:pt x="15208" y="9617"/>
                </a:lnTo>
                <a:lnTo>
                  <a:pt x="15223" y="9543"/>
                </a:lnTo>
                <a:lnTo>
                  <a:pt x="15283" y="9470"/>
                </a:lnTo>
                <a:lnTo>
                  <a:pt x="15310" y="9449"/>
                </a:lnTo>
                <a:lnTo>
                  <a:pt x="15332" y="9440"/>
                </a:lnTo>
                <a:lnTo>
                  <a:pt x="15349" y="9433"/>
                </a:lnTo>
                <a:lnTo>
                  <a:pt x="15426" y="9419"/>
                </a:lnTo>
                <a:lnTo>
                  <a:pt x="15508" y="9366"/>
                </a:lnTo>
                <a:lnTo>
                  <a:pt x="15573" y="9302"/>
                </a:lnTo>
                <a:lnTo>
                  <a:pt x="15617" y="9286"/>
                </a:lnTo>
                <a:lnTo>
                  <a:pt x="15622" y="9279"/>
                </a:lnTo>
                <a:lnTo>
                  <a:pt x="15627" y="9265"/>
                </a:lnTo>
                <a:lnTo>
                  <a:pt x="15637" y="9219"/>
                </a:lnTo>
                <a:lnTo>
                  <a:pt x="15655" y="9191"/>
                </a:lnTo>
                <a:lnTo>
                  <a:pt x="15682" y="9191"/>
                </a:lnTo>
                <a:lnTo>
                  <a:pt x="15704" y="9168"/>
                </a:lnTo>
                <a:lnTo>
                  <a:pt x="15731" y="9145"/>
                </a:lnTo>
                <a:lnTo>
                  <a:pt x="15759" y="9132"/>
                </a:lnTo>
                <a:lnTo>
                  <a:pt x="15786" y="9132"/>
                </a:lnTo>
                <a:lnTo>
                  <a:pt x="15801" y="9168"/>
                </a:lnTo>
                <a:lnTo>
                  <a:pt x="15801" y="9161"/>
                </a:lnTo>
                <a:lnTo>
                  <a:pt x="15851" y="9102"/>
                </a:lnTo>
                <a:lnTo>
                  <a:pt x="15883" y="9081"/>
                </a:lnTo>
                <a:lnTo>
                  <a:pt x="15937" y="9065"/>
                </a:lnTo>
                <a:lnTo>
                  <a:pt x="15965" y="9088"/>
                </a:lnTo>
                <a:lnTo>
                  <a:pt x="16019" y="8977"/>
                </a:lnTo>
                <a:lnTo>
                  <a:pt x="16047" y="8954"/>
                </a:lnTo>
                <a:lnTo>
                  <a:pt x="16074" y="8941"/>
                </a:lnTo>
                <a:lnTo>
                  <a:pt x="16086" y="8888"/>
                </a:lnTo>
                <a:lnTo>
                  <a:pt x="16086" y="8851"/>
                </a:lnTo>
                <a:lnTo>
                  <a:pt x="16041" y="8851"/>
                </a:lnTo>
                <a:lnTo>
                  <a:pt x="16026" y="8860"/>
                </a:lnTo>
                <a:lnTo>
                  <a:pt x="15382" y="8860"/>
                </a:lnTo>
                <a:lnTo>
                  <a:pt x="15372" y="8860"/>
                </a:lnTo>
                <a:lnTo>
                  <a:pt x="15365" y="8860"/>
                </a:lnTo>
                <a:lnTo>
                  <a:pt x="15355" y="8830"/>
                </a:lnTo>
                <a:lnTo>
                  <a:pt x="15360" y="8860"/>
                </a:lnTo>
                <a:lnTo>
                  <a:pt x="15365" y="8867"/>
                </a:lnTo>
                <a:lnTo>
                  <a:pt x="15349" y="8867"/>
                </a:lnTo>
                <a:lnTo>
                  <a:pt x="14308" y="8823"/>
                </a:lnTo>
                <a:lnTo>
                  <a:pt x="13795" y="8830"/>
                </a:lnTo>
                <a:lnTo>
                  <a:pt x="13783" y="8807"/>
                </a:lnTo>
                <a:lnTo>
                  <a:pt x="13751" y="8807"/>
                </a:lnTo>
                <a:close/>
                <a:moveTo>
                  <a:pt x="15355" y="8830"/>
                </a:moveTo>
                <a:lnTo>
                  <a:pt x="15349" y="8807"/>
                </a:lnTo>
                <a:lnTo>
                  <a:pt x="15349" y="8814"/>
                </a:lnTo>
                <a:lnTo>
                  <a:pt x="15355" y="8830"/>
                </a:lnTo>
                <a:close/>
                <a:moveTo>
                  <a:pt x="16140" y="8860"/>
                </a:moveTo>
                <a:lnTo>
                  <a:pt x="16140" y="8874"/>
                </a:lnTo>
                <a:lnTo>
                  <a:pt x="16135" y="8904"/>
                </a:lnTo>
                <a:lnTo>
                  <a:pt x="16128" y="8947"/>
                </a:lnTo>
                <a:lnTo>
                  <a:pt x="16128" y="9014"/>
                </a:lnTo>
                <a:lnTo>
                  <a:pt x="16081" y="9014"/>
                </a:lnTo>
                <a:lnTo>
                  <a:pt x="16069" y="9021"/>
                </a:lnTo>
                <a:lnTo>
                  <a:pt x="16053" y="9035"/>
                </a:lnTo>
                <a:lnTo>
                  <a:pt x="15999" y="9155"/>
                </a:lnTo>
                <a:lnTo>
                  <a:pt x="15960" y="9175"/>
                </a:lnTo>
                <a:lnTo>
                  <a:pt x="15927" y="9138"/>
                </a:lnTo>
                <a:lnTo>
                  <a:pt x="15900" y="9145"/>
                </a:lnTo>
                <a:lnTo>
                  <a:pt x="15878" y="9168"/>
                </a:lnTo>
                <a:lnTo>
                  <a:pt x="15813" y="9242"/>
                </a:lnTo>
                <a:lnTo>
                  <a:pt x="15796" y="9256"/>
                </a:lnTo>
                <a:lnTo>
                  <a:pt x="15769" y="9249"/>
                </a:lnTo>
                <a:lnTo>
                  <a:pt x="15753" y="9212"/>
                </a:lnTo>
                <a:lnTo>
                  <a:pt x="15736" y="9228"/>
                </a:lnTo>
                <a:lnTo>
                  <a:pt x="15709" y="9272"/>
                </a:lnTo>
                <a:lnTo>
                  <a:pt x="15687" y="9265"/>
                </a:lnTo>
                <a:lnTo>
                  <a:pt x="15682" y="9293"/>
                </a:lnTo>
                <a:lnTo>
                  <a:pt x="15665" y="9329"/>
                </a:lnTo>
                <a:lnTo>
                  <a:pt x="15644" y="9352"/>
                </a:lnTo>
                <a:lnTo>
                  <a:pt x="15590" y="9375"/>
                </a:lnTo>
                <a:lnTo>
                  <a:pt x="15535" y="9426"/>
                </a:lnTo>
                <a:lnTo>
                  <a:pt x="15436" y="9493"/>
                </a:lnTo>
                <a:lnTo>
                  <a:pt x="15360" y="9507"/>
                </a:lnTo>
                <a:lnTo>
                  <a:pt x="15332" y="9523"/>
                </a:lnTo>
                <a:lnTo>
                  <a:pt x="15317" y="9530"/>
                </a:lnTo>
                <a:lnTo>
                  <a:pt x="15273" y="9580"/>
                </a:lnTo>
                <a:lnTo>
                  <a:pt x="15245" y="9670"/>
                </a:lnTo>
                <a:lnTo>
                  <a:pt x="15201" y="9691"/>
                </a:lnTo>
                <a:lnTo>
                  <a:pt x="15174" y="9691"/>
                </a:lnTo>
                <a:lnTo>
                  <a:pt x="15169" y="9707"/>
                </a:lnTo>
                <a:lnTo>
                  <a:pt x="15159" y="9787"/>
                </a:lnTo>
                <a:lnTo>
                  <a:pt x="15305" y="9787"/>
                </a:lnTo>
                <a:lnTo>
                  <a:pt x="15583" y="9781"/>
                </a:lnTo>
                <a:lnTo>
                  <a:pt x="15704" y="9728"/>
                </a:lnTo>
                <a:lnTo>
                  <a:pt x="15714" y="9728"/>
                </a:lnTo>
                <a:lnTo>
                  <a:pt x="15747" y="9707"/>
                </a:lnTo>
                <a:lnTo>
                  <a:pt x="15818" y="9677"/>
                </a:lnTo>
                <a:lnTo>
                  <a:pt x="15851" y="9647"/>
                </a:lnTo>
                <a:lnTo>
                  <a:pt x="15873" y="9654"/>
                </a:lnTo>
                <a:lnTo>
                  <a:pt x="16353" y="9691"/>
                </a:lnTo>
                <a:lnTo>
                  <a:pt x="16374" y="9698"/>
                </a:lnTo>
                <a:lnTo>
                  <a:pt x="16381" y="9721"/>
                </a:lnTo>
                <a:lnTo>
                  <a:pt x="16408" y="9698"/>
                </a:lnTo>
                <a:lnTo>
                  <a:pt x="16478" y="9831"/>
                </a:lnTo>
                <a:lnTo>
                  <a:pt x="16483" y="9891"/>
                </a:lnTo>
                <a:lnTo>
                  <a:pt x="16892" y="9905"/>
                </a:lnTo>
                <a:lnTo>
                  <a:pt x="17296" y="10464"/>
                </a:lnTo>
                <a:lnTo>
                  <a:pt x="17345" y="10443"/>
                </a:lnTo>
                <a:lnTo>
                  <a:pt x="17482" y="10450"/>
                </a:lnTo>
                <a:lnTo>
                  <a:pt x="17487" y="10427"/>
                </a:lnTo>
                <a:lnTo>
                  <a:pt x="17492" y="10324"/>
                </a:lnTo>
                <a:lnTo>
                  <a:pt x="17531" y="10317"/>
                </a:lnTo>
                <a:lnTo>
                  <a:pt x="17574" y="10236"/>
                </a:lnTo>
                <a:lnTo>
                  <a:pt x="17601" y="10199"/>
                </a:lnTo>
                <a:lnTo>
                  <a:pt x="17618" y="10186"/>
                </a:lnTo>
                <a:lnTo>
                  <a:pt x="17668" y="10126"/>
                </a:lnTo>
                <a:lnTo>
                  <a:pt x="17700" y="10096"/>
                </a:lnTo>
                <a:lnTo>
                  <a:pt x="17695" y="10066"/>
                </a:lnTo>
                <a:lnTo>
                  <a:pt x="17695" y="9861"/>
                </a:lnTo>
                <a:lnTo>
                  <a:pt x="17760" y="9992"/>
                </a:lnTo>
                <a:lnTo>
                  <a:pt x="17765" y="10022"/>
                </a:lnTo>
                <a:lnTo>
                  <a:pt x="17772" y="10022"/>
                </a:lnTo>
                <a:lnTo>
                  <a:pt x="17819" y="9955"/>
                </a:lnTo>
                <a:lnTo>
                  <a:pt x="17864" y="9972"/>
                </a:lnTo>
                <a:lnTo>
                  <a:pt x="17951" y="9965"/>
                </a:lnTo>
                <a:lnTo>
                  <a:pt x="17945" y="9955"/>
                </a:lnTo>
                <a:lnTo>
                  <a:pt x="17962" y="9955"/>
                </a:lnTo>
                <a:lnTo>
                  <a:pt x="17968" y="9942"/>
                </a:lnTo>
                <a:lnTo>
                  <a:pt x="18017" y="9928"/>
                </a:lnTo>
                <a:lnTo>
                  <a:pt x="18044" y="9919"/>
                </a:lnTo>
                <a:lnTo>
                  <a:pt x="18072" y="9891"/>
                </a:lnTo>
                <a:lnTo>
                  <a:pt x="18082" y="9868"/>
                </a:lnTo>
                <a:lnTo>
                  <a:pt x="18077" y="9861"/>
                </a:lnTo>
                <a:lnTo>
                  <a:pt x="17973" y="9891"/>
                </a:lnTo>
                <a:lnTo>
                  <a:pt x="17901" y="9868"/>
                </a:lnTo>
                <a:lnTo>
                  <a:pt x="17864" y="9824"/>
                </a:lnTo>
                <a:lnTo>
                  <a:pt x="17826" y="9744"/>
                </a:lnTo>
                <a:lnTo>
                  <a:pt x="17869" y="9698"/>
                </a:lnTo>
                <a:lnTo>
                  <a:pt x="17940" y="9781"/>
                </a:lnTo>
                <a:lnTo>
                  <a:pt x="17956" y="9787"/>
                </a:lnTo>
                <a:lnTo>
                  <a:pt x="17995" y="9744"/>
                </a:lnTo>
                <a:lnTo>
                  <a:pt x="18000" y="9707"/>
                </a:lnTo>
                <a:lnTo>
                  <a:pt x="18022" y="9654"/>
                </a:lnTo>
                <a:lnTo>
                  <a:pt x="18017" y="9647"/>
                </a:lnTo>
                <a:lnTo>
                  <a:pt x="17869" y="9567"/>
                </a:lnTo>
                <a:lnTo>
                  <a:pt x="17841" y="9514"/>
                </a:lnTo>
                <a:lnTo>
                  <a:pt x="17874" y="9463"/>
                </a:lnTo>
                <a:lnTo>
                  <a:pt x="17928" y="9500"/>
                </a:lnTo>
                <a:lnTo>
                  <a:pt x="17973" y="9514"/>
                </a:lnTo>
                <a:lnTo>
                  <a:pt x="17995" y="9507"/>
                </a:lnTo>
                <a:lnTo>
                  <a:pt x="18000" y="9456"/>
                </a:lnTo>
                <a:lnTo>
                  <a:pt x="18044" y="9449"/>
                </a:lnTo>
                <a:lnTo>
                  <a:pt x="18077" y="9486"/>
                </a:lnTo>
                <a:lnTo>
                  <a:pt x="18082" y="9530"/>
                </a:lnTo>
                <a:lnTo>
                  <a:pt x="18109" y="9537"/>
                </a:lnTo>
                <a:lnTo>
                  <a:pt x="18159" y="9560"/>
                </a:lnTo>
                <a:lnTo>
                  <a:pt x="18186" y="9560"/>
                </a:lnTo>
                <a:lnTo>
                  <a:pt x="18196" y="9550"/>
                </a:lnTo>
                <a:lnTo>
                  <a:pt x="18245" y="9477"/>
                </a:lnTo>
                <a:lnTo>
                  <a:pt x="18310" y="9396"/>
                </a:lnTo>
                <a:lnTo>
                  <a:pt x="18322" y="9346"/>
                </a:lnTo>
                <a:lnTo>
                  <a:pt x="18310" y="9265"/>
                </a:lnTo>
                <a:lnTo>
                  <a:pt x="18290" y="9286"/>
                </a:lnTo>
                <a:lnTo>
                  <a:pt x="18278" y="9389"/>
                </a:lnTo>
                <a:lnTo>
                  <a:pt x="18245" y="9426"/>
                </a:lnTo>
                <a:lnTo>
                  <a:pt x="18191" y="9426"/>
                </a:lnTo>
                <a:lnTo>
                  <a:pt x="18196" y="9329"/>
                </a:lnTo>
                <a:lnTo>
                  <a:pt x="18201" y="9272"/>
                </a:lnTo>
                <a:lnTo>
                  <a:pt x="18201" y="9249"/>
                </a:lnTo>
                <a:lnTo>
                  <a:pt x="18181" y="9242"/>
                </a:lnTo>
                <a:lnTo>
                  <a:pt x="18159" y="9256"/>
                </a:lnTo>
                <a:lnTo>
                  <a:pt x="18119" y="9265"/>
                </a:lnTo>
                <a:lnTo>
                  <a:pt x="18065" y="9265"/>
                </a:lnTo>
                <a:lnTo>
                  <a:pt x="18022" y="9272"/>
                </a:lnTo>
                <a:lnTo>
                  <a:pt x="17951" y="9256"/>
                </a:lnTo>
                <a:lnTo>
                  <a:pt x="17956" y="9175"/>
                </a:lnTo>
                <a:lnTo>
                  <a:pt x="17945" y="9118"/>
                </a:lnTo>
                <a:lnTo>
                  <a:pt x="17951" y="9051"/>
                </a:lnTo>
                <a:lnTo>
                  <a:pt x="18005" y="9051"/>
                </a:lnTo>
                <a:lnTo>
                  <a:pt x="18010" y="9095"/>
                </a:lnTo>
                <a:lnTo>
                  <a:pt x="18022" y="9125"/>
                </a:lnTo>
                <a:lnTo>
                  <a:pt x="18049" y="9145"/>
                </a:lnTo>
                <a:lnTo>
                  <a:pt x="18060" y="9145"/>
                </a:lnTo>
                <a:lnTo>
                  <a:pt x="18072" y="9132"/>
                </a:lnTo>
                <a:lnTo>
                  <a:pt x="18092" y="9081"/>
                </a:lnTo>
                <a:lnTo>
                  <a:pt x="18119" y="9081"/>
                </a:lnTo>
                <a:lnTo>
                  <a:pt x="18087" y="8991"/>
                </a:lnTo>
                <a:lnTo>
                  <a:pt x="18174" y="9051"/>
                </a:lnTo>
                <a:lnTo>
                  <a:pt x="18164" y="8954"/>
                </a:lnTo>
                <a:lnTo>
                  <a:pt x="18245" y="9021"/>
                </a:lnTo>
                <a:lnTo>
                  <a:pt x="18273" y="9028"/>
                </a:lnTo>
                <a:lnTo>
                  <a:pt x="18256" y="8977"/>
                </a:lnTo>
                <a:lnTo>
                  <a:pt x="18235" y="8947"/>
                </a:lnTo>
                <a:lnTo>
                  <a:pt x="18228" y="8904"/>
                </a:lnTo>
                <a:lnTo>
                  <a:pt x="18228" y="8888"/>
                </a:lnTo>
                <a:lnTo>
                  <a:pt x="16140" y="8860"/>
                </a:lnTo>
                <a:close/>
                <a:moveTo>
                  <a:pt x="8127" y="8918"/>
                </a:moveTo>
                <a:lnTo>
                  <a:pt x="8122" y="11665"/>
                </a:lnTo>
                <a:lnTo>
                  <a:pt x="6786" y="11672"/>
                </a:lnTo>
                <a:lnTo>
                  <a:pt x="6801" y="11716"/>
                </a:lnTo>
                <a:lnTo>
                  <a:pt x="6835" y="11739"/>
                </a:lnTo>
                <a:lnTo>
                  <a:pt x="6851" y="11746"/>
                </a:lnTo>
                <a:lnTo>
                  <a:pt x="6883" y="11806"/>
                </a:lnTo>
                <a:lnTo>
                  <a:pt x="6917" y="11879"/>
                </a:lnTo>
                <a:lnTo>
                  <a:pt x="6955" y="11930"/>
                </a:lnTo>
                <a:lnTo>
                  <a:pt x="6999" y="11960"/>
                </a:lnTo>
                <a:lnTo>
                  <a:pt x="7081" y="12054"/>
                </a:lnTo>
                <a:lnTo>
                  <a:pt x="7195" y="12211"/>
                </a:lnTo>
                <a:lnTo>
                  <a:pt x="7282" y="12312"/>
                </a:lnTo>
                <a:lnTo>
                  <a:pt x="7341" y="12358"/>
                </a:lnTo>
                <a:lnTo>
                  <a:pt x="7396" y="12409"/>
                </a:lnTo>
                <a:lnTo>
                  <a:pt x="7423" y="12452"/>
                </a:lnTo>
                <a:lnTo>
                  <a:pt x="7451" y="12533"/>
                </a:lnTo>
                <a:lnTo>
                  <a:pt x="7517" y="12733"/>
                </a:lnTo>
                <a:lnTo>
                  <a:pt x="7517" y="12807"/>
                </a:lnTo>
                <a:lnTo>
                  <a:pt x="7532" y="12880"/>
                </a:lnTo>
                <a:lnTo>
                  <a:pt x="7577" y="12975"/>
                </a:lnTo>
                <a:lnTo>
                  <a:pt x="7609" y="13028"/>
                </a:lnTo>
                <a:lnTo>
                  <a:pt x="7641" y="13048"/>
                </a:lnTo>
                <a:lnTo>
                  <a:pt x="7681" y="13085"/>
                </a:lnTo>
                <a:lnTo>
                  <a:pt x="7718" y="13138"/>
                </a:lnTo>
                <a:lnTo>
                  <a:pt x="7756" y="13168"/>
                </a:lnTo>
                <a:lnTo>
                  <a:pt x="7810" y="13189"/>
                </a:lnTo>
                <a:lnTo>
                  <a:pt x="7882" y="13242"/>
                </a:lnTo>
                <a:lnTo>
                  <a:pt x="7974" y="13315"/>
                </a:lnTo>
                <a:lnTo>
                  <a:pt x="8028" y="13352"/>
                </a:lnTo>
                <a:lnTo>
                  <a:pt x="8045" y="13352"/>
                </a:lnTo>
                <a:lnTo>
                  <a:pt x="8063" y="13336"/>
                </a:lnTo>
                <a:lnTo>
                  <a:pt x="8090" y="13285"/>
                </a:lnTo>
                <a:lnTo>
                  <a:pt x="8122" y="13249"/>
                </a:lnTo>
                <a:lnTo>
                  <a:pt x="8138" y="13232"/>
                </a:lnTo>
                <a:lnTo>
                  <a:pt x="8138" y="13205"/>
                </a:lnTo>
                <a:lnTo>
                  <a:pt x="8155" y="13122"/>
                </a:lnTo>
                <a:lnTo>
                  <a:pt x="8199" y="12991"/>
                </a:lnTo>
                <a:lnTo>
                  <a:pt x="8247" y="12917"/>
                </a:lnTo>
                <a:lnTo>
                  <a:pt x="8308" y="12910"/>
                </a:lnTo>
                <a:lnTo>
                  <a:pt x="8328" y="12894"/>
                </a:lnTo>
                <a:lnTo>
                  <a:pt x="8351" y="12850"/>
                </a:lnTo>
                <a:lnTo>
                  <a:pt x="8400" y="12850"/>
                </a:lnTo>
                <a:lnTo>
                  <a:pt x="8438" y="12880"/>
                </a:lnTo>
                <a:lnTo>
                  <a:pt x="8504" y="12894"/>
                </a:lnTo>
                <a:lnTo>
                  <a:pt x="8586" y="12901"/>
                </a:lnTo>
                <a:lnTo>
                  <a:pt x="8628" y="12894"/>
                </a:lnTo>
                <a:lnTo>
                  <a:pt x="8651" y="12887"/>
                </a:lnTo>
                <a:lnTo>
                  <a:pt x="8690" y="12887"/>
                </a:lnTo>
                <a:lnTo>
                  <a:pt x="8690" y="12901"/>
                </a:lnTo>
                <a:lnTo>
                  <a:pt x="8710" y="12901"/>
                </a:lnTo>
                <a:lnTo>
                  <a:pt x="8749" y="12938"/>
                </a:lnTo>
                <a:lnTo>
                  <a:pt x="8777" y="12998"/>
                </a:lnTo>
                <a:lnTo>
                  <a:pt x="8874" y="13094"/>
                </a:lnTo>
                <a:lnTo>
                  <a:pt x="8886" y="13138"/>
                </a:lnTo>
                <a:lnTo>
                  <a:pt x="8918" y="13182"/>
                </a:lnTo>
                <a:lnTo>
                  <a:pt x="8983" y="13262"/>
                </a:lnTo>
                <a:lnTo>
                  <a:pt x="9022" y="13343"/>
                </a:lnTo>
                <a:lnTo>
                  <a:pt x="9032" y="13396"/>
                </a:lnTo>
                <a:lnTo>
                  <a:pt x="9060" y="13476"/>
                </a:lnTo>
                <a:lnTo>
                  <a:pt x="9114" y="13594"/>
                </a:lnTo>
                <a:lnTo>
                  <a:pt x="9153" y="13684"/>
                </a:lnTo>
                <a:lnTo>
                  <a:pt x="9141" y="13697"/>
                </a:lnTo>
                <a:lnTo>
                  <a:pt x="9141" y="13711"/>
                </a:lnTo>
                <a:lnTo>
                  <a:pt x="9159" y="13757"/>
                </a:lnTo>
                <a:lnTo>
                  <a:pt x="9181" y="13801"/>
                </a:lnTo>
                <a:lnTo>
                  <a:pt x="9223" y="13845"/>
                </a:lnTo>
                <a:lnTo>
                  <a:pt x="9268" y="13911"/>
                </a:lnTo>
                <a:lnTo>
                  <a:pt x="9305" y="14015"/>
                </a:lnTo>
                <a:lnTo>
                  <a:pt x="9355" y="14089"/>
                </a:lnTo>
                <a:lnTo>
                  <a:pt x="9414" y="14146"/>
                </a:lnTo>
                <a:lnTo>
                  <a:pt x="9453" y="14206"/>
                </a:lnTo>
                <a:lnTo>
                  <a:pt x="9464" y="14263"/>
                </a:lnTo>
                <a:lnTo>
                  <a:pt x="9464" y="14316"/>
                </a:lnTo>
                <a:lnTo>
                  <a:pt x="9459" y="14346"/>
                </a:lnTo>
                <a:lnTo>
                  <a:pt x="9459" y="14353"/>
                </a:lnTo>
                <a:lnTo>
                  <a:pt x="9474" y="14390"/>
                </a:lnTo>
                <a:lnTo>
                  <a:pt x="9481" y="14434"/>
                </a:lnTo>
                <a:lnTo>
                  <a:pt x="9474" y="14484"/>
                </a:lnTo>
                <a:lnTo>
                  <a:pt x="9474" y="14494"/>
                </a:lnTo>
                <a:lnTo>
                  <a:pt x="9528" y="14581"/>
                </a:lnTo>
                <a:lnTo>
                  <a:pt x="9563" y="14655"/>
                </a:lnTo>
                <a:lnTo>
                  <a:pt x="9578" y="14765"/>
                </a:lnTo>
                <a:lnTo>
                  <a:pt x="9600" y="14816"/>
                </a:lnTo>
                <a:lnTo>
                  <a:pt x="9622" y="14839"/>
                </a:lnTo>
                <a:lnTo>
                  <a:pt x="9677" y="14846"/>
                </a:lnTo>
                <a:lnTo>
                  <a:pt x="9726" y="14876"/>
                </a:lnTo>
                <a:lnTo>
                  <a:pt x="9753" y="14906"/>
                </a:lnTo>
                <a:lnTo>
                  <a:pt x="9781" y="14926"/>
                </a:lnTo>
                <a:lnTo>
                  <a:pt x="9823" y="14935"/>
                </a:lnTo>
                <a:lnTo>
                  <a:pt x="9868" y="14963"/>
                </a:lnTo>
                <a:lnTo>
                  <a:pt x="9905" y="15000"/>
                </a:lnTo>
                <a:lnTo>
                  <a:pt x="9972" y="15023"/>
                </a:lnTo>
                <a:lnTo>
                  <a:pt x="10074" y="15037"/>
                </a:lnTo>
                <a:lnTo>
                  <a:pt x="10168" y="15074"/>
                </a:lnTo>
                <a:lnTo>
                  <a:pt x="10217" y="15126"/>
                </a:lnTo>
                <a:lnTo>
                  <a:pt x="10222" y="15126"/>
                </a:lnTo>
                <a:lnTo>
                  <a:pt x="10222" y="15120"/>
                </a:lnTo>
                <a:lnTo>
                  <a:pt x="10260" y="15090"/>
                </a:lnTo>
                <a:lnTo>
                  <a:pt x="10272" y="15090"/>
                </a:lnTo>
                <a:lnTo>
                  <a:pt x="10195" y="14889"/>
                </a:lnTo>
                <a:lnTo>
                  <a:pt x="10178" y="14832"/>
                </a:lnTo>
                <a:lnTo>
                  <a:pt x="10168" y="14715"/>
                </a:lnTo>
                <a:lnTo>
                  <a:pt x="10156" y="14678"/>
                </a:lnTo>
                <a:lnTo>
                  <a:pt x="10145" y="14595"/>
                </a:lnTo>
                <a:lnTo>
                  <a:pt x="10135" y="14551"/>
                </a:lnTo>
                <a:lnTo>
                  <a:pt x="10151" y="14484"/>
                </a:lnTo>
                <a:lnTo>
                  <a:pt x="10163" y="14457"/>
                </a:lnTo>
                <a:lnTo>
                  <a:pt x="10168" y="14434"/>
                </a:lnTo>
                <a:lnTo>
                  <a:pt x="10163" y="14427"/>
                </a:lnTo>
                <a:lnTo>
                  <a:pt x="10091" y="14397"/>
                </a:lnTo>
                <a:lnTo>
                  <a:pt x="10019" y="14153"/>
                </a:lnTo>
                <a:lnTo>
                  <a:pt x="10128" y="14280"/>
                </a:lnTo>
                <a:lnTo>
                  <a:pt x="10178" y="14316"/>
                </a:lnTo>
                <a:lnTo>
                  <a:pt x="10190" y="14316"/>
                </a:lnTo>
                <a:lnTo>
                  <a:pt x="10200" y="14280"/>
                </a:lnTo>
                <a:lnTo>
                  <a:pt x="10232" y="14162"/>
                </a:lnTo>
                <a:lnTo>
                  <a:pt x="10173" y="14052"/>
                </a:lnTo>
                <a:lnTo>
                  <a:pt x="10205" y="14006"/>
                </a:lnTo>
                <a:lnTo>
                  <a:pt x="10227" y="13999"/>
                </a:lnTo>
                <a:lnTo>
                  <a:pt x="10272" y="14006"/>
                </a:lnTo>
                <a:lnTo>
                  <a:pt x="10287" y="13999"/>
                </a:lnTo>
                <a:lnTo>
                  <a:pt x="10309" y="13969"/>
                </a:lnTo>
                <a:lnTo>
                  <a:pt x="10299" y="13978"/>
                </a:lnTo>
                <a:lnTo>
                  <a:pt x="10282" y="13904"/>
                </a:lnTo>
                <a:lnTo>
                  <a:pt x="10282" y="13852"/>
                </a:lnTo>
                <a:lnTo>
                  <a:pt x="10326" y="13838"/>
                </a:lnTo>
                <a:lnTo>
                  <a:pt x="10359" y="13838"/>
                </a:lnTo>
                <a:lnTo>
                  <a:pt x="10364" y="13831"/>
                </a:lnTo>
                <a:lnTo>
                  <a:pt x="10408" y="13764"/>
                </a:lnTo>
                <a:lnTo>
                  <a:pt x="10418" y="13808"/>
                </a:lnTo>
                <a:lnTo>
                  <a:pt x="10418" y="13778"/>
                </a:lnTo>
                <a:lnTo>
                  <a:pt x="10435" y="13647"/>
                </a:lnTo>
                <a:lnTo>
                  <a:pt x="10500" y="13727"/>
                </a:lnTo>
                <a:lnTo>
                  <a:pt x="10527" y="13711"/>
                </a:lnTo>
                <a:lnTo>
                  <a:pt x="10468" y="13543"/>
                </a:lnTo>
                <a:lnTo>
                  <a:pt x="10510" y="13506"/>
                </a:lnTo>
                <a:lnTo>
                  <a:pt x="10549" y="13520"/>
                </a:lnTo>
                <a:lnTo>
                  <a:pt x="10560" y="13550"/>
                </a:lnTo>
                <a:lnTo>
                  <a:pt x="10565" y="13564"/>
                </a:lnTo>
                <a:lnTo>
                  <a:pt x="10577" y="13580"/>
                </a:lnTo>
                <a:lnTo>
                  <a:pt x="10577" y="13550"/>
                </a:lnTo>
                <a:lnTo>
                  <a:pt x="10647" y="13550"/>
                </a:lnTo>
                <a:lnTo>
                  <a:pt x="10701" y="13573"/>
                </a:lnTo>
                <a:lnTo>
                  <a:pt x="10740" y="13564"/>
                </a:lnTo>
                <a:lnTo>
                  <a:pt x="10745" y="13587"/>
                </a:lnTo>
                <a:lnTo>
                  <a:pt x="10790" y="13564"/>
                </a:lnTo>
                <a:lnTo>
                  <a:pt x="10832" y="13527"/>
                </a:lnTo>
                <a:lnTo>
                  <a:pt x="10860" y="13506"/>
                </a:lnTo>
                <a:lnTo>
                  <a:pt x="11001" y="13380"/>
                </a:lnTo>
                <a:lnTo>
                  <a:pt x="11040" y="13329"/>
                </a:lnTo>
                <a:lnTo>
                  <a:pt x="11045" y="13278"/>
                </a:lnTo>
                <a:lnTo>
                  <a:pt x="11095" y="13212"/>
                </a:lnTo>
                <a:lnTo>
                  <a:pt x="11127" y="13168"/>
                </a:lnTo>
                <a:lnTo>
                  <a:pt x="11122" y="13138"/>
                </a:lnTo>
                <a:lnTo>
                  <a:pt x="11100" y="13094"/>
                </a:lnTo>
                <a:lnTo>
                  <a:pt x="11083" y="12954"/>
                </a:lnTo>
                <a:lnTo>
                  <a:pt x="11132" y="12938"/>
                </a:lnTo>
                <a:lnTo>
                  <a:pt x="11149" y="12954"/>
                </a:lnTo>
                <a:lnTo>
                  <a:pt x="11172" y="12917"/>
                </a:lnTo>
                <a:lnTo>
                  <a:pt x="11241" y="12917"/>
                </a:lnTo>
                <a:lnTo>
                  <a:pt x="11253" y="13012"/>
                </a:lnTo>
                <a:lnTo>
                  <a:pt x="11247" y="13035"/>
                </a:lnTo>
                <a:lnTo>
                  <a:pt x="11269" y="13021"/>
                </a:lnTo>
                <a:lnTo>
                  <a:pt x="11323" y="13041"/>
                </a:lnTo>
                <a:lnTo>
                  <a:pt x="11455" y="12968"/>
                </a:lnTo>
                <a:lnTo>
                  <a:pt x="11504" y="12961"/>
                </a:lnTo>
                <a:lnTo>
                  <a:pt x="11487" y="12917"/>
                </a:lnTo>
                <a:lnTo>
                  <a:pt x="11541" y="12784"/>
                </a:lnTo>
                <a:lnTo>
                  <a:pt x="11559" y="12784"/>
                </a:lnTo>
                <a:lnTo>
                  <a:pt x="11574" y="12740"/>
                </a:lnTo>
                <a:lnTo>
                  <a:pt x="11574" y="12653"/>
                </a:lnTo>
                <a:lnTo>
                  <a:pt x="11564" y="12616"/>
                </a:lnTo>
                <a:lnTo>
                  <a:pt x="11564" y="12586"/>
                </a:lnTo>
                <a:lnTo>
                  <a:pt x="11574" y="12526"/>
                </a:lnTo>
                <a:lnTo>
                  <a:pt x="11574" y="12475"/>
                </a:lnTo>
                <a:lnTo>
                  <a:pt x="11596" y="12409"/>
                </a:lnTo>
                <a:lnTo>
                  <a:pt x="11613" y="12379"/>
                </a:lnTo>
                <a:lnTo>
                  <a:pt x="11628" y="12321"/>
                </a:lnTo>
                <a:lnTo>
                  <a:pt x="11628" y="12284"/>
                </a:lnTo>
                <a:lnTo>
                  <a:pt x="11635" y="12254"/>
                </a:lnTo>
                <a:lnTo>
                  <a:pt x="11628" y="12218"/>
                </a:lnTo>
                <a:lnTo>
                  <a:pt x="11640" y="12195"/>
                </a:lnTo>
                <a:lnTo>
                  <a:pt x="11640" y="12165"/>
                </a:lnTo>
                <a:lnTo>
                  <a:pt x="11635" y="12137"/>
                </a:lnTo>
                <a:lnTo>
                  <a:pt x="11623" y="12121"/>
                </a:lnTo>
                <a:lnTo>
                  <a:pt x="11596" y="12040"/>
                </a:lnTo>
                <a:lnTo>
                  <a:pt x="11596" y="12017"/>
                </a:lnTo>
                <a:lnTo>
                  <a:pt x="11569" y="11953"/>
                </a:lnTo>
                <a:lnTo>
                  <a:pt x="11569" y="11937"/>
                </a:lnTo>
                <a:lnTo>
                  <a:pt x="11547" y="11907"/>
                </a:lnTo>
                <a:lnTo>
                  <a:pt x="11536" y="11870"/>
                </a:lnTo>
                <a:lnTo>
                  <a:pt x="11536" y="11790"/>
                </a:lnTo>
                <a:lnTo>
                  <a:pt x="11531" y="11769"/>
                </a:lnTo>
                <a:lnTo>
                  <a:pt x="11509" y="11732"/>
                </a:lnTo>
                <a:lnTo>
                  <a:pt x="11455" y="11649"/>
                </a:lnTo>
                <a:lnTo>
                  <a:pt x="11455" y="11039"/>
                </a:lnTo>
                <a:lnTo>
                  <a:pt x="11449" y="10722"/>
                </a:lnTo>
                <a:lnTo>
                  <a:pt x="11427" y="10715"/>
                </a:lnTo>
                <a:lnTo>
                  <a:pt x="11405" y="10722"/>
                </a:lnTo>
                <a:lnTo>
                  <a:pt x="11395" y="10722"/>
                </a:lnTo>
                <a:lnTo>
                  <a:pt x="11378" y="10729"/>
                </a:lnTo>
                <a:lnTo>
                  <a:pt x="11362" y="10738"/>
                </a:lnTo>
                <a:lnTo>
                  <a:pt x="11335" y="10722"/>
                </a:lnTo>
                <a:lnTo>
                  <a:pt x="11328" y="10708"/>
                </a:lnTo>
                <a:lnTo>
                  <a:pt x="11318" y="10708"/>
                </a:lnTo>
                <a:lnTo>
                  <a:pt x="11301" y="10678"/>
                </a:lnTo>
                <a:lnTo>
                  <a:pt x="11214" y="10641"/>
                </a:lnTo>
                <a:lnTo>
                  <a:pt x="11192" y="10627"/>
                </a:lnTo>
                <a:lnTo>
                  <a:pt x="11149" y="10597"/>
                </a:lnTo>
                <a:lnTo>
                  <a:pt x="11117" y="10554"/>
                </a:lnTo>
                <a:lnTo>
                  <a:pt x="11045" y="10494"/>
                </a:lnTo>
                <a:lnTo>
                  <a:pt x="11035" y="10517"/>
                </a:lnTo>
                <a:lnTo>
                  <a:pt x="10981" y="10545"/>
                </a:lnTo>
                <a:lnTo>
                  <a:pt x="10959" y="10545"/>
                </a:lnTo>
                <a:lnTo>
                  <a:pt x="10914" y="10531"/>
                </a:lnTo>
                <a:lnTo>
                  <a:pt x="10892" y="10508"/>
                </a:lnTo>
                <a:lnTo>
                  <a:pt x="10855" y="10531"/>
                </a:lnTo>
                <a:lnTo>
                  <a:pt x="10844" y="10545"/>
                </a:lnTo>
                <a:lnTo>
                  <a:pt x="10795" y="10554"/>
                </a:lnTo>
                <a:lnTo>
                  <a:pt x="10768" y="10538"/>
                </a:lnTo>
                <a:lnTo>
                  <a:pt x="10708" y="10568"/>
                </a:lnTo>
                <a:lnTo>
                  <a:pt x="10674" y="10604"/>
                </a:lnTo>
                <a:lnTo>
                  <a:pt x="10659" y="10611"/>
                </a:lnTo>
                <a:lnTo>
                  <a:pt x="10636" y="10648"/>
                </a:lnTo>
                <a:lnTo>
                  <a:pt x="10599" y="10627"/>
                </a:lnTo>
                <a:lnTo>
                  <a:pt x="10577" y="10597"/>
                </a:lnTo>
                <a:lnTo>
                  <a:pt x="10549" y="10591"/>
                </a:lnTo>
                <a:lnTo>
                  <a:pt x="10500" y="10545"/>
                </a:lnTo>
                <a:lnTo>
                  <a:pt x="10478" y="10561"/>
                </a:lnTo>
                <a:lnTo>
                  <a:pt x="10456" y="10554"/>
                </a:lnTo>
                <a:lnTo>
                  <a:pt x="10408" y="10531"/>
                </a:lnTo>
                <a:lnTo>
                  <a:pt x="10396" y="10508"/>
                </a:lnTo>
                <a:lnTo>
                  <a:pt x="10391" y="10524"/>
                </a:lnTo>
                <a:lnTo>
                  <a:pt x="10374" y="10545"/>
                </a:lnTo>
                <a:lnTo>
                  <a:pt x="10353" y="10611"/>
                </a:lnTo>
                <a:lnTo>
                  <a:pt x="10336" y="10634"/>
                </a:lnTo>
                <a:lnTo>
                  <a:pt x="10304" y="10627"/>
                </a:lnTo>
                <a:lnTo>
                  <a:pt x="10282" y="10597"/>
                </a:lnTo>
                <a:lnTo>
                  <a:pt x="10272" y="10574"/>
                </a:lnTo>
                <a:lnTo>
                  <a:pt x="10265" y="10545"/>
                </a:lnTo>
                <a:lnTo>
                  <a:pt x="10260" y="10545"/>
                </a:lnTo>
                <a:lnTo>
                  <a:pt x="10244" y="10561"/>
                </a:lnTo>
                <a:lnTo>
                  <a:pt x="10222" y="10568"/>
                </a:lnTo>
                <a:lnTo>
                  <a:pt x="10195" y="10561"/>
                </a:lnTo>
                <a:lnTo>
                  <a:pt x="10173" y="10531"/>
                </a:lnTo>
                <a:lnTo>
                  <a:pt x="10135" y="10508"/>
                </a:lnTo>
                <a:lnTo>
                  <a:pt x="10123" y="10480"/>
                </a:lnTo>
                <a:lnTo>
                  <a:pt x="10091" y="10524"/>
                </a:lnTo>
                <a:lnTo>
                  <a:pt x="10059" y="10545"/>
                </a:lnTo>
                <a:lnTo>
                  <a:pt x="10036" y="10545"/>
                </a:lnTo>
                <a:lnTo>
                  <a:pt x="10009" y="10538"/>
                </a:lnTo>
                <a:lnTo>
                  <a:pt x="9987" y="10508"/>
                </a:lnTo>
                <a:lnTo>
                  <a:pt x="9987" y="10464"/>
                </a:lnTo>
                <a:lnTo>
                  <a:pt x="9949" y="10427"/>
                </a:lnTo>
                <a:lnTo>
                  <a:pt x="9932" y="10383"/>
                </a:lnTo>
                <a:lnTo>
                  <a:pt x="9917" y="10383"/>
                </a:lnTo>
                <a:lnTo>
                  <a:pt x="9873" y="10383"/>
                </a:lnTo>
                <a:lnTo>
                  <a:pt x="9845" y="10413"/>
                </a:lnTo>
                <a:lnTo>
                  <a:pt x="9823" y="10420"/>
                </a:lnTo>
                <a:lnTo>
                  <a:pt x="9791" y="10406"/>
                </a:lnTo>
                <a:lnTo>
                  <a:pt x="9759" y="10370"/>
                </a:lnTo>
                <a:lnTo>
                  <a:pt x="9719" y="10377"/>
                </a:lnTo>
                <a:lnTo>
                  <a:pt x="9687" y="10370"/>
                </a:lnTo>
                <a:lnTo>
                  <a:pt x="9627" y="10340"/>
                </a:lnTo>
                <a:lnTo>
                  <a:pt x="9578" y="10340"/>
                </a:lnTo>
                <a:lnTo>
                  <a:pt x="9545" y="10324"/>
                </a:lnTo>
                <a:lnTo>
                  <a:pt x="9523" y="10310"/>
                </a:lnTo>
                <a:lnTo>
                  <a:pt x="9518" y="10250"/>
                </a:lnTo>
                <a:lnTo>
                  <a:pt x="9496" y="10206"/>
                </a:lnTo>
                <a:lnTo>
                  <a:pt x="9491" y="10206"/>
                </a:lnTo>
                <a:lnTo>
                  <a:pt x="9486" y="10222"/>
                </a:lnTo>
                <a:lnTo>
                  <a:pt x="9459" y="10229"/>
                </a:lnTo>
                <a:lnTo>
                  <a:pt x="9419" y="10222"/>
                </a:lnTo>
                <a:lnTo>
                  <a:pt x="9377" y="10229"/>
                </a:lnTo>
                <a:lnTo>
                  <a:pt x="9349" y="10206"/>
                </a:lnTo>
                <a:lnTo>
                  <a:pt x="9278" y="10126"/>
                </a:lnTo>
                <a:lnTo>
                  <a:pt x="9256" y="10112"/>
                </a:lnTo>
                <a:lnTo>
                  <a:pt x="9218" y="10103"/>
                </a:lnTo>
                <a:lnTo>
                  <a:pt x="9218" y="8924"/>
                </a:lnTo>
                <a:lnTo>
                  <a:pt x="8127" y="8918"/>
                </a:lnTo>
                <a:close/>
                <a:moveTo>
                  <a:pt x="11296" y="8924"/>
                </a:moveTo>
                <a:lnTo>
                  <a:pt x="11356" y="9573"/>
                </a:lnTo>
                <a:lnTo>
                  <a:pt x="11340" y="10627"/>
                </a:lnTo>
                <a:lnTo>
                  <a:pt x="11351" y="10641"/>
                </a:lnTo>
                <a:lnTo>
                  <a:pt x="11368" y="10648"/>
                </a:lnTo>
                <a:lnTo>
                  <a:pt x="11378" y="10641"/>
                </a:lnTo>
                <a:lnTo>
                  <a:pt x="11405" y="10648"/>
                </a:lnTo>
                <a:lnTo>
                  <a:pt x="11422" y="10641"/>
                </a:lnTo>
                <a:lnTo>
                  <a:pt x="11472" y="10655"/>
                </a:lnTo>
                <a:lnTo>
                  <a:pt x="11504" y="10678"/>
                </a:lnTo>
                <a:lnTo>
                  <a:pt x="11509" y="10996"/>
                </a:lnTo>
                <a:lnTo>
                  <a:pt x="12540" y="10986"/>
                </a:lnTo>
                <a:lnTo>
                  <a:pt x="12556" y="10906"/>
                </a:lnTo>
                <a:lnTo>
                  <a:pt x="12535" y="10869"/>
                </a:lnTo>
                <a:lnTo>
                  <a:pt x="12528" y="10818"/>
                </a:lnTo>
                <a:lnTo>
                  <a:pt x="12540" y="10765"/>
                </a:lnTo>
                <a:lnTo>
                  <a:pt x="12540" y="10752"/>
                </a:lnTo>
                <a:lnTo>
                  <a:pt x="12528" y="10745"/>
                </a:lnTo>
                <a:lnTo>
                  <a:pt x="12513" y="10671"/>
                </a:lnTo>
                <a:lnTo>
                  <a:pt x="12523" y="10655"/>
                </a:lnTo>
                <a:lnTo>
                  <a:pt x="12513" y="10634"/>
                </a:lnTo>
                <a:lnTo>
                  <a:pt x="12528" y="10581"/>
                </a:lnTo>
                <a:lnTo>
                  <a:pt x="12562" y="10545"/>
                </a:lnTo>
                <a:lnTo>
                  <a:pt x="12578" y="10524"/>
                </a:lnTo>
                <a:lnTo>
                  <a:pt x="12578" y="10494"/>
                </a:lnTo>
                <a:lnTo>
                  <a:pt x="12578" y="10480"/>
                </a:lnTo>
                <a:lnTo>
                  <a:pt x="12568" y="10450"/>
                </a:lnTo>
                <a:lnTo>
                  <a:pt x="12578" y="10413"/>
                </a:lnTo>
                <a:lnTo>
                  <a:pt x="12600" y="10390"/>
                </a:lnTo>
                <a:lnTo>
                  <a:pt x="12627" y="10383"/>
                </a:lnTo>
                <a:lnTo>
                  <a:pt x="12617" y="10354"/>
                </a:lnTo>
                <a:lnTo>
                  <a:pt x="12632" y="10296"/>
                </a:lnTo>
                <a:lnTo>
                  <a:pt x="12672" y="10250"/>
                </a:lnTo>
                <a:lnTo>
                  <a:pt x="12682" y="10229"/>
                </a:lnTo>
                <a:lnTo>
                  <a:pt x="12687" y="10199"/>
                </a:lnTo>
                <a:lnTo>
                  <a:pt x="12714" y="10163"/>
                </a:lnTo>
                <a:lnTo>
                  <a:pt x="12741" y="10149"/>
                </a:lnTo>
                <a:lnTo>
                  <a:pt x="12753" y="10112"/>
                </a:lnTo>
                <a:lnTo>
                  <a:pt x="12759" y="10022"/>
                </a:lnTo>
                <a:lnTo>
                  <a:pt x="12774" y="9955"/>
                </a:lnTo>
                <a:lnTo>
                  <a:pt x="12796" y="9949"/>
                </a:lnTo>
                <a:lnTo>
                  <a:pt x="12796" y="9919"/>
                </a:lnTo>
                <a:lnTo>
                  <a:pt x="12828" y="9875"/>
                </a:lnTo>
                <a:lnTo>
                  <a:pt x="12862" y="9845"/>
                </a:lnTo>
                <a:lnTo>
                  <a:pt x="12862" y="9838"/>
                </a:lnTo>
                <a:lnTo>
                  <a:pt x="12862" y="9817"/>
                </a:lnTo>
                <a:lnTo>
                  <a:pt x="12862" y="9808"/>
                </a:lnTo>
                <a:lnTo>
                  <a:pt x="12873" y="9781"/>
                </a:lnTo>
                <a:lnTo>
                  <a:pt x="12883" y="9758"/>
                </a:lnTo>
                <a:lnTo>
                  <a:pt x="12922" y="9721"/>
                </a:lnTo>
                <a:lnTo>
                  <a:pt x="12932" y="9684"/>
                </a:lnTo>
                <a:lnTo>
                  <a:pt x="12927" y="9617"/>
                </a:lnTo>
                <a:lnTo>
                  <a:pt x="12955" y="9537"/>
                </a:lnTo>
                <a:lnTo>
                  <a:pt x="12987" y="9486"/>
                </a:lnTo>
                <a:lnTo>
                  <a:pt x="12999" y="9449"/>
                </a:lnTo>
                <a:lnTo>
                  <a:pt x="12992" y="9389"/>
                </a:lnTo>
                <a:lnTo>
                  <a:pt x="13014" y="9329"/>
                </a:lnTo>
                <a:lnTo>
                  <a:pt x="13059" y="9293"/>
                </a:lnTo>
                <a:lnTo>
                  <a:pt x="13059" y="9279"/>
                </a:lnTo>
                <a:lnTo>
                  <a:pt x="13064" y="9242"/>
                </a:lnTo>
                <a:lnTo>
                  <a:pt x="13074" y="9235"/>
                </a:lnTo>
                <a:lnTo>
                  <a:pt x="12808" y="9242"/>
                </a:lnTo>
                <a:lnTo>
                  <a:pt x="12868" y="9109"/>
                </a:lnTo>
                <a:lnTo>
                  <a:pt x="12883" y="9088"/>
                </a:lnTo>
                <a:lnTo>
                  <a:pt x="12900" y="9058"/>
                </a:lnTo>
                <a:lnTo>
                  <a:pt x="12922" y="9035"/>
                </a:lnTo>
                <a:lnTo>
                  <a:pt x="12944" y="8998"/>
                </a:lnTo>
                <a:lnTo>
                  <a:pt x="12944" y="8991"/>
                </a:lnTo>
                <a:lnTo>
                  <a:pt x="12944" y="8977"/>
                </a:lnTo>
                <a:lnTo>
                  <a:pt x="12932" y="8954"/>
                </a:lnTo>
                <a:lnTo>
                  <a:pt x="12922" y="8924"/>
                </a:lnTo>
                <a:lnTo>
                  <a:pt x="11296" y="8924"/>
                </a:lnTo>
                <a:close/>
                <a:moveTo>
                  <a:pt x="18223" y="9088"/>
                </a:moveTo>
                <a:lnTo>
                  <a:pt x="18218" y="9161"/>
                </a:lnTo>
                <a:lnTo>
                  <a:pt x="18208" y="9155"/>
                </a:lnTo>
                <a:lnTo>
                  <a:pt x="18218" y="9175"/>
                </a:lnTo>
                <a:lnTo>
                  <a:pt x="18251" y="9182"/>
                </a:lnTo>
                <a:lnTo>
                  <a:pt x="18256" y="9228"/>
                </a:lnTo>
                <a:lnTo>
                  <a:pt x="18300" y="9182"/>
                </a:lnTo>
                <a:lnTo>
                  <a:pt x="18310" y="9191"/>
                </a:lnTo>
                <a:lnTo>
                  <a:pt x="18300" y="9155"/>
                </a:lnTo>
                <a:lnTo>
                  <a:pt x="18278" y="9118"/>
                </a:lnTo>
                <a:lnTo>
                  <a:pt x="18262" y="9102"/>
                </a:lnTo>
                <a:lnTo>
                  <a:pt x="18223" y="9088"/>
                </a:lnTo>
                <a:close/>
                <a:moveTo>
                  <a:pt x="18327" y="9132"/>
                </a:moveTo>
                <a:lnTo>
                  <a:pt x="18310" y="9145"/>
                </a:lnTo>
                <a:lnTo>
                  <a:pt x="18337" y="9168"/>
                </a:lnTo>
                <a:lnTo>
                  <a:pt x="18327" y="9132"/>
                </a:lnTo>
                <a:close/>
                <a:moveTo>
                  <a:pt x="18126" y="9145"/>
                </a:moveTo>
                <a:lnTo>
                  <a:pt x="18114" y="9182"/>
                </a:lnTo>
                <a:lnTo>
                  <a:pt x="18104" y="9191"/>
                </a:lnTo>
                <a:lnTo>
                  <a:pt x="18114" y="9191"/>
                </a:lnTo>
                <a:lnTo>
                  <a:pt x="18147" y="9182"/>
                </a:lnTo>
                <a:lnTo>
                  <a:pt x="18169" y="9168"/>
                </a:lnTo>
                <a:lnTo>
                  <a:pt x="18131" y="9145"/>
                </a:lnTo>
                <a:lnTo>
                  <a:pt x="18126" y="9145"/>
                </a:lnTo>
                <a:close/>
                <a:moveTo>
                  <a:pt x="18464" y="9329"/>
                </a:moveTo>
                <a:lnTo>
                  <a:pt x="18414" y="9339"/>
                </a:lnTo>
                <a:lnTo>
                  <a:pt x="18414" y="9366"/>
                </a:lnTo>
                <a:lnTo>
                  <a:pt x="18419" y="9463"/>
                </a:lnTo>
                <a:lnTo>
                  <a:pt x="18419" y="9514"/>
                </a:lnTo>
                <a:lnTo>
                  <a:pt x="18404" y="9617"/>
                </a:lnTo>
                <a:lnTo>
                  <a:pt x="18327" y="9670"/>
                </a:lnTo>
                <a:lnTo>
                  <a:pt x="18327" y="9661"/>
                </a:lnTo>
                <a:lnTo>
                  <a:pt x="18300" y="9677"/>
                </a:lnTo>
                <a:lnTo>
                  <a:pt x="18181" y="9758"/>
                </a:lnTo>
                <a:lnTo>
                  <a:pt x="18268" y="9787"/>
                </a:lnTo>
                <a:lnTo>
                  <a:pt x="18349" y="9734"/>
                </a:lnTo>
                <a:lnTo>
                  <a:pt x="18332" y="9691"/>
                </a:lnTo>
                <a:lnTo>
                  <a:pt x="18365" y="9728"/>
                </a:lnTo>
                <a:lnTo>
                  <a:pt x="18441" y="9707"/>
                </a:lnTo>
                <a:lnTo>
                  <a:pt x="18459" y="9670"/>
                </a:lnTo>
                <a:lnTo>
                  <a:pt x="18481" y="9543"/>
                </a:lnTo>
                <a:lnTo>
                  <a:pt x="18486" y="9463"/>
                </a:lnTo>
                <a:lnTo>
                  <a:pt x="18474" y="9366"/>
                </a:lnTo>
                <a:lnTo>
                  <a:pt x="18464" y="9329"/>
                </a:lnTo>
                <a:close/>
                <a:moveTo>
                  <a:pt x="18037" y="9567"/>
                </a:moveTo>
                <a:lnTo>
                  <a:pt x="18027" y="9573"/>
                </a:lnTo>
                <a:lnTo>
                  <a:pt x="18044" y="9580"/>
                </a:lnTo>
                <a:lnTo>
                  <a:pt x="18037" y="9567"/>
                </a:lnTo>
                <a:close/>
                <a:moveTo>
                  <a:pt x="15856" y="9728"/>
                </a:moveTo>
                <a:lnTo>
                  <a:pt x="15840" y="9744"/>
                </a:lnTo>
                <a:lnTo>
                  <a:pt x="15769" y="9771"/>
                </a:lnTo>
                <a:lnTo>
                  <a:pt x="15726" y="9801"/>
                </a:lnTo>
                <a:lnTo>
                  <a:pt x="15714" y="9801"/>
                </a:lnTo>
                <a:lnTo>
                  <a:pt x="15595" y="9854"/>
                </a:lnTo>
                <a:lnTo>
                  <a:pt x="15583" y="9882"/>
                </a:lnTo>
                <a:lnTo>
                  <a:pt x="15528" y="9955"/>
                </a:lnTo>
                <a:lnTo>
                  <a:pt x="15523" y="9985"/>
                </a:lnTo>
                <a:lnTo>
                  <a:pt x="15583" y="10045"/>
                </a:lnTo>
                <a:lnTo>
                  <a:pt x="15622" y="10089"/>
                </a:lnTo>
                <a:lnTo>
                  <a:pt x="15644" y="10103"/>
                </a:lnTo>
                <a:lnTo>
                  <a:pt x="15677" y="10112"/>
                </a:lnTo>
                <a:lnTo>
                  <a:pt x="15704" y="10140"/>
                </a:lnTo>
                <a:lnTo>
                  <a:pt x="15719" y="10192"/>
                </a:lnTo>
                <a:lnTo>
                  <a:pt x="15801" y="10397"/>
                </a:lnTo>
                <a:lnTo>
                  <a:pt x="15890" y="10501"/>
                </a:lnTo>
                <a:lnTo>
                  <a:pt x="15927" y="10568"/>
                </a:lnTo>
                <a:lnTo>
                  <a:pt x="15944" y="10611"/>
                </a:lnTo>
                <a:lnTo>
                  <a:pt x="16019" y="10701"/>
                </a:lnTo>
                <a:lnTo>
                  <a:pt x="16053" y="10752"/>
                </a:lnTo>
                <a:lnTo>
                  <a:pt x="16053" y="10788"/>
                </a:lnTo>
                <a:lnTo>
                  <a:pt x="16059" y="10795"/>
                </a:lnTo>
                <a:lnTo>
                  <a:pt x="16074" y="10818"/>
                </a:lnTo>
                <a:lnTo>
                  <a:pt x="16091" y="10848"/>
                </a:lnTo>
                <a:lnTo>
                  <a:pt x="16108" y="10899"/>
                </a:lnTo>
                <a:lnTo>
                  <a:pt x="16128" y="10929"/>
                </a:lnTo>
                <a:lnTo>
                  <a:pt x="16178" y="10966"/>
                </a:lnTo>
                <a:lnTo>
                  <a:pt x="16217" y="11069"/>
                </a:lnTo>
                <a:lnTo>
                  <a:pt x="16237" y="11194"/>
                </a:lnTo>
                <a:lnTo>
                  <a:pt x="16255" y="11244"/>
                </a:lnTo>
                <a:lnTo>
                  <a:pt x="16287" y="11274"/>
                </a:lnTo>
                <a:lnTo>
                  <a:pt x="16336" y="11391"/>
                </a:lnTo>
                <a:lnTo>
                  <a:pt x="16353" y="11465"/>
                </a:lnTo>
                <a:lnTo>
                  <a:pt x="16353" y="11511"/>
                </a:lnTo>
                <a:lnTo>
                  <a:pt x="16364" y="11539"/>
                </a:lnTo>
                <a:lnTo>
                  <a:pt x="16401" y="11562"/>
                </a:lnTo>
                <a:lnTo>
                  <a:pt x="16413" y="11532"/>
                </a:lnTo>
                <a:lnTo>
                  <a:pt x="16451" y="11518"/>
                </a:lnTo>
                <a:lnTo>
                  <a:pt x="16456" y="11502"/>
                </a:lnTo>
                <a:lnTo>
                  <a:pt x="16456" y="11495"/>
                </a:lnTo>
                <a:lnTo>
                  <a:pt x="16440" y="11474"/>
                </a:lnTo>
                <a:lnTo>
                  <a:pt x="16423" y="11421"/>
                </a:lnTo>
                <a:lnTo>
                  <a:pt x="16418" y="11244"/>
                </a:lnTo>
                <a:lnTo>
                  <a:pt x="16456" y="11318"/>
                </a:lnTo>
                <a:lnTo>
                  <a:pt x="16532" y="11274"/>
                </a:lnTo>
                <a:lnTo>
                  <a:pt x="16582" y="11290"/>
                </a:lnTo>
                <a:lnTo>
                  <a:pt x="16614" y="11297"/>
                </a:lnTo>
                <a:lnTo>
                  <a:pt x="16636" y="11281"/>
                </a:lnTo>
                <a:lnTo>
                  <a:pt x="16647" y="11260"/>
                </a:lnTo>
                <a:lnTo>
                  <a:pt x="16681" y="11244"/>
                </a:lnTo>
                <a:lnTo>
                  <a:pt x="16701" y="11244"/>
                </a:lnTo>
                <a:lnTo>
                  <a:pt x="16728" y="11230"/>
                </a:lnTo>
                <a:lnTo>
                  <a:pt x="16756" y="11207"/>
                </a:lnTo>
                <a:lnTo>
                  <a:pt x="16762" y="11194"/>
                </a:lnTo>
                <a:lnTo>
                  <a:pt x="16728" y="11097"/>
                </a:lnTo>
                <a:lnTo>
                  <a:pt x="16822" y="11127"/>
                </a:lnTo>
                <a:lnTo>
                  <a:pt x="16837" y="11113"/>
                </a:lnTo>
                <a:lnTo>
                  <a:pt x="16872" y="11069"/>
                </a:lnTo>
                <a:lnTo>
                  <a:pt x="16882" y="11009"/>
                </a:lnTo>
                <a:lnTo>
                  <a:pt x="16931" y="10986"/>
                </a:lnTo>
                <a:lnTo>
                  <a:pt x="16959" y="10973"/>
                </a:lnTo>
                <a:lnTo>
                  <a:pt x="17013" y="10913"/>
                </a:lnTo>
                <a:lnTo>
                  <a:pt x="16991" y="10839"/>
                </a:lnTo>
                <a:lnTo>
                  <a:pt x="17018" y="10775"/>
                </a:lnTo>
                <a:lnTo>
                  <a:pt x="17045" y="10782"/>
                </a:lnTo>
                <a:lnTo>
                  <a:pt x="17051" y="10765"/>
                </a:lnTo>
                <a:lnTo>
                  <a:pt x="17132" y="10618"/>
                </a:lnTo>
                <a:lnTo>
                  <a:pt x="17165" y="10574"/>
                </a:lnTo>
                <a:lnTo>
                  <a:pt x="17247" y="10501"/>
                </a:lnTo>
                <a:lnTo>
                  <a:pt x="16872" y="9978"/>
                </a:lnTo>
                <a:lnTo>
                  <a:pt x="16428" y="9955"/>
                </a:lnTo>
                <a:lnTo>
                  <a:pt x="16428" y="9854"/>
                </a:lnTo>
                <a:lnTo>
                  <a:pt x="16391" y="9794"/>
                </a:lnTo>
                <a:lnTo>
                  <a:pt x="16341" y="9831"/>
                </a:lnTo>
                <a:lnTo>
                  <a:pt x="16331" y="9764"/>
                </a:lnTo>
                <a:lnTo>
                  <a:pt x="16331" y="9758"/>
                </a:lnTo>
                <a:lnTo>
                  <a:pt x="15856" y="9728"/>
                </a:lnTo>
                <a:close/>
                <a:moveTo>
                  <a:pt x="13740" y="9838"/>
                </a:moveTo>
                <a:lnTo>
                  <a:pt x="13745" y="9845"/>
                </a:lnTo>
                <a:lnTo>
                  <a:pt x="13745" y="9854"/>
                </a:lnTo>
                <a:lnTo>
                  <a:pt x="13592" y="11702"/>
                </a:lnTo>
                <a:lnTo>
                  <a:pt x="13626" y="12556"/>
                </a:lnTo>
                <a:lnTo>
                  <a:pt x="13659" y="12563"/>
                </a:lnTo>
                <a:lnTo>
                  <a:pt x="13681" y="12563"/>
                </a:lnTo>
                <a:lnTo>
                  <a:pt x="13681" y="12556"/>
                </a:lnTo>
                <a:lnTo>
                  <a:pt x="13691" y="12475"/>
                </a:lnTo>
                <a:lnTo>
                  <a:pt x="13713" y="12386"/>
                </a:lnTo>
                <a:lnTo>
                  <a:pt x="13751" y="12358"/>
                </a:lnTo>
                <a:lnTo>
                  <a:pt x="13795" y="12432"/>
                </a:lnTo>
                <a:lnTo>
                  <a:pt x="13805" y="12475"/>
                </a:lnTo>
                <a:lnTo>
                  <a:pt x="13805" y="12533"/>
                </a:lnTo>
                <a:lnTo>
                  <a:pt x="13817" y="12542"/>
                </a:lnTo>
                <a:lnTo>
                  <a:pt x="13844" y="12593"/>
                </a:lnTo>
                <a:lnTo>
                  <a:pt x="13855" y="12623"/>
                </a:lnTo>
                <a:lnTo>
                  <a:pt x="13877" y="12623"/>
                </a:lnTo>
                <a:lnTo>
                  <a:pt x="13914" y="12563"/>
                </a:lnTo>
                <a:lnTo>
                  <a:pt x="13919" y="12549"/>
                </a:lnTo>
                <a:lnTo>
                  <a:pt x="13936" y="12526"/>
                </a:lnTo>
                <a:lnTo>
                  <a:pt x="13931" y="12489"/>
                </a:lnTo>
                <a:lnTo>
                  <a:pt x="13941" y="12439"/>
                </a:lnTo>
                <a:lnTo>
                  <a:pt x="13887" y="12358"/>
                </a:lnTo>
                <a:lnTo>
                  <a:pt x="13872" y="12312"/>
                </a:lnTo>
                <a:lnTo>
                  <a:pt x="13872" y="12261"/>
                </a:lnTo>
                <a:lnTo>
                  <a:pt x="13877" y="12188"/>
                </a:lnTo>
                <a:lnTo>
                  <a:pt x="14831" y="12188"/>
                </a:lnTo>
                <a:lnTo>
                  <a:pt x="14819" y="12158"/>
                </a:lnTo>
                <a:lnTo>
                  <a:pt x="14814" y="12047"/>
                </a:lnTo>
                <a:lnTo>
                  <a:pt x="14826" y="11886"/>
                </a:lnTo>
                <a:lnTo>
                  <a:pt x="14826" y="11856"/>
                </a:lnTo>
                <a:lnTo>
                  <a:pt x="14799" y="11776"/>
                </a:lnTo>
                <a:lnTo>
                  <a:pt x="14804" y="11695"/>
                </a:lnTo>
                <a:lnTo>
                  <a:pt x="14836" y="11525"/>
                </a:lnTo>
                <a:lnTo>
                  <a:pt x="14859" y="11488"/>
                </a:lnTo>
                <a:lnTo>
                  <a:pt x="14869" y="11474"/>
                </a:lnTo>
                <a:lnTo>
                  <a:pt x="14864" y="11465"/>
                </a:lnTo>
                <a:lnTo>
                  <a:pt x="14853" y="11421"/>
                </a:lnTo>
                <a:lnTo>
                  <a:pt x="14859" y="11391"/>
                </a:lnTo>
                <a:lnTo>
                  <a:pt x="14841" y="11334"/>
                </a:lnTo>
                <a:lnTo>
                  <a:pt x="14787" y="11157"/>
                </a:lnTo>
                <a:lnTo>
                  <a:pt x="14782" y="11106"/>
                </a:lnTo>
                <a:lnTo>
                  <a:pt x="14772" y="11076"/>
                </a:lnTo>
                <a:lnTo>
                  <a:pt x="14618" y="9854"/>
                </a:lnTo>
                <a:lnTo>
                  <a:pt x="13751" y="9838"/>
                </a:lnTo>
                <a:lnTo>
                  <a:pt x="13740" y="9838"/>
                </a:lnTo>
                <a:close/>
                <a:moveTo>
                  <a:pt x="12922" y="9854"/>
                </a:moveTo>
                <a:lnTo>
                  <a:pt x="12890" y="9912"/>
                </a:lnTo>
                <a:lnTo>
                  <a:pt x="12856" y="9942"/>
                </a:lnTo>
                <a:lnTo>
                  <a:pt x="12845" y="9955"/>
                </a:lnTo>
                <a:lnTo>
                  <a:pt x="12845" y="9978"/>
                </a:lnTo>
                <a:lnTo>
                  <a:pt x="12828" y="10008"/>
                </a:lnTo>
                <a:lnTo>
                  <a:pt x="12818" y="10015"/>
                </a:lnTo>
                <a:lnTo>
                  <a:pt x="12813" y="10038"/>
                </a:lnTo>
                <a:lnTo>
                  <a:pt x="12801" y="10140"/>
                </a:lnTo>
                <a:lnTo>
                  <a:pt x="12781" y="10206"/>
                </a:lnTo>
                <a:lnTo>
                  <a:pt x="12741" y="10222"/>
                </a:lnTo>
                <a:lnTo>
                  <a:pt x="12736" y="10229"/>
                </a:lnTo>
                <a:lnTo>
                  <a:pt x="12736" y="10259"/>
                </a:lnTo>
                <a:lnTo>
                  <a:pt x="12709" y="10303"/>
                </a:lnTo>
                <a:lnTo>
                  <a:pt x="12677" y="10340"/>
                </a:lnTo>
                <a:lnTo>
                  <a:pt x="12677" y="10354"/>
                </a:lnTo>
                <a:lnTo>
                  <a:pt x="12687" y="10383"/>
                </a:lnTo>
                <a:lnTo>
                  <a:pt x="12677" y="10420"/>
                </a:lnTo>
                <a:lnTo>
                  <a:pt x="12655" y="10450"/>
                </a:lnTo>
                <a:lnTo>
                  <a:pt x="12632" y="10457"/>
                </a:lnTo>
                <a:lnTo>
                  <a:pt x="12637" y="10487"/>
                </a:lnTo>
                <a:lnTo>
                  <a:pt x="12627" y="10554"/>
                </a:lnTo>
                <a:lnTo>
                  <a:pt x="12600" y="10604"/>
                </a:lnTo>
                <a:lnTo>
                  <a:pt x="12578" y="10618"/>
                </a:lnTo>
                <a:lnTo>
                  <a:pt x="12583" y="10627"/>
                </a:lnTo>
                <a:lnTo>
                  <a:pt x="12583" y="10678"/>
                </a:lnTo>
                <a:lnTo>
                  <a:pt x="12573" y="10692"/>
                </a:lnTo>
                <a:lnTo>
                  <a:pt x="12573" y="10701"/>
                </a:lnTo>
                <a:lnTo>
                  <a:pt x="12590" y="10715"/>
                </a:lnTo>
                <a:lnTo>
                  <a:pt x="12600" y="10775"/>
                </a:lnTo>
                <a:lnTo>
                  <a:pt x="12590" y="10825"/>
                </a:lnTo>
                <a:lnTo>
                  <a:pt x="12590" y="10848"/>
                </a:lnTo>
                <a:lnTo>
                  <a:pt x="12605" y="10876"/>
                </a:lnTo>
                <a:lnTo>
                  <a:pt x="12610" y="10899"/>
                </a:lnTo>
                <a:lnTo>
                  <a:pt x="12595" y="11009"/>
                </a:lnTo>
                <a:lnTo>
                  <a:pt x="12595" y="11032"/>
                </a:lnTo>
                <a:lnTo>
                  <a:pt x="12610" y="11053"/>
                </a:lnTo>
                <a:lnTo>
                  <a:pt x="12617" y="11113"/>
                </a:lnTo>
                <a:lnTo>
                  <a:pt x="12600" y="11157"/>
                </a:lnTo>
                <a:lnTo>
                  <a:pt x="12600" y="11164"/>
                </a:lnTo>
                <a:lnTo>
                  <a:pt x="12617" y="11187"/>
                </a:lnTo>
                <a:lnTo>
                  <a:pt x="12610" y="11237"/>
                </a:lnTo>
                <a:lnTo>
                  <a:pt x="12595" y="11253"/>
                </a:lnTo>
                <a:lnTo>
                  <a:pt x="12605" y="11274"/>
                </a:lnTo>
                <a:lnTo>
                  <a:pt x="12610" y="11304"/>
                </a:lnTo>
                <a:lnTo>
                  <a:pt x="12610" y="11334"/>
                </a:lnTo>
                <a:lnTo>
                  <a:pt x="12622" y="11355"/>
                </a:lnTo>
                <a:lnTo>
                  <a:pt x="12649" y="11385"/>
                </a:lnTo>
                <a:lnTo>
                  <a:pt x="12672" y="11421"/>
                </a:lnTo>
                <a:lnTo>
                  <a:pt x="12672" y="11474"/>
                </a:lnTo>
                <a:lnTo>
                  <a:pt x="12665" y="11511"/>
                </a:lnTo>
                <a:lnTo>
                  <a:pt x="12617" y="11576"/>
                </a:lnTo>
                <a:lnTo>
                  <a:pt x="12617" y="11622"/>
                </a:lnTo>
                <a:lnTo>
                  <a:pt x="12578" y="11679"/>
                </a:lnTo>
                <a:lnTo>
                  <a:pt x="12535" y="11732"/>
                </a:lnTo>
                <a:lnTo>
                  <a:pt x="12508" y="11783"/>
                </a:lnTo>
                <a:lnTo>
                  <a:pt x="12491" y="11856"/>
                </a:lnTo>
                <a:lnTo>
                  <a:pt x="12469" y="11923"/>
                </a:lnTo>
                <a:lnTo>
                  <a:pt x="12459" y="11937"/>
                </a:lnTo>
                <a:lnTo>
                  <a:pt x="12453" y="11967"/>
                </a:lnTo>
                <a:lnTo>
                  <a:pt x="12453" y="12027"/>
                </a:lnTo>
                <a:lnTo>
                  <a:pt x="12431" y="12084"/>
                </a:lnTo>
                <a:lnTo>
                  <a:pt x="12414" y="12091"/>
                </a:lnTo>
                <a:lnTo>
                  <a:pt x="12426" y="12158"/>
                </a:lnTo>
                <a:lnTo>
                  <a:pt x="12419" y="12188"/>
                </a:lnTo>
                <a:lnTo>
                  <a:pt x="13128" y="12188"/>
                </a:lnTo>
                <a:lnTo>
                  <a:pt x="13113" y="12298"/>
                </a:lnTo>
                <a:lnTo>
                  <a:pt x="13086" y="12402"/>
                </a:lnTo>
                <a:lnTo>
                  <a:pt x="13091" y="12432"/>
                </a:lnTo>
                <a:lnTo>
                  <a:pt x="13091" y="12445"/>
                </a:lnTo>
                <a:lnTo>
                  <a:pt x="13096" y="12452"/>
                </a:lnTo>
                <a:lnTo>
                  <a:pt x="13118" y="12482"/>
                </a:lnTo>
                <a:lnTo>
                  <a:pt x="13140" y="12526"/>
                </a:lnTo>
                <a:lnTo>
                  <a:pt x="13156" y="12593"/>
                </a:lnTo>
                <a:lnTo>
                  <a:pt x="13162" y="12630"/>
                </a:lnTo>
                <a:lnTo>
                  <a:pt x="13173" y="12659"/>
                </a:lnTo>
                <a:lnTo>
                  <a:pt x="13178" y="12659"/>
                </a:lnTo>
                <a:lnTo>
                  <a:pt x="13190" y="12653"/>
                </a:lnTo>
                <a:lnTo>
                  <a:pt x="13237" y="12570"/>
                </a:lnTo>
                <a:lnTo>
                  <a:pt x="13292" y="12579"/>
                </a:lnTo>
                <a:lnTo>
                  <a:pt x="13347" y="12556"/>
                </a:lnTo>
                <a:lnTo>
                  <a:pt x="13408" y="12533"/>
                </a:lnTo>
                <a:lnTo>
                  <a:pt x="13423" y="12533"/>
                </a:lnTo>
                <a:lnTo>
                  <a:pt x="13451" y="12542"/>
                </a:lnTo>
                <a:lnTo>
                  <a:pt x="13495" y="12563"/>
                </a:lnTo>
                <a:lnTo>
                  <a:pt x="13572" y="12556"/>
                </a:lnTo>
                <a:lnTo>
                  <a:pt x="13537" y="11702"/>
                </a:lnTo>
                <a:lnTo>
                  <a:pt x="13686" y="9875"/>
                </a:lnTo>
                <a:lnTo>
                  <a:pt x="13674" y="9854"/>
                </a:lnTo>
                <a:lnTo>
                  <a:pt x="12922" y="9854"/>
                </a:lnTo>
                <a:close/>
                <a:moveTo>
                  <a:pt x="14673" y="9854"/>
                </a:moveTo>
                <a:lnTo>
                  <a:pt x="14826" y="11053"/>
                </a:lnTo>
                <a:lnTo>
                  <a:pt x="14836" y="11083"/>
                </a:lnTo>
                <a:lnTo>
                  <a:pt x="14841" y="11143"/>
                </a:lnTo>
                <a:lnTo>
                  <a:pt x="14896" y="11304"/>
                </a:lnTo>
                <a:lnTo>
                  <a:pt x="14913" y="11385"/>
                </a:lnTo>
                <a:lnTo>
                  <a:pt x="14908" y="11414"/>
                </a:lnTo>
                <a:lnTo>
                  <a:pt x="14908" y="11421"/>
                </a:lnTo>
                <a:lnTo>
                  <a:pt x="14935" y="11451"/>
                </a:lnTo>
                <a:lnTo>
                  <a:pt x="14923" y="11502"/>
                </a:lnTo>
                <a:lnTo>
                  <a:pt x="14896" y="11539"/>
                </a:lnTo>
                <a:lnTo>
                  <a:pt x="14886" y="11562"/>
                </a:lnTo>
                <a:lnTo>
                  <a:pt x="14881" y="11605"/>
                </a:lnTo>
                <a:lnTo>
                  <a:pt x="14853" y="11709"/>
                </a:lnTo>
                <a:lnTo>
                  <a:pt x="14853" y="11760"/>
                </a:lnTo>
                <a:lnTo>
                  <a:pt x="14874" y="11842"/>
                </a:lnTo>
                <a:lnTo>
                  <a:pt x="14881" y="11886"/>
                </a:lnTo>
                <a:lnTo>
                  <a:pt x="14869" y="12047"/>
                </a:lnTo>
                <a:lnTo>
                  <a:pt x="14874" y="12144"/>
                </a:lnTo>
                <a:lnTo>
                  <a:pt x="14891" y="12188"/>
                </a:lnTo>
                <a:lnTo>
                  <a:pt x="14913" y="12261"/>
                </a:lnTo>
                <a:lnTo>
                  <a:pt x="14945" y="12358"/>
                </a:lnTo>
                <a:lnTo>
                  <a:pt x="15937" y="12445"/>
                </a:lnTo>
                <a:lnTo>
                  <a:pt x="15937" y="12489"/>
                </a:lnTo>
                <a:lnTo>
                  <a:pt x="15949" y="12526"/>
                </a:lnTo>
                <a:lnTo>
                  <a:pt x="15949" y="12556"/>
                </a:lnTo>
                <a:lnTo>
                  <a:pt x="15955" y="12549"/>
                </a:lnTo>
                <a:lnTo>
                  <a:pt x="15960" y="12526"/>
                </a:lnTo>
                <a:lnTo>
                  <a:pt x="15965" y="12482"/>
                </a:lnTo>
                <a:lnTo>
                  <a:pt x="15960" y="12432"/>
                </a:lnTo>
                <a:lnTo>
                  <a:pt x="15960" y="12365"/>
                </a:lnTo>
                <a:lnTo>
                  <a:pt x="15977" y="12328"/>
                </a:lnTo>
                <a:lnTo>
                  <a:pt x="15992" y="12321"/>
                </a:lnTo>
                <a:lnTo>
                  <a:pt x="16004" y="12298"/>
                </a:lnTo>
                <a:lnTo>
                  <a:pt x="16026" y="12291"/>
                </a:lnTo>
                <a:lnTo>
                  <a:pt x="16053" y="12305"/>
                </a:lnTo>
                <a:lnTo>
                  <a:pt x="16128" y="12342"/>
                </a:lnTo>
                <a:lnTo>
                  <a:pt x="16156" y="12342"/>
                </a:lnTo>
                <a:lnTo>
                  <a:pt x="16151" y="12291"/>
                </a:lnTo>
                <a:lnTo>
                  <a:pt x="16162" y="12261"/>
                </a:lnTo>
                <a:lnTo>
                  <a:pt x="16178" y="12174"/>
                </a:lnTo>
                <a:lnTo>
                  <a:pt x="16178" y="12151"/>
                </a:lnTo>
                <a:lnTo>
                  <a:pt x="16195" y="12040"/>
                </a:lnTo>
                <a:lnTo>
                  <a:pt x="16227" y="12077"/>
                </a:lnTo>
                <a:lnTo>
                  <a:pt x="16232" y="12070"/>
                </a:lnTo>
                <a:lnTo>
                  <a:pt x="16210" y="12054"/>
                </a:lnTo>
                <a:lnTo>
                  <a:pt x="16205" y="11990"/>
                </a:lnTo>
                <a:lnTo>
                  <a:pt x="16249" y="11974"/>
                </a:lnTo>
                <a:lnTo>
                  <a:pt x="16260" y="11937"/>
                </a:lnTo>
                <a:lnTo>
                  <a:pt x="16244" y="11930"/>
                </a:lnTo>
                <a:lnTo>
                  <a:pt x="16265" y="11863"/>
                </a:lnTo>
                <a:lnTo>
                  <a:pt x="16282" y="11849"/>
                </a:lnTo>
                <a:lnTo>
                  <a:pt x="16272" y="11796"/>
                </a:lnTo>
                <a:lnTo>
                  <a:pt x="16299" y="11753"/>
                </a:lnTo>
                <a:lnTo>
                  <a:pt x="16314" y="11746"/>
                </a:lnTo>
                <a:lnTo>
                  <a:pt x="16299" y="11686"/>
                </a:lnTo>
                <a:lnTo>
                  <a:pt x="16336" y="11658"/>
                </a:lnTo>
                <a:lnTo>
                  <a:pt x="16353" y="11658"/>
                </a:lnTo>
                <a:lnTo>
                  <a:pt x="16386" y="11635"/>
                </a:lnTo>
                <a:lnTo>
                  <a:pt x="16331" y="11599"/>
                </a:lnTo>
                <a:lnTo>
                  <a:pt x="16299" y="11539"/>
                </a:lnTo>
                <a:lnTo>
                  <a:pt x="16299" y="11474"/>
                </a:lnTo>
                <a:lnTo>
                  <a:pt x="16287" y="11421"/>
                </a:lnTo>
                <a:lnTo>
                  <a:pt x="16249" y="11327"/>
                </a:lnTo>
                <a:lnTo>
                  <a:pt x="16210" y="11297"/>
                </a:lnTo>
                <a:lnTo>
                  <a:pt x="16190" y="11217"/>
                </a:lnTo>
                <a:lnTo>
                  <a:pt x="16168" y="11090"/>
                </a:lnTo>
                <a:lnTo>
                  <a:pt x="16140" y="11023"/>
                </a:lnTo>
                <a:lnTo>
                  <a:pt x="16096" y="10986"/>
                </a:lnTo>
                <a:lnTo>
                  <a:pt x="16059" y="10936"/>
                </a:lnTo>
                <a:lnTo>
                  <a:pt x="16041" y="10885"/>
                </a:lnTo>
                <a:lnTo>
                  <a:pt x="16031" y="10869"/>
                </a:lnTo>
                <a:lnTo>
                  <a:pt x="16014" y="10848"/>
                </a:lnTo>
                <a:lnTo>
                  <a:pt x="15999" y="10802"/>
                </a:lnTo>
                <a:lnTo>
                  <a:pt x="15999" y="10782"/>
                </a:lnTo>
                <a:lnTo>
                  <a:pt x="15977" y="10745"/>
                </a:lnTo>
                <a:lnTo>
                  <a:pt x="15900" y="10648"/>
                </a:lnTo>
                <a:lnTo>
                  <a:pt x="15883" y="10604"/>
                </a:lnTo>
                <a:lnTo>
                  <a:pt x="15851" y="10554"/>
                </a:lnTo>
                <a:lnTo>
                  <a:pt x="15764" y="10450"/>
                </a:lnTo>
                <a:lnTo>
                  <a:pt x="15774" y="10427"/>
                </a:lnTo>
                <a:lnTo>
                  <a:pt x="15759" y="10434"/>
                </a:lnTo>
                <a:lnTo>
                  <a:pt x="15672" y="10222"/>
                </a:lnTo>
                <a:lnTo>
                  <a:pt x="15660" y="10186"/>
                </a:lnTo>
                <a:lnTo>
                  <a:pt x="15655" y="10186"/>
                </a:lnTo>
                <a:lnTo>
                  <a:pt x="15622" y="10169"/>
                </a:lnTo>
                <a:lnTo>
                  <a:pt x="15590" y="10149"/>
                </a:lnTo>
                <a:lnTo>
                  <a:pt x="15545" y="10089"/>
                </a:lnTo>
                <a:lnTo>
                  <a:pt x="15459" y="10015"/>
                </a:lnTo>
                <a:lnTo>
                  <a:pt x="15486" y="9912"/>
                </a:lnTo>
                <a:lnTo>
                  <a:pt x="15528" y="9854"/>
                </a:lnTo>
                <a:lnTo>
                  <a:pt x="15372" y="9861"/>
                </a:lnTo>
                <a:lnTo>
                  <a:pt x="15153" y="9861"/>
                </a:lnTo>
                <a:lnTo>
                  <a:pt x="15126" y="9861"/>
                </a:lnTo>
                <a:lnTo>
                  <a:pt x="15099" y="9861"/>
                </a:lnTo>
                <a:lnTo>
                  <a:pt x="14673" y="9854"/>
                </a:lnTo>
                <a:close/>
                <a:moveTo>
                  <a:pt x="1604" y="10340"/>
                </a:moveTo>
                <a:lnTo>
                  <a:pt x="1572" y="10360"/>
                </a:lnTo>
                <a:lnTo>
                  <a:pt x="1510" y="10434"/>
                </a:lnTo>
                <a:lnTo>
                  <a:pt x="1599" y="10457"/>
                </a:lnTo>
                <a:lnTo>
                  <a:pt x="1626" y="10450"/>
                </a:lnTo>
                <a:lnTo>
                  <a:pt x="1659" y="10508"/>
                </a:lnTo>
                <a:lnTo>
                  <a:pt x="1691" y="10524"/>
                </a:lnTo>
                <a:lnTo>
                  <a:pt x="1735" y="10517"/>
                </a:lnTo>
                <a:lnTo>
                  <a:pt x="1768" y="10464"/>
                </a:lnTo>
                <a:lnTo>
                  <a:pt x="1805" y="10487"/>
                </a:lnTo>
                <a:lnTo>
                  <a:pt x="1919" y="10457"/>
                </a:lnTo>
                <a:lnTo>
                  <a:pt x="1936" y="10413"/>
                </a:lnTo>
                <a:lnTo>
                  <a:pt x="1909" y="10354"/>
                </a:lnTo>
                <a:lnTo>
                  <a:pt x="1855" y="10377"/>
                </a:lnTo>
                <a:lnTo>
                  <a:pt x="1778" y="10340"/>
                </a:lnTo>
                <a:lnTo>
                  <a:pt x="1728" y="10370"/>
                </a:lnTo>
                <a:lnTo>
                  <a:pt x="1740" y="10397"/>
                </a:lnTo>
                <a:lnTo>
                  <a:pt x="1718" y="10377"/>
                </a:lnTo>
                <a:lnTo>
                  <a:pt x="1636" y="10383"/>
                </a:lnTo>
                <a:lnTo>
                  <a:pt x="1604" y="10340"/>
                </a:lnTo>
                <a:close/>
                <a:moveTo>
                  <a:pt x="2274" y="10701"/>
                </a:moveTo>
                <a:lnTo>
                  <a:pt x="2241" y="10745"/>
                </a:lnTo>
                <a:lnTo>
                  <a:pt x="2247" y="10782"/>
                </a:lnTo>
                <a:lnTo>
                  <a:pt x="2264" y="10812"/>
                </a:lnTo>
                <a:lnTo>
                  <a:pt x="2281" y="10812"/>
                </a:lnTo>
                <a:lnTo>
                  <a:pt x="2301" y="10885"/>
                </a:lnTo>
                <a:lnTo>
                  <a:pt x="2345" y="10876"/>
                </a:lnTo>
                <a:lnTo>
                  <a:pt x="2427" y="10892"/>
                </a:lnTo>
                <a:lnTo>
                  <a:pt x="2378" y="10782"/>
                </a:lnTo>
                <a:lnTo>
                  <a:pt x="2356" y="10759"/>
                </a:lnTo>
                <a:lnTo>
                  <a:pt x="2274" y="10701"/>
                </a:lnTo>
                <a:close/>
                <a:moveTo>
                  <a:pt x="1914" y="10825"/>
                </a:moveTo>
                <a:lnTo>
                  <a:pt x="1855" y="10832"/>
                </a:lnTo>
                <a:lnTo>
                  <a:pt x="1887" y="10936"/>
                </a:lnTo>
                <a:lnTo>
                  <a:pt x="1931" y="10943"/>
                </a:lnTo>
                <a:lnTo>
                  <a:pt x="1981" y="10936"/>
                </a:lnTo>
                <a:lnTo>
                  <a:pt x="1974" y="10885"/>
                </a:lnTo>
                <a:lnTo>
                  <a:pt x="1947" y="10839"/>
                </a:lnTo>
                <a:lnTo>
                  <a:pt x="1914" y="10825"/>
                </a:lnTo>
                <a:close/>
                <a:moveTo>
                  <a:pt x="2286" y="10959"/>
                </a:moveTo>
                <a:lnTo>
                  <a:pt x="2231" y="11023"/>
                </a:lnTo>
                <a:lnTo>
                  <a:pt x="2264" y="11090"/>
                </a:lnTo>
                <a:lnTo>
                  <a:pt x="2291" y="11164"/>
                </a:lnTo>
                <a:lnTo>
                  <a:pt x="2328" y="11180"/>
                </a:lnTo>
                <a:lnTo>
                  <a:pt x="2422" y="11157"/>
                </a:lnTo>
                <a:lnTo>
                  <a:pt x="2373" y="11113"/>
                </a:lnTo>
                <a:lnTo>
                  <a:pt x="2318" y="11039"/>
                </a:lnTo>
                <a:lnTo>
                  <a:pt x="2286" y="10959"/>
                </a:lnTo>
                <a:close/>
                <a:moveTo>
                  <a:pt x="12540" y="11060"/>
                </a:moveTo>
                <a:lnTo>
                  <a:pt x="11509" y="11069"/>
                </a:lnTo>
                <a:lnTo>
                  <a:pt x="11509" y="11622"/>
                </a:lnTo>
                <a:lnTo>
                  <a:pt x="11553" y="11686"/>
                </a:lnTo>
                <a:lnTo>
                  <a:pt x="11581" y="11739"/>
                </a:lnTo>
                <a:lnTo>
                  <a:pt x="11591" y="11783"/>
                </a:lnTo>
                <a:lnTo>
                  <a:pt x="11591" y="11870"/>
                </a:lnTo>
                <a:lnTo>
                  <a:pt x="11623" y="11907"/>
                </a:lnTo>
                <a:lnTo>
                  <a:pt x="11623" y="11930"/>
                </a:lnTo>
                <a:lnTo>
                  <a:pt x="11651" y="11997"/>
                </a:lnTo>
                <a:lnTo>
                  <a:pt x="11651" y="12027"/>
                </a:lnTo>
                <a:lnTo>
                  <a:pt x="11668" y="12077"/>
                </a:lnTo>
                <a:lnTo>
                  <a:pt x="11690" y="12100"/>
                </a:lnTo>
                <a:lnTo>
                  <a:pt x="11690" y="12158"/>
                </a:lnTo>
                <a:lnTo>
                  <a:pt x="11700" y="12201"/>
                </a:lnTo>
                <a:lnTo>
                  <a:pt x="11690" y="12231"/>
                </a:lnTo>
                <a:lnTo>
                  <a:pt x="11695" y="12254"/>
                </a:lnTo>
                <a:lnTo>
                  <a:pt x="11683" y="12298"/>
                </a:lnTo>
                <a:lnTo>
                  <a:pt x="11678" y="12342"/>
                </a:lnTo>
                <a:lnTo>
                  <a:pt x="11662" y="12416"/>
                </a:lnTo>
                <a:lnTo>
                  <a:pt x="11645" y="12445"/>
                </a:lnTo>
                <a:lnTo>
                  <a:pt x="11628" y="12489"/>
                </a:lnTo>
                <a:lnTo>
                  <a:pt x="11628" y="12542"/>
                </a:lnTo>
                <a:lnTo>
                  <a:pt x="11618" y="12600"/>
                </a:lnTo>
                <a:lnTo>
                  <a:pt x="11628" y="12643"/>
                </a:lnTo>
                <a:lnTo>
                  <a:pt x="11635" y="12747"/>
                </a:lnTo>
                <a:lnTo>
                  <a:pt x="11623" y="12777"/>
                </a:lnTo>
                <a:lnTo>
                  <a:pt x="11608" y="12821"/>
                </a:lnTo>
                <a:lnTo>
                  <a:pt x="11613" y="12827"/>
                </a:lnTo>
                <a:lnTo>
                  <a:pt x="11608" y="12880"/>
                </a:lnTo>
                <a:lnTo>
                  <a:pt x="11591" y="12910"/>
                </a:lnTo>
                <a:lnTo>
                  <a:pt x="11613" y="12910"/>
                </a:lnTo>
                <a:lnTo>
                  <a:pt x="11727" y="12901"/>
                </a:lnTo>
                <a:lnTo>
                  <a:pt x="11765" y="12894"/>
                </a:lnTo>
                <a:lnTo>
                  <a:pt x="11814" y="12901"/>
                </a:lnTo>
                <a:lnTo>
                  <a:pt x="11896" y="12938"/>
                </a:lnTo>
                <a:lnTo>
                  <a:pt x="11962" y="12991"/>
                </a:lnTo>
                <a:lnTo>
                  <a:pt x="12000" y="13005"/>
                </a:lnTo>
                <a:lnTo>
                  <a:pt x="12147" y="13028"/>
                </a:lnTo>
                <a:lnTo>
                  <a:pt x="12181" y="13021"/>
                </a:lnTo>
                <a:lnTo>
                  <a:pt x="12164" y="12984"/>
                </a:lnTo>
                <a:lnTo>
                  <a:pt x="12201" y="12917"/>
                </a:lnTo>
                <a:lnTo>
                  <a:pt x="12235" y="12894"/>
                </a:lnTo>
                <a:lnTo>
                  <a:pt x="12300" y="12864"/>
                </a:lnTo>
                <a:lnTo>
                  <a:pt x="12327" y="12917"/>
                </a:lnTo>
                <a:lnTo>
                  <a:pt x="12387" y="12924"/>
                </a:lnTo>
                <a:lnTo>
                  <a:pt x="12441" y="13035"/>
                </a:lnTo>
                <a:lnTo>
                  <a:pt x="12491" y="13048"/>
                </a:lnTo>
                <a:lnTo>
                  <a:pt x="12508" y="13028"/>
                </a:lnTo>
                <a:lnTo>
                  <a:pt x="12562" y="13028"/>
                </a:lnTo>
                <a:lnTo>
                  <a:pt x="12551" y="13094"/>
                </a:lnTo>
                <a:lnTo>
                  <a:pt x="12556" y="13108"/>
                </a:lnTo>
                <a:lnTo>
                  <a:pt x="12590" y="13175"/>
                </a:lnTo>
                <a:lnTo>
                  <a:pt x="12595" y="13226"/>
                </a:lnTo>
                <a:lnTo>
                  <a:pt x="12632" y="13242"/>
                </a:lnTo>
                <a:lnTo>
                  <a:pt x="12714" y="13278"/>
                </a:lnTo>
                <a:lnTo>
                  <a:pt x="12726" y="13269"/>
                </a:lnTo>
                <a:lnTo>
                  <a:pt x="12759" y="13205"/>
                </a:lnTo>
                <a:lnTo>
                  <a:pt x="12801" y="13182"/>
                </a:lnTo>
                <a:lnTo>
                  <a:pt x="12862" y="13182"/>
                </a:lnTo>
                <a:lnTo>
                  <a:pt x="12905" y="13219"/>
                </a:lnTo>
                <a:lnTo>
                  <a:pt x="12927" y="13285"/>
                </a:lnTo>
                <a:lnTo>
                  <a:pt x="12932" y="13269"/>
                </a:lnTo>
                <a:lnTo>
                  <a:pt x="12937" y="13242"/>
                </a:lnTo>
                <a:lnTo>
                  <a:pt x="12944" y="13205"/>
                </a:lnTo>
                <a:lnTo>
                  <a:pt x="12949" y="13189"/>
                </a:lnTo>
                <a:lnTo>
                  <a:pt x="12949" y="13159"/>
                </a:lnTo>
                <a:lnTo>
                  <a:pt x="12944" y="13152"/>
                </a:lnTo>
                <a:lnTo>
                  <a:pt x="12927" y="13145"/>
                </a:lnTo>
                <a:lnTo>
                  <a:pt x="12910" y="13108"/>
                </a:lnTo>
                <a:lnTo>
                  <a:pt x="12910" y="13028"/>
                </a:lnTo>
                <a:lnTo>
                  <a:pt x="13064" y="13094"/>
                </a:lnTo>
                <a:lnTo>
                  <a:pt x="13091" y="13131"/>
                </a:lnTo>
                <a:lnTo>
                  <a:pt x="13101" y="13168"/>
                </a:lnTo>
                <a:lnTo>
                  <a:pt x="13108" y="13175"/>
                </a:lnTo>
                <a:lnTo>
                  <a:pt x="13123" y="13168"/>
                </a:lnTo>
                <a:lnTo>
                  <a:pt x="13156" y="13189"/>
                </a:lnTo>
                <a:lnTo>
                  <a:pt x="13173" y="13205"/>
                </a:lnTo>
                <a:lnTo>
                  <a:pt x="13195" y="13219"/>
                </a:lnTo>
                <a:lnTo>
                  <a:pt x="13232" y="13262"/>
                </a:lnTo>
                <a:lnTo>
                  <a:pt x="13249" y="13306"/>
                </a:lnTo>
                <a:lnTo>
                  <a:pt x="13260" y="13322"/>
                </a:lnTo>
                <a:lnTo>
                  <a:pt x="13282" y="13292"/>
                </a:lnTo>
                <a:lnTo>
                  <a:pt x="13309" y="13322"/>
                </a:lnTo>
                <a:lnTo>
                  <a:pt x="13309" y="13306"/>
                </a:lnTo>
                <a:lnTo>
                  <a:pt x="13331" y="13292"/>
                </a:lnTo>
                <a:lnTo>
                  <a:pt x="13304" y="13262"/>
                </a:lnTo>
                <a:lnTo>
                  <a:pt x="13292" y="13232"/>
                </a:lnTo>
                <a:lnTo>
                  <a:pt x="13277" y="13232"/>
                </a:lnTo>
                <a:lnTo>
                  <a:pt x="13162" y="13175"/>
                </a:lnTo>
                <a:lnTo>
                  <a:pt x="13140" y="13138"/>
                </a:lnTo>
                <a:lnTo>
                  <a:pt x="13096" y="13101"/>
                </a:lnTo>
                <a:lnTo>
                  <a:pt x="13069" y="13028"/>
                </a:lnTo>
                <a:lnTo>
                  <a:pt x="13091" y="12991"/>
                </a:lnTo>
                <a:lnTo>
                  <a:pt x="13091" y="12975"/>
                </a:lnTo>
                <a:lnTo>
                  <a:pt x="13123" y="12954"/>
                </a:lnTo>
                <a:lnTo>
                  <a:pt x="13162" y="12910"/>
                </a:lnTo>
                <a:lnTo>
                  <a:pt x="13195" y="12901"/>
                </a:lnTo>
                <a:lnTo>
                  <a:pt x="13210" y="12894"/>
                </a:lnTo>
                <a:lnTo>
                  <a:pt x="13210" y="12864"/>
                </a:lnTo>
                <a:lnTo>
                  <a:pt x="13195" y="12837"/>
                </a:lnTo>
                <a:lnTo>
                  <a:pt x="13195" y="12821"/>
                </a:lnTo>
                <a:lnTo>
                  <a:pt x="13183" y="12827"/>
                </a:lnTo>
                <a:lnTo>
                  <a:pt x="13173" y="12887"/>
                </a:lnTo>
                <a:lnTo>
                  <a:pt x="13135" y="12901"/>
                </a:lnTo>
                <a:lnTo>
                  <a:pt x="13081" y="12880"/>
                </a:lnTo>
                <a:lnTo>
                  <a:pt x="13031" y="12807"/>
                </a:lnTo>
                <a:lnTo>
                  <a:pt x="13053" y="12777"/>
                </a:lnTo>
                <a:lnTo>
                  <a:pt x="13047" y="12777"/>
                </a:lnTo>
                <a:lnTo>
                  <a:pt x="13009" y="12814"/>
                </a:lnTo>
                <a:lnTo>
                  <a:pt x="12927" y="12827"/>
                </a:lnTo>
                <a:lnTo>
                  <a:pt x="12873" y="12807"/>
                </a:lnTo>
                <a:lnTo>
                  <a:pt x="12808" y="12740"/>
                </a:lnTo>
                <a:lnTo>
                  <a:pt x="12851" y="12623"/>
                </a:lnTo>
                <a:lnTo>
                  <a:pt x="12900" y="12549"/>
                </a:lnTo>
                <a:lnTo>
                  <a:pt x="12955" y="12556"/>
                </a:lnTo>
                <a:lnTo>
                  <a:pt x="12992" y="12570"/>
                </a:lnTo>
                <a:lnTo>
                  <a:pt x="13031" y="12623"/>
                </a:lnTo>
                <a:lnTo>
                  <a:pt x="13113" y="12659"/>
                </a:lnTo>
                <a:lnTo>
                  <a:pt x="13113" y="12643"/>
                </a:lnTo>
                <a:lnTo>
                  <a:pt x="13108" y="12616"/>
                </a:lnTo>
                <a:lnTo>
                  <a:pt x="13091" y="12556"/>
                </a:lnTo>
                <a:lnTo>
                  <a:pt x="13074" y="12526"/>
                </a:lnTo>
                <a:lnTo>
                  <a:pt x="13053" y="12496"/>
                </a:lnTo>
                <a:lnTo>
                  <a:pt x="13036" y="12459"/>
                </a:lnTo>
                <a:lnTo>
                  <a:pt x="13036" y="12445"/>
                </a:lnTo>
                <a:lnTo>
                  <a:pt x="13031" y="12409"/>
                </a:lnTo>
                <a:lnTo>
                  <a:pt x="13036" y="12372"/>
                </a:lnTo>
                <a:lnTo>
                  <a:pt x="13064" y="12261"/>
                </a:lnTo>
                <a:lnTo>
                  <a:pt x="12344" y="12261"/>
                </a:lnTo>
                <a:lnTo>
                  <a:pt x="12349" y="12188"/>
                </a:lnTo>
                <a:lnTo>
                  <a:pt x="12372" y="12165"/>
                </a:lnTo>
                <a:lnTo>
                  <a:pt x="12372" y="12158"/>
                </a:lnTo>
                <a:lnTo>
                  <a:pt x="12360" y="12100"/>
                </a:lnTo>
                <a:lnTo>
                  <a:pt x="12365" y="12033"/>
                </a:lnTo>
                <a:lnTo>
                  <a:pt x="12392" y="12027"/>
                </a:lnTo>
                <a:lnTo>
                  <a:pt x="12399" y="12010"/>
                </a:lnTo>
                <a:lnTo>
                  <a:pt x="12399" y="11953"/>
                </a:lnTo>
                <a:lnTo>
                  <a:pt x="12409" y="11900"/>
                </a:lnTo>
                <a:lnTo>
                  <a:pt x="12426" y="11879"/>
                </a:lnTo>
                <a:lnTo>
                  <a:pt x="12441" y="11833"/>
                </a:lnTo>
                <a:lnTo>
                  <a:pt x="12459" y="11746"/>
                </a:lnTo>
                <a:lnTo>
                  <a:pt x="12496" y="11672"/>
                </a:lnTo>
                <a:lnTo>
                  <a:pt x="12545" y="11628"/>
                </a:lnTo>
                <a:lnTo>
                  <a:pt x="12562" y="11592"/>
                </a:lnTo>
                <a:lnTo>
                  <a:pt x="12562" y="11555"/>
                </a:lnTo>
                <a:lnTo>
                  <a:pt x="12573" y="11532"/>
                </a:lnTo>
                <a:lnTo>
                  <a:pt x="12590" y="11518"/>
                </a:lnTo>
                <a:lnTo>
                  <a:pt x="12617" y="11474"/>
                </a:lnTo>
                <a:lnTo>
                  <a:pt x="12617" y="11465"/>
                </a:lnTo>
                <a:lnTo>
                  <a:pt x="12617" y="11451"/>
                </a:lnTo>
                <a:lnTo>
                  <a:pt x="12605" y="11428"/>
                </a:lnTo>
                <a:lnTo>
                  <a:pt x="12578" y="11401"/>
                </a:lnTo>
                <a:lnTo>
                  <a:pt x="12556" y="11348"/>
                </a:lnTo>
                <a:lnTo>
                  <a:pt x="12556" y="11311"/>
                </a:lnTo>
                <a:lnTo>
                  <a:pt x="12556" y="11297"/>
                </a:lnTo>
                <a:lnTo>
                  <a:pt x="12540" y="11267"/>
                </a:lnTo>
                <a:lnTo>
                  <a:pt x="12545" y="11217"/>
                </a:lnTo>
                <a:lnTo>
                  <a:pt x="12551" y="11207"/>
                </a:lnTo>
                <a:lnTo>
                  <a:pt x="12545" y="11200"/>
                </a:lnTo>
                <a:lnTo>
                  <a:pt x="12545" y="11143"/>
                </a:lnTo>
                <a:lnTo>
                  <a:pt x="12562" y="11097"/>
                </a:lnTo>
                <a:lnTo>
                  <a:pt x="12562" y="11090"/>
                </a:lnTo>
                <a:lnTo>
                  <a:pt x="12540" y="11076"/>
                </a:lnTo>
                <a:lnTo>
                  <a:pt x="12540" y="11060"/>
                </a:lnTo>
                <a:close/>
                <a:moveTo>
                  <a:pt x="16473" y="11348"/>
                </a:moveTo>
                <a:lnTo>
                  <a:pt x="16490" y="11371"/>
                </a:lnTo>
                <a:lnTo>
                  <a:pt x="16500" y="11364"/>
                </a:lnTo>
                <a:lnTo>
                  <a:pt x="16473" y="11348"/>
                </a:lnTo>
                <a:close/>
                <a:moveTo>
                  <a:pt x="16532" y="11378"/>
                </a:moveTo>
                <a:lnTo>
                  <a:pt x="16537" y="11414"/>
                </a:lnTo>
                <a:lnTo>
                  <a:pt x="16544" y="11408"/>
                </a:lnTo>
                <a:lnTo>
                  <a:pt x="16544" y="11391"/>
                </a:lnTo>
                <a:lnTo>
                  <a:pt x="16532" y="11378"/>
                </a:lnTo>
                <a:close/>
                <a:moveTo>
                  <a:pt x="16232" y="12158"/>
                </a:moveTo>
                <a:lnTo>
                  <a:pt x="16232" y="12174"/>
                </a:lnTo>
                <a:lnTo>
                  <a:pt x="16244" y="12165"/>
                </a:lnTo>
                <a:lnTo>
                  <a:pt x="16232" y="12158"/>
                </a:lnTo>
                <a:close/>
                <a:moveTo>
                  <a:pt x="13926" y="12261"/>
                </a:moveTo>
                <a:lnTo>
                  <a:pt x="13926" y="12268"/>
                </a:lnTo>
                <a:lnTo>
                  <a:pt x="13926" y="12298"/>
                </a:lnTo>
                <a:lnTo>
                  <a:pt x="13936" y="12321"/>
                </a:lnTo>
                <a:lnTo>
                  <a:pt x="13991" y="12402"/>
                </a:lnTo>
                <a:lnTo>
                  <a:pt x="13996" y="12432"/>
                </a:lnTo>
                <a:lnTo>
                  <a:pt x="13991" y="12496"/>
                </a:lnTo>
                <a:lnTo>
                  <a:pt x="13991" y="12533"/>
                </a:lnTo>
                <a:lnTo>
                  <a:pt x="13981" y="12563"/>
                </a:lnTo>
                <a:lnTo>
                  <a:pt x="13986" y="12586"/>
                </a:lnTo>
                <a:lnTo>
                  <a:pt x="13996" y="12579"/>
                </a:lnTo>
                <a:lnTo>
                  <a:pt x="14013" y="12556"/>
                </a:lnTo>
                <a:lnTo>
                  <a:pt x="14028" y="12526"/>
                </a:lnTo>
                <a:lnTo>
                  <a:pt x="14035" y="12459"/>
                </a:lnTo>
                <a:lnTo>
                  <a:pt x="14090" y="12459"/>
                </a:lnTo>
                <a:lnTo>
                  <a:pt x="14137" y="12422"/>
                </a:lnTo>
                <a:lnTo>
                  <a:pt x="14165" y="12512"/>
                </a:lnTo>
                <a:lnTo>
                  <a:pt x="14160" y="12549"/>
                </a:lnTo>
                <a:lnTo>
                  <a:pt x="14236" y="12542"/>
                </a:lnTo>
                <a:lnTo>
                  <a:pt x="14259" y="12526"/>
                </a:lnTo>
                <a:lnTo>
                  <a:pt x="14291" y="12505"/>
                </a:lnTo>
                <a:lnTo>
                  <a:pt x="14328" y="12482"/>
                </a:lnTo>
                <a:lnTo>
                  <a:pt x="14362" y="12489"/>
                </a:lnTo>
                <a:lnTo>
                  <a:pt x="14405" y="12482"/>
                </a:lnTo>
                <a:lnTo>
                  <a:pt x="14455" y="12512"/>
                </a:lnTo>
                <a:lnTo>
                  <a:pt x="14472" y="12533"/>
                </a:lnTo>
                <a:lnTo>
                  <a:pt x="14492" y="12607"/>
                </a:lnTo>
                <a:lnTo>
                  <a:pt x="14569" y="12659"/>
                </a:lnTo>
                <a:lnTo>
                  <a:pt x="14569" y="12643"/>
                </a:lnTo>
                <a:lnTo>
                  <a:pt x="14618" y="12607"/>
                </a:lnTo>
                <a:lnTo>
                  <a:pt x="14700" y="12600"/>
                </a:lnTo>
                <a:lnTo>
                  <a:pt x="14656" y="12689"/>
                </a:lnTo>
                <a:lnTo>
                  <a:pt x="14678" y="12710"/>
                </a:lnTo>
                <a:lnTo>
                  <a:pt x="14668" y="12747"/>
                </a:lnTo>
                <a:lnTo>
                  <a:pt x="14705" y="12800"/>
                </a:lnTo>
                <a:lnTo>
                  <a:pt x="14765" y="12864"/>
                </a:lnTo>
                <a:lnTo>
                  <a:pt x="14787" y="12924"/>
                </a:lnTo>
                <a:lnTo>
                  <a:pt x="14782" y="12947"/>
                </a:lnTo>
                <a:lnTo>
                  <a:pt x="14799" y="12947"/>
                </a:lnTo>
                <a:lnTo>
                  <a:pt x="14859" y="12938"/>
                </a:lnTo>
                <a:lnTo>
                  <a:pt x="14913" y="12901"/>
                </a:lnTo>
                <a:lnTo>
                  <a:pt x="14945" y="12901"/>
                </a:lnTo>
                <a:lnTo>
                  <a:pt x="15037" y="12837"/>
                </a:lnTo>
                <a:lnTo>
                  <a:pt x="15077" y="12827"/>
                </a:lnTo>
                <a:lnTo>
                  <a:pt x="15082" y="12827"/>
                </a:lnTo>
                <a:lnTo>
                  <a:pt x="15082" y="12821"/>
                </a:lnTo>
                <a:lnTo>
                  <a:pt x="15092" y="12770"/>
                </a:lnTo>
                <a:lnTo>
                  <a:pt x="15119" y="12740"/>
                </a:lnTo>
                <a:lnTo>
                  <a:pt x="15240" y="12710"/>
                </a:lnTo>
                <a:lnTo>
                  <a:pt x="15387" y="12827"/>
                </a:lnTo>
                <a:lnTo>
                  <a:pt x="15535" y="13101"/>
                </a:lnTo>
                <a:lnTo>
                  <a:pt x="15736" y="13336"/>
                </a:lnTo>
                <a:lnTo>
                  <a:pt x="15786" y="13440"/>
                </a:lnTo>
                <a:lnTo>
                  <a:pt x="15786" y="13499"/>
                </a:lnTo>
                <a:lnTo>
                  <a:pt x="15786" y="13527"/>
                </a:lnTo>
                <a:lnTo>
                  <a:pt x="15781" y="13697"/>
                </a:lnTo>
                <a:lnTo>
                  <a:pt x="15747" y="13838"/>
                </a:lnTo>
                <a:lnTo>
                  <a:pt x="15726" y="13955"/>
                </a:lnTo>
                <a:lnTo>
                  <a:pt x="15764" y="13932"/>
                </a:lnTo>
                <a:lnTo>
                  <a:pt x="15801" y="13955"/>
                </a:lnTo>
                <a:lnTo>
                  <a:pt x="15818" y="13992"/>
                </a:lnTo>
                <a:lnTo>
                  <a:pt x="15835" y="13969"/>
                </a:lnTo>
                <a:lnTo>
                  <a:pt x="15873" y="14022"/>
                </a:lnTo>
                <a:lnTo>
                  <a:pt x="15878" y="14059"/>
                </a:lnTo>
                <a:lnTo>
                  <a:pt x="15862" y="14116"/>
                </a:lnTo>
                <a:lnTo>
                  <a:pt x="15823" y="14169"/>
                </a:lnTo>
                <a:lnTo>
                  <a:pt x="15781" y="14263"/>
                </a:lnTo>
                <a:lnTo>
                  <a:pt x="15791" y="14286"/>
                </a:lnTo>
                <a:lnTo>
                  <a:pt x="15862" y="14484"/>
                </a:lnTo>
                <a:lnTo>
                  <a:pt x="15890" y="14551"/>
                </a:lnTo>
                <a:lnTo>
                  <a:pt x="15905" y="14567"/>
                </a:lnTo>
                <a:lnTo>
                  <a:pt x="15900" y="14544"/>
                </a:lnTo>
                <a:lnTo>
                  <a:pt x="15960" y="14514"/>
                </a:lnTo>
                <a:lnTo>
                  <a:pt x="16047" y="14514"/>
                </a:lnTo>
                <a:lnTo>
                  <a:pt x="16004" y="14604"/>
                </a:lnTo>
                <a:lnTo>
                  <a:pt x="15999" y="14698"/>
                </a:lnTo>
                <a:lnTo>
                  <a:pt x="16004" y="14728"/>
                </a:lnTo>
                <a:lnTo>
                  <a:pt x="16009" y="14715"/>
                </a:lnTo>
                <a:lnTo>
                  <a:pt x="16031" y="14685"/>
                </a:lnTo>
                <a:lnTo>
                  <a:pt x="16140" y="14618"/>
                </a:lnTo>
                <a:lnTo>
                  <a:pt x="16053" y="14809"/>
                </a:lnTo>
                <a:lnTo>
                  <a:pt x="16074" y="14825"/>
                </a:lnTo>
                <a:lnTo>
                  <a:pt x="16096" y="15000"/>
                </a:lnTo>
                <a:lnTo>
                  <a:pt x="16128" y="15083"/>
                </a:lnTo>
                <a:lnTo>
                  <a:pt x="16173" y="15120"/>
                </a:lnTo>
                <a:lnTo>
                  <a:pt x="16265" y="15163"/>
                </a:lnTo>
                <a:lnTo>
                  <a:pt x="16272" y="15230"/>
                </a:lnTo>
                <a:lnTo>
                  <a:pt x="16314" y="15311"/>
                </a:lnTo>
                <a:lnTo>
                  <a:pt x="16353" y="15421"/>
                </a:lnTo>
                <a:lnTo>
                  <a:pt x="16369" y="15435"/>
                </a:lnTo>
                <a:lnTo>
                  <a:pt x="16401" y="15451"/>
                </a:lnTo>
                <a:lnTo>
                  <a:pt x="16428" y="15502"/>
                </a:lnTo>
                <a:lnTo>
                  <a:pt x="16423" y="15515"/>
                </a:lnTo>
                <a:lnTo>
                  <a:pt x="16473" y="15531"/>
                </a:lnTo>
                <a:lnTo>
                  <a:pt x="16537" y="15488"/>
                </a:lnTo>
                <a:lnTo>
                  <a:pt x="16560" y="15488"/>
                </a:lnTo>
                <a:lnTo>
                  <a:pt x="16592" y="15451"/>
                </a:lnTo>
                <a:lnTo>
                  <a:pt x="16604" y="15405"/>
                </a:lnTo>
                <a:lnTo>
                  <a:pt x="16614" y="15288"/>
                </a:lnTo>
                <a:lnTo>
                  <a:pt x="16647" y="15221"/>
                </a:lnTo>
                <a:lnTo>
                  <a:pt x="16674" y="15120"/>
                </a:lnTo>
                <a:lnTo>
                  <a:pt x="16681" y="15120"/>
                </a:lnTo>
                <a:lnTo>
                  <a:pt x="16681" y="15016"/>
                </a:lnTo>
                <a:lnTo>
                  <a:pt x="16708" y="14772"/>
                </a:lnTo>
                <a:lnTo>
                  <a:pt x="16708" y="14641"/>
                </a:lnTo>
                <a:lnTo>
                  <a:pt x="16691" y="14544"/>
                </a:lnTo>
                <a:lnTo>
                  <a:pt x="16681" y="14500"/>
                </a:lnTo>
                <a:lnTo>
                  <a:pt x="16641" y="14427"/>
                </a:lnTo>
                <a:lnTo>
                  <a:pt x="16468" y="13822"/>
                </a:lnTo>
                <a:lnTo>
                  <a:pt x="16445" y="13748"/>
                </a:lnTo>
                <a:lnTo>
                  <a:pt x="16428" y="13647"/>
                </a:lnTo>
                <a:lnTo>
                  <a:pt x="16418" y="13601"/>
                </a:lnTo>
                <a:lnTo>
                  <a:pt x="16408" y="13490"/>
                </a:lnTo>
                <a:lnTo>
                  <a:pt x="16440" y="13490"/>
                </a:lnTo>
                <a:lnTo>
                  <a:pt x="16391" y="13380"/>
                </a:lnTo>
                <a:lnTo>
                  <a:pt x="16314" y="13138"/>
                </a:lnTo>
                <a:lnTo>
                  <a:pt x="16255" y="12947"/>
                </a:lnTo>
                <a:lnTo>
                  <a:pt x="16222" y="12733"/>
                </a:lnTo>
                <a:lnTo>
                  <a:pt x="16205" y="12666"/>
                </a:lnTo>
                <a:lnTo>
                  <a:pt x="16178" y="12445"/>
                </a:lnTo>
                <a:lnTo>
                  <a:pt x="16168" y="12416"/>
                </a:lnTo>
                <a:lnTo>
                  <a:pt x="16113" y="12409"/>
                </a:lnTo>
                <a:lnTo>
                  <a:pt x="16031" y="12372"/>
                </a:lnTo>
                <a:lnTo>
                  <a:pt x="16014" y="12395"/>
                </a:lnTo>
                <a:lnTo>
                  <a:pt x="16014" y="12422"/>
                </a:lnTo>
                <a:lnTo>
                  <a:pt x="16019" y="12482"/>
                </a:lnTo>
                <a:lnTo>
                  <a:pt x="16014" y="12542"/>
                </a:lnTo>
                <a:lnTo>
                  <a:pt x="15999" y="12600"/>
                </a:lnTo>
                <a:lnTo>
                  <a:pt x="15965" y="12630"/>
                </a:lnTo>
                <a:lnTo>
                  <a:pt x="15932" y="12630"/>
                </a:lnTo>
                <a:lnTo>
                  <a:pt x="15905" y="12607"/>
                </a:lnTo>
                <a:lnTo>
                  <a:pt x="15895" y="12570"/>
                </a:lnTo>
                <a:lnTo>
                  <a:pt x="15895" y="12542"/>
                </a:lnTo>
                <a:lnTo>
                  <a:pt x="15883" y="12512"/>
                </a:lnTo>
                <a:lnTo>
                  <a:pt x="14891" y="12422"/>
                </a:lnTo>
                <a:lnTo>
                  <a:pt x="14891" y="12372"/>
                </a:lnTo>
                <a:lnTo>
                  <a:pt x="14853" y="12261"/>
                </a:lnTo>
                <a:lnTo>
                  <a:pt x="13926" y="12261"/>
                </a:lnTo>
                <a:close/>
                <a:moveTo>
                  <a:pt x="13745" y="12482"/>
                </a:moveTo>
                <a:lnTo>
                  <a:pt x="13745" y="12489"/>
                </a:lnTo>
                <a:lnTo>
                  <a:pt x="13718" y="12616"/>
                </a:lnTo>
                <a:lnTo>
                  <a:pt x="13735" y="12630"/>
                </a:lnTo>
                <a:lnTo>
                  <a:pt x="13740" y="12630"/>
                </a:lnTo>
                <a:lnTo>
                  <a:pt x="13778" y="12623"/>
                </a:lnTo>
                <a:lnTo>
                  <a:pt x="13790" y="12616"/>
                </a:lnTo>
                <a:lnTo>
                  <a:pt x="13783" y="12607"/>
                </a:lnTo>
                <a:lnTo>
                  <a:pt x="13773" y="12600"/>
                </a:lnTo>
                <a:lnTo>
                  <a:pt x="13751" y="12556"/>
                </a:lnTo>
                <a:lnTo>
                  <a:pt x="13751" y="12489"/>
                </a:lnTo>
                <a:lnTo>
                  <a:pt x="13745" y="12482"/>
                </a:lnTo>
                <a:close/>
                <a:moveTo>
                  <a:pt x="12922" y="12630"/>
                </a:moveTo>
                <a:lnTo>
                  <a:pt x="12895" y="12666"/>
                </a:lnTo>
                <a:lnTo>
                  <a:pt x="12878" y="12717"/>
                </a:lnTo>
                <a:lnTo>
                  <a:pt x="12905" y="12740"/>
                </a:lnTo>
                <a:lnTo>
                  <a:pt x="12932" y="12754"/>
                </a:lnTo>
                <a:lnTo>
                  <a:pt x="12987" y="12740"/>
                </a:lnTo>
                <a:lnTo>
                  <a:pt x="13031" y="12703"/>
                </a:lnTo>
                <a:lnTo>
                  <a:pt x="12999" y="12689"/>
                </a:lnTo>
                <a:lnTo>
                  <a:pt x="12965" y="12636"/>
                </a:lnTo>
                <a:lnTo>
                  <a:pt x="12922" y="12630"/>
                </a:lnTo>
                <a:close/>
                <a:moveTo>
                  <a:pt x="13572" y="12630"/>
                </a:moveTo>
                <a:lnTo>
                  <a:pt x="13527" y="12636"/>
                </a:lnTo>
                <a:lnTo>
                  <a:pt x="13549" y="12643"/>
                </a:lnTo>
                <a:lnTo>
                  <a:pt x="13560" y="12659"/>
                </a:lnTo>
                <a:lnTo>
                  <a:pt x="13631" y="12630"/>
                </a:lnTo>
                <a:lnTo>
                  <a:pt x="13614" y="12630"/>
                </a:lnTo>
                <a:lnTo>
                  <a:pt x="13577" y="12630"/>
                </a:lnTo>
                <a:lnTo>
                  <a:pt x="13572" y="12630"/>
                </a:lnTo>
                <a:close/>
                <a:moveTo>
                  <a:pt x="13178" y="12740"/>
                </a:moveTo>
                <a:lnTo>
                  <a:pt x="13156" y="12754"/>
                </a:lnTo>
                <a:lnTo>
                  <a:pt x="13151" y="12754"/>
                </a:lnTo>
                <a:lnTo>
                  <a:pt x="13123" y="12791"/>
                </a:lnTo>
                <a:lnTo>
                  <a:pt x="13101" y="12807"/>
                </a:lnTo>
                <a:lnTo>
                  <a:pt x="13108" y="12821"/>
                </a:lnTo>
                <a:lnTo>
                  <a:pt x="13128" y="12827"/>
                </a:lnTo>
                <a:lnTo>
                  <a:pt x="13135" y="12791"/>
                </a:lnTo>
                <a:lnTo>
                  <a:pt x="13178" y="12740"/>
                </a:lnTo>
                <a:close/>
                <a:moveTo>
                  <a:pt x="13445" y="12754"/>
                </a:moveTo>
                <a:lnTo>
                  <a:pt x="13396" y="12784"/>
                </a:lnTo>
                <a:lnTo>
                  <a:pt x="13408" y="12850"/>
                </a:lnTo>
                <a:lnTo>
                  <a:pt x="13401" y="12931"/>
                </a:lnTo>
                <a:lnTo>
                  <a:pt x="13391" y="12938"/>
                </a:lnTo>
                <a:lnTo>
                  <a:pt x="13369" y="12984"/>
                </a:lnTo>
                <a:lnTo>
                  <a:pt x="13359" y="13115"/>
                </a:lnTo>
                <a:lnTo>
                  <a:pt x="13435" y="13005"/>
                </a:lnTo>
                <a:lnTo>
                  <a:pt x="13445" y="12961"/>
                </a:lnTo>
                <a:lnTo>
                  <a:pt x="13451" y="12961"/>
                </a:lnTo>
                <a:lnTo>
                  <a:pt x="13462" y="12938"/>
                </a:lnTo>
                <a:lnTo>
                  <a:pt x="13468" y="12887"/>
                </a:lnTo>
                <a:lnTo>
                  <a:pt x="13478" y="12844"/>
                </a:lnTo>
                <a:lnTo>
                  <a:pt x="13473" y="12850"/>
                </a:lnTo>
                <a:lnTo>
                  <a:pt x="13468" y="12807"/>
                </a:lnTo>
                <a:lnTo>
                  <a:pt x="13445" y="12754"/>
                </a:lnTo>
                <a:close/>
                <a:moveTo>
                  <a:pt x="12278" y="12947"/>
                </a:moveTo>
                <a:lnTo>
                  <a:pt x="12251" y="12961"/>
                </a:lnTo>
                <a:lnTo>
                  <a:pt x="12228" y="12984"/>
                </a:lnTo>
                <a:lnTo>
                  <a:pt x="12240" y="12998"/>
                </a:lnTo>
                <a:lnTo>
                  <a:pt x="12268" y="12984"/>
                </a:lnTo>
                <a:lnTo>
                  <a:pt x="12295" y="12984"/>
                </a:lnTo>
                <a:lnTo>
                  <a:pt x="12278" y="12947"/>
                </a:lnTo>
                <a:close/>
                <a:moveTo>
                  <a:pt x="11192" y="12998"/>
                </a:moveTo>
                <a:lnTo>
                  <a:pt x="11177" y="13035"/>
                </a:lnTo>
                <a:lnTo>
                  <a:pt x="11144" y="13035"/>
                </a:lnTo>
                <a:lnTo>
                  <a:pt x="11149" y="13071"/>
                </a:lnTo>
                <a:lnTo>
                  <a:pt x="11165" y="13101"/>
                </a:lnTo>
                <a:lnTo>
                  <a:pt x="11187" y="13152"/>
                </a:lnTo>
                <a:lnTo>
                  <a:pt x="11192" y="13122"/>
                </a:lnTo>
                <a:lnTo>
                  <a:pt x="11204" y="13115"/>
                </a:lnTo>
                <a:lnTo>
                  <a:pt x="11165" y="13094"/>
                </a:lnTo>
                <a:lnTo>
                  <a:pt x="11199" y="13005"/>
                </a:lnTo>
                <a:lnTo>
                  <a:pt x="11192" y="12998"/>
                </a:lnTo>
                <a:close/>
                <a:moveTo>
                  <a:pt x="10473" y="13794"/>
                </a:moveTo>
                <a:lnTo>
                  <a:pt x="10473" y="13801"/>
                </a:lnTo>
                <a:lnTo>
                  <a:pt x="10478" y="13801"/>
                </a:lnTo>
                <a:lnTo>
                  <a:pt x="10473" y="13794"/>
                </a:lnTo>
                <a:close/>
                <a:moveTo>
                  <a:pt x="15719" y="13992"/>
                </a:moveTo>
                <a:lnTo>
                  <a:pt x="15714" y="14043"/>
                </a:lnTo>
                <a:lnTo>
                  <a:pt x="15726" y="14072"/>
                </a:lnTo>
                <a:lnTo>
                  <a:pt x="15741" y="14079"/>
                </a:lnTo>
                <a:lnTo>
                  <a:pt x="15747" y="14079"/>
                </a:lnTo>
                <a:lnTo>
                  <a:pt x="15747" y="14052"/>
                </a:lnTo>
                <a:lnTo>
                  <a:pt x="15736" y="14036"/>
                </a:lnTo>
                <a:lnTo>
                  <a:pt x="15719" y="13992"/>
                </a:lnTo>
                <a:close/>
                <a:moveTo>
                  <a:pt x="10292" y="14072"/>
                </a:moveTo>
                <a:lnTo>
                  <a:pt x="10277" y="14079"/>
                </a:lnTo>
                <a:lnTo>
                  <a:pt x="10255" y="14079"/>
                </a:lnTo>
                <a:lnTo>
                  <a:pt x="10277" y="14116"/>
                </a:lnTo>
                <a:lnTo>
                  <a:pt x="10292" y="14072"/>
                </a:lnTo>
                <a:close/>
                <a:moveTo>
                  <a:pt x="15801" y="14072"/>
                </a:moveTo>
                <a:lnTo>
                  <a:pt x="15796" y="14102"/>
                </a:lnTo>
                <a:lnTo>
                  <a:pt x="15813" y="14079"/>
                </a:lnTo>
                <a:lnTo>
                  <a:pt x="15801" y="14072"/>
                </a:lnTo>
                <a:close/>
                <a:moveTo>
                  <a:pt x="2891" y="15428"/>
                </a:moveTo>
                <a:lnTo>
                  <a:pt x="2859" y="15465"/>
                </a:lnTo>
                <a:lnTo>
                  <a:pt x="2836" y="15502"/>
                </a:lnTo>
                <a:lnTo>
                  <a:pt x="2814" y="15561"/>
                </a:lnTo>
                <a:lnTo>
                  <a:pt x="2799" y="15582"/>
                </a:lnTo>
                <a:lnTo>
                  <a:pt x="2772" y="15626"/>
                </a:lnTo>
                <a:lnTo>
                  <a:pt x="2738" y="15663"/>
                </a:lnTo>
                <a:lnTo>
                  <a:pt x="2727" y="15672"/>
                </a:lnTo>
                <a:lnTo>
                  <a:pt x="2678" y="15672"/>
                </a:lnTo>
                <a:lnTo>
                  <a:pt x="2673" y="15679"/>
                </a:lnTo>
                <a:lnTo>
                  <a:pt x="2663" y="15686"/>
                </a:lnTo>
                <a:lnTo>
                  <a:pt x="2623" y="15686"/>
                </a:lnTo>
                <a:lnTo>
                  <a:pt x="2613" y="15699"/>
                </a:lnTo>
                <a:lnTo>
                  <a:pt x="2596" y="15709"/>
                </a:lnTo>
                <a:lnTo>
                  <a:pt x="2591" y="15709"/>
                </a:lnTo>
                <a:lnTo>
                  <a:pt x="2586" y="15693"/>
                </a:lnTo>
                <a:lnTo>
                  <a:pt x="2596" y="15679"/>
                </a:lnTo>
                <a:lnTo>
                  <a:pt x="2608" y="15672"/>
                </a:lnTo>
                <a:lnTo>
                  <a:pt x="2608" y="15656"/>
                </a:lnTo>
                <a:lnTo>
                  <a:pt x="2601" y="15649"/>
                </a:lnTo>
                <a:lnTo>
                  <a:pt x="2591" y="15649"/>
                </a:lnTo>
                <a:lnTo>
                  <a:pt x="2553" y="15686"/>
                </a:lnTo>
                <a:lnTo>
                  <a:pt x="2509" y="15752"/>
                </a:lnTo>
                <a:lnTo>
                  <a:pt x="2519" y="15752"/>
                </a:lnTo>
                <a:lnTo>
                  <a:pt x="2541" y="15796"/>
                </a:lnTo>
                <a:lnTo>
                  <a:pt x="2581" y="15796"/>
                </a:lnTo>
                <a:lnTo>
                  <a:pt x="2547" y="15819"/>
                </a:lnTo>
                <a:lnTo>
                  <a:pt x="2531" y="15810"/>
                </a:lnTo>
                <a:lnTo>
                  <a:pt x="2526" y="15833"/>
                </a:lnTo>
                <a:lnTo>
                  <a:pt x="2526" y="15863"/>
                </a:lnTo>
                <a:lnTo>
                  <a:pt x="2526" y="15893"/>
                </a:lnTo>
                <a:lnTo>
                  <a:pt x="2526" y="15913"/>
                </a:lnTo>
                <a:lnTo>
                  <a:pt x="2519" y="15893"/>
                </a:lnTo>
                <a:lnTo>
                  <a:pt x="2499" y="15893"/>
                </a:lnTo>
                <a:lnTo>
                  <a:pt x="2509" y="15840"/>
                </a:lnTo>
                <a:lnTo>
                  <a:pt x="2499" y="15833"/>
                </a:lnTo>
                <a:lnTo>
                  <a:pt x="2514" y="15789"/>
                </a:lnTo>
                <a:lnTo>
                  <a:pt x="2504" y="15782"/>
                </a:lnTo>
                <a:lnTo>
                  <a:pt x="2499" y="15782"/>
                </a:lnTo>
                <a:lnTo>
                  <a:pt x="2444" y="15840"/>
                </a:lnTo>
                <a:lnTo>
                  <a:pt x="2444" y="15847"/>
                </a:lnTo>
                <a:lnTo>
                  <a:pt x="2405" y="15900"/>
                </a:lnTo>
                <a:lnTo>
                  <a:pt x="2340" y="15930"/>
                </a:lnTo>
                <a:lnTo>
                  <a:pt x="2323" y="15943"/>
                </a:lnTo>
                <a:lnTo>
                  <a:pt x="2301" y="15957"/>
                </a:lnTo>
                <a:lnTo>
                  <a:pt x="2296" y="15957"/>
                </a:lnTo>
                <a:lnTo>
                  <a:pt x="2301" y="15950"/>
                </a:lnTo>
                <a:lnTo>
                  <a:pt x="2318" y="15937"/>
                </a:lnTo>
                <a:lnTo>
                  <a:pt x="2328" y="15920"/>
                </a:lnTo>
                <a:lnTo>
                  <a:pt x="2335" y="15913"/>
                </a:lnTo>
                <a:lnTo>
                  <a:pt x="2335" y="15907"/>
                </a:lnTo>
                <a:lnTo>
                  <a:pt x="2328" y="15900"/>
                </a:lnTo>
                <a:lnTo>
                  <a:pt x="2323" y="15884"/>
                </a:lnTo>
                <a:lnTo>
                  <a:pt x="2313" y="15907"/>
                </a:lnTo>
                <a:lnTo>
                  <a:pt x="2301" y="15930"/>
                </a:lnTo>
                <a:lnTo>
                  <a:pt x="2274" y="15987"/>
                </a:lnTo>
                <a:lnTo>
                  <a:pt x="2209" y="16128"/>
                </a:lnTo>
                <a:lnTo>
                  <a:pt x="2192" y="16187"/>
                </a:lnTo>
                <a:lnTo>
                  <a:pt x="2187" y="16252"/>
                </a:lnTo>
                <a:lnTo>
                  <a:pt x="2182" y="16282"/>
                </a:lnTo>
                <a:lnTo>
                  <a:pt x="2182" y="16275"/>
                </a:lnTo>
                <a:lnTo>
                  <a:pt x="2177" y="16298"/>
                </a:lnTo>
                <a:lnTo>
                  <a:pt x="2144" y="16371"/>
                </a:lnTo>
                <a:lnTo>
                  <a:pt x="2110" y="16422"/>
                </a:lnTo>
                <a:lnTo>
                  <a:pt x="2083" y="16452"/>
                </a:lnTo>
                <a:lnTo>
                  <a:pt x="2068" y="16459"/>
                </a:lnTo>
                <a:lnTo>
                  <a:pt x="2008" y="16473"/>
                </a:lnTo>
                <a:lnTo>
                  <a:pt x="1991" y="16482"/>
                </a:lnTo>
                <a:lnTo>
                  <a:pt x="1941" y="16489"/>
                </a:lnTo>
                <a:lnTo>
                  <a:pt x="1865" y="16482"/>
                </a:lnTo>
                <a:lnTo>
                  <a:pt x="1872" y="16519"/>
                </a:lnTo>
                <a:lnTo>
                  <a:pt x="1860" y="16606"/>
                </a:lnTo>
                <a:lnTo>
                  <a:pt x="1849" y="16666"/>
                </a:lnTo>
                <a:lnTo>
                  <a:pt x="1844" y="16680"/>
                </a:lnTo>
                <a:lnTo>
                  <a:pt x="1832" y="16694"/>
                </a:lnTo>
                <a:lnTo>
                  <a:pt x="1822" y="16687"/>
                </a:lnTo>
                <a:lnTo>
                  <a:pt x="1832" y="16666"/>
                </a:lnTo>
                <a:lnTo>
                  <a:pt x="1822" y="16673"/>
                </a:lnTo>
                <a:lnTo>
                  <a:pt x="1805" y="16694"/>
                </a:lnTo>
                <a:lnTo>
                  <a:pt x="1827" y="16710"/>
                </a:lnTo>
                <a:lnTo>
                  <a:pt x="1844" y="16717"/>
                </a:lnTo>
                <a:lnTo>
                  <a:pt x="1860" y="16730"/>
                </a:lnTo>
                <a:lnTo>
                  <a:pt x="1887" y="16776"/>
                </a:lnTo>
                <a:lnTo>
                  <a:pt x="1947" y="16820"/>
                </a:lnTo>
                <a:lnTo>
                  <a:pt x="2083" y="16988"/>
                </a:lnTo>
                <a:lnTo>
                  <a:pt x="2105" y="17041"/>
                </a:lnTo>
                <a:lnTo>
                  <a:pt x="2122" y="17115"/>
                </a:lnTo>
                <a:lnTo>
                  <a:pt x="2132" y="17145"/>
                </a:lnTo>
                <a:lnTo>
                  <a:pt x="2155" y="17182"/>
                </a:lnTo>
                <a:lnTo>
                  <a:pt x="2209" y="17209"/>
                </a:lnTo>
                <a:lnTo>
                  <a:pt x="2236" y="17209"/>
                </a:lnTo>
                <a:lnTo>
                  <a:pt x="2253" y="17218"/>
                </a:lnTo>
                <a:lnTo>
                  <a:pt x="2269" y="17188"/>
                </a:lnTo>
                <a:lnTo>
                  <a:pt x="2269" y="17202"/>
                </a:lnTo>
                <a:lnTo>
                  <a:pt x="2269" y="17218"/>
                </a:lnTo>
                <a:lnTo>
                  <a:pt x="2313" y="17209"/>
                </a:lnTo>
                <a:lnTo>
                  <a:pt x="2340" y="17218"/>
                </a:lnTo>
                <a:lnTo>
                  <a:pt x="2351" y="17232"/>
                </a:lnTo>
                <a:lnTo>
                  <a:pt x="2340" y="17255"/>
                </a:lnTo>
                <a:lnTo>
                  <a:pt x="2323" y="17299"/>
                </a:lnTo>
                <a:lnTo>
                  <a:pt x="2323" y="17336"/>
                </a:lnTo>
                <a:lnTo>
                  <a:pt x="2340" y="17356"/>
                </a:lnTo>
                <a:lnTo>
                  <a:pt x="2351" y="17379"/>
                </a:lnTo>
                <a:lnTo>
                  <a:pt x="2368" y="17393"/>
                </a:lnTo>
                <a:lnTo>
                  <a:pt x="2405" y="17356"/>
                </a:lnTo>
                <a:lnTo>
                  <a:pt x="2427" y="17349"/>
                </a:lnTo>
                <a:lnTo>
                  <a:pt x="2449" y="17373"/>
                </a:lnTo>
                <a:lnTo>
                  <a:pt x="2477" y="17373"/>
                </a:lnTo>
                <a:lnTo>
                  <a:pt x="2487" y="17386"/>
                </a:lnTo>
                <a:lnTo>
                  <a:pt x="2492" y="17409"/>
                </a:lnTo>
                <a:lnTo>
                  <a:pt x="2492" y="17439"/>
                </a:lnTo>
                <a:lnTo>
                  <a:pt x="2449" y="17453"/>
                </a:lnTo>
                <a:lnTo>
                  <a:pt x="2432" y="17446"/>
                </a:lnTo>
                <a:lnTo>
                  <a:pt x="2405" y="17416"/>
                </a:lnTo>
                <a:lnTo>
                  <a:pt x="2395" y="17409"/>
                </a:lnTo>
                <a:lnTo>
                  <a:pt x="2373" y="17409"/>
                </a:lnTo>
                <a:lnTo>
                  <a:pt x="2345" y="17423"/>
                </a:lnTo>
                <a:lnTo>
                  <a:pt x="2313" y="17386"/>
                </a:lnTo>
                <a:lnTo>
                  <a:pt x="2296" y="17349"/>
                </a:lnTo>
                <a:lnTo>
                  <a:pt x="2301" y="17306"/>
                </a:lnTo>
                <a:lnTo>
                  <a:pt x="2291" y="17299"/>
                </a:lnTo>
                <a:lnTo>
                  <a:pt x="2281" y="17255"/>
                </a:lnTo>
                <a:lnTo>
                  <a:pt x="2269" y="17246"/>
                </a:lnTo>
                <a:lnTo>
                  <a:pt x="2259" y="17255"/>
                </a:lnTo>
                <a:lnTo>
                  <a:pt x="2241" y="17269"/>
                </a:lnTo>
                <a:lnTo>
                  <a:pt x="2247" y="17299"/>
                </a:lnTo>
                <a:lnTo>
                  <a:pt x="2253" y="17320"/>
                </a:lnTo>
                <a:lnTo>
                  <a:pt x="2269" y="17320"/>
                </a:lnTo>
                <a:lnTo>
                  <a:pt x="2281" y="17336"/>
                </a:lnTo>
                <a:lnTo>
                  <a:pt x="2313" y="17409"/>
                </a:lnTo>
                <a:lnTo>
                  <a:pt x="2308" y="17439"/>
                </a:lnTo>
                <a:lnTo>
                  <a:pt x="2318" y="17453"/>
                </a:lnTo>
                <a:lnTo>
                  <a:pt x="2351" y="17439"/>
                </a:lnTo>
                <a:lnTo>
                  <a:pt x="2395" y="17467"/>
                </a:lnTo>
                <a:lnTo>
                  <a:pt x="2400" y="17483"/>
                </a:lnTo>
                <a:lnTo>
                  <a:pt x="2405" y="17520"/>
                </a:lnTo>
                <a:lnTo>
                  <a:pt x="2400" y="17504"/>
                </a:lnTo>
                <a:lnTo>
                  <a:pt x="2390" y="17513"/>
                </a:lnTo>
                <a:lnTo>
                  <a:pt x="2373" y="17504"/>
                </a:lnTo>
                <a:lnTo>
                  <a:pt x="2363" y="17490"/>
                </a:lnTo>
                <a:lnTo>
                  <a:pt x="2351" y="17497"/>
                </a:lnTo>
                <a:lnTo>
                  <a:pt x="2323" y="17564"/>
                </a:lnTo>
                <a:lnTo>
                  <a:pt x="2313" y="17570"/>
                </a:lnTo>
                <a:lnTo>
                  <a:pt x="2286" y="17564"/>
                </a:lnTo>
                <a:lnTo>
                  <a:pt x="2247" y="17570"/>
                </a:lnTo>
                <a:lnTo>
                  <a:pt x="2231" y="17570"/>
                </a:lnTo>
                <a:lnTo>
                  <a:pt x="2214" y="17557"/>
                </a:lnTo>
                <a:lnTo>
                  <a:pt x="2182" y="17564"/>
                </a:lnTo>
                <a:lnTo>
                  <a:pt x="2127" y="17564"/>
                </a:lnTo>
                <a:lnTo>
                  <a:pt x="2090" y="17520"/>
                </a:lnTo>
                <a:lnTo>
                  <a:pt x="2095" y="17504"/>
                </a:lnTo>
                <a:lnTo>
                  <a:pt x="2100" y="17497"/>
                </a:lnTo>
                <a:lnTo>
                  <a:pt x="2100" y="17467"/>
                </a:lnTo>
                <a:lnTo>
                  <a:pt x="2110" y="17423"/>
                </a:lnTo>
                <a:lnTo>
                  <a:pt x="2110" y="17409"/>
                </a:lnTo>
                <a:lnTo>
                  <a:pt x="2105" y="17402"/>
                </a:lnTo>
                <a:lnTo>
                  <a:pt x="2100" y="17393"/>
                </a:lnTo>
                <a:lnTo>
                  <a:pt x="2110" y="17393"/>
                </a:lnTo>
                <a:lnTo>
                  <a:pt x="2127" y="17393"/>
                </a:lnTo>
                <a:lnTo>
                  <a:pt x="2117" y="17379"/>
                </a:lnTo>
                <a:lnTo>
                  <a:pt x="2083" y="17379"/>
                </a:lnTo>
                <a:lnTo>
                  <a:pt x="2040" y="17386"/>
                </a:lnTo>
                <a:lnTo>
                  <a:pt x="2018" y="17402"/>
                </a:lnTo>
                <a:lnTo>
                  <a:pt x="1974" y="17446"/>
                </a:lnTo>
                <a:lnTo>
                  <a:pt x="1959" y="17446"/>
                </a:lnTo>
                <a:lnTo>
                  <a:pt x="1943" y="17451"/>
                </a:lnTo>
                <a:lnTo>
                  <a:pt x="1947" y="17446"/>
                </a:lnTo>
                <a:lnTo>
                  <a:pt x="1947" y="17439"/>
                </a:lnTo>
                <a:lnTo>
                  <a:pt x="1926" y="17453"/>
                </a:lnTo>
                <a:lnTo>
                  <a:pt x="1914" y="17467"/>
                </a:lnTo>
                <a:lnTo>
                  <a:pt x="1899" y="17483"/>
                </a:lnTo>
                <a:lnTo>
                  <a:pt x="1892" y="17490"/>
                </a:lnTo>
                <a:lnTo>
                  <a:pt x="1887" y="17504"/>
                </a:lnTo>
                <a:lnTo>
                  <a:pt x="1914" y="17534"/>
                </a:lnTo>
                <a:lnTo>
                  <a:pt x="1909" y="17541"/>
                </a:lnTo>
                <a:lnTo>
                  <a:pt x="1904" y="17550"/>
                </a:lnTo>
                <a:lnTo>
                  <a:pt x="1892" y="17557"/>
                </a:lnTo>
                <a:lnTo>
                  <a:pt x="1860" y="17557"/>
                </a:lnTo>
                <a:lnTo>
                  <a:pt x="1855" y="17557"/>
                </a:lnTo>
                <a:lnTo>
                  <a:pt x="1838" y="17541"/>
                </a:lnTo>
                <a:lnTo>
                  <a:pt x="1817" y="17550"/>
                </a:lnTo>
                <a:lnTo>
                  <a:pt x="1800" y="17564"/>
                </a:lnTo>
                <a:lnTo>
                  <a:pt x="1778" y="17577"/>
                </a:lnTo>
                <a:lnTo>
                  <a:pt x="1763" y="17607"/>
                </a:lnTo>
                <a:lnTo>
                  <a:pt x="1751" y="17630"/>
                </a:lnTo>
                <a:lnTo>
                  <a:pt x="1745" y="17637"/>
                </a:lnTo>
                <a:lnTo>
                  <a:pt x="1713" y="17644"/>
                </a:lnTo>
                <a:lnTo>
                  <a:pt x="1696" y="17681"/>
                </a:lnTo>
                <a:lnTo>
                  <a:pt x="1664" y="17711"/>
                </a:lnTo>
                <a:lnTo>
                  <a:pt x="1664" y="17697"/>
                </a:lnTo>
                <a:lnTo>
                  <a:pt x="1664" y="17681"/>
                </a:lnTo>
                <a:lnTo>
                  <a:pt x="1653" y="17688"/>
                </a:lnTo>
                <a:lnTo>
                  <a:pt x="1641" y="17711"/>
                </a:lnTo>
                <a:lnTo>
                  <a:pt x="1647" y="17734"/>
                </a:lnTo>
                <a:lnTo>
                  <a:pt x="1653" y="17741"/>
                </a:lnTo>
                <a:lnTo>
                  <a:pt x="1713" y="17791"/>
                </a:lnTo>
                <a:lnTo>
                  <a:pt x="1790" y="17821"/>
                </a:lnTo>
                <a:lnTo>
                  <a:pt x="1795" y="17814"/>
                </a:lnTo>
                <a:lnTo>
                  <a:pt x="1838" y="17828"/>
                </a:lnTo>
                <a:lnTo>
                  <a:pt x="1844" y="17835"/>
                </a:lnTo>
                <a:lnTo>
                  <a:pt x="1849" y="17844"/>
                </a:lnTo>
                <a:lnTo>
                  <a:pt x="1832" y="17835"/>
                </a:lnTo>
                <a:lnTo>
                  <a:pt x="1817" y="17844"/>
                </a:lnTo>
                <a:lnTo>
                  <a:pt x="1805" y="17872"/>
                </a:lnTo>
                <a:lnTo>
                  <a:pt x="1783" y="17881"/>
                </a:lnTo>
                <a:lnTo>
                  <a:pt x="1773" y="17872"/>
                </a:lnTo>
                <a:lnTo>
                  <a:pt x="1768" y="17865"/>
                </a:lnTo>
                <a:lnTo>
                  <a:pt x="1778" y="17888"/>
                </a:lnTo>
                <a:lnTo>
                  <a:pt x="1805" y="17939"/>
                </a:lnTo>
                <a:lnTo>
                  <a:pt x="1822" y="17946"/>
                </a:lnTo>
                <a:lnTo>
                  <a:pt x="1822" y="17982"/>
                </a:lnTo>
                <a:lnTo>
                  <a:pt x="1817" y="17992"/>
                </a:lnTo>
                <a:lnTo>
                  <a:pt x="1817" y="18012"/>
                </a:lnTo>
                <a:lnTo>
                  <a:pt x="1832" y="18049"/>
                </a:lnTo>
                <a:lnTo>
                  <a:pt x="1855" y="18065"/>
                </a:lnTo>
                <a:lnTo>
                  <a:pt x="1931" y="18086"/>
                </a:lnTo>
                <a:lnTo>
                  <a:pt x="1964" y="18102"/>
                </a:lnTo>
                <a:lnTo>
                  <a:pt x="1981" y="18109"/>
                </a:lnTo>
                <a:lnTo>
                  <a:pt x="1991" y="18109"/>
                </a:lnTo>
                <a:lnTo>
                  <a:pt x="1996" y="18102"/>
                </a:lnTo>
                <a:lnTo>
                  <a:pt x="2001" y="18093"/>
                </a:lnTo>
                <a:lnTo>
                  <a:pt x="2008" y="18086"/>
                </a:lnTo>
                <a:lnTo>
                  <a:pt x="2013" y="18086"/>
                </a:lnTo>
                <a:lnTo>
                  <a:pt x="2018" y="18093"/>
                </a:lnTo>
                <a:lnTo>
                  <a:pt x="2063" y="18072"/>
                </a:lnTo>
                <a:lnTo>
                  <a:pt x="2122" y="18072"/>
                </a:lnTo>
                <a:lnTo>
                  <a:pt x="2144" y="18086"/>
                </a:lnTo>
                <a:lnTo>
                  <a:pt x="2165" y="18109"/>
                </a:lnTo>
                <a:lnTo>
                  <a:pt x="2177" y="18123"/>
                </a:lnTo>
                <a:lnTo>
                  <a:pt x="2182" y="18109"/>
                </a:lnTo>
                <a:lnTo>
                  <a:pt x="2187" y="18093"/>
                </a:lnTo>
                <a:lnTo>
                  <a:pt x="2177" y="18086"/>
                </a:lnTo>
                <a:lnTo>
                  <a:pt x="2172" y="18079"/>
                </a:lnTo>
                <a:lnTo>
                  <a:pt x="2165" y="18065"/>
                </a:lnTo>
                <a:lnTo>
                  <a:pt x="2177" y="18049"/>
                </a:lnTo>
                <a:lnTo>
                  <a:pt x="2209" y="18093"/>
                </a:lnTo>
                <a:lnTo>
                  <a:pt x="2214" y="18139"/>
                </a:lnTo>
                <a:lnTo>
                  <a:pt x="2226" y="18139"/>
                </a:lnTo>
                <a:lnTo>
                  <a:pt x="2231" y="18116"/>
                </a:lnTo>
                <a:lnTo>
                  <a:pt x="2264" y="18065"/>
                </a:lnTo>
                <a:lnTo>
                  <a:pt x="2281" y="18042"/>
                </a:lnTo>
                <a:lnTo>
                  <a:pt x="2313" y="18019"/>
                </a:lnTo>
                <a:lnTo>
                  <a:pt x="2323" y="17998"/>
                </a:lnTo>
                <a:lnTo>
                  <a:pt x="2335" y="18005"/>
                </a:lnTo>
                <a:lnTo>
                  <a:pt x="2351" y="18005"/>
                </a:lnTo>
                <a:lnTo>
                  <a:pt x="2378" y="17962"/>
                </a:lnTo>
                <a:lnTo>
                  <a:pt x="2383" y="17962"/>
                </a:lnTo>
                <a:lnTo>
                  <a:pt x="2390" y="17969"/>
                </a:lnTo>
                <a:lnTo>
                  <a:pt x="2400" y="17992"/>
                </a:lnTo>
                <a:lnTo>
                  <a:pt x="2410" y="18005"/>
                </a:lnTo>
                <a:lnTo>
                  <a:pt x="2417" y="18019"/>
                </a:lnTo>
                <a:lnTo>
                  <a:pt x="2417" y="18042"/>
                </a:lnTo>
                <a:lnTo>
                  <a:pt x="2410" y="18065"/>
                </a:lnTo>
                <a:lnTo>
                  <a:pt x="2405" y="18079"/>
                </a:lnTo>
                <a:lnTo>
                  <a:pt x="2395" y="18093"/>
                </a:lnTo>
                <a:lnTo>
                  <a:pt x="2378" y="18102"/>
                </a:lnTo>
                <a:lnTo>
                  <a:pt x="2356" y="18102"/>
                </a:lnTo>
                <a:lnTo>
                  <a:pt x="2351" y="18130"/>
                </a:lnTo>
                <a:lnTo>
                  <a:pt x="2363" y="18130"/>
                </a:lnTo>
                <a:lnTo>
                  <a:pt x="2378" y="18146"/>
                </a:lnTo>
                <a:lnTo>
                  <a:pt x="2405" y="18196"/>
                </a:lnTo>
                <a:lnTo>
                  <a:pt x="2417" y="18270"/>
                </a:lnTo>
                <a:lnTo>
                  <a:pt x="2422" y="18300"/>
                </a:lnTo>
                <a:lnTo>
                  <a:pt x="2427" y="18337"/>
                </a:lnTo>
                <a:lnTo>
                  <a:pt x="2422" y="18367"/>
                </a:lnTo>
                <a:lnTo>
                  <a:pt x="2410" y="18387"/>
                </a:lnTo>
                <a:lnTo>
                  <a:pt x="2395" y="18417"/>
                </a:lnTo>
                <a:lnTo>
                  <a:pt x="2378" y="18440"/>
                </a:lnTo>
                <a:lnTo>
                  <a:pt x="2351" y="18447"/>
                </a:lnTo>
                <a:lnTo>
                  <a:pt x="2301" y="18454"/>
                </a:lnTo>
                <a:lnTo>
                  <a:pt x="2291" y="18447"/>
                </a:lnTo>
                <a:lnTo>
                  <a:pt x="2286" y="18424"/>
                </a:lnTo>
                <a:lnTo>
                  <a:pt x="2274" y="18424"/>
                </a:lnTo>
                <a:lnTo>
                  <a:pt x="2264" y="18433"/>
                </a:lnTo>
                <a:lnTo>
                  <a:pt x="2259" y="18454"/>
                </a:lnTo>
                <a:lnTo>
                  <a:pt x="2231" y="18514"/>
                </a:lnTo>
                <a:lnTo>
                  <a:pt x="2209" y="18535"/>
                </a:lnTo>
                <a:lnTo>
                  <a:pt x="2192" y="18565"/>
                </a:lnTo>
                <a:lnTo>
                  <a:pt x="2182" y="18581"/>
                </a:lnTo>
                <a:lnTo>
                  <a:pt x="2160" y="18588"/>
                </a:lnTo>
                <a:lnTo>
                  <a:pt x="2155" y="18588"/>
                </a:lnTo>
                <a:lnTo>
                  <a:pt x="2149" y="18571"/>
                </a:lnTo>
                <a:lnTo>
                  <a:pt x="2138" y="18565"/>
                </a:lnTo>
                <a:lnTo>
                  <a:pt x="2122" y="18581"/>
                </a:lnTo>
                <a:lnTo>
                  <a:pt x="2110" y="18595"/>
                </a:lnTo>
                <a:lnTo>
                  <a:pt x="2110" y="18588"/>
                </a:lnTo>
                <a:lnTo>
                  <a:pt x="2110" y="18581"/>
                </a:lnTo>
                <a:lnTo>
                  <a:pt x="2117" y="18571"/>
                </a:lnTo>
                <a:lnTo>
                  <a:pt x="2122" y="18565"/>
                </a:lnTo>
                <a:lnTo>
                  <a:pt x="2122" y="18558"/>
                </a:lnTo>
                <a:lnTo>
                  <a:pt x="2110" y="18535"/>
                </a:lnTo>
                <a:lnTo>
                  <a:pt x="2090" y="18521"/>
                </a:lnTo>
                <a:lnTo>
                  <a:pt x="2073" y="18514"/>
                </a:lnTo>
                <a:lnTo>
                  <a:pt x="2040" y="18528"/>
                </a:lnTo>
                <a:lnTo>
                  <a:pt x="2035" y="18535"/>
                </a:lnTo>
                <a:lnTo>
                  <a:pt x="2028" y="18551"/>
                </a:lnTo>
                <a:lnTo>
                  <a:pt x="2045" y="18571"/>
                </a:lnTo>
                <a:lnTo>
                  <a:pt x="2045" y="18581"/>
                </a:lnTo>
                <a:lnTo>
                  <a:pt x="2040" y="18581"/>
                </a:lnTo>
                <a:lnTo>
                  <a:pt x="2013" y="18588"/>
                </a:lnTo>
                <a:lnTo>
                  <a:pt x="2001" y="18601"/>
                </a:lnTo>
                <a:lnTo>
                  <a:pt x="1996" y="18618"/>
                </a:lnTo>
                <a:lnTo>
                  <a:pt x="1991" y="18654"/>
                </a:lnTo>
                <a:lnTo>
                  <a:pt x="1996" y="18691"/>
                </a:lnTo>
                <a:lnTo>
                  <a:pt x="2001" y="18705"/>
                </a:lnTo>
                <a:lnTo>
                  <a:pt x="2013" y="18691"/>
                </a:lnTo>
                <a:lnTo>
                  <a:pt x="2023" y="18682"/>
                </a:lnTo>
                <a:lnTo>
                  <a:pt x="2023" y="18691"/>
                </a:lnTo>
                <a:lnTo>
                  <a:pt x="2013" y="18712"/>
                </a:lnTo>
                <a:lnTo>
                  <a:pt x="1996" y="18719"/>
                </a:lnTo>
                <a:lnTo>
                  <a:pt x="2001" y="18742"/>
                </a:lnTo>
                <a:lnTo>
                  <a:pt x="2008" y="18749"/>
                </a:lnTo>
                <a:lnTo>
                  <a:pt x="2008" y="18756"/>
                </a:lnTo>
                <a:lnTo>
                  <a:pt x="1996" y="18742"/>
                </a:lnTo>
                <a:lnTo>
                  <a:pt x="1986" y="18735"/>
                </a:lnTo>
                <a:lnTo>
                  <a:pt x="1974" y="18742"/>
                </a:lnTo>
                <a:lnTo>
                  <a:pt x="1964" y="18756"/>
                </a:lnTo>
                <a:lnTo>
                  <a:pt x="1936" y="18809"/>
                </a:lnTo>
                <a:lnTo>
                  <a:pt x="1909" y="18866"/>
                </a:lnTo>
                <a:lnTo>
                  <a:pt x="1904" y="18896"/>
                </a:lnTo>
                <a:lnTo>
                  <a:pt x="1904" y="18912"/>
                </a:lnTo>
                <a:lnTo>
                  <a:pt x="1904" y="18919"/>
                </a:lnTo>
                <a:lnTo>
                  <a:pt x="1914" y="18933"/>
                </a:lnTo>
                <a:lnTo>
                  <a:pt x="1892" y="18940"/>
                </a:lnTo>
                <a:lnTo>
                  <a:pt x="1877" y="18940"/>
                </a:lnTo>
                <a:lnTo>
                  <a:pt x="1865" y="18949"/>
                </a:lnTo>
                <a:lnTo>
                  <a:pt x="1872" y="18963"/>
                </a:lnTo>
                <a:lnTo>
                  <a:pt x="1892" y="18977"/>
                </a:lnTo>
                <a:lnTo>
                  <a:pt x="1892" y="18986"/>
                </a:lnTo>
                <a:lnTo>
                  <a:pt x="1865" y="18993"/>
                </a:lnTo>
                <a:lnTo>
                  <a:pt x="1860" y="18986"/>
                </a:lnTo>
                <a:lnTo>
                  <a:pt x="1855" y="18986"/>
                </a:lnTo>
                <a:lnTo>
                  <a:pt x="1855" y="19006"/>
                </a:lnTo>
                <a:lnTo>
                  <a:pt x="1855" y="19023"/>
                </a:lnTo>
                <a:lnTo>
                  <a:pt x="1860" y="19036"/>
                </a:lnTo>
                <a:lnTo>
                  <a:pt x="1877" y="19023"/>
                </a:lnTo>
                <a:lnTo>
                  <a:pt x="1887" y="19029"/>
                </a:lnTo>
                <a:lnTo>
                  <a:pt x="1892" y="19043"/>
                </a:lnTo>
                <a:lnTo>
                  <a:pt x="1882" y="19073"/>
                </a:lnTo>
                <a:lnTo>
                  <a:pt x="1887" y="19096"/>
                </a:lnTo>
                <a:lnTo>
                  <a:pt x="1904" y="19103"/>
                </a:lnTo>
                <a:lnTo>
                  <a:pt x="1909" y="19140"/>
                </a:lnTo>
                <a:lnTo>
                  <a:pt x="1914" y="19161"/>
                </a:lnTo>
                <a:lnTo>
                  <a:pt x="1926" y="19161"/>
                </a:lnTo>
                <a:lnTo>
                  <a:pt x="1936" y="19161"/>
                </a:lnTo>
                <a:lnTo>
                  <a:pt x="1936" y="19140"/>
                </a:lnTo>
                <a:lnTo>
                  <a:pt x="1936" y="19124"/>
                </a:lnTo>
                <a:lnTo>
                  <a:pt x="1941" y="19110"/>
                </a:lnTo>
                <a:lnTo>
                  <a:pt x="1947" y="19110"/>
                </a:lnTo>
                <a:lnTo>
                  <a:pt x="1953" y="19110"/>
                </a:lnTo>
                <a:lnTo>
                  <a:pt x="1947" y="19124"/>
                </a:lnTo>
                <a:lnTo>
                  <a:pt x="1941" y="19133"/>
                </a:lnTo>
                <a:lnTo>
                  <a:pt x="1947" y="19140"/>
                </a:lnTo>
                <a:lnTo>
                  <a:pt x="1953" y="19147"/>
                </a:lnTo>
                <a:lnTo>
                  <a:pt x="1959" y="19140"/>
                </a:lnTo>
                <a:lnTo>
                  <a:pt x="1959" y="19161"/>
                </a:lnTo>
                <a:lnTo>
                  <a:pt x="1964" y="19170"/>
                </a:lnTo>
                <a:lnTo>
                  <a:pt x="1981" y="19161"/>
                </a:lnTo>
                <a:lnTo>
                  <a:pt x="1986" y="19161"/>
                </a:lnTo>
                <a:lnTo>
                  <a:pt x="1986" y="19170"/>
                </a:lnTo>
                <a:lnTo>
                  <a:pt x="1974" y="19184"/>
                </a:lnTo>
                <a:lnTo>
                  <a:pt x="1959" y="19207"/>
                </a:lnTo>
                <a:lnTo>
                  <a:pt x="1964" y="19214"/>
                </a:lnTo>
                <a:lnTo>
                  <a:pt x="1969" y="19214"/>
                </a:lnTo>
                <a:lnTo>
                  <a:pt x="2001" y="19214"/>
                </a:lnTo>
                <a:lnTo>
                  <a:pt x="2035" y="19227"/>
                </a:lnTo>
                <a:lnTo>
                  <a:pt x="2083" y="19227"/>
                </a:lnTo>
                <a:lnTo>
                  <a:pt x="2110" y="19197"/>
                </a:lnTo>
                <a:lnTo>
                  <a:pt x="2122" y="19207"/>
                </a:lnTo>
                <a:lnTo>
                  <a:pt x="2127" y="19214"/>
                </a:lnTo>
                <a:lnTo>
                  <a:pt x="2122" y="19220"/>
                </a:lnTo>
                <a:lnTo>
                  <a:pt x="2100" y="19220"/>
                </a:lnTo>
                <a:lnTo>
                  <a:pt x="2095" y="19227"/>
                </a:lnTo>
                <a:lnTo>
                  <a:pt x="2127" y="19234"/>
                </a:lnTo>
                <a:lnTo>
                  <a:pt x="2138" y="19243"/>
                </a:lnTo>
                <a:lnTo>
                  <a:pt x="2149" y="19257"/>
                </a:lnTo>
                <a:lnTo>
                  <a:pt x="2138" y="19287"/>
                </a:lnTo>
                <a:lnTo>
                  <a:pt x="2117" y="19308"/>
                </a:lnTo>
                <a:lnTo>
                  <a:pt x="2105" y="19287"/>
                </a:lnTo>
                <a:lnTo>
                  <a:pt x="2100" y="19264"/>
                </a:lnTo>
                <a:lnTo>
                  <a:pt x="2095" y="19257"/>
                </a:lnTo>
                <a:lnTo>
                  <a:pt x="2090" y="19257"/>
                </a:lnTo>
                <a:lnTo>
                  <a:pt x="2073" y="19280"/>
                </a:lnTo>
                <a:lnTo>
                  <a:pt x="2056" y="19301"/>
                </a:lnTo>
                <a:lnTo>
                  <a:pt x="2051" y="19308"/>
                </a:lnTo>
                <a:lnTo>
                  <a:pt x="2056" y="19294"/>
                </a:lnTo>
                <a:lnTo>
                  <a:pt x="2063" y="19271"/>
                </a:lnTo>
                <a:lnTo>
                  <a:pt x="2056" y="19257"/>
                </a:lnTo>
                <a:lnTo>
                  <a:pt x="2051" y="19250"/>
                </a:lnTo>
                <a:lnTo>
                  <a:pt x="2035" y="19243"/>
                </a:lnTo>
                <a:lnTo>
                  <a:pt x="2018" y="19227"/>
                </a:lnTo>
                <a:lnTo>
                  <a:pt x="2008" y="19220"/>
                </a:lnTo>
                <a:lnTo>
                  <a:pt x="1996" y="19227"/>
                </a:lnTo>
                <a:lnTo>
                  <a:pt x="1986" y="19264"/>
                </a:lnTo>
                <a:lnTo>
                  <a:pt x="1947" y="19324"/>
                </a:lnTo>
                <a:lnTo>
                  <a:pt x="1964" y="19331"/>
                </a:lnTo>
                <a:lnTo>
                  <a:pt x="1974" y="19331"/>
                </a:lnTo>
                <a:lnTo>
                  <a:pt x="1986" y="19338"/>
                </a:lnTo>
                <a:lnTo>
                  <a:pt x="1986" y="19345"/>
                </a:lnTo>
                <a:lnTo>
                  <a:pt x="1986" y="19361"/>
                </a:lnTo>
                <a:lnTo>
                  <a:pt x="2001" y="19382"/>
                </a:lnTo>
                <a:lnTo>
                  <a:pt x="2013" y="19398"/>
                </a:lnTo>
                <a:lnTo>
                  <a:pt x="2028" y="19398"/>
                </a:lnTo>
                <a:lnTo>
                  <a:pt x="2051" y="19441"/>
                </a:lnTo>
                <a:lnTo>
                  <a:pt x="2090" y="19485"/>
                </a:lnTo>
                <a:lnTo>
                  <a:pt x="2090" y="19501"/>
                </a:lnTo>
                <a:lnTo>
                  <a:pt x="2090" y="19515"/>
                </a:lnTo>
                <a:lnTo>
                  <a:pt x="2117" y="19538"/>
                </a:lnTo>
                <a:lnTo>
                  <a:pt x="2138" y="19538"/>
                </a:lnTo>
                <a:lnTo>
                  <a:pt x="2187" y="19522"/>
                </a:lnTo>
                <a:lnTo>
                  <a:pt x="2226" y="19501"/>
                </a:lnTo>
                <a:lnTo>
                  <a:pt x="2241" y="19478"/>
                </a:lnTo>
                <a:lnTo>
                  <a:pt x="2259" y="19478"/>
                </a:lnTo>
                <a:lnTo>
                  <a:pt x="2264" y="19464"/>
                </a:lnTo>
                <a:lnTo>
                  <a:pt x="2269" y="19441"/>
                </a:lnTo>
                <a:lnTo>
                  <a:pt x="2264" y="19418"/>
                </a:lnTo>
                <a:lnTo>
                  <a:pt x="2264" y="19411"/>
                </a:lnTo>
                <a:lnTo>
                  <a:pt x="2247" y="19405"/>
                </a:lnTo>
                <a:lnTo>
                  <a:pt x="2259" y="19398"/>
                </a:lnTo>
                <a:lnTo>
                  <a:pt x="2274" y="19368"/>
                </a:lnTo>
                <a:lnTo>
                  <a:pt x="2296" y="19308"/>
                </a:lnTo>
                <a:lnTo>
                  <a:pt x="2301" y="19294"/>
                </a:lnTo>
                <a:lnTo>
                  <a:pt x="2308" y="19280"/>
                </a:lnTo>
                <a:lnTo>
                  <a:pt x="2313" y="19280"/>
                </a:lnTo>
                <a:lnTo>
                  <a:pt x="2323" y="19280"/>
                </a:lnTo>
                <a:lnTo>
                  <a:pt x="2301" y="19301"/>
                </a:lnTo>
                <a:lnTo>
                  <a:pt x="2286" y="19345"/>
                </a:lnTo>
                <a:lnTo>
                  <a:pt x="2269" y="19398"/>
                </a:lnTo>
                <a:lnTo>
                  <a:pt x="2286" y="19428"/>
                </a:lnTo>
                <a:lnTo>
                  <a:pt x="2296" y="19485"/>
                </a:lnTo>
                <a:lnTo>
                  <a:pt x="2318" y="19559"/>
                </a:lnTo>
                <a:lnTo>
                  <a:pt x="2328" y="19596"/>
                </a:lnTo>
                <a:lnTo>
                  <a:pt x="2328" y="19619"/>
                </a:lnTo>
                <a:lnTo>
                  <a:pt x="2323" y="19639"/>
                </a:lnTo>
                <a:lnTo>
                  <a:pt x="2318" y="19655"/>
                </a:lnTo>
                <a:lnTo>
                  <a:pt x="2308" y="19676"/>
                </a:lnTo>
                <a:lnTo>
                  <a:pt x="2313" y="19713"/>
                </a:lnTo>
                <a:lnTo>
                  <a:pt x="2323" y="19736"/>
                </a:lnTo>
                <a:lnTo>
                  <a:pt x="2335" y="19729"/>
                </a:lnTo>
                <a:lnTo>
                  <a:pt x="2351" y="19729"/>
                </a:lnTo>
                <a:lnTo>
                  <a:pt x="2335" y="19759"/>
                </a:lnTo>
                <a:lnTo>
                  <a:pt x="2335" y="19780"/>
                </a:lnTo>
                <a:lnTo>
                  <a:pt x="2335" y="19796"/>
                </a:lnTo>
                <a:lnTo>
                  <a:pt x="2340" y="19823"/>
                </a:lnTo>
                <a:lnTo>
                  <a:pt x="2323" y="19846"/>
                </a:lnTo>
                <a:lnTo>
                  <a:pt x="2308" y="19853"/>
                </a:lnTo>
                <a:lnTo>
                  <a:pt x="2291" y="19869"/>
                </a:lnTo>
                <a:lnTo>
                  <a:pt x="2335" y="19876"/>
                </a:lnTo>
                <a:lnTo>
                  <a:pt x="2378" y="19860"/>
                </a:lnTo>
                <a:lnTo>
                  <a:pt x="2383" y="19840"/>
                </a:lnTo>
                <a:lnTo>
                  <a:pt x="2390" y="19833"/>
                </a:lnTo>
                <a:lnTo>
                  <a:pt x="2395" y="19823"/>
                </a:lnTo>
                <a:lnTo>
                  <a:pt x="2400" y="19823"/>
                </a:lnTo>
                <a:lnTo>
                  <a:pt x="2432" y="19803"/>
                </a:lnTo>
                <a:lnTo>
                  <a:pt x="2444" y="19803"/>
                </a:lnTo>
                <a:lnTo>
                  <a:pt x="2460" y="19780"/>
                </a:lnTo>
                <a:lnTo>
                  <a:pt x="2477" y="19766"/>
                </a:lnTo>
                <a:lnTo>
                  <a:pt x="2492" y="19750"/>
                </a:lnTo>
                <a:lnTo>
                  <a:pt x="2504" y="19773"/>
                </a:lnTo>
                <a:lnTo>
                  <a:pt x="2514" y="19787"/>
                </a:lnTo>
                <a:lnTo>
                  <a:pt x="2541" y="19810"/>
                </a:lnTo>
                <a:lnTo>
                  <a:pt x="2553" y="19803"/>
                </a:lnTo>
                <a:lnTo>
                  <a:pt x="2564" y="19787"/>
                </a:lnTo>
                <a:lnTo>
                  <a:pt x="2569" y="19780"/>
                </a:lnTo>
                <a:lnTo>
                  <a:pt x="2591" y="19810"/>
                </a:lnTo>
                <a:lnTo>
                  <a:pt x="2601" y="19833"/>
                </a:lnTo>
                <a:lnTo>
                  <a:pt x="2628" y="19897"/>
                </a:lnTo>
                <a:lnTo>
                  <a:pt x="2645" y="19913"/>
                </a:lnTo>
                <a:lnTo>
                  <a:pt x="2663" y="19906"/>
                </a:lnTo>
                <a:lnTo>
                  <a:pt x="2663" y="19883"/>
                </a:lnTo>
                <a:lnTo>
                  <a:pt x="2651" y="19833"/>
                </a:lnTo>
                <a:lnTo>
                  <a:pt x="2651" y="19810"/>
                </a:lnTo>
                <a:lnTo>
                  <a:pt x="2656" y="19780"/>
                </a:lnTo>
                <a:lnTo>
                  <a:pt x="2651" y="19759"/>
                </a:lnTo>
                <a:lnTo>
                  <a:pt x="2656" y="19766"/>
                </a:lnTo>
                <a:lnTo>
                  <a:pt x="2668" y="19773"/>
                </a:lnTo>
                <a:lnTo>
                  <a:pt x="2678" y="19759"/>
                </a:lnTo>
                <a:lnTo>
                  <a:pt x="2683" y="19736"/>
                </a:lnTo>
                <a:lnTo>
                  <a:pt x="2695" y="19729"/>
                </a:lnTo>
                <a:lnTo>
                  <a:pt x="2717" y="19743"/>
                </a:lnTo>
                <a:lnTo>
                  <a:pt x="2732" y="19759"/>
                </a:lnTo>
                <a:lnTo>
                  <a:pt x="2722" y="19759"/>
                </a:lnTo>
                <a:lnTo>
                  <a:pt x="2710" y="19750"/>
                </a:lnTo>
                <a:lnTo>
                  <a:pt x="2700" y="19750"/>
                </a:lnTo>
                <a:lnTo>
                  <a:pt x="2695" y="19766"/>
                </a:lnTo>
                <a:lnTo>
                  <a:pt x="2690" y="19787"/>
                </a:lnTo>
                <a:lnTo>
                  <a:pt x="2695" y="19810"/>
                </a:lnTo>
                <a:lnTo>
                  <a:pt x="2700" y="19816"/>
                </a:lnTo>
                <a:lnTo>
                  <a:pt x="2710" y="19846"/>
                </a:lnTo>
                <a:lnTo>
                  <a:pt x="2722" y="19853"/>
                </a:lnTo>
                <a:lnTo>
                  <a:pt x="2738" y="19846"/>
                </a:lnTo>
                <a:lnTo>
                  <a:pt x="2777" y="19816"/>
                </a:lnTo>
                <a:lnTo>
                  <a:pt x="2831" y="19780"/>
                </a:lnTo>
                <a:lnTo>
                  <a:pt x="2847" y="19750"/>
                </a:lnTo>
                <a:lnTo>
                  <a:pt x="2864" y="19713"/>
                </a:lnTo>
                <a:lnTo>
                  <a:pt x="2853" y="19759"/>
                </a:lnTo>
                <a:lnTo>
                  <a:pt x="2841" y="19810"/>
                </a:lnTo>
                <a:lnTo>
                  <a:pt x="2847" y="19816"/>
                </a:lnTo>
                <a:lnTo>
                  <a:pt x="2853" y="19816"/>
                </a:lnTo>
                <a:lnTo>
                  <a:pt x="2826" y="19846"/>
                </a:lnTo>
                <a:lnTo>
                  <a:pt x="2799" y="19883"/>
                </a:lnTo>
                <a:lnTo>
                  <a:pt x="2792" y="19906"/>
                </a:lnTo>
                <a:lnTo>
                  <a:pt x="2792" y="19927"/>
                </a:lnTo>
                <a:lnTo>
                  <a:pt x="2799" y="19957"/>
                </a:lnTo>
                <a:lnTo>
                  <a:pt x="2809" y="19964"/>
                </a:lnTo>
                <a:lnTo>
                  <a:pt x="2814" y="19964"/>
                </a:lnTo>
                <a:lnTo>
                  <a:pt x="2831" y="19971"/>
                </a:lnTo>
                <a:lnTo>
                  <a:pt x="2804" y="19980"/>
                </a:lnTo>
                <a:lnTo>
                  <a:pt x="2792" y="19987"/>
                </a:lnTo>
                <a:lnTo>
                  <a:pt x="2787" y="20007"/>
                </a:lnTo>
                <a:lnTo>
                  <a:pt x="2787" y="20054"/>
                </a:lnTo>
                <a:lnTo>
                  <a:pt x="2782" y="20097"/>
                </a:lnTo>
                <a:lnTo>
                  <a:pt x="2782" y="20111"/>
                </a:lnTo>
                <a:lnTo>
                  <a:pt x="2782" y="20118"/>
                </a:lnTo>
                <a:lnTo>
                  <a:pt x="2787" y="20127"/>
                </a:lnTo>
                <a:lnTo>
                  <a:pt x="2792" y="20141"/>
                </a:lnTo>
                <a:lnTo>
                  <a:pt x="2799" y="20148"/>
                </a:lnTo>
                <a:lnTo>
                  <a:pt x="2804" y="20148"/>
                </a:lnTo>
                <a:lnTo>
                  <a:pt x="2799" y="20155"/>
                </a:lnTo>
                <a:lnTo>
                  <a:pt x="2787" y="20148"/>
                </a:lnTo>
                <a:lnTo>
                  <a:pt x="2782" y="20141"/>
                </a:lnTo>
                <a:lnTo>
                  <a:pt x="2782" y="20134"/>
                </a:lnTo>
                <a:lnTo>
                  <a:pt x="2777" y="20134"/>
                </a:lnTo>
                <a:lnTo>
                  <a:pt x="2765" y="20141"/>
                </a:lnTo>
                <a:lnTo>
                  <a:pt x="2760" y="20148"/>
                </a:lnTo>
                <a:lnTo>
                  <a:pt x="2744" y="20178"/>
                </a:lnTo>
                <a:lnTo>
                  <a:pt x="2732" y="20192"/>
                </a:lnTo>
                <a:lnTo>
                  <a:pt x="2722" y="20201"/>
                </a:lnTo>
                <a:lnTo>
                  <a:pt x="2710" y="20215"/>
                </a:lnTo>
                <a:lnTo>
                  <a:pt x="2695" y="20245"/>
                </a:lnTo>
                <a:lnTo>
                  <a:pt x="2683" y="20265"/>
                </a:lnTo>
                <a:lnTo>
                  <a:pt x="2678" y="20288"/>
                </a:lnTo>
                <a:lnTo>
                  <a:pt x="2678" y="20295"/>
                </a:lnTo>
                <a:lnTo>
                  <a:pt x="2678" y="20311"/>
                </a:lnTo>
                <a:lnTo>
                  <a:pt x="2678" y="20325"/>
                </a:lnTo>
                <a:lnTo>
                  <a:pt x="2678" y="20339"/>
                </a:lnTo>
                <a:lnTo>
                  <a:pt x="2678" y="20348"/>
                </a:lnTo>
                <a:lnTo>
                  <a:pt x="2673" y="20348"/>
                </a:lnTo>
                <a:lnTo>
                  <a:pt x="2668" y="20348"/>
                </a:lnTo>
                <a:lnTo>
                  <a:pt x="2656" y="20339"/>
                </a:lnTo>
                <a:lnTo>
                  <a:pt x="2656" y="20332"/>
                </a:lnTo>
                <a:lnTo>
                  <a:pt x="2656" y="20325"/>
                </a:lnTo>
                <a:lnTo>
                  <a:pt x="2651" y="20332"/>
                </a:lnTo>
                <a:lnTo>
                  <a:pt x="2635" y="20355"/>
                </a:lnTo>
                <a:lnTo>
                  <a:pt x="2623" y="20376"/>
                </a:lnTo>
                <a:lnTo>
                  <a:pt x="2569" y="20406"/>
                </a:lnTo>
                <a:lnTo>
                  <a:pt x="2541" y="20436"/>
                </a:lnTo>
                <a:lnTo>
                  <a:pt x="2531" y="20442"/>
                </a:lnTo>
                <a:lnTo>
                  <a:pt x="2514" y="20465"/>
                </a:lnTo>
                <a:lnTo>
                  <a:pt x="2509" y="20486"/>
                </a:lnTo>
                <a:lnTo>
                  <a:pt x="2499" y="20516"/>
                </a:lnTo>
                <a:lnTo>
                  <a:pt x="2492" y="20539"/>
                </a:lnTo>
                <a:lnTo>
                  <a:pt x="2492" y="20553"/>
                </a:lnTo>
                <a:lnTo>
                  <a:pt x="2492" y="20560"/>
                </a:lnTo>
                <a:lnTo>
                  <a:pt x="2499" y="20569"/>
                </a:lnTo>
                <a:lnTo>
                  <a:pt x="2514" y="20583"/>
                </a:lnTo>
                <a:lnTo>
                  <a:pt x="2519" y="20590"/>
                </a:lnTo>
                <a:lnTo>
                  <a:pt x="2519" y="20597"/>
                </a:lnTo>
                <a:lnTo>
                  <a:pt x="2514" y="20597"/>
                </a:lnTo>
                <a:lnTo>
                  <a:pt x="2504" y="20590"/>
                </a:lnTo>
                <a:lnTo>
                  <a:pt x="2499" y="20583"/>
                </a:lnTo>
                <a:lnTo>
                  <a:pt x="2492" y="20576"/>
                </a:lnTo>
                <a:lnTo>
                  <a:pt x="2487" y="20576"/>
                </a:lnTo>
                <a:lnTo>
                  <a:pt x="2477" y="20576"/>
                </a:lnTo>
                <a:lnTo>
                  <a:pt x="2472" y="20583"/>
                </a:lnTo>
                <a:lnTo>
                  <a:pt x="2472" y="20606"/>
                </a:lnTo>
                <a:lnTo>
                  <a:pt x="2472" y="20613"/>
                </a:lnTo>
                <a:lnTo>
                  <a:pt x="2465" y="20613"/>
                </a:lnTo>
                <a:lnTo>
                  <a:pt x="2460" y="20606"/>
                </a:lnTo>
                <a:lnTo>
                  <a:pt x="2444" y="20576"/>
                </a:lnTo>
                <a:lnTo>
                  <a:pt x="2444" y="20569"/>
                </a:lnTo>
                <a:lnTo>
                  <a:pt x="2455" y="20560"/>
                </a:lnTo>
                <a:lnTo>
                  <a:pt x="2455" y="20553"/>
                </a:lnTo>
                <a:lnTo>
                  <a:pt x="2455" y="20546"/>
                </a:lnTo>
                <a:lnTo>
                  <a:pt x="2449" y="20553"/>
                </a:lnTo>
                <a:lnTo>
                  <a:pt x="2432" y="20560"/>
                </a:lnTo>
                <a:lnTo>
                  <a:pt x="2427" y="20560"/>
                </a:lnTo>
                <a:lnTo>
                  <a:pt x="2422" y="20553"/>
                </a:lnTo>
                <a:lnTo>
                  <a:pt x="2427" y="20546"/>
                </a:lnTo>
                <a:lnTo>
                  <a:pt x="2422" y="20546"/>
                </a:lnTo>
                <a:lnTo>
                  <a:pt x="2373" y="20576"/>
                </a:lnTo>
                <a:lnTo>
                  <a:pt x="2345" y="20597"/>
                </a:lnTo>
                <a:lnTo>
                  <a:pt x="2323" y="20627"/>
                </a:lnTo>
                <a:lnTo>
                  <a:pt x="2301" y="20656"/>
                </a:lnTo>
                <a:lnTo>
                  <a:pt x="2286" y="20693"/>
                </a:lnTo>
                <a:lnTo>
                  <a:pt x="2269" y="20716"/>
                </a:lnTo>
                <a:lnTo>
                  <a:pt x="2259" y="20730"/>
                </a:lnTo>
                <a:lnTo>
                  <a:pt x="2253" y="20744"/>
                </a:lnTo>
                <a:lnTo>
                  <a:pt x="2253" y="20753"/>
                </a:lnTo>
                <a:lnTo>
                  <a:pt x="2247" y="20760"/>
                </a:lnTo>
                <a:lnTo>
                  <a:pt x="2241" y="20760"/>
                </a:lnTo>
                <a:lnTo>
                  <a:pt x="2236" y="20760"/>
                </a:lnTo>
                <a:lnTo>
                  <a:pt x="2231" y="20753"/>
                </a:lnTo>
                <a:lnTo>
                  <a:pt x="2226" y="20753"/>
                </a:lnTo>
                <a:lnTo>
                  <a:pt x="2209" y="20767"/>
                </a:lnTo>
                <a:lnTo>
                  <a:pt x="2209" y="20774"/>
                </a:lnTo>
                <a:lnTo>
                  <a:pt x="2209" y="20781"/>
                </a:lnTo>
                <a:lnTo>
                  <a:pt x="2209" y="20797"/>
                </a:lnTo>
                <a:lnTo>
                  <a:pt x="2209" y="20811"/>
                </a:lnTo>
                <a:lnTo>
                  <a:pt x="2204" y="20827"/>
                </a:lnTo>
                <a:lnTo>
                  <a:pt x="2192" y="20781"/>
                </a:lnTo>
                <a:lnTo>
                  <a:pt x="2187" y="20790"/>
                </a:lnTo>
                <a:lnTo>
                  <a:pt x="2182" y="20781"/>
                </a:lnTo>
                <a:lnTo>
                  <a:pt x="2177" y="20781"/>
                </a:lnTo>
                <a:lnTo>
                  <a:pt x="2155" y="20781"/>
                </a:lnTo>
                <a:lnTo>
                  <a:pt x="2149" y="20781"/>
                </a:lnTo>
                <a:lnTo>
                  <a:pt x="2122" y="20804"/>
                </a:lnTo>
                <a:lnTo>
                  <a:pt x="2110" y="20818"/>
                </a:lnTo>
                <a:lnTo>
                  <a:pt x="2095" y="20818"/>
                </a:lnTo>
                <a:lnTo>
                  <a:pt x="2090" y="20818"/>
                </a:lnTo>
                <a:lnTo>
                  <a:pt x="2083" y="20827"/>
                </a:lnTo>
                <a:lnTo>
                  <a:pt x="2068" y="20870"/>
                </a:lnTo>
                <a:lnTo>
                  <a:pt x="2063" y="20877"/>
                </a:lnTo>
                <a:lnTo>
                  <a:pt x="2045" y="20891"/>
                </a:lnTo>
                <a:lnTo>
                  <a:pt x="2045" y="20900"/>
                </a:lnTo>
                <a:lnTo>
                  <a:pt x="2045" y="20907"/>
                </a:lnTo>
                <a:lnTo>
                  <a:pt x="2051" y="20928"/>
                </a:lnTo>
                <a:lnTo>
                  <a:pt x="2056" y="20937"/>
                </a:lnTo>
                <a:lnTo>
                  <a:pt x="2068" y="20937"/>
                </a:lnTo>
                <a:lnTo>
                  <a:pt x="2083" y="20937"/>
                </a:lnTo>
                <a:lnTo>
                  <a:pt x="2095" y="20928"/>
                </a:lnTo>
                <a:lnTo>
                  <a:pt x="2100" y="20921"/>
                </a:lnTo>
                <a:lnTo>
                  <a:pt x="2105" y="20914"/>
                </a:lnTo>
                <a:lnTo>
                  <a:pt x="2117" y="20891"/>
                </a:lnTo>
                <a:lnTo>
                  <a:pt x="2122" y="20884"/>
                </a:lnTo>
                <a:lnTo>
                  <a:pt x="2132" y="20877"/>
                </a:lnTo>
                <a:lnTo>
                  <a:pt x="2187" y="20877"/>
                </a:lnTo>
                <a:lnTo>
                  <a:pt x="2192" y="20877"/>
                </a:lnTo>
                <a:lnTo>
                  <a:pt x="2209" y="20854"/>
                </a:lnTo>
                <a:lnTo>
                  <a:pt x="2236" y="20870"/>
                </a:lnTo>
                <a:lnTo>
                  <a:pt x="2236" y="20864"/>
                </a:lnTo>
                <a:lnTo>
                  <a:pt x="2231" y="20854"/>
                </a:lnTo>
                <a:lnTo>
                  <a:pt x="2226" y="20847"/>
                </a:lnTo>
                <a:lnTo>
                  <a:pt x="2214" y="20841"/>
                </a:lnTo>
                <a:lnTo>
                  <a:pt x="2209" y="20834"/>
                </a:lnTo>
                <a:lnTo>
                  <a:pt x="2214" y="20827"/>
                </a:lnTo>
                <a:lnTo>
                  <a:pt x="2226" y="20811"/>
                </a:lnTo>
                <a:lnTo>
                  <a:pt x="2231" y="20797"/>
                </a:lnTo>
                <a:lnTo>
                  <a:pt x="2226" y="20781"/>
                </a:lnTo>
                <a:lnTo>
                  <a:pt x="2226" y="20774"/>
                </a:lnTo>
                <a:lnTo>
                  <a:pt x="2236" y="20781"/>
                </a:lnTo>
                <a:lnTo>
                  <a:pt x="2253" y="20804"/>
                </a:lnTo>
                <a:lnTo>
                  <a:pt x="2259" y="20804"/>
                </a:lnTo>
                <a:lnTo>
                  <a:pt x="2274" y="20790"/>
                </a:lnTo>
                <a:lnTo>
                  <a:pt x="2281" y="20781"/>
                </a:lnTo>
                <a:lnTo>
                  <a:pt x="2281" y="20774"/>
                </a:lnTo>
                <a:lnTo>
                  <a:pt x="2274" y="20737"/>
                </a:lnTo>
                <a:lnTo>
                  <a:pt x="2274" y="20730"/>
                </a:lnTo>
                <a:lnTo>
                  <a:pt x="2286" y="20730"/>
                </a:lnTo>
                <a:lnTo>
                  <a:pt x="2291" y="20737"/>
                </a:lnTo>
                <a:lnTo>
                  <a:pt x="2296" y="20753"/>
                </a:lnTo>
                <a:lnTo>
                  <a:pt x="2296" y="20760"/>
                </a:lnTo>
                <a:lnTo>
                  <a:pt x="2291" y="20760"/>
                </a:lnTo>
                <a:lnTo>
                  <a:pt x="2291" y="20767"/>
                </a:lnTo>
                <a:lnTo>
                  <a:pt x="2296" y="20774"/>
                </a:lnTo>
                <a:lnTo>
                  <a:pt x="2301" y="20774"/>
                </a:lnTo>
                <a:lnTo>
                  <a:pt x="2308" y="20774"/>
                </a:lnTo>
                <a:lnTo>
                  <a:pt x="2313" y="20767"/>
                </a:lnTo>
                <a:lnTo>
                  <a:pt x="2318" y="20753"/>
                </a:lnTo>
                <a:lnTo>
                  <a:pt x="2323" y="20744"/>
                </a:lnTo>
                <a:lnTo>
                  <a:pt x="2335" y="20744"/>
                </a:lnTo>
                <a:lnTo>
                  <a:pt x="2345" y="20730"/>
                </a:lnTo>
                <a:lnTo>
                  <a:pt x="2373" y="20679"/>
                </a:lnTo>
                <a:lnTo>
                  <a:pt x="2373" y="20670"/>
                </a:lnTo>
                <a:lnTo>
                  <a:pt x="2378" y="20643"/>
                </a:lnTo>
                <a:lnTo>
                  <a:pt x="2383" y="20633"/>
                </a:lnTo>
                <a:lnTo>
                  <a:pt x="2390" y="20627"/>
                </a:lnTo>
                <a:lnTo>
                  <a:pt x="2400" y="20620"/>
                </a:lnTo>
                <a:lnTo>
                  <a:pt x="2405" y="20620"/>
                </a:lnTo>
                <a:lnTo>
                  <a:pt x="2417" y="20627"/>
                </a:lnTo>
                <a:lnTo>
                  <a:pt x="2427" y="20633"/>
                </a:lnTo>
                <a:lnTo>
                  <a:pt x="2432" y="20643"/>
                </a:lnTo>
                <a:lnTo>
                  <a:pt x="2432" y="20650"/>
                </a:lnTo>
                <a:lnTo>
                  <a:pt x="2422" y="20643"/>
                </a:lnTo>
                <a:lnTo>
                  <a:pt x="2417" y="20643"/>
                </a:lnTo>
                <a:lnTo>
                  <a:pt x="2410" y="20650"/>
                </a:lnTo>
                <a:lnTo>
                  <a:pt x="2405" y="20656"/>
                </a:lnTo>
                <a:lnTo>
                  <a:pt x="2400" y="20670"/>
                </a:lnTo>
                <a:lnTo>
                  <a:pt x="2400" y="20686"/>
                </a:lnTo>
                <a:lnTo>
                  <a:pt x="2400" y="20693"/>
                </a:lnTo>
                <a:lnTo>
                  <a:pt x="2410" y="20693"/>
                </a:lnTo>
                <a:lnTo>
                  <a:pt x="2432" y="20686"/>
                </a:lnTo>
                <a:lnTo>
                  <a:pt x="2444" y="20679"/>
                </a:lnTo>
                <a:lnTo>
                  <a:pt x="2449" y="20670"/>
                </a:lnTo>
                <a:lnTo>
                  <a:pt x="2455" y="20656"/>
                </a:lnTo>
                <a:lnTo>
                  <a:pt x="2460" y="20650"/>
                </a:lnTo>
                <a:lnTo>
                  <a:pt x="2472" y="20656"/>
                </a:lnTo>
                <a:lnTo>
                  <a:pt x="2477" y="20650"/>
                </a:lnTo>
                <a:lnTo>
                  <a:pt x="2482" y="20643"/>
                </a:lnTo>
                <a:lnTo>
                  <a:pt x="2487" y="20643"/>
                </a:lnTo>
                <a:lnTo>
                  <a:pt x="2492" y="20650"/>
                </a:lnTo>
                <a:lnTo>
                  <a:pt x="2499" y="20650"/>
                </a:lnTo>
                <a:lnTo>
                  <a:pt x="2504" y="20643"/>
                </a:lnTo>
                <a:lnTo>
                  <a:pt x="2509" y="20627"/>
                </a:lnTo>
                <a:lnTo>
                  <a:pt x="2514" y="20620"/>
                </a:lnTo>
                <a:lnTo>
                  <a:pt x="2531" y="20613"/>
                </a:lnTo>
                <a:lnTo>
                  <a:pt x="2553" y="20583"/>
                </a:lnTo>
                <a:lnTo>
                  <a:pt x="2564" y="20576"/>
                </a:lnTo>
                <a:lnTo>
                  <a:pt x="2569" y="20576"/>
                </a:lnTo>
                <a:lnTo>
                  <a:pt x="2574" y="20576"/>
                </a:lnTo>
                <a:lnTo>
                  <a:pt x="2581" y="20569"/>
                </a:lnTo>
                <a:lnTo>
                  <a:pt x="2586" y="20569"/>
                </a:lnTo>
                <a:lnTo>
                  <a:pt x="2591" y="20569"/>
                </a:lnTo>
                <a:lnTo>
                  <a:pt x="2596" y="20576"/>
                </a:lnTo>
                <a:lnTo>
                  <a:pt x="2596" y="20583"/>
                </a:lnTo>
                <a:lnTo>
                  <a:pt x="2596" y="20620"/>
                </a:lnTo>
                <a:lnTo>
                  <a:pt x="2596" y="20627"/>
                </a:lnTo>
                <a:lnTo>
                  <a:pt x="2601" y="20620"/>
                </a:lnTo>
                <a:lnTo>
                  <a:pt x="2608" y="20613"/>
                </a:lnTo>
                <a:lnTo>
                  <a:pt x="2613" y="20597"/>
                </a:lnTo>
                <a:lnTo>
                  <a:pt x="2613" y="20583"/>
                </a:lnTo>
                <a:lnTo>
                  <a:pt x="2623" y="20576"/>
                </a:lnTo>
                <a:lnTo>
                  <a:pt x="2690" y="20539"/>
                </a:lnTo>
                <a:lnTo>
                  <a:pt x="2700" y="20523"/>
                </a:lnTo>
                <a:lnTo>
                  <a:pt x="2710" y="20495"/>
                </a:lnTo>
                <a:lnTo>
                  <a:pt x="2717" y="20486"/>
                </a:lnTo>
                <a:lnTo>
                  <a:pt x="2722" y="20486"/>
                </a:lnTo>
                <a:lnTo>
                  <a:pt x="2722" y="20495"/>
                </a:lnTo>
                <a:lnTo>
                  <a:pt x="2722" y="20516"/>
                </a:lnTo>
                <a:lnTo>
                  <a:pt x="2727" y="20516"/>
                </a:lnTo>
                <a:lnTo>
                  <a:pt x="2732" y="20509"/>
                </a:lnTo>
                <a:lnTo>
                  <a:pt x="2749" y="20486"/>
                </a:lnTo>
                <a:lnTo>
                  <a:pt x="2749" y="20472"/>
                </a:lnTo>
                <a:lnTo>
                  <a:pt x="2744" y="20465"/>
                </a:lnTo>
                <a:lnTo>
                  <a:pt x="2738" y="20459"/>
                </a:lnTo>
                <a:lnTo>
                  <a:pt x="2727" y="20449"/>
                </a:lnTo>
                <a:lnTo>
                  <a:pt x="2722" y="20449"/>
                </a:lnTo>
                <a:lnTo>
                  <a:pt x="2722" y="20442"/>
                </a:lnTo>
                <a:lnTo>
                  <a:pt x="2732" y="20413"/>
                </a:lnTo>
                <a:lnTo>
                  <a:pt x="2738" y="20406"/>
                </a:lnTo>
                <a:lnTo>
                  <a:pt x="2755" y="20399"/>
                </a:lnTo>
                <a:lnTo>
                  <a:pt x="2772" y="20399"/>
                </a:lnTo>
                <a:lnTo>
                  <a:pt x="2777" y="20399"/>
                </a:lnTo>
                <a:lnTo>
                  <a:pt x="2782" y="20392"/>
                </a:lnTo>
                <a:lnTo>
                  <a:pt x="2799" y="20376"/>
                </a:lnTo>
                <a:lnTo>
                  <a:pt x="2809" y="20376"/>
                </a:lnTo>
                <a:lnTo>
                  <a:pt x="2819" y="20385"/>
                </a:lnTo>
                <a:lnTo>
                  <a:pt x="2826" y="20385"/>
                </a:lnTo>
                <a:lnTo>
                  <a:pt x="2831" y="20385"/>
                </a:lnTo>
                <a:lnTo>
                  <a:pt x="2836" y="20376"/>
                </a:lnTo>
                <a:lnTo>
                  <a:pt x="2841" y="20355"/>
                </a:lnTo>
                <a:lnTo>
                  <a:pt x="2847" y="20348"/>
                </a:lnTo>
                <a:lnTo>
                  <a:pt x="2853" y="20339"/>
                </a:lnTo>
                <a:lnTo>
                  <a:pt x="2859" y="20339"/>
                </a:lnTo>
                <a:lnTo>
                  <a:pt x="2864" y="20339"/>
                </a:lnTo>
                <a:lnTo>
                  <a:pt x="2869" y="20339"/>
                </a:lnTo>
                <a:lnTo>
                  <a:pt x="2874" y="20332"/>
                </a:lnTo>
                <a:lnTo>
                  <a:pt x="2881" y="20325"/>
                </a:lnTo>
                <a:lnTo>
                  <a:pt x="2891" y="20311"/>
                </a:lnTo>
                <a:lnTo>
                  <a:pt x="2896" y="20302"/>
                </a:lnTo>
                <a:lnTo>
                  <a:pt x="2901" y="20302"/>
                </a:lnTo>
                <a:lnTo>
                  <a:pt x="2908" y="20295"/>
                </a:lnTo>
                <a:lnTo>
                  <a:pt x="2913" y="20288"/>
                </a:lnTo>
                <a:lnTo>
                  <a:pt x="2918" y="20288"/>
                </a:lnTo>
                <a:lnTo>
                  <a:pt x="2928" y="20288"/>
                </a:lnTo>
                <a:lnTo>
                  <a:pt x="2935" y="20274"/>
                </a:lnTo>
                <a:lnTo>
                  <a:pt x="2945" y="20265"/>
                </a:lnTo>
                <a:lnTo>
                  <a:pt x="2951" y="20258"/>
                </a:lnTo>
                <a:lnTo>
                  <a:pt x="2956" y="20228"/>
                </a:lnTo>
                <a:lnTo>
                  <a:pt x="2956" y="20222"/>
                </a:lnTo>
                <a:lnTo>
                  <a:pt x="2951" y="20208"/>
                </a:lnTo>
                <a:lnTo>
                  <a:pt x="2945" y="20201"/>
                </a:lnTo>
                <a:lnTo>
                  <a:pt x="2945" y="20192"/>
                </a:lnTo>
                <a:lnTo>
                  <a:pt x="2951" y="20185"/>
                </a:lnTo>
                <a:lnTo>
                  <a:pt x="2973" y="20164"/>
                </a:lnTo>
                <a:lnTo>
                  <a:pt x="2983" y="20155"/>
                </a:lnTo>
                <a:lnTo>
                  <a:pt x="2990" y="20164"/>
                </a:lnTo>
                <a:lnTo>
                  <a:pt x="2995" y="20164"/>
                </a:lnTo>
                <a:lnTo>
                  <a:pt x="2995" y="20141"/>
                </a:lnTo>
                <a:lnTo>
                  <a:pt x="3000" y="20134"/>
                </a:lnTo>
                <a:lnTo>
                  <a:pt x="3022" y="20127"/>
                </a:lnTo>
                <a:lnTo>
                  <a:pt x="3027" y="20127"/>
                </a:lnTo>
                <a:lnTo>
                  <a:pt x="3032" y="20111"/>
                </a:lnTo>
                <a:lnTo>
                  <a:pt x="3044" y="20097"/>
                </a:lnTo>
                <a:lnTo>
                  <a:pt x="3049" y="20090"/>
                </a:lnTo>
                <a:lnTo>
                  <a:pt x="3049" y="20081"/>
                </a:lnTo>
                <a:lnTo>
                  <a:pt x="3055" y="20074"/>
                </a:lnTo>
                <a:lnTo>
                  <a:pt x="3065" y="20067"/>
                </a:lnTo>
                <a:lnTo>
                  <a:pt x="3077" y="20060"/>
                </a:lnTo>
                <a:lnTo>
                  <a:pt x="3092" y="20037"/>
                </a:lnTo>
                <a:lnTo>
                  <a:pt x="3099" y="20031"/>
                </a:lnTo>
                <a:lnTo>
                  <a:pt x="3109" y="20001"/>
                </a:lnTo>
                <a:lnTo>
                  <a:pt x="3153" y="19994"/>
                </a:lnTo>
                <a:lnTo>
                  <a:pt x="3153" y="19980"/>
                </a:lnTo>
                <a:lnTo>
                  <a:pt x="3169" y="19971"/>
                </a:lnTo>
                <a:lnTo>
                  <a:pt x="3181" y="19971"/>
                </a:lnTo>
                <a:lnTo>
                  <a:pt x="3186" y="19971"/>
                </a:lnTo>
                <a:lnTo>
                  <a:pt x="3186" y="19950"/>
                </a:lnTo>
                <a:lnTo>
                  <a:pt x="3191" y="19934"/>
                </a:lnTo>
                <a:lnTo>
                  <a:pt x="3186" y="19934"/>
                </a:lnTo>
                <a:lnTo>
                  <a:pt x="3208" y="19920"/>
                </a:lnTo>
                <a:lnTo>
                  <a:pt x="3213" y="19913"/>
                </a:lnTo>
                <a:lnTo>
                  <a:pt x="3213" y="19897"/>
                </a:lnTo>
                <a:lnTo>
                  <a:pt x="3218" y="19883"/>
                </a:lnTo>
                <a:lnTo>
                  <a:pt x="3235" y="19853"/>
                </a:lnTo>
                <a:lnTo>
                  <a:pt x="3240" y="19846"/>
                </a:lnTo>
                <a:lnTo>
                  <a:pt x="3251" y="19840"/>
                </a:lnTo>
                <a:lnTo>
                  <a:pt x="3263" y="19833"/>
                </a:lnTo>
                <a:lnTo>
                  <a:pt x="3278" y="19803"/>
                </a:lnTo>
                <a:lnTo>
                  <a:pt x="3283" y="19780"/>
                </a:lnTo>
                <a:lnTo>
                  <a:pt x="3290" y="19773"/>
                </a:lnTo>
                <a:lnTo>
                  <a:pt x="3290" y="19766"/>
                </a:lnTo>
                <a:lnTo>
                  <a:pt x="3290" y="19759"/>
                </a:lnTo>
                <a:lnTo>
                  <a:pt x="3278" y="19743"/>
                </a:lnTo>
                <a:lnTo>
                  <a:pt x="3251" y="19722"/>
                </a:lnTo>
                <a:lnTo>
                  <a:pt x="3235" y="19713"/>
                </a:lnTo>
                <a:lnTo>
                  <a:pt x="3223" y="19713"/>
                </a:lnTo>
                <a:lnTo>
                  <a:pt x="3201" y="19699"/>
                </a:lnTo>
                <a:lnTo>
                  <a:pt x="3196" y="19692"/>
                </a:lnTo>
                <a:lnTo>
                  <a:pt x="3201" y="19669"/>
                </a:lnTo>
                <a:lnTo>
                  <a:pt x="3208" y="19639"/>
                </a:lnTo>
                <a:lnTo>
                  <a:pt x="3208" y="19632"/>
                </a:lnTo>
                <a:lnTo>
                  <a:pt x="3235" y="19602"/>
                </a:lnTo>
                <a:lnTo>
                  <a:pt x="3240" y="19596"/>
                </a:lnTo>
                <a:lnTo>
                  <a:pt x="3245" y="19589"/>
                </a:lnTo>
                <a:lnTo>
                  <a:pt x="3256" y="19575"/>
                </a:lnTo>
                <a:lnTo>
                  <a:pt x="3256" y="19566"/>
                </a:lnTo>
                <a:lnTo>
                  <a:pt x="3251" y="19559"/>
                </a:lnTo>
                <a:lnTo>
                  <a:pt x="3268" y="19538"/>
                </a:lnTo>
                <a:lnTo>
                  <a:pt x="3273" y="19529"/>
                </a:lnTo>
                <a:lnTo>
                  <a:pt x="3278" y="19529"/>
                </a:lnTo>
                <a:lnTo>
                  <a:pt x="3278" y="19545"/>
                </a:lnTo>
                <a:lnTo>
                  <a:pt x="3290" y="19545"/>
                </a:lnTo>
                <a:lnTo>
                  <a:pt x="3305" y="19538"/>
                </a:lnTo>
                <a:lnTo>
                  <a:pt x="3310" y="19529"/>
                </a:lnTo>
                <a:lnTo>
                  <a:pt x="3310" y="19515"/>
                </a:lnTo>
                <a:lnTo>
                  <a:pt x="3310" y="19508"/>
                </a:lnTo>
                <a:lnTo>
                  <a:pt x="3295" y="19501"/>
                </a:lnTo>
                <a:lnTo>
                  <a:pt x="3295" y="19492"/>
                </a:lnTo>
                <a:lnTo>
                  <a:pt x="3305" y="19485"/>
                </a:lnTo>
                <a:lnTo>
                  <a:pt x="3332" y="19478"/>
                </a:lnTo>
                <a:lnTo>
                  <a:pt x="3344" y="19471"/>
                </a:lnTo>
                <a:lnTo>
                  <a:pt x="3355" y="19448"/>
                </a:lnTo>
                <a:lnTo>
                  <a:pt x="3360" y="19434"/>
                </a:lnTo>
                <a:lnTo>
                  <a:pt x="3360" y="19418"/>
                </a:lnTo>
                <a:lnTo>
                  <a:pt x="3355" y="19405"/>
                </a:lnTo>
                <a:lnTo>
                  <a:pt x="3344" y="19391"/>
                </a:lnTo>
                <a:lnTo>
                  <a:pt x="3327" y="19375"/>
                </a:lnTo>
                <a:lnTo>
                  <a:pt x="3310" y="19361"/>
                </a:lnTo>
                <a:lnTo>
                  <a:pt x="3322" y="19361"/>
                </a:lnTo>
                <a:lnTo>
                  <a:pt x="3332" y="19375"/>
                </a:lnTo>
                <a:lnTo>
                  <a:pt x="3338" y="19375"/>
                </a:lnTo>
                <a:lnTo>
                  <a:pt x="3344" y="19375"/>
                </a:lnTo>
                <a:lnTo>
                  <a:pt x="3355" y="19368"/>
                </a:lnTo>
                <a:lnTo>
                  <a:pt x="3365" y="19345"/>
                </a:lnTo>
                <a:lnTo>
                  <a:pt x="3377" y="19331"/>
                </a:lnTo>
                <a:lnTo>
                  <a:pt x="3382" y="19324"/>
                </a:lnTo>
                <a:lnTo>
                  <a:pt x="3377" y="19308"/>
                </a:lnTo>
                <a:lnTo>
                  <a:pt x="3377" y="19301"/>
                </a:lnTo>
                <a:lnTo>
                  <a:pt x="3382" y="19287"/>
                </a:lnTo>
                <a:lnTo>
                  <a:pt x="3409" y="19243"/>
                </a:lnTo>
                <a:lnTo>
                  <a:pt x="3426" y="19227"/>
                </a:lnTo>
                <a:lnTo>
                  <a:pt x="3436" y="19227"/>
                </a:lnTo>
                <a:lnTo>
                  <a:pt x="3441" y="19220"/>
                </a:lnTo>
                <a:lnTo>
                  <a:pt x="3436" y="19197"/>
                </a:lnTo>
                <a:lnTo>
                  <a:pt x="3436" y="19191"/>
                </a:lnTo>
                <a:lnTo>
                  <a:pt x="3441" y="19177"/>
                </a:lnTo>
                <a:lnTo>
                  <a:pt x="3459" y="19154"/>
                </a:lnTo>
                <a:lnTo>
                  <a:pt x="3474" y="19147"/>
                </a:lnTo>
                <a:lnTo>
                  <a:pt x="3491" y="19140"/>
                </a:lnTo>
                <a:lnTo>
                  <a:pt x="3508" y="19124"/>
                </a:lnTo>
                <a:lnTo>
                  <a:pt x="3518" y="19110"/>
                </a:lnTo>
                <a:lnTo>
                  <a:pt x="3528" y="19096"/>
                </a:lnTo>
                <a:lnTo>
                  <a:pt x="3563" y="19066"/>
                </a:lnTo>
                <a:lnTo>
                  <a:pt x="3568" y="19066"/>
                </a:lnTo>
                <a:lnTo>
                  <a:pt x="3573" y="19066"/>
                </a:lnTo>
                <a:lnTo>
                  <a:pt x="3578" y="19080"/>
                </a:lnTo>
                <a:lnTo>
                  <a:pt x="3617" y="19080"/>
                </a:lnTo>
                <a:lnTo>
                  <a:pt x="3632" y="19080"/>
                </a:lnTo>
                <a:lnTo>
                  <a:pt x="3638" y="19073"/>
                </a:lnTo>
                <a:lnTo>
                  <a:pt x="3644" y="19050"/>
                </a:lnTo>
                <a:lnTo>
                  <a:pt x="3649" y="19036"/>
                </a:lnTo>
                <a:lnTo>
                  <a:pt x="3660" y="19023"/>
                </a:lnTo>
                <a:lnTo>
                  <a:pt x="3665" y="19013"/>
                </a:lnTo>
                <a:lnTo>
                  <a:pt x="3687" y="19006"/>
                </a:lnTo>
                <a:lnTo>
                  <a:pt x="3699" y="19006"/>
                </a:lnTo>
                <a:lnTo>
                  <a:pt x="3672" y="19029"/>
                </a:lnTo>
                <a:lnTo>
                  <a:pt x="3655" y="19043"/>
                </a:lnTo>
                <a:lnTo>
                  <a:pt x="3644" y="19059"/>
                </a:lnTo>
                <a:lnTo>
                  <a:pt x="3638" y="19073"/>
                </a:lnTo>
                <a:lnTo>
                  <a:pt x="3638" y="19080"/>
                </a:lnTo>
                <a:lnTo>
                  <a:pt x="3632" y="19087"/>
                </a:lnTo>
                <a:lnTo>
                  <a:pt x="3622" y="19096"/>
                </a:lnTo>
                <a:lnTo>
                  <a:pt x="3617" y="19103"/>
                </a:lnTo>
                <a:lnTo>
                  <a:pt x="3627" y="19117"/>
                </a:lnTo>
                <a:lnTo>
                  <a:pt x="3665" y="19154"/>
                </a:lnTo>
                <a:lnTo>
                  <a:pt x="3682" y="19161"/>
                </a:lnTo>
                <a:lnTo>
                  <a:pt x="3714" y="19170"/>
                </a:lnTo>
                <a:lnTo>
                  <a:pt x="3719" y="19184"/>
                </a:lnTo>
                <a:lnTo>
                  <a:pt x="3709" y="19184"/>
                </a:lnTo>
                <a:lnTo>
                  <a:pt x="3660" y="19161"/>
                </a:lnTo>
                <a:lnTo>
                  <a:pt x="3638" y="19161"/>
                </a:lnTo>
                <a:lnTo>
                  <a:pt x="3622" y="19170"/>
                </a:lnTo>
                <a:lnTo>
                  <a:pt x="3610" y="19170"/>
                </a:lnTo>
                <a:lnTo>
                  <a:pt x="3600" y="19161"/>
                </a:lnTo>
                <a:lnTo>
                  <a:pt x="3590" y="19154"/>
                </a:lnTo>
                <a:lnTo>
                  <a:pt x="3583" y="19147"/>
                </a:lnTo>
                <a:lnTo>
                  <a:pt x="3573" y="19147"/>
                </a:lnTo>
                <a:lnTo>
                  <a:pt x="3535" y="19177"/>
                </a:lnTo>
                <a:lnTo>
                  <a:pt x="3518" y="19197"/>
                </a:lnTo>
                <a:lnTo>
                  <a:pt x="3481" y="19227"/>
                </a:lnTo>
                <a:lnTo>
                  <a:pt x="3474" y="19234"/>
                </a:lnTo>
                <a:lnTo>
                  <a:pt x="3474" y="19257"/>
                </a:lnTo>
                <a:lnTo>
                  <a:pt x="3481" y="19287"/>
                </a:lnTo>
                <a:lnTo>
                  <a:pt x="3481" y="19308"/>
                </a:lnTo>
                <a:lnTo>
                  <a:pt x="3469" y="19368"/>
                </a:lnTo>
                <a:lnTo>
                  <a:pt x="3464" y="19391"/>
                </a:lnTo>
                <a:lnTo>
                  <a:pt x="3447" y="19418"/>
                </a:lnTo>
                <a:lnTo>
                  <a:pt x="3436" y="19448"/>
                </a:lnTo>
                <a:lnTo>
                  <a:pt x="3431" y="19471"/>
                </a:lnTo>
                <a:lnTo>
                  <a:pt x="3426" y="19508"/>
                </a:lnTo>
                <a:lnTo>
                  <a:pt x="3431" y="19522"/>
                </a:lnTo>
                <a:lnTo>
                  <a:pt x="3436" y="19529"/>
                </a:lnTo>
                <a:lnTo>
                  <a:pt x="3464" y="19545"/>
                </a:lnTo>
                <a:lnTo>
                  <a:pt x="3469" y="19545"/>
                </a:lnTo>
                <a:lnTo>
                  <a:pt x="3474" y="19545"/>
                </a:lnTo>
                <a:lnTo>
                  <a:pt x="3508" y="19508"/>
                </a:lnTo>
                <a:lnTo>
                  <a:pt x="3513" y="19508"/>
                </a:lnTo>
                <a:lnTo>
                  <a:pt x="3496" y="19545"/>
                </a:lnTo>
                <a:lnTo>
                  <a:pt x="3491" y="19559"/>
                </a:lnTo>
                <a:lnTo>
                  <a:pt x="3474" y="19582"/>
                </a:lnTo>
                <a:lnTo>
                  <a:pt x="3464" y="19589"/>
                </a:lnTo>
                <a:lnTo>
                  <a:pt x="3447" y="19596"/>
                </a:lnTo>
                <a:lnTo>
                  <a:pt x="3431" y="19612"/>
                </a:lnTo>
                <a:lnTo>
                  <a:pt x="3426" y="19619"/>
                </a:lnTo>
                <a:lnTo>
                  <a:pt x="3419" y="19632"/>
                </a:lnTo>
                <a:lnTo>
                  <a:pt x="3414" y="19648"/>
                </a:lnTo>
                <a:lnTo>
                  <a:pt x="3414" y="19655"/>
                </a:lnTo>
                <a:lnTo>
                  <a:pt x="3419" y="19655"/>
                </a:lnTo>
                <a:lnTo>
                  <a:pt x="3436" y="19676"/>
                </a:lnTo>
                <a:lnTo>
                  <a:pt x="3447" y="19676"/>
                </a:lnTo>
                <a:lnTo>
                  <a:pt x="3464" y="19662"/>
                </a:lnTo>
                <a:lnTo>
                  <a:pt x="3469" y="19625"/>
                </a:lnTo>
                <a:lnTo>
                  <a:pt x="3481" y="19632"/>
                </a:lnTo>
                <a:lnTo>
                  <a:pt x="3486" y="19632"/>
                </a:lnTo>
                <a:lnTo>
                  <a:pt x="3491" y="19632"/>
                </a:lnTo>
                <a:lnTo>
                  <a:pt x="3491" y="19625"/>
                </a:lnTo>
                <a:lnTo>
                  <a:pt x="3486" y="19619"/>
                </a:lnTo>
                <a:lnTo>
                  <a:pt x="3496" y="19625"/>
                </a:lnTo>
                <a:lnTo>
                  <a:pt x="3508" y="19632"/>
                </a:lnTo>
                <a:lnTo>
                  <a:pt x="3513" y="19632"/>
                </a:lnTo>
                <a:lnTo>
                  <a:pt x="3518" y="19619"/>
                </a:lnTo>
                <a:lnTo>
                  <a:pt x="3523" y="19612"/>
                </a:lnTo>
                <a:lnTo>
                  <a:pt x="3540" y="19589"/>
                </a:lnTo>
                <a:lnTo>
                  <a:pt x="3545" y="19575"/>
                </a:lnTo>
                <a:lnTo>
                  <a:pt x="3545" y="19559"/>
                </a:lnTo>
                <a:lnTo>
                  <a:pt x="3545" y="19552"/>
                </a:lnTo>
                <a:lnTo>
                  <a:pt x="3551" y="19552"/>
                </a:lnTo>
                <a:lnTo>
                  <a:pt x="3556" y="19559"/>
                </a:lnTo>
                <a:lnTo>
                  <a:pt x="3563" y="19559"/>
                </a:lnTo>
                <a:lnTo>
                  <a:pt x="3578" y="19545"/>
                </a:lnTo>
                <a:lnTo>
                  <a:pt x="3583" y="19545"/>
                </a:lnTo>
                <a:lnTo>
                  <a:pt x="3590" y="19545"/>
                </a:lnTo>
                <a:lnTo>
                  <a:pt x="3595" y="19545"/>
                </a:lnTo>
                <a:lnTo>
                  <a:pt x="3622" y="19508"/>
                </a:lnTo>
                <a:lnTo>
                  <a:pt x="3622" y="19501"/>
                </a:lnTo>
                <a:lnTo>
                  <a:pt x="3617" y="19485"/>
                </a:lnTo>
                <a:lnTo>
                  <a:pt x="3622" y="19485"/>
                </a:lnTo>
                <a:lnTo>
                  <a:pt x="3638" y="19501"/>
                </a:lnTo>
                <a:lnTo>
                  <a:pt x="3638" y="19478"/>
                </a:lnTo>
                <a:lnTo>
                  <a:pt x="3638" y="19471"/>
                </a:lnTo>
                <a:lnTo>
                  <a:pt x="3649" y="19455"/>
                </a:lnTo>
                <a:lnTo>
                  <a:pt x="3655" y="19464"/>
                </a:lnTo>
                <a:lnTo>
                  <a:pt x="3660" y="19492"/>
                </a:lnTo>
                <a:lnTo>
                  <a:pt x="3660" y="19501"/>
                </a:lnTo>
                <a:lnTo>
                  <a:pt x="3665" y="19464"/>
                </a:lnTo>
                <a:lnTo>
                  <a:pt x="3677" y="19441"/>
                </a:lnTo>
                <a:lnTo>
                  <a:pt x="3682" y="19434"/>
                </a:lnTo>
                <a:lnTo>
                  <a:pt x="3682" y="19405"/>
                </a:lnTo>
                <a:lnTo>
                  <a:pt x="3692" y="19434"/>
                </a:lnTo>
                <a:lnTo>
                  <a:pt x="3699" y="19441"/>
                </a:lnTo>
                <a:lnTo>
                  <a:pt x="3714" y="19434"/>
                </a:lnTo>
                <a:lnTo>
                  <a:pt x="3719" y="19441"/>
                </a:lnTo>
                <a:lnTo>
                  <a:pt x="3726" y="19448"/>
                </a:lnTo>
                <a:lnTo>
                  <a:pt x="3741" y="19455"/>
                </a:lnTo>
                <a:lnTo>
                  <a:pt x="3753" y="19455"/>
                </a:lnTo>
                <a:lnTo>
                  <a:pt x="3764" y="19455"/>
                </a:lnTo>
                <a:lnTo>
                  <a:pt x="3769" y="19448"/>
                </a:lnTo>
                <a:lnTo>
                  <a:pt x="3774" y="19441"/>
                </a:lnTo>
                <a:lnTo>
                  <a:pt x="3781" y="19441"/>
                </a:lnTo>
                <a:lnTo>
                  <a:pt x="3786" y="19448"/>
                </a:lnTo>
                <a:lnTo>
                  <a:pt x="3791" y="19441"/>
                </a:lnTo>
                <a:lnTo>
                  <a:pt x="3759" y="19418"/>
                </a:lnTo>
                <a:lnTo>
                  <a:pt x="3764" y="19411"/>
                </a:lnTo>
                <a:lnTo>
                  <a:pt x="3769" y="19411"/>
                </a:lnTo>
                <a:lnTo>
                  <a:pt x="3774" y="19411"/>
                </a:lnTo>
                <a:lnTo>
                  <a:pt x="3774" y="19405"/>
                </a:lnTo>
                <a:lnTo>
                  <a:pt x="3774" y="19375"/>
                </a:lnTo>
                <a:lnTo>
                  <a:pt x="3774" y="19361"/>
                </a:lnTo>
                <a:lnTo>
                  <a:pt x="3774" y="19345"/>
                </a:lnTo>
                <a:lnTo>
                  <a:pt x="3774" y="19338"/>
                </a:lnTo>
                <a:lnTo>
                  <a:pt x="3781" y="19331"/>
                </a:lnTo>
                <a:lnTo>
                  <a:pt x="3791" y="19324"/>
                </a:lnTo>
                <a:lnTo>
                  <a:pt x="3796" y="19317"/>
                </a:lnTo>
                <a:lnTo>
                  <a:pt x="3801" y="19308"/>
                </a:lnTo>
                <a:lnTo>
                  <a:pt x="3801" y="19294"/>
                </a:lnTo>
                <a:lnTo>
                  <a:pt x="3796" y="19280"/>
                </a:lnTo>
                <a:lnTo>
                  <a:pt x="3791" y="19280"/>
                </a:lnTo>
                <a:lnTo>
                  <a:pt x="3786" y="19287"/>
                </a:lnTo>
                <a:lnTo>
                  <a:pt x="3774" y="19294"/>
                </a:lnTo>
                <a:lnTo>
                  <a:pt x="3759" y="19294"/>
                </a:lnTo>
                <a:lnTo>
                  <a:pt x="3747" y="19301"/>
                </a:lnTo>
                <a:lnTo>
                  <a:pt x="3759" y="19287"/>
                </a:lnTo>
                <a:lnTo>
                  <a:pt x="3764" y="19287"/>
                </a:lnTo>
                <a:lnTo>
                  <a:pt x="3781" y="19287"/>
                </a:lnTo>
                <a:lnTo>
                  <a:pt x="3786" y="19280"/>
                </a:lnTo>
                <a:lnTo>
                  <a:pt x="3786" y="19271"/>
                </a:lnTo>
                <a:lnTo>
                  <a:pt x="3791" y="19250"/>
                </a:lnTo>
                <a:lnTo>
                  <a:pt x="3791" y="19243"/>
                </a:lnTo>
                <a:lnTo>
                  <a:pt x="3786" y="19234"/>
                </a:lnTo>
                <a:lnTo>
                  <a:pt x="3781" y="19234"/>
                </a:lnTo>
                <a:lnTo>
                  <a:pt x="3764" y="19214"/>
                </a:lnTo>
                <a:lnTo>
                  <a:pt x="3764" y="19207"/>
                </a:lnTo>
                <a:lnTo>
                  <a:pt x="3774" y="19207"/>
                </a:lnTo>
                <a:lnTo>
                  <a:pt x="3786" y="19207"/>
                </a:lnTo>
                <a:lnTo>
                  <a:pt x="3791" y="19197"/>
                </a:lnTo>
                <a:lnTo>
                  <a:pt x="3796" y="19177"/>
                </a:lnTo>
                <a:lnTo>
                  <a:pt x="3808" y="19147"/>
                </a:lnTo>
                <a:lnTo>
                  <a:pt x="3808" y="19140"/>
                </a:lnTo>
                <a:lnTo>
                  <a:pt x="3801" y="19140"/>
                </a:lnTo>
                <a:lnTo>
                  <a:pt x="3791" y="19147"/>
                </a:lnTo>
                <a:lnTo>
                  <a:pt x="3791" y="19140"/>
                </a:lnTo>
                <a:lnTo>
                  <a:pt x="3796" y="19133"/>
                </a:lnTo>
                <a:lnTo>
                  <a:pt x="3801" y="19124"/>
                </a:lnTo>
                <a:lnTo>
                  <a:pt x="3808" y="19124"/>
                </a:lnTo>
                <a:lnTo>
                  <a:pt x="3813" y="19124"/>
                </a:lnTo>
                <a:lnTo>
                  <a:pt x="3823" y="19124"/>
                </a:lnTo>
                <a:lnTo>
                  <a:pt x="3828" y="19117"/>
                </a:lnTo>
                <a:lnTo>
                  <a:pt x="3845" y="19096"/>
                </a:lnTo>
                <a:lnTo>
                  <a:pt x="3851" y="19087"/>
                </a:lnTo>
                <a:lnTo>
                  <a:pt x="3828" y="19147"/>
                </a:lnTo>
                <a:lnTo>
                  <a:pt x="3823" y="19161"/>
                </a:lnTo>
                <a:lnTo>
                  <a:pt x="3823" y="19170"/>
                </a:lnTo>
                <a:lnTo>
                  <a:pt x="3823" y="19177"/>
                </a:lnTo>
                <a:lnTo>
                  <a:pt x="3823" y="19191"/>
                </a:lnTo>
                <a:lnTo>
                  <a:pt x="3823" y="19197"/>
                </a:lnTo>
                <a:lnTo>
                  <a:pt x="3828" y="19207"/>
                </a:lnTo>
                <a:lnTo>
                  <a:pt x="3840" y="19207"/>
                </a:lnTo>
                <a:lnTo>
                  <a:pt x="3835" y="19184"/>
                </a:lnTo>
                <a:lnTo>
                  <a:pt x="3845" y="19184"/>
                </a:lnTo>
                <a:lnTo>
                  <a:pt x="3863" y="19177"/>
                </a:lnTo>
                <a:lnTo>
                  <a:pt x="3868" y="19170"/>
                </a:lnTo>
                <a:lnTo>
                  <a:pt x="3873" y="19154"/>
                </a:lnTo>
                <a:lnTo>
                  <a:pt x="3873" y="19147"/>
                </a:lnTo>
                <a:lnTo>
                  <a:pt x="3878" y="19154"/>
                </a:lnTo>
                <a:lnTo>
                  <a:pt x="3890" y="19161"/>
                </a:lnTo>
                <a:lnTo>
                  <a:pt x="3895" y="19170"/>
                </a:lnTo>
                <a:lnTo>
                  <a:pt x="3900" y="19170"/>
                </a:lnTo>
                <a:lnTo>
                  <a:pt x="3905" y="19170"/>
                </a:lnTo>
                <a:lnTo>
                  <a:pt x="3910" y="19161"/>
                </a:lnTo>
                <a:lnTo>
                  <a:pt x="3917" y="19154"/>
                </a:lnTo>
                <a:lnTo>
                  <a:pt x="3922" y="19147"/>
                </a:lnTo>
                <a:lnTo>
                  <a:pt x="3932" y="19147"/>
                </a:lnTo>
                <a:lnTo>
                  <a:pt x="3938" y="19147"/>
                </a:lnTo>
                <a:lnTo>
                  <a:pt x="3944" y="19154"/>
                </a:lnTo>
                <a:lnTo>
                  <a:pt x="3960" y="19140"/>
                </a:lnTo>
                <a:lnTo>
                  <a:pt x="3982" y="19140"/>
                </a:lnTo>
                <a:lnTo>
                  <a:pt x="3992" y="19147"/>
                </a:lnTo>
                <a:lnTo>
                  <a:pt x="3960" y="19161"/>
                </a:lnTo>
                <a:lnTo>
                  <a:pt x="3955" y="19177"/>
                </a:lnTo>
                <a:lnTo>
                  <a:pt x="3955" y="19207"/>
                </a:lnTo>
                <a:lnTo>
                  <a:pt x="3960" y="19214"/>
                </a:lnTo>
                <a:lnTo>
                  <a:pt x="3965" y="19220"/>
                </a:lnTo>
                <a:lnTo>
                  <a:pt x="3982" y="19227"/>
                </a:lnTo>
                <a:lnTo>
                  <a:pt x="3972" y="19243"/>
                </a:lnTo>
                <a:lnTo>
                  <a:pt x="3965" y="19243"/>
                </a:lnTo>
                <a:lnTo>
                  <a:pt x="3965" y="19250"/>
                </a:lnTo>
                <a:lnTo>
                  <a:pt x="3972" y="19257"/>
                </a:lnTo>
                <a:lnTo>
                  <a:pt x="3987" y="19250"/>
                </a:lnTo>
                <a:lnTo>
                  <a:pt x="3999" y="19250"/>
                </a:lnTo>
                <a:lnTo>
                  <a:pt x="4004" y="19257"/>
                </a:lnTo>
                <a:lnTo>
                  <a:pt x="4004" y="19264"/>
                </a:lnTo>
                <a:lnTo>
                  <a:pt x="4004" y="19271"/>
                </a:lnTo>
                <a:lnTo>
                  <a:pt x="4004" y="19280"/>
                </a:lnTo>
                <a:lnTo>
                  <a:pt x="4053" y="19280"/>
                </a:lnTo>
                <a:lnTo>
                  <a:pt x="4053" y="19287"/>
                </a:lnTo>
                <a:lnTo>
                  <a:pt x="4047" y="19301"/>
                </a:lnTo>
                <a:lnTo>
                  <a:pt x="4041" y="19308"/>
                </a:lnTo>
                <a:lnTo>
                  <a:pt x="4031" y="19324"/>
                </a:lnTo>
                <a:lnTo>
                  <a:pt x="4036" y="19324"/>
                </a:lnTo>
                <a:lnTo>
                  <a:pt x="4053" y="19324"/>
                </a:lnTo>
                <a:lnTo>
                  <a:pt x="4069" y="19331"/>
                </a:lnTo>
                <a:lnTo>
                  <a:pt x="4091" y="19345"/>
                </a:lnTo>
                <a:lnTo>
                  <a:pt x="4108" y="19345"/>
                </a:lnTo>
                <a:lnTo>
                  <a:pt x="4118" y="19338"/>
                </a:lnTo>
                <a:lnTo>
                  <a:pt x="4123" y="19324"/>
                </a:lnTo>
                <a:lnTo>
                  <a:pt x="4135" y="19301"/>
                </a:lnTo>
                <a:lnTo>
                  <a:pt x="4145" y="19280"/>
                </a:lnTo>
                <a:lnTo>
                  <a:pt x="4163" y="19264"/>
                </a:lnTo>
                <a:lnTo>
                  <a:pt x="4168" y="19264"/>
                </a:lnTo>
                <a:lnTo>
                  <a:pt x="4156" y="19287"/>
                </a:lnTo>
                <a:lnTo>
                  <a:pt x="4151" y="19301"/>
                </a:lnTo>
                <a:lnTo>
                  <a:pt x="4145" y="19324"/>
                </a:lnTo>
                <a:lnTo>
                  <a:pt x="4140" y="19361"/>
                </a:lnTo>
                <a:lnTo>
                  <a:pt x="4145" y="19375"/>
                </a:lnTo>
                <a:lnTo>
                  <a:pt x="4156" y="19382"/>
                </a:lnTo>
                <a:lnTo>
                  <a:pt x="4163" y="19391"/>
                </a:lnTo>
                <a:lnTo>
                  <a:pt x="4168" y="19398"/>
                </a:lnTo>
                <a:lnTo>
                  <a:pt x="4178" y="19405"/>
                </a:lnTo>
                <a:lnTo>
                  <a:pt x="4200" y="19411"/>
                </a:lnTo>
                <a:lnTo>
                  <a:pt x="4217" y="19428"/>
                </a:lnTo>
                <a:lnTo>
                  <a:pt x="4224" y="19441"/>
                </a:lnTo>
                <a:lnTo>
                  <a:pt x="4222" y="19441"/>
                </a:lnTo>
                <a:lnTo>
                  <a:pt x="4210" y="19455"/>
                </a:lnTo>
                <a:lnTo>
                  <a:pt x="4200" y="19478"/>
                </a:lnTo>
                <a:lnTo>
                  <a:pt x="4200" y="19492"/>
                </a:lnTo>
                <a:lnTo>
                  <a:pt x="4217" y="19455"/>
                </a:lnTo>
                <a:lnTo>
                  <a:pt x="4227" y="19446"/>
                </a:lnTo>
                <a:lnTo>
                  <a:pt x="4227" y="19448"/>
                </a:lnTo>
                <a:lnTo>
                  <a:pt x="4227" y="19455"/>
                </a:lnTo>
                <a:lnTo>
                  <a:pt x="4222" y="19464"/>
                </a:lnTo>
                <a:lnTo>
                  <a:pt x="4222" y="19471"/>
                </a:lnTo>
                <a:lnTo>
                  <a:pt x="4238" y="19471"/>
                </a:lnTo>
                <a:lnTo>
                  <a:pt x="4255" y="19471"/>
                </a:lnTo>
                <a:lnTo>
                  <a:pt x="4287" y="19455"/>
                </a:lnTo>
                <a:lnTo>
                  <a:pt x="4347" y="19441"/>
                </a:lnTo>
                <a:lnTo>
                  <a:pt x="4391" y="19441"/>
                </a:lnTo>
                <a:lnTo>
                  <a:pt x="4440" y="19455"/>
                </a:lnTo>
                <a:lnTo>
                  <a:pt x="4483" y="19471"/>
                </a:lnTo>
                <a:lnTo>
                  <a:pt x="4500" y="19464"/>
                </a:lnTo>
                <a:lnTo>
                  <a:pt x="4510" y="19455"/>
                </a:lnTo>
                <a:lnTo>
                  <a:pt x="4517" y="19448"/>
                </a:lnTo>
                <a:lnTo>
                  <a:pt x="4517" y="19434"/>
                </a:lnTo>
                <a:lnTo>
                  <a:pt x="4517" y="19428"/>
                </a:lnTo>
                <a:lnTo>
                  <a:pt x="4522" y="19428"/>
                </a:lnTo>
                <a:lnTo>
                  <a:pt x="4527" y="19434"/>
                </a:lnTo>
                <a:lnTo>
                  <a:pt x="4532" y="19455"/>
                </a:lnTo>
                <a:lnTo>
                  <a:pt x="4532" y="19464"/>
                </a:lnTo>
                <a:lnTo>
                  <a:pt x="4522" y="19485"/>
                </a:lnTo>
                <a:lnTo>
                  <a:pt x="4527" y="19492"/>
                </a:lnTo>
                <a:lnTo>
                  <a:pt x="4582" y="19529"/>
                </a:lnTo>
                <a:lnTo>
                  <a:pt x="4604" y="19538"/>
                </a:lnTo>
                <a:lnTo>
                  <a:pt x="4626" y="19538"/>
                </a:lnTo>
                <a:lnTo>
                  <a:pt x="4647" y="19529"/>
                </a:lnTo>
                <a:lnTo>
                  <a:pt x="4681" y="19508"/>
                </a:lnTo>
                <a:lnTo>
                  <a:pt x="4686" y="19501"/>
                </a:lnTo>
                <a:lnTo>
                  <a:pt x="4713" y="19455"/>
                </a:lnTo>
                <a:lnTo>
                  <a:pt x="4723" y="19441"/>
                </a:lnTo>
                <a:lnTo>
                  <a:pt x="4735" y="19441"/>
                </a:lnTo>
                <a:lnTo>
                  <a:pt x="4740" y="19441"/>
                </a:lnTo>
                <a:lnTo>
                  <a:pt x="4756" y="19471"/>
                </a:lnTo>
                <a:lnTo>
                  <a:pt x="4783" y="19485"/>
                </a:lnTo>
                <a:lnTo>
                  <a:pt x="4778" y="19485"/>
                </a:lnTo>
                <a:lnTo>
                  <a:pt x="4763" y="19485"/>
                </a:lnTo>
                <a:lnTo>
                  <a:pt x="4756" y="19492"/>
                </a:lnTo>
                <a:lnTo>
                  <a:pt x="4756" y="19501"/>
                </a:lnTo>
                <a:lnTo>
                  <a:pt x="4756" y="19508"/>
                </a:lnTo>
                <a:lnTo>
                  <a:pt x="4756" y="19529"/>
                </a:lnTo>
                <a:lnTo>
                  <a:pt x="4756" y="19545"/>
                </a:lnTo>
                <a:lnTo>
                  <a:pt x="4751" y="19508"/>
                </a:lnTo>
                <a:lnTo>
                  <a:pt x="4751" y="19478"/>
                </a:lnTo>
                <a:lnTo>
                  <a:pt x="4751" y="19471"/>
                </a:lnTo>
                <a:lnTo>
                  <a:pt x="4740" y="19448"/>
                </a:lnTo>
                <a:lnTo>
                  <a:pt x="4735" y="19448"/>
                </a:lnTo>
                <a:lnTo>
                  <a:pt x="4728" y="19448"/>
                </a:lnTo>
                <a:lnTo>
                  <a:pt x="4723" y="19455"/>
                </a:lnTo>
                <a:lnTo>
                  <a:pt x="4723" y="19464"/>
                </a:lnTo>
                <a:lnTo>
                  <a:pt x="4723" y="19471"/>
                </a:lnTo>
                <a:lnTo>
                  <a:pt x="4723" y="19478"/>
                </a:lnTo>
                <a:lnTo>
                  <a:pt x="4723" y="19492"/>
                </a:lnTo>
                <a:lnTo>
                  <a:pt x="4728" y="19508"/>
                </a:lnTo>
                <a:lnTo>
                  <a:pt x="4728" y="19515"/>
                </a:lnTo>
                <a:lnTo>
                  <a:pt x="4718" y="19538"/>
                </a:lnTo>
                <a:lnTo>
                  <a:pt x="4713" y="19545"/>
                </a:lnTo>
                <a:lnTo>
                  <a:pt x="4701" y="19552"/>
                </a:lnTo>
                <a:lnTo>
                  <a:pt x="4696" y="19559"/>
                </a:lnTo>
                <a:lnTo>
                  <a:pt x="4701" y="19566"/>
                </a:lnTo>
                <a:lnTo>
                  <a:pt x="4708" y="19575"/>
                </a:lnTo>
                <a:lnTo>
                  <a:pt x="4723" y="19589"/>
                </a:lnTo>
                <a:lnTo>
                  <a:pt x="4751" y="19612"/>
                </a:lnTo>
                <a:lnTo>
                  <a:pt x="4800" y="19648"/>
                </a:lnTo>
                <a:lnTo>
                  <a:pt x="4822" y="19662"/>
                </a:lnTo>
                <a:lnTo>
                  <a:pt x="4844" y="19669"/>
                </a:lnTo>
                <a:lnTo>
                  <a:pt x="4844" y="19676"/>
                </a:lnTo>
                <a:lnTo>
                  <a:pt x="4838" y="19685"/>
                </a:lnTo>
                <a:lnTo>
                  <a:pt x="4838" y="19692"/>
                </a:lnTo>
                <a:lnTo>
                  <a:pt x="4849" y="19692"/>
                </a:lnTo>
                <a:lnTo>
                  <a:pt x="4860" y="19699"/>
                </a:lnTo>
                <a:lnTo>
                  <a:pt x="4872" y="19713"/>
                </a:lnTo>
                <a:lnTo>
                  <a:pt x="4892" y="19743"/>
                </a:lnTo>
                <a:lnTo>
                  <a:pt x="4899" y="19759"/>
                </a:lnTo>
                <a:lnTo>
                  <a:pt x="4904" y="19773"/>
                </a:lnTo>
                <a:lnTo>
                  <a:pt x="4909" y="19787"/>
                </a:lnTo>
                <a:lnTo>
                  <a:pt x="4919" y="19810"/>
                </a:lnTo>
                <a:lnTo>
                  <a:pt x="4931" y="19823"/>
                </a:lnTo>
                <a:lnTo>
                  <a:pt x="4936" y="19833"/>
                </a:lnTo>
                <a:lnTo>
                  <a:pt x="4941" y="19840"/>
                </a:lnTo>
                <a:lnTo>
                  <a:pt x="4941" y="19846"/>
                </a:lnTo>
                <a:lnTo>
                  <a:pt x="4991" y="19897"/>
                </a:lnTo>
                <a:lnTo>
                  <a:pt x="5013" y="19913"/>
                </a:lnTo>
                <a:lnTo>
                  <a:pt x="5028" y="19927"/>
                </a:lnTo>
                <a:lnTo>
                  <a:pt x="5040" y="19934"/>
                </a:lnTo>
                <a:lnTo>
                  <a:pt x="5051" y="19913"/>
                </a:lnTo>
                <a:lnTo>
                  <a:pt x="5083" y="19906"/>
                </a:lnTo>
                <a:lnTo>
                  <a:pt x="5090" y="19897"/>
                </a:lnTo>
                <a:lnTo>
                  <a:pt x="5090" y="19890"/>
                </a:lnTo>
                <a:lnTo>
                  <a:pt x="5090" y="19869"/>
                </a:lnTo>
                <a:lnTo>
                  <a:pt x="5083" y="19853"/>
                </a:lnTo>
                <a:lnTo>
                  <a:pt x="5073" y="19823"/>
                </a:lnTo>
                <a:lnTo>
                  <a:pt x="5063" y="19816"/>
                </a:lnTo>
                <a:lnTo>
                  <a:pt x="5045" y="19816"/>
                </a:lnTo>
                <a:lnTo>
                  <a:pt x="5056" y="19803"/>
                </a:lnTo>
                <a:lnTo>
                  <a:pt x="5056" y="19796"/>
                </a:lnTo>
                <a:lnTo>
                  <a:pt x="5045" y="19787"/>
                </a:lnTo>
                <a:lnTo>
                  <a:pt x="5045" y="19780"/>
                </a:lnTo>
                <a:lnTo>
                  <a:pt x="5040" y="19773"/>
                </a:lnTo>
                <a:lnTo>
                  <a:pt x="5028" y="19759"/>
                </a:lnTo>
                <a:lnTo>
                  <a:pt x="5013" y="19750"/>
                </a:lnTo>
                <a:lnTo>
                  <a:pt x="5001" y="19750"/>
                </a:lnTo>
                <a:lnTo>
                  <a:pt x="4996" y="19759"/>
                </a:lnTo>
                <a:lnTo>
                  <a:pt x="5001" y="19743"/>
                </a:lnTo>
                <a:lnTo>
                  <a:pt x="5008" y="19743"/>
                </a:lnTo>
                <a:lnTo>
                  <a:pt x="5008" y="19736"/>
                </a:lnTo>
                <a:lnTo>
                  <a:pt x="5003" y="19727"/>
                </a:lnTo>
                <a:lnTo>
                  <a:pt x="5001" y="19729"/>
                </a:lnTo>
                <a:lnTo>
                  <a:pt x="4981" y="19743"/>
                </a:lnTo>
                <a:lnTo>
                  <a:pt x="4964" y="19759"/>
                </a:lnTo>
                <a:lnTo>
                  <a:pt x="4947" y="19780"/>
                </a:lnTo>
                <a:lnTo>
                  <a:pt x="4936" y="19780"/>
                </a:lnTo>
                <a:lnTo>
                  <a:pt x="4941" y="19759"/>
                </a:lnTo>
                <a:lnTo>
                  <a:pt x="4936" y="19722"/>
                </a:lnTo>
                <a:lnTo>
                  <a:pt x="4931" y="19692"/>
                </a:lnTo>
                <a:lnTo>
                  <a:pt x="4919" y="19676"/>
                </a:lnTo>
                <a:lnTo>
                  <a:pt x="4904" y="19648"/>
                </a:lnTo>
                <a:lnTo>
                  <a:pt x="4887" y="19625"/>
                </a:lnTo>
                <a:lnTo>
                  <a:pt x="4865" y="19596"/>
                </a:lnTo>
                <a:lnTo>
                  <a:pt x="4849" y="19575"/>
                </a:lnTo>
                <a:lnTo>
                  <a:pt x="4832" y="19552"/>
                </a:lnTo>
                <a:lnTo>
                  <a:pt x="4817" y="19522"/>
                </a:lnTo>
                <a:lnTo>
                  <a:pt x="4810" y="19485"/>
                </a:lnTo>
                <a:lnTo>
                  <a:pt x="4795" y="19471"/>
                </a:lnTo>
                <a:lnTo>
                  <a:pt x="4778" y="19455"/>
                </a:lnTo>
                <a:lnTo>
                  <a:pt x="4763" y="19434"/>
                </a:lnTo>
                <a:lnTo>
                  <a:pt x="4768" y="19411"/>
                </a:lnTo>
                <a:lnTo>
                  <a:pt x="4773" y="19382"/>
                </a:lnTo>
                <a:lnTo>
                  <a:pt x="4773" y="19361"/>
                </a:lnTo>
                <a:lnTo>
                  <a:pt x="4756" y="19361"/>
                </a:lnTo>
                <a:lnTo>
                  <a:pt x="4728" y="19361"/>
                </a:lnTo>
                <a:lnTo>
                  <a:pt x="4708" y="19361"/>
                </a:lnTo>
                <a:lnTo>
                  <a:pt x="4691" y="19382"/>
                </a:lnTo>
                <a:lnTo>
                  <a:pt x="4674" y="19405"/>
                </a:lnTo>
                <a:lnTo>
                  <a:pt x="4653" y="19391"/>
                </a:lnTo>
                <a:lnTo>
                  <a:pt x="4626" y="19375"/>
                </a:lnTo>
                <a:lnTo>
                  <a:pt x="4619" y="19398"/>
                </a:lnTo>
                <a:lnTo>
                  <a:pt x="4592" y="19382"/>
                </a:lnTo>
                <a:lnTo>
                  <a:pt x="4565" y="19368"/>
                </a:lnTo>
                <a:lnTo>
                  <a:pt x="4565" y="19287"/>
                </a:lnTo>
                <a:lnTo>
                  <a:pt x="4565" y="19197"/>
                </a:lnTo>
                <a:lnTo>
                  <a:pt x="4565" y="19110"/>
                </a:lnTo>
                <a:lnTo>
                  <a:pt x="4565" y="19023"/>
                </a:lnTo>
                <a:lnTo>
                  <a:pt x="4565" y="18933"/>
                </a:lnTo>
                <a:lnTo>
                  <a:pt x="4565" y="18845"/>
                </a:lnTo>
                <a:lnTo>
                  <a:pt x="4565" y="18756"/>
                </a:lnTo>
                <a:lnTo>
                  <a:pt x="4565" y="18668"/>
                </a:lnTo>
                <a:lnTo>
                  <a:pt x="4565" y="18581"/>
                </a:lnTo>
                <a:lnTo>
                  <a:pt x="4565" y="18484"/>
                </a:lnTo>
                <a:lnTo>
                  <a:pt x="4565" y="18387"/>
                </a:lnTo>
                <a:lnTo>
                  <a:pt x="4565" y="18293"/>
                </a:lnTo>
                <a:lnTo>
                  <a:pt x="4565" y="18196"/>
                </a:lnTo>
                <a:lnTo>
                  <a:pt x="4565" y="18102"/>
                </a:lnTo>
                <a:lnTo>
                  <a:pt x="4565" y="18005"/>
                </a:lnTo>
                <a:lnTo>
                  <a:pt x="4565" y="17909"/>
                </a:lnTo>
                <a:lnTo>
                  <a:pt x="4565" y="17814"/>
                </a:lnTo>
                <a:lnTo>
                  <a:pt x="4565" y="17711"/>
                </a:lnTo>
                <a:lnTo>
                  <a:pt x="4565" y="17607"/>
                </a:lnTo>
                <a:lnTo>
                  <a:pt x="4565" y="17504"/>
                </a:lnTo>
                <a:lnTo>
                  <a:pt x="4565" y="17402"/>
                </a:lnTo>
                <a:lnTo>
                  <a:pt x="4565" y="17299"/>
                </a:lnTo>
                <a:lnTo>
                  <a:pt x="4565" y="17195"/>
                </a:lnTo>
                <a:lnTo>
                  <a:pt x="4565" y="17085"/>
                </a:lnTo>
                <a:lnTo>
                  <a:pt x="4565" y="16974"/>
                </a:lnTo>
                <a:lnTo>
                  <a:pt x="4565" y="16864"/>
                </a:lnTo>
                <a:lnTo>
                  <a:pt x="4565" y="16753"/>
                </a:lnTo>
                <a:lnTo>
                  <a:pt x="4565" y="16643"/>
                </a:lnTo>
                <a:lnTo>
                  <a:pt x="4565" y="16526"/>
                </a:lnTo>
                <a:lnTo>
                  <a:pt x="4565" y="16408"/>
                </a:lnTo>
                <a:lnTo>
                  <a:pt x="4565" y="16289"/>
                </a:lnTo>
                <a:lnTo>
                  <a:pt x="4565" y="16171"/>
                </a:lnTo>
                <a:lnTo>
                  <a:pt x="4555" y="16171"/>
                </a:lnTo>
                <a:lnTo>
                  <a:pt x="4532" y="16171"/>
                </a:lnTo>
                <a:lnTo>
                  <a:pt x="4527" y="16178"/>
                </a:lnTo>
                <a:lnTo>
                  <a:pt x="4522" y="16178"/>
                </a:lnTo>
                <a:lnTo>
                  <a:pt x="4510" y="16157"/>
                </a:lnTo>
                <a:lnTo>
                  <a:pt x="4495" y="16134"/>
                </a:lnTo>
                <a:lnTo>
                  <a:pt x="4428" y="16091"/>
                </a:lnTo>
                <a:lnTo>
                  <a:pt x="4418" y="16061"/>
                </a:lnTo>
                <a:lnTo>
                  <a:pt x="4386" y="16024"/>
                </a:lnTo>
                <a:lnTo>
                  <a:pt x="4331" y="15987"/>
                </a:lnTo>
                <a:lnTo>
                  <a:pt x="4326" y="15994"/>
                </a:lnTo>
                <a:lnTo>
                  <a:pt x="4314" y="15994"/>
                </a:lnTo>
                <a:lnTo>
                  <a:pt x="4292" y="15987"/>
                </a:lnTo>
                <a:lnTo>
                  <a:pt x="4277" y="15987"/>
                </a:lnTo>
                <a:lnTo>
                  <a:pt x="4244" y="16010"/>
                </a:lnTo>
                <a:lnTo>
                  <a:pt x="4205" y="16017"/>
                </a:lnTo>
                <a:lnTo>
                  <a:pt x="4183" y="16040"/>
                </a:lnTo>
                <a:lnTo>
                  <a:pt x="4123" y="16024"/>
                </a:lnTo>
                <a:lnTo>
                  <a:pt x="4118" y="16017"/>
                </a:lnTo>
                <a:lnTo>
                  <a:pt x="4096" y="16010"/>
                </a:lnTo>
                <a:lnTo>
                  <a:pt x="4059" y="15966"/>
                </a:lnTo>
                <a:lnTo>
                  <a:pt x="4031" y="15966"/>
                </a:lnTo>
                <a:lnTo>
                  <a:pt x="4009" y="15950"/>
                </a:lnTo>
                <a:lnTo>
                  <a:pt x="3960" y="15950"/>
                </a:lnTo>
                <a:lnTo>
                  <a:pt x="3927" y="15957"/>
                </a:lnTo>
                <a:lnTo>
                  <a:pt x="3863" y="15937"/>
                </a:lnTo>
                <a:lnTo>
                  <a:pt x="3851" y="15930"/>
                </a:lnTo>
                <a:lnTo>
                  <a:pt x="3840" y="15900"/>
                </a:lnTo>
                <a:lnTo>
                  <a:pt x="3823" y="15893"/>
                </a:lnTo>
                <a:lnTo>
                  <a:pt x="3813" y="15877"/>
                </a:lnTo>
                <a:lnTo>
                  <a:pt x="3801" y="15877"/>
                </a:lnTo>
                <a:lnTo>
                  <a:pt x="3791" y="15893"/>
                </a:lnTo>
                <a:lnTo>
                  <a:pt x="3781" y="15893"/>
                </a:lnTo>
                <a:lnTo>
                  <a:pt x="3759" y="15847"/>
                </a:lnTo>
                <a:lnTo>
                  <a:pt x="3741" y="15840"/>
                </a:lnTo>
                <a:lnTo>
                  <a:pt x="3699" y="15810"/>
                </a:lnTo>
                <a:lnTo>
                  <a:pt x="3682" y="15819"/>
                </a:lnTo>
                <a:lnTo>
                  <a:pt x="3665" y="15810"/>
                </a:lnTo>
                <a:lnTo>
                  <a:pt x="3632" y="15810"/>
                </a:lnTo>
                <a:lnTo>
                  <a:pt x="3605" y="15840"/>
                </a:lnTo>
                <a:lnTo>
                  <a:pt x="3595" y="15847"/>
                </a:lnTo>
                <a:lnTo>
                  <a:pt x="3578" y="15840"/>
                </a:lnTo>
                <a:lnTo>
                  <a:pt x="3563" y="15819"/>
                </a:lnTo>
                <a:lnTo>
                  <a:pt x="3551" y="15810"/>
                </a:lnTo>
                <a:lnTo>
                  <a:pt x="3518" y="15833"/>
                </a:lnTo>
                <a:lnTo>
                  <a:pt x="3501" y="15840"/>
                </a:lnTo>
                <a:lnTo>
                  <a:pt x="3491" y="15856"/>
                </a:lnTo>
                <a:lnTo>
                  <a:pt x="3414" y="15840"/>
                </a:lnTo>
                <a:lnTo>
                  <a:pt x="3426" y="15819"/>
                </a:lnTo>
                <a:lnTo>
                  <a:pt x="3426" y="15803"/>
                </a:lnTo>
                <a:lnTo>
                  <a:pt x="3431" y="15796"/>
                </a:lnTo>
                <a:lnTo>
                  <a:pt x="3387" y="15796"/>
                </a:lnTo>
                <a:lnTo>
                  <a:pt x="3377" y="15789"/>
                </a:lnTo>
                <a:lnTo>
                  <a:pt x="3377" y="15766"/>
                </a:lnTo>
                <a:lnTo>
                  <a:pt x="3360" y="15766"/>
                </a:lnTo>
                <a:lnTo>
                  <a:pt x="3355" y="15752"/>
                </a:lnTo>
                <a:lnTo>
                  <a:pt x="3360" y="15716"/>
                </a:lnTo>
                <a:lnTo>
                  <a:pt x="3382" y="15679"/>
                </a:lnTo>
                <a:lnTo>
                  <a:pt x="3377" y="15663"/>
                </a:lnTo>
                <a:lnTo>
                  <a:pt x="3355" y="15649"/>
                </a:lnTo>
                <a:lnTo>
                  <a:pt x="3338" y="15642"/>
                </a:lnTo>
                <a:lnTo>
                  <a:pt x="3327" y="15649"/>
                </a:lnTo>
                <a:lnTo>
                  <a:pt x="3278" y="15626"/>
                </a:lnTo>
                <a:lnTo>
                  <a:pt x="3251" y="15642"/>
                </a:lnTo>
                <a:lnTo>
                  <a:pt x="3228" y="15642"/>
                </a:lnTo>
                <a:lnTo>
                  <a:pt x="3208" y="15649"/>
                </a:lnTo>
                <a:lnTo>
                  <a:pt x="3181" y="15686"/>
                </a:lnTo>
                <a:lnTo>
                  <a:pt x="3159" y="15672"/>
                </a:lnTo>
                <a:lnTo>
                  <a:pt x="3136" y="15663"/>
                </a:lnTo>
                <a:lnTo>
                  <a:pt x="3114" y="15642"/>
                </a:lnTo>
                <a:lnTo>
                  <a:pt x="3119" y="15626"/>
                </a:lnTo>
                <a:lnTo>
                  <a:pt x="3126" y="15598"/>
                </a:lnTo>
                <a:lnTo>
                  <a:pt x="3109" y="15568"/>
                </a:lnTo>
                <a:lnTo>
                  <a:pt x="3099" y="15552"/>
                </a:lnTo>
                <a:lnTo>
                  <a:pt x="3077" y="15545"/>
                </a:lnTo>
                <a:lnTo>
                  <a:pt x="3072" y="15552"/>
                </a:lnTo>
                <a:lnTo>
                  <a:pt x="3060" y="15582"/>
                </a:lnTo>
                <a:lnTo>
                  <a:pt x="3032" y="15635"/>
                </a:lnTo>
                <a:lnTo>
                  <a:pt x="3017" y="15649"/>
                </a:lnTo>
                <a:lnTo>
                  <a:pt x="3000" y="15656"/>
                </a:lnTo>
                <a:lnTo>
                  <a:pt x="2990" y="15656"/>
                </a:lnTo>
                <a:lnTo>
                  <a:pt x="2935" y="15656"/>
                </a:lnTo>
                <a:lnTo>
                  <a:pt x="2923" y="15642"/>
                </a:lnTo>
                <a:lnTo>
                  <a:pt x="2963" y="15612"/>
                </a:lnTo>
                <a:lnTo>
                  <a:pt x="2978" y="15582"/>
                </a:lnTo>
                <a:lnTo>
                  <a:pt x="2983" y="15552"/>
                </a:lnTo>
                <a:lnTo>
                  <a:pt x="2978" y="15525"/>
                </a:lnTo>
                <a:lnTo>
                  <a:pt x="2963" y="15525"/>
                </a:lnTo>
                <a:lnTo>
                  <a:pt x="2891" y="15479"/>
                </a:lnTo>
                <a:lnTo>
                  <a:pt x="2881" y="15458"/>
                </a:lnTo>
                <a:lnTo>
                  <a:pt x="2886" y="15442"/>
                </a:lnTo>
                <a:lnTo>
                  <a:pt x="2896" y="15435"/>
                </a:lnTo>
                <a:lnTo>
                  <a:pt x="2891" y="15428"/>
                </a:lnTo>
                <a:close/>
                <a:moveTo>
                  <a:pt x="5003" y="19727"/>
                </a:moveTo>
                <a:lnTo>
                  <a:pt x="5008" y="19720"/>
                </a:lnTo>
                <a:lnTo>
                  <a:pt x="5001" y="19713"/>
                </a:lnTo>
                <a:lnTo>
                  <a:pt x="5001" y="19722"/>
                </a:lnTo>
                <a:lnTo>
                  <a:pt x="5003" y="19727"/>
                </a:lnTo>
                <a:close/>
                <a:moveTo>
                  <a:pt x="5008" y="19720"/>
                </a:moveTo>
                <a:lnTo>
                  <a:pt x="5018" y="19729"/>
                </a:lnTo>
                <a:lnTo>
                  <a:pt x="5045" y="19743"/>
                </a:lnTo>
                <a:lnTo>
                  <a:pt x="5051" y="19750"/>
                </a:lnTo>
                <a:lnTo>
                  <a:pt x="5056" y="19766"/>
                </a:lnTo>
                <a:lnTo>
                  <a:pt x="5063" y="19773"/>
                </a:lnTo>
                <a:lnTo>
                  <a:pt x="5068" y="19780"/>
                </a:lnTo>
                <a:lnTo>
                  <a:pt x="5078" y="19796"/>
                </a:lnTo>
                <a:lnTo>
                  <a:pt x="5083" y="19803"/>
                </a:lnTo>
                <a:lnTo>
                  <a:pt x="5090" y="19803"/>
                </a:lnTo>
                <a:lnTo>
                  <a:pt x="5095" y="19796"/>
                </a:lnTo>
                <a:lnTo>
                  <a:pt x="5095" y="19787"/>
                </a:lnTo>
                <a:lnTo>
                  <a:pt x="5095" y="19773"/>
                </a:lnTo>
                <a:lnTo>
                  <a:pt x="5095" y="19766"/>
                </a:lnTo>
                <a:lnTo>
                  <a:pt x="5090" y="19750"/>
                </a:lnTo>
                <a:lnTo>
                  <a:pt x="5090" y="19722"/>
                </a:lnTo>
                <a:lnTo>
                  <a:pt x="5095" y="19729"/>
                </a:lnTo>
                <a:lnTo>
                  <a:pt x="5100" y="19759"/>
                </a:lnTo>
                <a:lnTo>
                  <a:pt x="5105" y="19766"/>
                </a:lnTo>
                <a:lnTo>
                  <a:pt x="5117" y="19759"/>
                </a:lnTo>
                <a:lnTo>
                  <a:pt x="5127" y="19759"/>
                </a:lnTo>
                <a:lnTo>
                  <a:pt x="5105" y="19780"/>
                </a:lnTo>
                <a:lnTo>
                  <a:pt x="5105" y="19787"/>
                </a:lnTo>
                <a:lnTo>
                  <a:pt x="5122" y="19833"/>
                </a:lnTo>
                <a:lnTo>
                  <a:pt x="5127" y="19846"/>
                </a:lnTo>
                <a:lnTo>
                  <a:pt x="5122" y="19876"/>
                </a:lnTo>
                <a:lnTo>
                  <a:pt x="5122" y="19890"/>
                </a:lnTo>
                <a:lnTo>
                  <a:pt x="5155" y="19883"/>
                </a:lnTo>
                <a:lnTo>
                  <a:pt x="5138" y="19920"/>
                </a:lnTo>
                <a:lnTo>
                  <a:pt x="5149" y="19943"/>
                </a:lnTo>
                <a:lnTo>
                  <a:pt x="5155" y="19957"/>
                </a:lnTo>
                <a:lnTo>
                  <a:pt x="5172" y="19964"/>
                </a:lnTo>
                <a:lnTo>
                  <a:pt x="5177" y="19964"/>
                </a:lnTo>
                <a:lnTo>
                  <a:pt x="5182" y="19957"/>
                </a:lnTo>
                <a:lnTo>
                  <a:pt x="5182" y="19950"/>
                </a:lnTo>
                <a:lnTo>
                  <a:pt x="5182" y="19943"/>
                </a:lnTo>
                <a:lnTo>
                  <a:pt x="5172" y="19897"/>
                </a:lnTo>
                <a:lnTo>
                  <a:pt x="5165" y="19876"/>
                </a:lnTo>
                <a:lnTo>
                  <a:pt x="5165" y="19853"/>
                </a:lnTo>
                <a:lnTo>
                  <a:pt x="5160" y="19823"/>
                </a:lnTo>
                <a:lnTo>
                  <a:pt x="5155" y="19787"/>
                </a:lnTo>
                <a:lnTo>
                  <a:pt x="5149" y="19736"/>
                </a:lnTo>
                <a:lnTo>
                  <a:pt x="5138" y="19706"/>
                </a:lnTo>
                <a:lnTo>
                  <a:pt x="5144" y="19706"/>
                </a:lnTo>
                <a:lnTo>
                  <a:pt x="5149" y="19706"/>
                </a:lnTo>
                <a:lnTo>
                  <a:pt x="5149" y="19699"/>
                </a:lnTo>
                <a:lnTo>
                  <a:pt x="5144" y="19676"/>
                </a:lnTo>
                <a:lnTo>
                  <a:pt x="5149" y="19676"/>
                </a:lnTo>
                <a:lnTo>
                  <a:pt x="5149" y="19669"/>
                </a:lnTo>
                <a:lnTo>
                  <a:pt x="5155" y="19648"/>
                </a:lnTo>
                <a:lnTo>
                  <a:pt x="5155" y="19669"/>
                </a:lnTo>
                <a:lnTo>
                  <a:pt x="5160" y="19692"/>
                </a:lnTo>
                <a:lnTo>
                  <a:pt x="5172" y="19736"/>
                </a:lnTo>
                <a:lnTo>
                  <a:pt x="5182" y="19803"/>
                </a:lnTo>
                <a:lnTo>
                  <a:pt x="5187" y="19816"/>
                </a:lnTo>
                <a:lnTo>
                  <a:pt x="5199" y="19823"/>
                </a:lnTo>
                <a:lnTo>
                  <a:pt x="5199" y="19833"/>
                </a:lnTo>
                <a:lnTo>
                  <a:pt x="5199" y="19860"/>
                </a:lnTo>
                <a:lnTo>
                  <a:pt x="5214" y="19913"/>
                </a:lnTo>
                <a:lnTo>
                  <a:pt x="5226" y="19934"/>
                </a:lnTo>
                <a:lnTo>
                  <a:pt x="5231" y="19950"/>
                </a:lnTo>
                <a:lnTo>
                  <a:pt x="5236" y="19971"/>
                </a:lnTo>
                <a:lnTo>
                  <a:pt x="5241" y="19994"/>
                </a:lnTo>
                <a:lnTo>
                  <a:pt x="5247" y="20060"/>
                </a:lnTo>
                <a:lnTo>
                  <a:pt x="5253" y="20090"/>
                </a:lnTo>
                <a:lnTo>
                  <a:pt x="5259" y="20111"/>
                </a:lnTo>
                <a:lnTo>
                  <a:pt x="5269" y="20134"/>
                </a:lnTo>
                <a:lnTo>
                  <a:pt x="5269" y="20148"/>
                </a:lnTo>
                <a:lnTo>
                  <a:pt x="5259" y="20201"/>
                </a:lnTo>
                <a:lnTo>
                  <a:pt x="5253" y="20208"/>
                </a:lnTo>
                <a:lnTo>
                  <a:pt x="5253" y="20222"/>
                </a:lnTo>
                <a:lnTo>
                  <a:pt x="5253" y="20238"/>
                </a:lnTo>
                <a:lnTo>
                  <a:pt x="5259" y="20245"/>
                </a:lnTo>
                <a:lnTo>
                  <a:pt x="5264" y="20251"/>
                </a:lnTo>
                <a:lnTo>
                  <a:pt x="5274" y="20228"/>
                </a:lnTo>
                <a:lnTo>
                  <a:pt x="5291" y="20208"/>
                </a:lnTo>
                <a:lnTo>
                  <a:pt x="5308" y="20171"/>
                </a:lnTo>
                <a:lnTo>
                  <a:pt x="5323" y="20164"/>
                </a:lnTo>
                <a:lnTo>
                  <a:pt x="5323" y="20155"/>
                </a:lnTo>
                <a:lnTo>
                  <a:pt x="5323" y="20148"/>
                </a:lnTo>
                <a:lnTo>
                  <a:pt x="5318" y="20127"/>
                </a:lnTo>
                <a:lnTo>
                  <a:pt x="5323" y="20118"/>
                </a:lnTo>
                <a:lnTo>
                  <a:pt x="5323" y="20097"/>
                </a:lnTo>
                <a:lnTo>
                  <a:pt x="5323" y="20090"/>
                </a:lnTo>
                <a:lnTo>
                  <a:pt x="5313" y="20060"/>
                </a:lnTo>
                <a:lnTo>
                  <a:pt x="5291" y="20017"/>
                </a:lnTo>
                <a:lnTo>
                  <a:pt x="5286" y="19994"/>
                </a:lnTo>
                <a:lnTo>
                  <a:pt x="5286" y="19971"/>
                </a:lnTo>
                <a:lnTo>
                  <a:pt x="5291" y="19971"/>
                </a:lnTo>
                <a:lnTo>
                  <a:pt x="5296" y="19971"/>
                </a:lnTo>
                <a:lnTo>
                  <a:pt x="5296" y="19980"/>
                </a:lnTo>
                <a:lnTo>
                  <a:pt x="5296" y="20001"/>
                </a:lnTo>
                <a:lnTo>
                  <a:pt x="5296" y="20017"/>
                </a:lnTo>
                <a:lnTo>
                  <a:pt x="5313" y="20037"/>
                </a:lnTo>
                <a:lnTo>
                  <a:pt x="5318" y="20054"/>
                </a:lnTo>
                <a:lnTo>
                  <a:pt x="5328" y="20074"/>
                </a:lnTo>
                <a:lnTo>
                  <a:pt x="5340" y="20090"/>
                </a:lnTo>
                <a:lnTo>
                  <a:pt x="5337" y="20072"/>
                </a:lnTo>
                <a:lnTo>
                  <a:pt x="5340" y="20067"/>
                </a:lnTo>
                <a:lnTo>
                  <a:pt x="5345" y="20054"/>
                </a:lnTo>
                <a:lnTo>
                  <a:pt x="5351" y="20054"/>
                </a:lnTo>
                <a:lnTo>
                  <a:pt x="5383" y="20067"/>
                </a:lnTo>
                <a:lnTo>
                  <a:pt x="5351" y="20060"/>
                </a:lnTo>
                <a:lnTo>
                  <a:pt x="5351" y="20067"/>
                </a:lnTo>
                <a:lnTo>
                  <a:pt x="5351" y="20074"/>
                </a:lnTo>
                <a:lnTo>
                  <a:pt x="5351" y="20090"/>
                </a:lnTo>
                <a:lnTo>
                  <a:pt x="5363" y="20104"/>
                </a:lnTo>
                <a:lnTo>
                  <a:pt x="5395" y="20148"/>
                </a:lnTo>
                <a:lnTo>
                  <a:pt x="5390" y="20148"/>
                </a:lnTo>
                <a:lnTo>
                  <a:pt x="5368" y="20127"/>
                </a:lnTo>
                <a:lnTo>
                  <a:pt x="5345" y="20111"/>
                </a:lnTo>
                <a:lnTo>
                  <a:pt x="5340" y="20111"/>
                </a:lnTo>
                <a:lnTo>
                  <a:pt x="5340" y="20118"/>
                </a:lnTo>
                <a:lnTo>
                  <a:pt x="5340" y="20127"/>
                </a:lnTo>
                <a:lnTo>
                  <a:pt x="5351" y="20148"/>
                </a:lnTo>
                <a:lnTo>
                  <a:pt x="5363" y="20208"/>
                </a:lnTo>
                <a:lnTo>
                  <a:pt x="5357" y="20242"/>
                </a:lnTo>
                <a:lnTo>
                  <a:pt x="5335" y="20228"/>
                </a:lnTo>
                <a:lnTo>
                  <a:pt x="5318" y="20228"/>
                </a:lnTo>
                <a:lnTo>
                  <a:pt x="5308" y="20238"/>
                </a:lnTo>
                <a:lnTo>
                  <a:pt x="5308" y="20245"/>
                </a:lnTo>
                <a:lnTo>
                  <a:pt x="5313" y="20258"/>
                </a:lnTo>
                <a:lnTo>
                  <a:pt x="5323" y="20274"/>
                </a:lnTo>
                <a:lnTo>
                  <a:pt x="5328" y="20288"/>
                </a:lnTo>
                <a:lnTo>
                  <a:pt x="5335" y="20311"/>
                </a:lnTo>
                <a:lnTo>
                  <a:pt x="5335" y="20318"/>
                </a:lnTo>
                <a:lnTo>
                  <a:pt x="5323" y="20318"/>
                </a:lnTo>
                <a:lnTo>
                  <a:pt x="5318" y="20302"/>
                </a:lnTo>
                <a:lnTo>
                  <a:pt x="5313" y="20281"/>
                </a:lnTo>
                <a:lnTo>
                  <a:pt x="5301" y="20274"/>
                </a:lnTo>
                <a:lnTo>
                  <a:pt x="5286" y="20281"/>
                </a:lnTo>
                <a:lnTo>
                  <a:pt x="5274" y="20302"/>
                </a:lnTo>
                <a:lnTo>
                  <a:pt x="5274" y="20325"/>
                </a:lnTo>
                <a:lnTo>
                  <a:pt x="5274" y="20332"/>
                </a:lnTo>
                <a:lnTo>
                  <a:pt x="5286" y="20362"/>
                </a:lnTo>
                <a:lnTo>
                  <a:pt x="5286" y="20369"/>
                </a:lnTo>
                <a:lnTo>
                  <a:pt x="5301" y="20385"/>
                </a:lnTo>
                <a:lnTo>
                  <a:pt x="5308" y="20399"/>
                </a:lnTo>
                <a:lnTo>
                  <a:pt x="5296" y="20413"/>
                </a:lnTo>
                <a:lnTo>
                  <a:pt x="5291" y="20465"/>
                </a:lnTo>
                <a:lnTo>
                  <a:pt x="5296" y="20495"/>
                </a:lnTo>
                <a:lnTo>
                  <a:pt x="5301" y="20495"/>
                </a:lnTo>
                <a:lnTo>
                  <a:pt x="5308" y="20479"/>
                </a:lnTo>
                <a:lnTo>
                  <a:pt x="5313" y="20479"/>
                </a:lnTo>
                <a:lnTo>
                  <a:pt x="5318" y="20486"/>
                </a:lnTo>
                <a:lnTo>
                  <a:pt x="5318" y="20479"/>
                </a:lnTo>
                <a:lnTo>
                  <a:pt x="5318" y="20465"/>
                </a:lnTo>
                <a:lnTo>
                  <a:pt x="5323" y="20442"/>
                </a:lnTo>
                <a:lnTo>
                  <a:pt x="5323" y="20422"/>
                </a:lnTo>
                <a:lnTo>
                  <a:pt x="5323" y="20399"/>
                </a:lnTo>
                <a:lnTo>
                  <a:pt x="5328" y="20376"/>
                </a:lnTo>
                <a:lnTo>
                  <a:pt x="5335" y="20369"/>
                </a:lnTo>
                <a:lnTo>
                  <a:pt x="5340" y="20369"/>
                </a:lnTo>
                <a:lnTo>
                  <a:pt x="5340" y="20385"/>
                </a:lnTo>
                <a:lnTo>
                  <a:pt x="5340" y="20392"/>
                </a:lnTo>
                <a:lnTo>
                  <a:pt x="5345" y="20399"/>
                </a:lnTo>
                <a:lnTo>
                  <a:pt x="5356" y="20399"/>
                </a:lnTo>
                <a:lnTo>
                  <a:pt x="5368" y="20392"/>
                </a:lnTo>
                <a:lnTo>
                  <a:pt x="5383" y="20392"/>
                </a:lnTo>
                <a:lnTo>
                  <a:pt x="5390" y="20392"/>
                </a:lnTo>
                <a:lnTo>
                  <a:pt x="5390" y="20385"/>
                </a:lnTo>
                <a:lnTo>
                  <a:pt x="5390" y="20376"/>
                </a:lnTo>
                <a:lnTo>
                  <a:pt x="5390" y="20369"/>
                </a:lnTo>
                <a:lnTo>
                  <a:pt x="5390" y="20355"/>
                </a:lnTo>
                <a:lnTo>
                  <a:pt x="5390" y="20348"/>
                </a:lnTo>
                <a:lnTo>
                  <a:pt x="5383" y="20332"/>
                </a:lnTo>
                <a:lnTo>
                  <a:pt x="5383" y="20325"/>
                </a:lnTo>
                <a:lnTo>
                  <a:pt x="5378" y="20311"/>
                </a:lnTo>
                <a:lnTo>
                  <a:pt x="5378" y="20302"/>
                </a:lnTo>
                <a:lnTo>
                  <a:pt x="5390" y="20311"/>
                </a:lnTo>
                <a:lnTo>
                  <a:pt x="5400" y="20339"/>
                </a:lnTo>
                <a:lnTo>
                  <a:pt x="5410" y="20355"/>
                </a:lnTo>
                <a:lnTo>
                  <a:pt x="5417" y="20355"/>
                </a:lnTo>
                <a:lnTo>
                  <a:pt x="5422" y="20348"/>
                </a:lnTo>
                <a:lnTo>
                  <a:pt x="5422" y="20339"/>
                </a:lnTo>
                <a:lnTo>
                  <a:pt x="5422" y="20332"/>
                </a:lnTo>
                <a:lnTo>
                  <a:pt x="5422" y="20318"/>
                </a:lnTo>
                <a:lnTo>
                  <a:pt x="5422" y="20302"/>
                </a:lnTo>
                <a:lnTo>
                  <a:pt x="5422" y="20295"/>
                </a:lnTo>
                <a:lnTo>
                  <a:pt x="5417" y="20281"/>
                </a:lnTo>
                <a:lnTo>
                  <a:pt x="5427" y="20281"/>
                </a:lnTo>
                <a:lnTo>
                  <a:pt x="5427" y="20288"/>
                </a:lnTo>
                <a:lnTo>
                  <a:pt x="5427" y="20311"/>
                </a:lnTo>
                <a:lnTo>
                  <a:pt x="5427" y="20318"/>
                </a:lnTo>
                <a:lnTo>
                  <a:pt x="5432" y="20325"/>
                </a:lnTo>
                <a:lnTo>
                  <a:pt x="5438" y="20337"/>
                </a:lnTo>
                <a:lnTo>
                  <a:pt x="5438" y="20339"/>
                </a:lnTo>
                <a:lnTo>
                  <a:pt x="5432" y="20355"/>
                </a:lnTo>
                <a:lnTo>
                  <a:pt x="5427" y="20362"/>
                </a:lnTo>
                <a:lnTo>
                  <a:pt x="5427" y="20369"/>
                </a:lnTo>
                <a:lnTo>
                  <a:pt x="5427" y="20385"/>
                </a:lnTo>
                <a:lnTo>
                  <a:pt x="5432" y="20385"/>
                </a:lnTo>
                <a:lnTo>
                  <a:pt x="5449" y="20385"/>
                </a:lnTo>
                <a:lnTo>
                  <a:pt x="5465" y="20385"/>
                </a:lnTo>
                <a:lnTo>
                  <a:pt x="5465" y="20392"/>
                </a:lnTo>
                <a:lnTo>
                  <a:pt x="5472" y="20399"/>
                </a:lnTo>
                <a:lnTo>
                  <a:pt x="5477" y="20399"/>
                </a:lnTo>
                <a:lnTo>
                  <a:pt x="5477" y="20406"/>
                </a:lnTo>
                <a:lnTo>
                  <a:pt x="5477" y="20422"/>
                </a:lnTo>
                <a:lnTo>
                  <a:pt x="5472" y="20442"/>
                </a:lnTo>
                <a:lnTo>
                  <a:pt x="5465" y="20442"/>
                </a:lnTo>
                <a:lnTo>
                  <a:pt x="5465" y="20436"/>
                </a:lnTo>
                <a:lnTo>
                  <a:pt x="5465" y="20429"/>
                </a:lnTo>
                <a:lnTo>
                  <a:pt x="5465" y="20422"/>
                </a:lnTo>
                <a:lnTo>
                  <a:pt x="5465" y="20413"/>
                </a:lnTo>
                <a:lnTo>
                  <a:pt x="5465" y="20406"/>
                </a:lnTo>
                <a:lnTo>
                  <a:pt x="5460" y="20406"/>
                </a:lnTo>
                <a:lnTo>
                  <a:pt x="5438" y="20406"/>
                </a:lnTo>
                <a:lnTo>
                  <a:pt x="5432" y="20406"/>
                </a:lnTo>
                <a:lnTo>
                  <a:pt x="5422" y="20422"/>
                </a:lnTo>
                <a:lnTo>
                  <a:pt x="5422" y="20429"/>
                </a:lnTo>
                <a:lnTo>
                  <a:pt x="5422" y="20436"/>
                </a:lnTo>
                <a:lnTo>
                  <a:pt x="5438" y="20459"/>
                </a:lnTo>
                <a:lnTo>
                  <a:pt x="5449" y="20459"/>
                </a:lnTo>
                <a:lnTo>
                  <a:pt x="5463" y="20449"/>
                </a:lnTo>
                <a:lnTo>
                  <a:pt x="5460" y="20465"/>
                </a:lnTo>
                <a:lnTo>
                  <a:pt x="5455" y="20472"/>
                </a:lnTo>
                <a:lnTo>
                  <a:pt x="5455" y="20479"/>
                </a:lnTo>
                <a:lnTo>
                  <a:pt x="5455" y="20495"/>
                </a:lnTo>
                <a:lnTo>
                  <a:pt x="5460" y="20509"/>
                </a:lnTo>
                <a:lnTo>
                  <a:pt x="5465" y="20509"/>
                </a:lnTo>
                <a:lnTo>
                  <a:pt x="5482" y="20509"/>
                </a:lnTo>
                <a:lnTo>
                  <a:pt x="5487" y="20516"/>
                </a:lnTo>
                <a:lnTo>
                  <a:pt x="5487" y="20532"/>
                </a:lnTo>
                <a:lnTo>
                  <a:pt x="5487" y="20539"/>
                </a:lnTo>
                <a:lnTo>
                  <a:pt x="5492" y="20546"/>
                </a:lnTo>
                <a:lnTo>
                  <a:pt x="5504" y="20546"/>
                </a:lnTo>
                <a:lnTo>
                  <a:pt x="5509" y="20539"/>
                </a:lnTo>
                <a:lnTo>
                  <a:pt x="5514" y="20539"/>
                </a:lnTo>
                <a:lnTo>
                  <a:pt x="5519" y="20539"/>
                </a:lnTo>
                <a:lnTo>
                  <a:pt x="5519" y="20495"/>
                </a:lnTo>
                <a:lnTo>
                  <a:pt x="5526" y="20502"/>
                </a:lnTo>
                <a:lnTo>
                  <a:pt x="5531" y="20502"/>
                </a:lnTo>
                <a:lnTo>
                  <a:pt x="5564" y="20509"/>
                </a:lnTo>
                <a:lnTo>
                  <a:pt x="5541" y="20523"/>
                </a:lnTo>
                <a:lnTo>
                  <a:pt x="5531" y="20523"/>
                </a:lnTo>
                <a:lnTo>
                  <a:pt x="5514" y="20583"/>
                </a:lnTo>
                <a:lnTo>
                  <a:pt x="5504" y="20606"/>
                </a:lnTo>
                <a:lnTo>
                  <a:pt x="5499" y="20617"/>
                </a:lnTo>
                <a:lnTo>
                  <a:pt x="5487" y="20597"/>
                </a:lnTo>
                <a:lnTo>
                  <a:pt x="5482" y="20569"/>
                </a:lnTo>
                <a:lnTo>
                  <a:pt x="5477" y="20553"/>
                </a:lnTo>
                <a:lnTo>
                  <a:pt x="5472" y="20539"/>
                </a:lnTo>
                <a:lnTo>
                  <a:pt x="5455" y="20516"/>
                </a:lnTo>
                <a:lnTo>
                  <a:pt x="5417" y="20495"/>
                </a:lnTo>
                <a:lnTo>
                  <a:pt x="5417" y="20486"/>
                </a:lnTo>
                <a:lnTo>
                  <a:pt x="5417" y="20479"/>
                </a:lnTo>
                <a:lnTo>
                  <a:pt x="5417" y="20472"/>
                </a:lnTo>
                <a:lnTo>
                  <a:pt x="5417" y="20465"/>
                </a:lnTo>
                <a:lnTo>
                  <a:pt x="5410" y="20449"/>
                </a:lnTo>
                <a:lnTo>
                  <a:pt x="5405" y="20442"/>
                </a:lnTo>
                <a:lnTo>
                  <a:pt x="5390" y="20442"/>
                </a:lnTo>
                <a:lnTo>
                  <a:pt x="5368" y="20436"/>
                </a:lnTo>
                <a:lnTo>
                  <a:pt x="5356" y="20442"/>
                </a:lnTo>
                <a:lnTo>
                  <a:pt x="5363" y="20449"/>
                </a:lnTo>
                <a:lnTo>
                  <a:pt x="5363" y="20459"/>
                </a:lnTo>
                <a:lnTo>
                  <a:pt x="5356" y="20472"/>
                </a:lnTo>
                <a:lnTo>
                  <a:pt x="5340" y="20495"/>
                </a:lnTo>
                <a:lnTo>
                  <a:pt x="5340" y="20502"/>
                </a:lnTo>
                <a:lnTo>
                  <a:pt x="5345" y="20509"/>
                </a:lnTo>
                <a:lnTo>
                  <a:pt x="5363" y="20495"/>
                </a:lnTo>
                <a:lnTo>
                  <a:pt x="5378" y="20486"/>
                </a:lnTo>
                <a:lnTo>
                  <a:pt x="5390" y="20495"/>
                </a:lnTo>
                <a:lnTo>
                  <a:pt x="5395" y="20509"/>
                </a:lnTo>
                <a:lnTo>
                  <a:pt x="5395" y="20516"/>
                </a:lnTo>
                <a:lnTo>
                  <a:pt x="5390" y="20523"/>
                </a:lnTo>
                <a:lnTo>
                  <a:pt x="5390" y="20532"/>
                </a:lnTo>
                <a:lnTo>
                  <a:pt x="5378" y="20546"/>
                </a:lnTo>
                <a:lnTo>
                  <a:pt x="5373" y="20546"/>
                </a:lnTo>
                <a:lnTo>
                  <a:pt x="5363" y="20539"/>
                </a:lnTo>
                <a:lnTo>
                  <a:pt x="5356" y="20539"/>
                </a:lnTo>
                <a:lnTo>
                  <a:pt x="5345" y="20546"/>
                </a:lnTo>
                <a:lnTo>
                  <a:pt x="5345" y="20553"/>
                </a:lnTo>
                <a:lnTo>
                  <a:pt x="5351" y="20560"/>
                </a:lnTo>
                <a:lnTo>
                  <a:pt x="5363" y="20576"/>
                </a:lnTo>
                <a:lnTo>
                  <a:pt x="5368" y="20576"/>
                </a:lnTo>
                <a:lnTo>
                  <a:pt x="5383" y="20576"/>
                </a:lnTo>
                <a:lnTo>
                  <a:pt x="5390" y="20583"/>
                </a:lnTo>
                <a:lnTo>
                  <a:pt x="5395" y="20597"/>
                </a:lnTo>
                <a:lnTo>
                  <a:pt x="5400" y="20597"/>
                </a:lnTo>
                <a:lnTo>
                  <a:pt x="5417" y="20590"/>
                </a:lnTo>
                <a:lnTo>
                  <a:pt x="5422" y="20597"/>
                </a:lnTo>
                <a:lnTo>
                  <a:pt x="5417" y="20613"/>
                </a:lnTo>
                <a:lnTo>
                  <a:pt x="5417" y="20620"/>
                </a:lnTo>
                <a:lnTo>
                  <a:pt x="5427" y="20650"/>
                </a:lnTo>
                <a:lnTo>
                  <a:pt x="5427" y="20656"/>
                </a:lnTo>
                <a:lnTo>
                  <a:pt x="5422" y="20656"/>
                </a:lnTo>
                <a:lnTo>
                  <a:pt x="5417" y="20663"/>
                </a:lnTo>
                <a:lnTo>
                  <a:pt x="5417" y="20670"/>
                </a:lnTo>
                <a:lnTo>
                  <a:pt x="5422" y="20679"/>
                </a:lnTo>
                <a:lnTo>
                  <a:pt x="5438" y="20707"/>
                </a:lnTo>
                <a:lnTo>
                  <a:pt x="5455" y="20744"/>
                </a:lnTo>
                <a:lnTo>
                  <a:pt x="5465" y="20753"/>
                </a:lnTo>
                <a:lnTo>
                  <a:pt x="5465" y="20744"/>
                </a:lnTo>
                <a:lnTo>
                  <a:pt x="5465" y="20730"/>
                </a:lnTo>
                <a:lnTo>
                  <a:pt x="5472" y="20723"/>
                </a:lnTo>
                <a:lnTo>
                  <a:pt x="5477" y="20723"/>
                </a:lnTo>
                <a:lnTo>
                  <a:pt x="5477" y="20730"/>
                </a:lnTo>
                <a:lnTo>
                  <a:pt x="5482" y="20744"/>
                </a:lnTo>
                <a:lnTo>
                  <a:pt x="5482" y="20760"/>
                </a:lnTo>
                <a:lnTo>
                  <a:pt x="5487" y="20767"/>
                </a:lnTo>
                <a:lnTo>
                  <a:pt x="5492" y="20767"/>
                </a:lnTo>
                <a:lnTo>
                  <a:pt x="5504" y="20774"/>
                </a:lnTo>
                <a:lnTo>
                  <a:pt x="5509" y="20781"/>
                </a:lnTo>
                <a:lnTo>
                  <a:pt x="5514" y="20811"/>
                </a:lnTo>
                <a:lnTo>
                  <a:pt x="5519" y="20827"/>
                </a:lnTo>
                <a:lnTo>
                  <a:pt x="5526" y="20834"/>
                </a:lnTo>
                <a:lnTo>
                  <a:pt x="5531" y="20834"/>
                </a:lnTo>
                <a:lnTo>
                  <a:pt x="5536" y="20834"/>
                </a:lnTo>
                <a:lnTo>
                  <a:pt x="5541" y="20811"/>
                </a:lnTo>
                <a:lnTo>
                  <a:pt x="5541" y="20804"/>
                </a:lnTo>
                <a:lnTo>
                  <a:pt x="5541" y="20797"/>
                </a:lnTo>
                <a:lnTo>
                  <a:pt x="5541" y="20790"/>
                </a:lnTo>
                <a:lnTo>
                  <a:pt x="5541" y="20781"/>
                </a:lnTo>
                <a:lnTo>
                  <a:pt x="5541" y="20774"/>
                </a:lnTo>
                <a:lnTo>
                  <a:pt x="5541" y="20760"/>
                </a:lnTo>
                <a:lnTo>
                  <a:pt x="5541" y="20716"/>
                </a:lnTo>
                <a:lnTo>
                  <a:pt x="5536" y="20707"/>
                </a:lnTo>
                <a:lnTo>
                  <a:pt x="5519" y="20707"/>
                </a:lnTo>
                <a:lnTo>
                  <a:pt x="5514" y="20707"/>
                </a:lnTo>
                <a:lnTo>
                  <a:pt x="5514" y="20700"/>
                </a:lnTo>
                <a:lnTo>
                  <a:pt x="5519" y="20686"/>
                </a:lnTo>
                <a:lnTo>
                  <a:pt x="5519" y="20679"/>
                </a:lnTo>
                <a:lnTo>
                  <a:pt x="5526" y="20670"/>
                </a:lnTo>
                <a:lnTo>
                  <a:pt x="5531" y="20650"/>
                </a:lnTo>
                <a:lnTo>
                  <a:pt x="5536" y="20627"/>
                </a:lnTo>
                <a:lnTo>
                  <a:pt x="5541" y="20620"/>
                </a:lnTo>
                <a:lnTo>
                  <a:pt x="5541" y="20613"/>
                </a:lnTo>
                <a:lnTo>
                  <a:pt x="5536" y="20597"/>
                </a:lnTo>
                <a:lnTo>
                  <a:pt x="5536" y="20590"/>
                </a:lnTo>
                <a:lnTo>
                  <a:pt x="5541" y="20583"/>
                </a:lnTo>
                <a:lnTo>
                  <a:pt x="5559" y="20569"/>
                </a:lnTo>
                <a:lnTo>
                  <a:pt x="5569" y="20562"/>
                </a:lnTo>
                <a:lnTo>
                  <a:pt x="5569" y="20620"/>
                </a:lnTo>
                <a:lnTo>
                  <a:pt x="5559" y="20643"/>
                </a:lnTo>
                <a:lnTo>
                  <a:pt x="5547" y="20663"/>
                </a:lnTo>
                <a:lnTo>
                  <a:pt x="5547" y="20679"/>
                </a:lnTo>
                <a:lnTo>
                  <a:pt x="5553" y="20716"/>
                </a:lnTo>
                <a:lnTo>
                  <a:pt x="5559" y="20730"/>
                </a:lnTo>
                <a:lnTo>
                  <a:pt x="5564" y="20716"/>
                </a:lnTo>
                <a:lnTo>
                  <a:pt x="5574" y="20693"/>
                </a:lnTo>
                <a:lnTo>
                  <a:pt x="5586" y="20686"/>
                </a:lnTo>
                <a:lnTo>
                  <a:pt x="5591" y="20679"/>
                </a:lnTo>
                <a:lnTo>
                  <a:pt x="5596" y="20670"/>
                </a:lnTo>
                <a:lnTo>
                  <a:pt x="5596" y="20679"/>
                </a:lnTo>
                <a:lnTo>
                  <a:pt x="5591" y="20693"/>
                </a:lnTo>
                <a:lnTo>
                  <a:pt x="5596" y="20707"/>
                </a:lnTo>
                <a:lnTo>
                  <a:pt x="5601" y="20707"/>
                </a:lnTo>
                <a:lnTo>
                  <a:pt x="5608" y="20707"/>
                </a:lnTo>
                <a:lnTo>
                  <a:pt x="5613" y="20723"/>
                </a:lnTo>
                <a:lnTo>
                  <a:pt x="5618" y="20723"/>
                </a:lnTo>
                <a:lnTo>
                  <a:pt x="5628" y="20707"/>
                </a:lnTo>
                <a:lnTo>
                  <a:pt x="5635" y="20679"/>
                </a:lnTo>
                <a:lnTo>
                  <a:pt x="5640" y="20650"/>
                </a:lnTo>
                <a:lnTo>
                  <a:pt x="5640" y="20663"/>
                </a:lnTo>
                <a:lnTo>
                  <a:pt x="5640" y="20686"/>
                </a:lnTo>
                <a:lnTo>
                  <a:pt x="5640" y="20716"/>
                </a:lnTo>
                <a:lnTo>
                  <a:pt x="5640" y="20723"/>
                </a:lnTo>
                <a:lnTo>
                  <a:pt x="5651" y="20723"/>
                </a:lnTo>
                <a:lnTo>
                  <a:pt x="5651" y="20730"/>
                </a:lnTo>
                <a:lnTo>
                  <a:pt x="5623" y="20744"/>
                </a:lnTo>
                <a:lnTo>
                  <a:pt x="5618" y="20760"/>
                </a:lnTo>
                <a:lnTo>
                  <a:pt x="5618" y="20767"/>
                </a:lnTo>
                <a:lnTo>
                  <a:pt x="5623" y="20790"/>
                </a:lnTo>
                <a:lnTo>
                  <a:pt x="5628" y="20818"/>
                </a:lnTo>
                <a:lnTo>
                  <a:pt x="5640" y="20854"/>
                </a:lnTo>
                <a:lnTo>
                  <a:pt x="5668" y="20864"/>
                </a:lnTo>
                <a:lnTo>
                  <a:pt x="5673" y="20870"/>
                </a:lnTo>
                <a:lnTo>
                  <a:pt x="5683" y="20854"/>
                </a:lnTo>
                <a:lnTo>
                  <a:pt x="5705" y="20827"/>
                </a:lnTo>
                <a:lnTo>
                  <a:pt x="5717" y="20804"/>
                </a:lnTo>
                <a:lnTo>
                  <a:pt x="5717" y="20797"/>
                </a:lnTo>
                <a:lnTo>
                  <a:pt x="5722" y="20774"/>
                </a:lnTo>
                <a:lnTo>
                  <a:pt x="5738" y="20737"/>
                </a:lnTo>
                <a:lnTo>
                  <a:pt x="5738" y="20723"/>
                </a:lnTo>
                <a:lnTo>
                  <a:pt x="5738" y="20707"/>
                </a:lnTo>
                <a:lnTo>
                  <a:pt x="5732" y="20679"/>
                </a:lnTo>
                <a:lnTo>
                  <a:pt x="5732" y="20663"/>
                </a:lnTo>
                <a:lnTo>
                  <a:pt x="5732" y="20650"/>
                </a:lnTo>
                <a:lnTo>
                  <a:pt x="5732" y="20633"/>
                </a:lnTo>
                <a:lnTo>
                  <a:pt x="5732" y="20620"/>
                </a:lnTo>
                <a:lnTo>
                  <a:pt x="5738" y="20606"/>
                </a:lnTo>
                <a:lnTo>
                  <a:pt x="5744" y="20590"/>
                </a:lnTo>
                <a:lnTo>
                  <a:pt x="5744" y="20576"/>
                </a:lnTo>
                <a:lnTo>
                  <a:pt x="5744" y="20560"/>
                </a:lnTo>
                <a:lnTo>
                  <a:pt x="5738" y="20546"/>
                </a:lnTo>
                <a:lnTo>
                  <a:pt x="5732" y="20532"/>
                </a:lnTo>
                <a:lnTo>
                  <a:pt x="5722" y="20539"/>
                </a:lnTo>
                <a:lnTo>
                  <a:pt x="5700" y="20532"/>
                </a:lnTo>
                <a:lnTo>
                  <a:pt x="5695" y="20502"/>
                </a:lnTo>
                <a:lnTo>
                  <a:pt x="5678" y="20495"/>
                </a:lnTo>
                <a:lnTo>
                  <a:pt x="5668" y="20472"/>
                </a:lnTo>
                <a:lnTo>
                  <a:pt x="5645" y="20465"/>
                </a:lnTo>
                <a:lnTo>
                  <a:pt x="5628" y="20459"/>
                </a:lnTo>
                <a:lnTo>
                  <a:pt x="5618" y="20442"/>
                </a:lnTo>
                <a:lnTo>
                  <a:pt x="5601" y="20429"/>
                </a:lnTo>
                <a:lnTo>
                  <a:pt x="5586" y="20413"/>
                </a:lnTo>
                <a:lnTo>
                  <a:pt x="5574" y="20406"/>
                </a:lnTo>
                <a:lnTo>
                  <a:pt x="5569" y="20406"/>
                </a:lnTo>
                <a:lnTo>
                  <a:pt x="5553" y="20406"/>
                </a:lnTo>
                <a:lnTo>
                  <a:pt x="5553" y="20385"/>
                </a:lnTo>
                <a:lnTo>
                  <a:pt x="5547" y="20369"/>
                </a:lnTo>
                <a:lnTo>
                  <a:pt x="5547" y="20355"/>
                </a:lnTo>
                <a:lnTo>
                  <a:pt x="5536" y="20348"/>
                </a:lnTo>
                <a:lnTo>
                  <a:pt x="5519" y="20339"/>
                </a:lnTo>
                <a:lnTo>
                  <a:pt x="5526" y="20318"/>
                </a:lnTo>
                <a:lnTo>
                  <a:pt x="5531" y="20295"/>
                </a:lnTo>
                <a:lnTo>
                  <a:pt x="5519" y="20288"/>
                </a:lnTo>
                <a:lnTo>
                  <a:pt x="5499" y="20281"/>
                </a:lnTo>
                <a:lnTo>
                  <a:pt x="5504" y="20265"/>
                </a:lnTo>
                <a:lnTo>
                  <a:pt x="5509" y="20251"/>
                </a:lnTo>
                <a:lnTo>
                  <a:pt x="5504" y="20228"/>
                </a:lnTo>
                <a:lnTo>
                  <a:pt x="5487" y="20192"/>
                </a:lnTo>
                <a:lnTo>
                  <a:pt x="5477" y="20171"/>
                </a:lnTo>
                <a:lnTo>
                  <a:pt x="5460" y="20134"/>
                </a:lnTo>
                <a:lnTo>
                  <a:pt x="5449" y="20097"/>
                </a:lnTo>
                <a:lnTo>
                  <a:pt x="5438" y="20067"/>
                </a:lnTo>
                <a:lnTo>
                  <a:pt x="5427" y="20044"/>
                </a:lnTo>
                <a:lnTo>
                  <a:pt x="5417" y="20007"/>
                </a:lnTo>
                <a:lnTo>
                  <a:pt x="5400" y="19971"/>
                </a:lnTo>
                <a:lnTo>
                  <a:pt x="5383" y="19943"/>
                </a:lnTo>
                <a:lnTo>
                  <a:pt x="5383" y="19920"/>
                </a:lnTo>
                <a:lnTo>
                  <a:pt x="5368" y="19897"/>
                </a:lnTo>
                <a:lnTo>
                  <a:pt x="5356" y="19876"/>
                </a:lnTo>
                <a:lnTo>
                  <a:pt x="5340" y="19846"/>
                </a:lnTo>
                <a:lnTo>
                  <a:pt x="5323" y="19833"/>
                </a:lnTo>
                <a:lnTo>
                  <a:pt x="5313" y="19823"/>
                </a:lnTo>
                <a:lnTo>
                  <a:pt x="5296" y="19810"/>
                </a:lnTo>
                <a:lnTo>
                  <a:pt x="5286" y="19796"/>
                </a:lnTo>
                <a:lnTo>
                  <a:pt x="5281" y="19780"/>
                </a:lnTo>
                <a:lnTo>
                  <a:pt x="5274" y="19773"/>
                </a:lnTo>
                <a:lnTo>
                  <a:pt x="5269" y="19759"/>
                </a:lnTo>
                <a:lnTo>
                  <a:pt x="5269" y="19743"/>
                </a:lnTo>
                <a:lnTo>
                  <a:pt x="5264" y="19736"/>
                </a:lnTo>
                <a:lnTo>
                  <a:pt x="5241" y="19713"/>
                </a:lnTo>
                <a:lnTo>
                  <a:pt x="5236" y="19699"/>
                </a:lnTo>
                <a:lnTo>
                  <a:pt x="5226" y="19685"/>
                </a:lnTo>
                <a:lnTo>
                  <a:pt x="5214" y="19676"/>
                </a:lnTo>
                <a:lnTo>
                  <a:pt x="5209" y="19669"/>
                </a:lnTo>
                <a:lnTo>
                  <a:pt x="5199" y="19625"/>
                </a:lnTo>
                <a:lnTo>
                  <a:pt x="5199" y="19612"/>
                </a:lnTo>
                <a:lnTo>
                  <a:pt x="5199" y="19596"/>
                </a:lnTo>
                <a:lnTo>
                  <a:pt x="5199" y="19589"/>
                </a:lnTo>
                <a:lnTo>
                  <a:pt x="5177" y="19559"/>
                </a:lnTo>
                <a:lnTo>
                  <a:pt x="5165" y="19545"/>
                </a:lnTo>
                <a:lnTo>
                  <a:pt x="5155" y="19529"/>
                </a:lnTo>
                <a:lnTo>
                  <a:pt x="5132" y="19545"/>
                </a:lnTo>
                <a:lnTo>
                  <a:pt x="5105" y="19566"/>
                </a:lnTo>
                <a:lnTo>
                  <a:pt x="5090" y="19575"/>
                </a:lnTo>
                <a:lnTo>
                  <a:pt x="5068" y="19582"/>
                </a:lnTo>
                <a:lnTo>
                  <a:pt x="5073" y="19602"/>
                </a:lnTo>
                <a:lnTo>
                  <a:pt x="5068" y="19619"/>
                </a:lnTo>
                <a:lnTo>
                  <a:pt x="5063" y="19625"/>
                </a:lnTo>
                <a:lnTo>
                  <a:pt x="5051" y="19625"/>
                </a:lnTo>
                <a:lnTo>
                  <a:pt x="5051" y="19676"/>
                </a:lnTo>
                <a:lnTo>
                  <a:pt x="5040" y="19713"/>
                </a:lnTo>
                <a:lnTo>
                  <a:pt x="5013" y="19713"/>
                </a:lnTo>
                <a:lnTo>
                  <a:pt x="5008" y="19720"/>
                </a:lnTo>
                <a:close/>
                <a:moveTo>
                  <a:pt x="5172" y="19964"/>
                </a:moveTo>
                <a:lnTo>
                  <a:pt x="5165" y="19964"/>
                </a:lnTo>
                <a:lnTo>
                  <a:pt x="5160" y="19971"/>
                </a:lnTo>
                <a:lnTo>
                  <a:pt x="5144" y="19994"/>
                </a:lnTo>
                <a:lnTo>
                  <a:pt x="5138" y="20001"/>
                </a:lnTo>
                <a:lnTo>
                  <a:pt x="5132" y="19994"/>
                </a:lnTo>
                <a:lnTo>
                  <a:pt x="5132" y="19987"/>
                </a:lnTo>
                <a:lnTo>
                  <a:pt x="5144" y="19980"/>
                </a:lnTo>
                <a:lnTo>
                  <a:pt x="5149" y="19964"/>
                </a:lnTo>
                <a:lnTo>
                  <a:pt x="5149" y="19957"/>
                </a:lnTo>
                <a:lnTo>
                  <a:pt x="5132" y="19927"/>
                </a:lnTo>
                <a:lnTo>
                  <a:pt x="5127" y="19920"/>
                </a:lnTo>
                <a:lnTo>
                  <a:pt x="5117" y="19927"/>
                </a:lnTo>
                <a:lnTo>
                  <a:pt x="5110" y="19943"/>
                </a:lnTo>
                <a:lnTo>
                  <a:pt x="5105" y="19943"/>
                </a:lnTo>
                <a:lnTo>
                  <a:pt x="5095" y="19943"/>
                </a:lnTo>
                <a:lnTo>
                  <a:pt x="5090" y="19957"/>
                </a:lnTo>
                <a:lnTo>
                  <a:pt x="5090" y="19971"/>
                </a:lnTo>
                <a:lnTo>
                  <a:pt x="5078" y="19957"/>
                </a:lnTo>
                <a:lnTo>
                  <a:pt x="5073" y="19943"/>
                </a:lnTo>
                <a:lnTo>
                  <a:pt x="5068" y="19964"/>
                </a:lnTo>
                <a:lnTo>
                  <a:pt x="5056" y="19971"/>
                </a:lnTo>
                <a:lnTo>
                  <a:pt x="5051" y="19971"/>
                </a:lnTo>
                <a:lnTo>
                  <a:pt x="5051" y="19987"/>
                </a:lnTo>
                <a:lnTo>
                  <a:pt x="5045" y="20007"/>
                </a:lnTo>
                <a:lnTo>
                  <a:pt x="5056" y="20037"/>
                </a:lnTo>
                <a:lnTo>
                  <a:pt x="5068" y="20044"/>
                </a:lnTo>
                <a:lnTo>
                  <a:pt x="5100" y="20090"/>
                </a:lnTo>
                <a:lnTo>
                  <a:pt x="5110" y="20127"/>
                </a:lnTo>
                <a:lnTo>
                  <a:pt x="5122" y="20148"/>
                </a:lnTo>
                <a:lnTo>
                  <a:pt x="5139" y="20152"/>
                </a:lnTo>
                <a:lnTo>
                  <a:pt x="5138" y="20155"/>
                </a:lnTo>
                <a:lnTo>
                  <a:pt x="5132" y="20164"/>
                </a:lnTo>
                <a:lnTo>
                  <a:pt x="5122" y="20171"/>
                </a:lnTo>
                <a:lnTo>
                  <a:pt x="5117" y="20178"/>
                </a:lnTo>
                <a:lnTo>
                  <a:pt x="5117" y="20192"/>
                </a:lnTo>
                <a:lnTo>
                  <a:pt x="5122" y="20228"/>
                </a:lnTo>
                <a:lnTo>
                  <a:pt x="5122" y="20245"/>
                </a:lnTo>
                <a:lnTo>
                  <a:pt x="5117" y="20258"/>
                </a:lnTo>
                <a:lnTo>
                  <a:pt x="5132" y="20251"/>
                </a:lnTo>
                <a:lnTo>
                  <a:pt x="5138" y="20245"/>
                </a:lnTo>
                <a:lnTo>
                  <a:pt x="5149" y="20201"/>
                </a:lnTo>
                <a:lnTo>
                  <a:pt x="5155" y="20201"/>
                </a:lnTo>
                <a:lnTo>
                  <a:pt x="5165" y="20215"/>
                </a:lnTo>
                <a:lnTo>
                  <a:pt x="5172" y="20245"/>
                </a:lnTo>
                <a:lnTo>
                  <a:pt x="5177" y="20251"/>
                </a:lnTo>
                <a:lnTo>
                  <a:pt x="5182" y="20251"/>
                </a:lnTo>
                <a:lnTo>
                  <a:pt x="5182" y="20258"/>
                </a:lnTo>
                <a:lnTo>
                  <a:pt x="5172" y="20281"/>
                </a:lnTo>
                <a:lnTo>
                  <a:pt x="5172" y="20288"/>
                </a:lnTo>
                <a:lnTo>
                  <a:pt x="5172" y="20302"/>
                </a:lnTo>
                <a:lnTo>
                  <a:pt x="5172" y="20311"/>
                </a:lnTo>
                <a:lnTo>
                  <a:pt x="5177" y="20318"/>
                </a:lnTo>
                <a:lnTo>
                  <a:pt x="5187" y="20311"/>
                </a:lnTo>
                <a:lnTo>
                  <a:pt x="5187" y="20318"/>
                </a:lnTo>
                <a:lnTo>
                  <a:pt x="5187" y="20339"/>
                </a:lnTo>
                <a:lnTo>
                  <a:pt x="5192" y="20348"/>
                </a:lnTo>
                <a:lnTo>
                  <a:pt x="5204" y="20362"/>
                </a:lnTo>
                <a:lnTo>
                  <a:pt x="5214" y="20362"/>
                </a:lnTo>
                <a:lnTo>
                  <a:pt x="5219" y="20362"/>
                </a:lnTo>
                <a:lnTo>
                  <a:pt x="5214" y="20376"/>
                </a:lnTo>
                <a:lnTo>
                  <a:pt x="5209" y="20385"/>
                </a:lnTo>
                <a:lnTo>
                  <a:pt x="5209" y="20392"/>
                </a:lnTo>
                <a:lnTo>
                  <a:pt x="5209" y="20406"/>
                </a:lnTo>
                <a:lnTo>
                  <a:pt x="5214" y="20422"/>
                </a:lnTo>
                <a:lnTo>
                  <a:pt x="5226" y="20459"/>
                </a:lnTo>
                <a:lnTo>
                  <a:pt x="5231" y="20465"/>
                </a:lnTo>
                <a:lnTo>
                  <a:pt x="5236" y="20472"/>
                </a:lnTo>
                <a:lnTo>
                  <a:pt x="5241" y="20479"/>
                </a:lnTo>
                <a:lnTo>
                  <a:pt x="5247" y="20479"/>
                </a:lnTo>
                <a:lnTo>
                  <a:pt x="5247" y="20459"/>
                </a:lnTo>
                <a:lnTo>
                  <a:pt x="5247" y="20422"/>
                </a:lnTo>
                <a:lnTo>
                  <a:pt x="5247" y="20399"/>
                </a:lnTo>
                <a:lnTo>
                  <a:pt x="5247" y="20392"/>
                </a:lnTo>
                <a:lnTo>
                  <a:pt x="5253" y="20385"/>
                </a:lnTo>
                <a:lnTo>
                  <a:pt x="5253" y="20376"/>
                </a:lnTo>
                <a:lnTo>
                  <a:pt x="5253" y="20348"/>
                </a:lnTo>
                <a:lnTo>
                  <a:pt x="5253" y="20332"/>
                </a:lnTo>
                <a:lnTo>
                  <a:pt x="5247" y="20311"/>
                </a:lnTo>
                <a:lnTo>
                  <a:pt x="5236" y="20251"/>
                </a:lnTo>
                <a:lnTo>
                  <a:pt x="5231" y="20222"/>
                </a:lnTo>
                <a:lnTo>
                  <a:pt x="5226" y="20201"/>
                </a:lnTo>
                <a:lnTo>
                  <a:pt x="5214" y="20171"/>
                </a:lnTo>
                <a:lnTo>
                  <a:pt x="5199" y="20148"/>
                </a:lnTo>
                <a:lnTo>
                  <a:pt x="5192" y="20141"/>
                </a:lnTo>
                <a:lnTo>
                  <a:pt x="5172" y="20111"/>
                </a:lnTo>
                <a:lnTo>
                  <a:pt x="5160" y="20111"/>
                </a:lnTo>
                <a:lnTo>
                  <a:pt x="5155" y="20118"/>
                </a:lnTo>
                <a:lnTo>
                  <a:pt x="5149" y="20129"/>
                </a:lnTo>
                <a:lnTo>
                  <a:pt x="5149" y="20111"/>
                </a:lnTo>
                <a:lnTo>
                  <a:pt x="5149" y="20097"/>
                </a:lnTo>
                <a:lnTo>
                  <a:pt x="5155" y="20090"/>
                </a:lnTo>
                <a:lnTo>
                  <a:pt x="5160" y="20090"/>
                </a:lnTo>
                <a:lnTo>
                  <a:pt x="5187" y="20111"/>
                </a:lnTo>
                <a:lnTo>
                  <a:pt x="5204" y="20127"/>
                </a:lnTo>
                <a:lnTo>
                  <a:pt x="5219" y="20134"/>
                </a:lnTo>
                <a:lnTo>
                  <a:pt x="5226" y="20104"/>
                </a:lnTo>
                <a:lnTo>
                  <a:pt x="5226" y="20090"/>
                </a:lnTo>
                <a:lnTo>
                  <a:pt x="5214" y="20067"/>
                </a:lnTo>
                <a:lnTo>
                  <a:pt x="5187" y="20067"/>
                </a:lnTo>
                <a:lnTo>
                  <a:pt x="5177" y="20060"/>
                </a:lnTo>
                <a:lnTo>
                  <a:pt x="5187" y="20044"/>
                </a:lnTo>
                <a:lnTo>
                  <a:pt x="5192" y="20054"/>
                </a:lnTo>
                <a:lnTo>
                  <a:pt x="5199" y="20054"/>
                </a:lnTo>
                <a:lnTo>
                  <a:pt x="5214" y="20044"/>
                </a:lnTo>
                <a:lnTo>
                  <a:pt x="5219" y="20007"/>
                </a:lnTo>
                <a:lnTo>
                  <a:pt x="5214" y="19994"/>
                </a:lnTo>
                <a:lnTo>
                  <a:pt x="5209" y="19987"/>
                </a:lnTo>
                <a:lnTo>
                  <a:pt x="5192" y="19971"/>
                </a:lnTo>
                <a:lnTo>
                  <a:pt x="5172" y="19964"/>
                </a:lnTo>
                <a:close/>
                <a:moveTo>
                  <a:pt x="6540" y="15531"/>
                </a:moveTo>
                <a:lnTo>
                  <a:pt x="6486" y="15575"/>
                </a:lnTo>
                <a:lnTo>
                  <a:pt x="6464" y="15626"/>
                </a:lnTo>
                <a:lnTo>
                  <a:pt x="6481" y="15656"/>
                </a:lnTo>
                <a:lnTo>
                  <a:pt x="6518" y="15679"/>
                </a:lnTo>
                <a:lnTo>
                  <a:pt x="6535" y="15699"/>
                </a:lnTo>
                <a:lnTo>
                  <a:pt x="6573" y="15709"/>
                </a:lnTo>
                <a:lnTo>
                  <a:pt x="6595" y="15722"/>
                </a:lnTo>
                <a:lnTo>
                  <a:pt x="6627" y="15693"/>
                </a:lnTo>
                <a:lnTo>
                  <a:pt x="6627" y="15672"/>
                </a:lnTo>
                <a:lnTo>
                  <a:pt x="6632" y="15626"/>
                </a:lnTo>
                <a:lnTo>
                  <a:pt x="6644" y="15598"/>
                </a:lnTo>
                <a:lnTo>
                  <a:pt x="6644" y="15568"/>
                </a:lnTo>
                <a:lnTo>
                  <a:pt x="6627" y="15531"/>
                </a:lnTo>
                <a:lnTo>
                  <a:pt x="6540" y="15531"/>
                </a:lnTo>
                <a:close/>
                <a:moveTo>
                  <a:pt x="16347" y="15531"/>
                </a:moveTo>
                <a:lnTo>
                  <a:pt x="16353" y="15538"/>
                </a:lnTo>
                <a:lnTo>
                  <a:pt x="16359" y="15538"/>
                </a:lnTo>
                <a:lnTo>
                  <a:pt x="16347" y="15531"/>
                </a:lnTo>
                <a:close/>
                <a:moveTo>
                  <a:pt x="7145" y="15819"/>
                </a:moveTo>
                <a:lnTo>
                  <a:pt x="7123" y="15826"/>
                </a:lnTo>
                <a:lnTo>
                  <a:pt x="7086" y="15877"/>
                </a:lnTo>
                <a:lnTo>
                  <a:pt x="7031" y="15884"/>
                </a:lnTo>
                <a:lnTo>
                  <a:pt x="7041" y="15913"/>
                </a:lnTo>
                <a:lnTo>
                  <a:pt x="7041" y="15937"/>
                </a:lnTo>
                <a:lnTo>
                  <a:pt x="7081" y="15994"/>
                </a:lnTo>
                <a:lnTo>
                  <a:pt x="7091" y="16024"/>
                </a:lnTo>
                <a:lnTo>
                  <a:pt x="7101" y="16024"/>
                </a:lnTo>
                <a:lnTo>
                  <a:pt x="7140" y="16024"/>
                </a:lnTo>
                <a:lnTo>
                  <a:pt x="7128" y="15994"/>
                </a:lnTo>
                <a:lnTo>
                  <a:pt x="7145" y="15987"/>
                </a:lnTo>
                <a:lnTo>
                  <a:pt x="7151" y="15994"/>
                </a:lnTo>
                <a:lnTo>
                  <a:pt x="7156" y="16017"/>
                </a:lnTo>
                <a:lnTo>
                  <a:pt x="7178" y="16010"/>
                </a:lnTo>
                <a:lnTo>
                  <a:pt x="7200" y="16040"/>
                </a:lnTo>
                <a:lnTo>
                  <a:pt x="7217" y="16054"/>
                </a:lnTo>
                <a:lnTo>
                  <a:pt x="7255" y="16047"/>
                </a:lnTo>
                <a:lnTo>
                  <a:pt x="7277" y="16031"/>
                </a:lnTo>
                <a:lnTo>
                  <a:pt x="7272" y="16017"/>
                </a:lnTo>
                <a:lnTo>
                  <a:pt x="7249" y="15994"/>
                </a:lnTo>
                <a:lnTo>
                  <a:pt x="7244" y="15950"/>
                </a:lnTo>
                <a:lnTo>
                  <a:pt x="7227" y="15950"/>
                </a:lnTo>
                <a:lnTo>
                  <a:pt x="7217" y="15950"/>
                </a:lnTo>
                <a:lnTo>
                  <a:pt x="7200" y="15943"/>
                </a:lnTo>
                <a:lnTo>
                  <a:pt x="7190" y="15920"/>
                </a:lnTo>
                <a:lnTo>
                  <a:pt x="7190" y="15900"/>
                </a:lnTo>
                <a:lnTo>
                  <a:pt x="7145" y="15819"/>
                </a:lnTo>
                <a:close/>
                <a:moveTo>
                  <a:pt x="7418" y="16077"/>
                </a:moveTo>
                <a:lnTo>
                  <a:pt x="7418" y="16104"/>
                </a:lnTo>
                <a:lnTo>
                  <a:pt x="7408" y="16121"/>
                </a:lnTo>
                <a:lnTo>
                  <a:pt x="7401" y="16141"/>
                </a:lnTo>
                <a:lnTo>
                  <a:pt x="7505" y="16151"/>
                </a:lnTo>
                <a:lnTo>
                  <a:pt x="7565" y="16171"/>
                </a:lnTo>
                <a:lnTo>
                  <a:pt x="7609" y="16151"/>
                </a:lnTo>
                <a:lnTo>
                  <a:pt x="7619" y="16121"/>
                </a:lnTo>
                <a:lnTo>
                  <a:pt x="7609" y="16114"/>
                </a:lnTo>
                <a:lnTo>
                  <a:pt x="7544" y="16104"/>
                </a:lnTo>
                <a:lnTo>
                  <a:pt x="7532" y="16091"/>
                </a:lnTo>
                <a:lnTo>
                  <a:pt x="7517" y="16098"/>
                </a:lnTo>
                <a:lnTo>
                  <a:pt x="7435" y="16084"/>
                </a:lnTo>
                <a:lnTo>
                  <a:pt x="7418" y="16077"/>
                </a:lnTo>
                <a:close/>
                <a:moveTo>
                  <a:pt x="7669" y="16187"/>
                </a:moveTo>
                <a:lnTo>
                  <a:pt x="7641" y="16194"/>
                </a:lnTo>
                <a:lnTo>
                  <a:pt x="7626" y="16238"/>
                </a:lnTo>
                <a:lnTo>
                  <a:pt x="7631" y="16261"/>
                </a:lnTo>
                <a:lnTo>
                  <a:pt x="7659" y="16305"/>
                </a:lnTo>
                <a:lnTo>
                  <a:pt x="7686" y="16319"/>
                </a:lnTo>
                <a:lnTo>
                  <a:pt x="7708" y="16312"/>
                </a:lnTo>
                <a:lnTo>
                  <a:pt x="7718" y="16362"/>
                </a:lnTo>
                <a:lnTo>
                  <a:pt x="7723" y="16408"/>
                </a:lnTo>
                <a:lnTo>
                  <a:pt x="7735" y="16415"/>
                </a:lnTo>
                <a:lnTo>
                  <a:pt x="7773" y="16415"/>
                </a:lnTo>
                <a:lnTo>
                  <a:pt x="7800" y="16399"/>
                </a:lnTo>
                <a:lnTo>
                  <a:pt x="7849" y="16392"/>
                </a:lnTo>
                <a:lnTo>
                  <a:pt x="7882" y="16355"/>
                </a:lnTo>
                <a:lnTo>
                  <a:pt x="7892" y="16335"/>
                </a:lnTo>
                <a:lnTo>
                  <a:pt x="7882" y="16312"/>
                </a:lnTo>
                <a:lnTo>
                  <a:pt x="7849" y="16282"/>
                </a:lnTo>
                <a:lnTo>
                  <a:pt x="7832" y="16261"/>
                </a:lnTo>
                <a:lnTo>
                  <a:pt x="7783" y="16224"/>
                </a:lnTo>
                <a:lnTo>
                  <a:pt x="7756" y="16231"/>
                </a:lnTo>
                <a:lnTo>
                  <a:pt x="7718" y="16245"/>
                </a:lnTo>
                <a:lnTo>
                  <a:pt x="7708" y="16238"/>
                </a:lnTo>
                <a:lnTo>
                  <a:pt x="7691" y="16208"/>
                </a:lnTo>
                <a:lnTo>
                  <a:pt x="7669" y="16187"/>
                </a:lnTo>
                <a:close/>
                <a:moveTo>
                  <a:pt x="7538" y="16238"/>
                </a:moveTo>
                <a:lnTo>
                  <a:pt x="7500" y="16245"/>
                </a:lnTo>
                <a:lnTo>
                  <a:pt x="7522" y="16289"/>
                </a:lnTo>
                <a:lnTo>
                  <a:pt x="7527" y="16325"/>
                </a:lnTo>
                <a:lnTo>
                  <a:pt x="7549" y="16335"/>
                </a:lnTo>
                <a:lnTo>
                  <a:pt x="7572" y="16319"/>
                </a:lnTo>
                <a:lnTo>
                  <a:pt x="7587" y="16289"/>
                </a:lnTo>
                <a:lnTo>
                  <a:pt x="7572" y="16268"/>
                </a:lnTo>
                <a:lnTo>
                  <a:pt x="7560" y="16252"/>
                </a:lnTo>
                <a:lnTo>
                  <a:pt x="7538" y="16238"/>
                </a:lnTo>
                <a:close/>
                <a:moveTo>
                  <a:pt x="7947" y="16576"/>
                </a:moveTo>
                <a:lnTo>
                  <a:pt x="7931" y="16583"/>
                </a:lnTo>
                <a:lnTo>
                  <a:pt x="7926" y="16636"/>
                </a:lnTo>
                <a:lnTo>
                  <a:pt x="7953" y="16717"/>
                </a:lnTo>
                <a:lnTo>
                  <a:pt x="7919" y="16783"/>
                </a:lnTo>
                <a:lnTo>
                  <a:pt x="7892" y="16820"/>
                </a:lnTo>
                <a:lnTo>
                  <a:pt x="7872" y="16864"/>
                </a:lnTo>
                <a:lnTo>
                  <a:pt x="7904" y="16951"/>
                </a:lnTo>
                <a:lnTo>
                  <a:pt x="7931" y="17062"/>
                </a:lnTo>
                <a:lnTo>
                  <a:pt x="7926" y="17202"/>
                </a:lnTo>
                <a:lnTo>
                  <a:pt x="7936" y="17232"/>
                </a:lnTo>
                <a:lnTo>
                  <a:pt x="8013" y="17283"/>
                </a:lnTo>
                <a:lnTo>
                  <a:pt x="8035" y="17283"/>
                </a:lnTo>
                <a:lnTo>
                  <a:pt x="8051" y="17262"/>
                </a:lnTo>
                <a:lnTo>
                  <a:pt x="8056" y="17195"/>
                </a:lnTo>
                <a:lnTo>
                  <a:pt x="8144" y="17115"/>
                </a:lnTo>
                <a:lnTo>
                  <a:pt x="8241" y="17085"/>
                </a:lnTo>
                <a:lnTo>
                  <a:pt x="8318" y="17011"/>
                </a:lnTo>
                <a:lnTo>
                  <a:pt x="8335" y="16974"/>
                </a:lnTo>
                <a:lnTo>
                  <a:pt x="8318" y="16951"/>
                </a:lnTo>
                <a:lnTo>
                  <a:pt x="8274" y="16908"/>
                </a:lnTo>
                <a:lnTo>
                  <a:pt x="8259" y="16864"/>
                </a:lnTo>
                <a:lnTo>
                  <a:pt x="8231" y="16857"/>
                </a:lnTo>
                <a:lnTo>
                  <a:pt x="8226" y="16790"/>
                </a:lnTo>
                <a:lnTo>
                  <a:pt x="8182" y="16724"/>
                </a:lnTo>
                <a:lnTo>
                  <a:pt x="8023" y="16636"/>
                </a:lnTo>
                <a:lnTo>
                  <a:pt x="7947" y="16576"/>
                </a:lnTo>
                <a:close/>
                <a:moveTo>
                  <a:pt x="1440" y="18323"/>
                </a:moveTo>
                <a:lnTo>
                  <a:pt x="1428" y="18330"/>
                </a:lnTo>
                <a:lnTo>
                  <a:pt x="1408" y="18351"/>
                </a:lnTo>
                <a:lnTo>
                  <a:pt x="1391" y="18351"/>
                </a:lnTo>
                <a:lnTo>
                  <a:pt x="1374" y="18344"/>
                </a:lnTo>
                <a:lnTo>
                  <a:pt x="1359" y="18344"/>
                </a:lnTo>
                <a:lnTo>
                  <a:pt x="1347" y="18344"/>
                </a:lnTo>
                <a:lnTo>
                  <a:pt x="1347" y="18337"/>
                </a:lnTo>
                <a:lnTo>
                  <a:pt x="1331" y="18337"/>
                </a:lnTo>
                <a:lnTo>
                  <a:pt x="1319" y="18344"/>
                </a:lnTo>
                <a:lnTo>
                  <a:pt x="1314" y="18380"/>
                </a:lnTo>
                <a:lnTo>
                  <a:pt x="1314" y="18397"/>
                </a:lnTo>
                <a:lnTo>
                  <a:pt x="1314" y="18410"/>
                </a:lnTo>
                <a:lnTo>
                  <a:pt x="1319" y="18424"/>
                </a:lnTo>
                <a:lnTo>
                  <a:pt x="1326" y="18433"/>
                </a:lnTo>
                <a:lnTo>
                  <a:pt x="1336" y="18447"/>
                </a:lnTo>
                <a:lnTo>
                  <a:pt x="1347" y="18454"/>
                </a:lnTo>
                <a:lnTo>
                  <a:pt x="1359" y="18454"/>
                </a:lnTo>
                <a:lnTo>
                  <a:pt x="1369" y="18447"/>
                </a:lnTo>
                <a:lnTo>
                  <a:pt x="1381" y="18433"/>
                </a:lnTo>
                <a:lnTo>
                  <a:pt x="1391" y="18424"/>
                </a:lnTo>
                <a:lnTo>
                  <a:pt x="1401" y="18424"/>
                </a:lnTo>
                <a:lnTo>
                  <a:pt x="1413" y="18424"/>
                </a:lnTo>
                <a:lnTo>
                  <a:pt x="1445" y="18447"/>
                </a:lnTo>
                <a:lnTo>
                  <a:pt x="1456" y="18454"/>
                </a:lnTo>
                <a:lnTo>
                  <a:pt x="1468" y="18470"/>
                </a:lnTo>
                <a:lnTo>
                  <a:pt x="1473" y="18477"/>
                </a:lnTo>
                <a:lnTo>
                  <a:pt x="1478" y="18491"/>
                </a:lnTo>
                <a:lnTo>
                  <a:pt x="1483" y="18507"/>
                </a:lnTo>
                <a:lnTo>
                  <a:pt x="1490" y="18507"/>
                </a:lnTo>
                <a:lnTo>
                  <a:pt x="1500" y="18514"/>
                </a:lnTo>
                <a:lnTo>
                  <a:pt x="1510" y="18521"/>
                </a:lnTo>
                <a:lnTo>
                  <a:pt x="1517" y="18528"/>
                </a:lnTo>
                <a:lnTo>
                  <a:pt x="1522" y="18535"/>
                </a:lnTo>
                <a:lnTo>
                  <a:pt x="1527" y="18565"/>
                </a:lnTo>
                <a:lnTo>
                  <a:pt x="1532" y="18571"/>
                </a:lnTo>
                <a:lnTo>
                  <a:pt x="1538" y="18565"/>
                </a:lnTo>
                <a:lnTo>
                  <a:pt x="1544" y="18558"/>
                </a:lnTo>
                <a:lnTo>
                  <a:pt x="1544" y="18535"/>
                </a:lnTo>
                <a:lnTo>
                  <a:pt x="1555" y="18514"/>
                </a:lnTo>
                <a:lnTo>
                  <a:pt x="1565" y="18498"/>
                </a:lnTo>
                <a:lnTo>
                  <a:pt x="1592" y="18491"/>
                </a:lnTo>
                <a:lnTo>
                  <a:pt x="1619" y="18498"/>
                </a:lnTo>
                <a:lnTo>
                  <a:pt x="1631" y="18484"/>
                </a:lnTo>
                <a:lnTo>
                  <a:pt x="1636" y="18454"/>
                </a:lnTo>
                <a:lnTo>
                  <a:pt x="1609" y="18440"/>
                </a:lnTo>
                <a:lnTo>
                  <a:pt x="1587" y="18440"/>
                </a:lnTo>
                <a:lnTo>
                  <a:pt x="1582" y="18440"/>
                </a:lnTo>
                <a:lnTo>
                  <a:pt x="1565" y="18440"/>
                </a:lnTo>
                <a:lnTo>
                  <a:pt x="1555" y="18433"/>
                </a:lnTo>
                <a:lnTo>
                  <a:pt x="1549" y="18424"/>
                </a:lnTo>
                <a:lnTo>
                  <a:pt x="1544" y="18417"/>
                </a:lnTo>
                <a:lnTo>
                  <a:pt x="1527" y="18410"/>
                </a:lnTo>
                <a:lnTo>
                  <a:pt x="1500" y="18397"/>
                </a:lnTo>
                <a:lnTo>
                  <a:pt x="1495" y="18380"/>
                </a:lnTo>
                <a:lnTo>
                  <a:pt x="1490" y="18367"/>
                </a:lnTo>
                <a:lnTo>
                  <a:pt x="1483" y="18351"/>
                </a:lnTo>
                <a:lnTo>
                  <a:pt x="1478" y="18344"/>
                </a:lnTo>
                <a:lnTo>
                  <a:pt x="1468" y="18330"/>
                </a:lnTo>
                <a:lnTo>
                  <a:pt x="1451" y="18323"/>
                </a:lnTo>
                <a:lnTo>
                  <a:pt x="1440" y="18323"/>
                </a:lnTo>
                <a:close/>
                <a:moveTo>
                  <a:pt x="1195" y="19271"/>
                </a:moveTo>
                <a:lnTo>
                  <a:pt x="1183" y="19287"/>
                </a:lnTo>
                <a:lnTo>
                  <a:pt x="1178" y="19308"/>
                </a:lnTo>
                <a:lnTo>
                  <a:pt x="1190" y="19317"/>
                </a:lnTo>
                <a:lnTo>
                  <a:pt x="1222" y="19354"/>
                </a:lnTo>
                <a:lnTo>
                  <a:pt x="1249" y="19354"/>
                </a:lnTo>
                <a:lnTo>
                  <a:pt x="1265" y="19361"/>
                </a:lnTo>
                <a:lnTo>
                  <a:pt x="1260" y="19345"/>
                </a:lnTo>
                <a:lnTo>
                  <a:pt x="1249" y="19331"/>
                </a:lnTo>
                <a:lnTo>
                  <a:pt x="1232" y="19331"/>
                </a:lnTo>
                <a:lnTo>
                  <a:pt x="1210" y="19308"/>
                </a:lnTo>
                <a:lnTo>
                  <a:pt x="1200" y="19301"/>
                </a:lnTo>
                <a:lnTo>
                  <a:pt x="1195" y="19271"/>
                </a:lnTo>
                <a:close/>
                <a:moveTo>
                  <a:pt x="3863" y="19294"/>
                </a:moveTo>
                <a:lnTo>
                  <a:pt x="3856" y="19308"/>
                </a:lnTo>
                <a:lnTo>
                  <a:pt x="3856" y="19301"/>
                </a:lnTo>
                <a:lnTo>
                  <a:pt x="3851" y="19324"/>
                </a:lnTo>
                <a:lnTo>
                  <a:pt x="3851" y="19331"/>
                </a:lnTo>
                <a:lnTo>
                  <a:pt x="3851" y="19338"/>
                </a:lnTo>
                <a:lnTo>
                  <a:pt x="3845" y="19345"/>
                </a:lnTo>
                <a:lnTo>
                  <a:pt x="3845" y="19368"/>
                </a:lnTo>
                <a:lnTo>
                  <a:pt x="3851" y="19368"/>
                </a:lnTo>
                <a:lnTo>
                  <a:pt x="3851" y="19375"/>
                </a:lnTo>
                <a:lnTo>
                  <a:pt x="3851" y="19382"/>
                </a:lnTo>
                <a:lnTo>
                  <a:pt x="3856" y="19382"/>
                </a:lnTo>
                <a:lnTo>
                  <a:pt x="3863" y="19382"/>
                </a:lnTo>
                <a:lnTo>
                  <a:pt x="3868" y="19375"/>
                </a:lnTo>
                <a:lnTo>
                  <a:pt x="3868" y="19361"/>
                </a:lnTo>
                <a:lnTo>
                  <a:pt x="3873" y="19338"/>
                </a:lnTo>
                <a:lnTo>
                  <a:pt x="3868" y="19324"/>
                </a:lnTo>
                <a:lnTo>
                  <a:pt x="3873" y="19317"/>
                </a:lnTo>
                <a:lnTo>
                  <a:pt x="3873" y="19308"/>
                </a:lnTo>
                <a:lnTo>
                  <a:pt x="3863" y="19294"/>
                </a:lnTo>
                <a:close/>
                <a:moveTo>
                  <a:pt x="3987" y="19301"/>
                </a:moveTo>
                <a:lnTo>
                  <a:pt x="3982" y="19308"/>
                </a:lnTo>
                <a:lnTo>
                  <a:pt x="3977" y="19317"/>
                </a:lnTo>
                <a:lnTo>
                  <a:pt x="3972" y="19324"/>
                </a:lnTo>
                <a:lnTo>
                  <a:pt x="3972" y="19331"/>
                </a:lnTo>
                <a:lnTo>
                  <a:pt x="3972" y="19338"/>
                </a:lnTo>
                <a:lnTo>
                  <a:pt x="3977" y="19345"/>
                </a:lnTo>
                <a:lnTo>
                  <a:pt x="3982" y="19361"/>
                </a:lnTo>
                <a:lnTo>
                  <a:pt x="3999" y="19345"/>
                </a:lnTo>
                <a:lnTo>
                  <a:pt x="4019" y="19331"/>
                </a:lnTo>
                <a:lnTo>
                  <a:pt x="4026" y="19324"/>
                </a:lnTo>
                <a:lnTo>
                  <a:pt x="4031" y="19317"/>
                </a:lnTo>
                <a:lnTo>
                  <a:pt x="4026" y="19317"/>
                </a:lnTo>
                <a:lnTo>
                  <a:pt x="4004" y="19317"/>
                </a:lnTo>
                <a:lnTo>
                  <a:pt x="4004" y="19308"/>
                </a:lnTo>
                <a:lnTo>
                  <a:pt x="3987" y="19301"/>
                </a:lnTo>
                <a:close/>
                <a:moveTo>
                  <a:pt x="1872" y="19324"/>
                </a:moveTo>
                <a:lnTo>
                  <a:pt x="1860" y="19338"/>
                </a:lnTo>
                <a:lnTo>
                  <a:pt x="1844" y="19345"/>
                </a:lnTo>
                <a:lnTo>
                  <a:pt x="1838" y="19354"/>
                </a:lnTo>
                <a:lnTo>
                  <a:pt x="1832" y="19375"/>
                </a:lnTo>
                <a:lnTo>
                  <a:pt x="1790" y="19368"/>
                </a:lnTo>
                <a:lnTo>
                  <a:pt x="1778" y="19368"/>
                </a:lnTo>
                <a:lnTo>
                  <a:pt x="1768" y="19375"/>
                </a:lnTo>
                <a:lnTo>
                  <a:pt x="1783" y="19405"/>
                </a:lnTo>
                <a:lnTo>
                  <a:pt x="1800" y="19428"/>
                </a:lnTo>
                <a:lnTo>
                  <a:pt x="1817" y="19434"/>
                </a:lnTo>
                <a:lnTo>
                  <a:pt x="1855" y="19471"/>
                </a:lnTo>
                <a:lnTo>
                  <a:pt x="1887" y="19478"/>
                </a:lnTo>
                <a:lnTo>
                  <a:pt x="1899" y="19485"/>
                </a:lnTo>
                <a:lnTo>
                  <a:pt x="1904" y="19501"/>
                </a:lnTo>
                <a:lnTo>
                  <a:pt x="1909" y="19501"/>
                </a:lnTo>
                <a:lnTo>
                  <a:pt x="1914" y="19501"/>
                </a:lnTo>
                <a:lnTo>
                  <a:pt x="1914" y="19485"/>
                </a:lnTo>
                <a:lnTo>
                  <a:pt x="1919" y="19478"/>
                </a:lnTo>
                <a:lnTo>
                  <a:pt x="1936" y="19464"/>
                </a:lnTo>
                <a:lnTo>
                  <a:pt x="1953" y="19464"/>
                </a:lnTo>
                <a:lnTo>
                  <a:pt x="1969" y="19455"/>
                </a:lnTo>
                <a:lnTo>
                  <a:pt x="1969" y="19441"/>
                </a:lnTo>
                <a:lnTo>
                  <a:pt x="1969" y="19428"/>
                </a:lnTo>
                <a:lnTo>
                  <a:pt x="1959" y="19411"/>
                </a:lnTo>
                <a:lnTo>
                  <a:pt x="1959" y="19405"/>
                </a:lnTo>
                <a:lnTo>
                  <a:pt x="1959" y="19382"/>
                </a:lnTo>
                <a:lnTo>
                  <a:pt x="1959" y="19368"/>
                </a:lnTo>
                <a:lnTo>
                  <a:pt x="1959" y="19354"/>
                </a:lnTo>
                <a:lnTo>
                  <a:pt x="1953" y="19345"/>
                </a:lnTo>
                <a:lnTo>
                  <a:pt x="1947" y="19338"/>
                </a:lnTo>
                <a:lnTo>
                  <a:pt x="1941" y="19338"/>
                </a:lnTo>
                <a:lnTo>
                  <a:pt x="1926" y="19345"/>
                </a:lnTo>
                <a:lnTo>
                  <a:pt x="1919" y="19345"/>
                </a:lnTo>
                <a:lnTo>
                  <a:pt x="1909" y="19331"/>
                </a:lnTo>
                <a:lnTo>
                  <a:pt x="1892" y="19324"/>
                </a:lnTo>
                <a:lnTo>
                  <a:pt x="1882" y="19331"/>
                </a:lnTo>
                <a:lnTo>
                  <a:pt x="1877" y="19324"/>
                </a:lnTo>
                <a:lnTo>
                  <a:pt x="1872" y="19324"/>
                </a:lnTo>
                <a:close/>
                <a:moveTo>
                  <a:pt x="4140" y="19324"/>
                </a:moveTo>
                <a:lnTo>
                  <a:pt x="4123" y="19345"/>
                </a:lnTo>
                <a:lnTo>
                  <a:pt x="4128" y="19354"/>
                </a:lnTo>
                <a:lnTo>
                  <a:pt x="4140" y="19345"/>
                </a:lnTo>
                <a:lnTo>
                  <a:pt x="4140" y="19331"/>
                </a:lnTo>
                <a:lnTo>
                  <a:pt x="4140" y="19324"/>
                </a:lnTo>
                <a:close/>
                <a:moveTo>
                  <a:pt x="3922" y="19345"/>
                </a:moveTo>
                <a:lnTo>
                  <a:pt x="3922" y="19361"/>
                </a:lnTo>
                <a:lnTo>
                  <a:pt x="3905" y="19398"/>
                </a:lnTo>
                <a:lnTo>
                  <a:pt x="3890" y="19418"/>
                </a:lnTo>
                <a:lnTo>
                  <a:pt x="3873" y="19434"/>
                </a:lnTo>
                <a:lnTo>
                  <a:pt x="3863" y="19455"/>
                </a:lnTo>
                <a:lnTo>
                  <a:pt x="3856" y="19455"/>
                </a:lnTo>
                <a:lnTo>
                  <a:pt x="3851" y="19471"/>
                </a:lnTo>
                <a:lnTo>
                  <a:pt x="3845" y="19492"/>
                </a:lnTo>
                <a:lnTo>
                  <a:pt x="3851" y="19501"/>
                </a:lnTo>
                <a:lnTo>
                  <a:pt x="3863" y="19492"/>
                </a:lnTo>
                <a:lnTo>
                  <a:pt x="3868" y="19485"/>
                </a:lnTo>
                <a:lnTo>
                  <a:pt x="3868" y="19478"/>
                </a:lnTo>
                <a:lnTo>
                  <a:pt x="3873" y="19478"/>
                </a:lnTo>
                <a:lnTo>
                  <a:pt x="3878" y="19478"/>
                </a:lnTo>
                <a:lnTo>
                  <a:pt x="3883" y="19471"/>
                </a:lnTo>
                <a:lnTo>
                  <a:pt x="3883" y="19455"/>
                </a:lnTo>
                <a:lnTo>
                  <a:pt x="3890" y="19448"/>
                </a:lnTo>
                <a:lnTo>
                  <a:pt x="3895" y="19448"/>
                </a:lnTo>
                <a:lnTo>
                  <a:pt x="3900" y="19441"/>
                </a:lnTo>
                <a:lnTo>
                  <a:pt x="3900" y="19434"/>
                </a:lnTo>
                <a:lnTo>
                  <a:pt x="3905" y="19428"/>
                </a:lnTo>
                <a:lnTo>
                  <a:pt x="3938" y="19375"/>
                </a:lnTo>
                <a:lnTo>
                  <a:pt x="3944" y="19368"/>
                </a:lnTo>
                <a:lnTo>
                  <a:pt x="3938" y="19354"/>
                </a:lnTo>
                <a:lnTo>
                  <a:pt x="3927" y="19345"/>
                </a:lnTo>
                <a:lnTo>
                  <a:pt x="3922" y="19345"/>
                </a:lnTo>
                <a:close/>
                <a:moveTo>
                  <a:pt x="3828" y="19405"/>
                </a:moveTo>
                <a:lnTo>
                  <a:pt x="3813" y="19411"/>
                </a:lnTo>
                <a:lnTo>
                  <a:pt x="3808" y="19428"/>
                </a:lnTo>
                <a:lnTo>
                  <a:pt x="3828" y="19434"/>
                </a:lnTo>
                <a:lnTo>
                  <a:pt x="3835" y="19428"/>
                </a:lnTo>
                <a:lnTo>
                  <a:pt x="3845" y="19418"/>
                </a:lnTo>
                <a:lnTo>
                  <a:pt x="3828" y="19405"/>
                </a:lnTo>
                <a:close/>
                <a:moveTo>
                  <a:pt x="2482" y="19787"/>
                </a:moveTo>
                <a:lnTo>
                  <a:pt x="2460" y="19803"/>
                </a:lnTo>
                <a:lnTo>
                  <a:pt x="2449" y="19816"/>
                </a:lnTo>
                <a:lnTo>
                  <a:pt x="2444" y="19816"/>
                </a:lnTo>
                <a:lnTo>
                  <a:pt x="2449" y="19846"/>
                </a:lnTo>
                <a:lnTo>
                  <a:pt x="2460" y="19846"/>
                </a:lnTo>
                <a:lnTo>
                  <a:pt x="2465" y="19840"/>
                </a:lnTo>
                <a:lnTo>
                  <a:pt x="2487" y="19787"/>
                </a:lnTo>
                <a:lnTo>
                  <a:pt x="2482" y="19787"/>
                </a:lnTo>
                <a:close/>
                <a:moveTo>
                  <a:pt x="3365" y="19833"/>
                </a:moveTo>
                <a:lnTo>
                  <a:pt x="3349" y="19846"/>
                </a:lnTo>
                <a:lnTo>
                  <a:pt x="3344" y="19853"/>
                </a:lnTo>
                <a:lnTo>
                  <a:pt x="3349" y="19860"/>
                </a:lnTo>
                <a:lnTo>
                  <a:pt x="3360" y="19869"/>
                </a:lnTo>
                <a:lnTo>
                  <a:pt x="3372" y="19853"/>
                </a:lnTo>
                <a:lnTo>
                  <a:pt x="3377" y="19846"/>
                </a:lnTo>
                <a:lnTo>
                  <a:pt x="3377" y="19840"/>
                </a:lnTo>
                <a:lnTo>
                  <a:pt x="3377" y="19833"/>
                </a:lnTo>
                <a:lnTo>
                  <a:pt x="3372" y="19833"/>
                </a:lnTo>
                <a:lnTo>
                  <a:pt x="3365" y="19833"/>
                </a:lnTo>
                <a:close/>
                <a:moveTo>
                  <a:pt x="3349" y="19876"/>
                </a:moveTo>
                <a:lnTo>
                  <a:pt x="3332" y="19883"/>
                </a:lnTo>
                <a:lnTo>
                  <a:pt x="3332" y="19890"/>
                </a:lnTo>
                <a:lnTo>
                  <a:pt x="3338" y="19906"/>
                </a:lnTo>
                <a:lnTo>
                  <a:pt x="3338" y="19920"/>
                </a:lnTo>
                <a:lnTo>
                  <a:pt x="3332" y="19920"/>
                </a:lnTo>
                <a:lnTo>
                  <a:pt x="3322" y="19913"/>
                </a:lnTo>
                <a:lnTo>
                  <a:pt x="3310" y="19913"/>
                </a:lnTo>
                <a:lnTo>
                  <a:pt x="3295" y="19927"/>
                </a:lnTo>
                <a:lnTo>
                  <a:pt x="3268" y="19971"/>
                </a:lnTo>
                <a:lnTo>
                  <a:pt x="3273" y="19980"/>
                </a:lnTo>
                <a:lnTo>
                  <a:pt x="3305" y="19994"/>
                </a:lnTo>
                <a:lnTo>
                  <a:pt x="3310" y="19994"/>
                </a:lnTo>
                <a:lnTo>
                  <a:pt x="3322" y="19987"/>
                </a:lnTo>
                <a:lnTo>
                  <a:pt x="3327" y="19987"/>
                </a:lnTo>
                <a:lnTo>
                  <a:pt x="3327" y="19980"/>
                </a:lnTo>
                <a:lnTo>
                  <a:pt x="3338" y="19971"/>
                </a:lnTo>
                <a:lnTo>
                  <a:pt x="3344" y="19964"/>
                </a:lnTo>
                <a:lnTo>
                  <a:pt x="3349" y="19950"/>
                </a:lnTo>
                <a:lnTo>
                  <a:pt x="3355" y="19950"/>
                </a:lnTo>
                <a:lnTo>
                  <a:pt x="3355" y="19964"/>
                </a:lnTo>
                <a:lnTo>
                  <a:pt x="3355" y="19971"/>
                </a:lnTo>
                <a:lnTo>
                  <a:pt x="3365" y="19964"/>
                </a:lnTo>
                <a:lnTo>
                  <a:pt x="3372" y="19964"/>
                </a:lnTo>
                <a:lnTo>
                  <a:pt x="3377" y="19964"/>
                </a:lnTo>
                <a:lnTo>
                  <a:pt x="3377" y="19957"/>
                </a:lnTo>
                <a:lnTo>
                  <a:pt x="3372" y="19950"/>
                </a:lnTo>
                <a:lnTo>
                  <a:pt x="3372" y="19943"/>
                </a:lnTo>
                <a:lnTo>
                  <a:pt x="3377" y="19927"/>
                </a:lnTo>
                <a:lnTo>
                  <a:pt x="3382" y="19934"/>
                </a:lnTo>
                <a:lnTo>
                  <a:pt x="3387" y="19943"/>
                </a:lnTo>
                <a:lnTo>
                  <a:pt x="3392" y="19950"/>
                </a:lnTo>
                <a:lnTo>
                  <a:pt x="3399" y="19943"/>
                </a:lnTo>
                <a:lnTo>
                  <a:pt x="3409" y="19927"/>
                </a:lnTo>
                <a:lnTo>
                  <a:pt x="3409" y="19913"/>
                </a:lnTo>
                <a:lnTo>
                  <a:pt x="3404" y="19913"/>
                </a:lnTo>
                <a:lnTo>
                  <a:pt x="3399" y="19913"/>
                </a:lnTo>
                <a:lnTo>
                  <a:pt x="3392" y="19897"/>
                </a:lnTo>
                <a:lnTo>
                  <a:pt x="3387" y="19897"/>
                </a:lnTo>
                <a:lnTo>
                  <a:pt x="3377" y="19883"/>
                </a:lnTo>
                <a:lnTo>
                  <a:pt x="3372" y="19883"/>
                </a:lnTo>
                <a:lnTo>
                  <a:pt x="3365" y="19897"/>
                </a:lnTo>
                <a:lnTo>
                  <a:pt x="3365" y="19890"/>
                </a:lnTo>
                <a:lnTo>
                  <a:pt x="3360" y="19883"/>
                </a:lnTo>
                <a:lnTo>
                  <a:pt x="3355" y="19876"/>
                </a:lnTo>
                <a:lnTo>
                  <a:pt x="3349" y="19876"/>
                </a:lnTo>
                <a:close/>
                <a:moveTo>
                  <a:pt x="5308" y="19890"/>
                </a:moveTo>
                <a:lnTo>
                  <a:pt x="5313" y="19890"/>
                </a:lnTo>
                <a:lnTo>
                  <a:pt x="5313" y="19897"/>
                </a:lnTo>
                <a:lnTo>
                  <a:pt x="5308" y="19906"/>
                </a:lnTo>
                <a:lnTo>
                  <a:pt x="5296" y="19957"/>
                </a:lnTo>
                <a:lnTo>
                  <a:pt x="5281" y="19957"/>
                </a:lnTo>
                <a:lnTo>
                  <a:pt x="5291" y="19920"/>
                </a:lnTo>
                <a:lnTo>
                  <a:pt x="5301" y="19897"/>
                </a:lnTo>
                <a:lnTo>
                  <a:pt x="5308" y="19890"/>
                </a:lnTo>
                <a:close/>
                <a:moveTo>
                  <a:pt x="5245" y="19945"/>
                </a:moveTo>
                <a:lnTo>
                  <a:pt x="5252" y="19952"/>
                </a:lnTo>
                <a:lnTo>
                  <a:pt x="5247" y="19950"/>
                </a:lnTo>
                <a:lnTo>
                  <a:pt x="5245" y="19945"/>
                </a:lnTo>
                <a:close/>
                <a:moveTo>
                  <a:pt x="3322" y="19994"/>
                </a:moveTo>
                <a:lnTo>
                  <a:pt x="3317" y="20001"/>
                </a:lnTo>
                <a:lnTo>
                  <a:pt x="3322" y="20017"/>
                </a:lnTo>
                <a:lnTo>
                  <a:pt x="3322" y="20024"/>
                </a:lnTo>
                <a:lnTo>
                  <a:pt x="3317" y="20031"/>
                </a:lnTo>
                <a:lnTo>
                  <a:pt x="3317" y="20044"/>
                </a:lnTo>
                <a:lnTo>
                  <a:pt x="3355" y="20007"/>
                </a:lnTo>
                <a:lnTo>
                  <a:pt x="3344" y="20001"/>
                </a:lnTo>
                <a:lnTo>
                  <a:pt x="3322" y="19994"/>
                </a:lnTo>
                <a:close/>
                <a:moveTo>
                  <a:pt x="3235" y="20031"/>
                </a:moveTo>
                <a:lnTo>
                  <a:pt x="3228" y="20044"/>
                </a:lnTo>
                <a:lnTo>
                  <a:pt x="3228" y="20054"/>
                </a:lnTo>
                <a:lnTo>
                  <a:pt x="3235" y="20060"/>
                </a:lnTo>
                <a:lnTo>
                  <a:pt x="3240" y="20074"/>
                </a:lnTo>
                <a:lnTo>
                  <a:pt x="3251" y="20090"/>
                </a:lnTo>
                <a:lnTo>
                  <a:pt x="3251" y="20097"/>
                </a:lnTo>
                <a:lnTo>
                  <a:pt x="3240" y="20097"/>
                </a:lnTo>
                <a:lnTo>
                  <a:pt x="3235" y="20097"/>
                </a:lnTo>
                <a:lnTo>
                  <a:pt x="3235" y="20104"/>
                </a:lnTo>
                <a:lnTo>
                  <a:pt x="3235" y="20148"/>
                </a:lnTo>
                <a:lnTo>
                  <a:pt x="3240" y="20171"/>
                </a:lnTo>
                <a:lnTo>
                  <a:pt x="3245" y="20185"/>
                </a:lnTo>
                <a:lnTo>
                  <a:pt x="3240" y="20178"/>
                </a:lnTo>
                <a:lnTo>
                  <a:pt x="3235" y="20171"/>
                </a:lnTo>
                <a:lnTo>
                  <a:pt x="3228" y="20148"/>
                </a:lnTo>
                <a:lnTo>
                  <a:pt x="3223" y="20127"/>
                </a:lnTo>
                <a:lnTo>
                  <a:pt x="3218" y="20118"/>
                </a:lnTo>
                <a:lnTo>
                  <a:pt x="3218" y="20111"/>
                </a:lnTo>
                <a:lnTo>
                  <a:pt x="3213" y="20097"/>
                </a:lnTo>
                <a:lnTo>
                  <a:pt x="3201" y="20090"/>
                </a:lnTo>
                <a:lnTo>
                  <a:pt x="3196" y="20090"/>
                </a:lnTo>
                <a:lnTo>
                  <a:pt x="3186" y="20097"/>
                </a:lnTo>
                <a:lnTo>
                  <a:pt x="3174" y="20111"/>
                </a:lnTo>
                <a:lnTo>
                  <a:pt x="3159" y="20118"/>
                </a:lnTo>
                <a:lnTo>
                  <a:pt x="3141" y="20148"/>
                </a:lnTo>
                <a:lnTo>
                  <a:pt x="3136" y="20171"/>
                </a:lnTo>
                <a:lnTo>
                  <a:pt x="3136" y="20178"/>
                </a:lnTo>
                <a:lnTo>
                  <a:pt x="3153" y="20215"/>
                </a:lnTo>
                <a:lnTo>
                  <a:pt x="3159" y="20258"/>
                </a:lnTo>
                <a:lnTo>
                  <a:pt x="3174" y="20288"/>
                </a:lnTo>
                <a:lnTo>
                  <a:pt x="3186" y="20288"/>
                </a:lnTo>
                <a:lnTo>
                  <a:pt x="3191" y="20274"/>
                </a:lnTo>
                <a:lnTo>
                  <a:pt x="3191" y="20265"/>
                </a:lnTo>
                <a:lnTo>
                  <a:pt x="3191" y="20258"/>
                </a:lnTo>
                <a:lnTo>
                  <a:pt x="3191" y="20251"/>
                </a:lnTo>
                <a:lnTo>
                  <a:pt x="3186" y="20245"/>
                </a:lnTo>
                <a:lnTo>
                  <a:pt x="3181" y="20245"/>
                </a:lnTo>
                <a:lnTo>
                  <a:pt x="3169" y="20245"/>
                </a:lnTo>
                <a:lnTo>
                  <a:pt x="3174" y="20238"/>
                </a:lnTo>
                <a:lnTo>
                  <a:pt x="3186" y="20238"/>
                </a:lnTo>
                <a:lnTo>
                  <a:pt x="3196" y="20238"/>
                </a:lnTo>
                <a:lnTo>
                  <a:pt x="3201" y="20238"/>
                </a:lnTo>
                <a:lnTo>
                  <a:pt x="3208" y="20238"/>
                </a:lnTo>
                <a:lnTo>
                  <a:pt x="3201" y="20251"/>
                </a:lnTo>
                <a:lnTo>
                  <a:pt x="3201" y="20258"/>
                </a:lnTo>
                <a:lnTo>
                  <a:pt x="3213" y="20251"/>
                </a:lnTo>
                <a:lnTo>
                  <a:pt x="3223" y="20265"/>
                </a:lnTo>
                <a:lnTo>
                  <a:pt x="3228" y="20265"/>
                </a:lnTo>
                <a:lnTo>
                  <a:pt x="3201" y="20311"/>
                </a:lnTo>
                <a:lnTo>
                  <a:pt x="3201" y="20318"/>
                </a:lnTo>
                <a:lnTo>
                  <a:pt x="3201" y="20325"/>
                </a:lnTo>
                <a:lnTo>
                  <a:pt x="3208" y="20325"/>
                </a:lnTo>
                <a:lnTo>
                  <a:pt x="3228" y="20302"/>
                </a:lnTo>
                <a:lnTo>
                  <a:pt x="3240" y="20274"/>
                </a:lnTo>
                <a:lnTo>
                  <a:pt x="3240" y="20265"/>
                </a:lnTo>
                <a:lnTo>
                  <a:pt x="3240" y="20258"/>
                </a:lnTo>
                <a:lnTo>
                  <a:pt x="3240" y="20251"/>
                </a:lnTo>
                <a:lnTo>
                  <a:pt x="3228" y="20245"/>
                </a:lnTo>
                <a:lnTo>
                  <a:pt x="3245" y="20238"/>
                </a:lnTo>
                <a:lnTo>
                  <a:pt x="3251" y="20228"/>
                </a:lnTo>
                <a:lnTo>
                  <a:pt x="3251" y="20222"/>
                </a:lnTo>
                <a:lnTo>
                  <a:pt x="3256" y="20215"/>
                </a:lnTo>
                <a:lnTo>
                  <a:pt x="3273" y="20201"/>
                </a:lnTo>
                <a:lnTo>
                  <a:pt x="3295" y="20201"/>
                </a:lnTo>
                <a:lnTo>
                  <a:pt x="3300" y="20185"/>
                </a:lnTo>
                <a:lnTo>
                  <a:pt x="3310" y="20178"/>
                </a:lnTo>
                <a:lnTo>
                  <a:pt x="3322" y="20178"/>
                </a:lnTo>
                <a:lnTo>
                  <a:pt x="3327" y="20178"/>
                </a:lnTo>
                <a:lnTo>
                  <a:pt x="3332" y="20171"/>
                </a:lnTo>
                <a:lnTo>
                  <a:pt x="3332" y="20164"/>
                </a:lnTo>
                <a:lnTo>
                  <a:pt x="3327" y="20155"/>
                </a:lnTo>
                <a:lnTo>
                  <a:pt x="3322" y="20141"/>
                </a:lnTo>
                <a:lnTo>
                  <a:pt x="3305" y="20141"/>
                </a:lnTo>
                <a:lnTo>
                  <a:pt x="3300" y="20141"/>
                </a:lnTo>
                <a:lnTo>
                  <a:pt x="3305" y="20134"/>
                </a:lnTo>
                <a:lnTo>
                  <a:pt x="3310" y="20134"/>
                </a:lnTo>
                <a:lnTo>
                  <a:pt x="3322" y="20134"/>
                </a:lnTo>
                <a:lnTo>
                  <a:pt x="3344" y="20141"/>
                </a:lnTo>
                <a:lnTo>
                  <a:pt x="3365" y="20148"/>
                </a:lnTo>
                <a:lnTo>
                  <a:pt x="3372" y="20148"/>
                </a:lnTo>
                <a:lnTo>
                  <a:pt x="3377" y="20141"/>
                </a:lnTo>
                <a:lnTo>
                  <a:pt x="3387" y="20118"/>
                </a:lnTo>
                <a:lnTo>
                  <a:pt x="3387" y="20111"/>
                </a:lnTo>
                <a:lnTo>
                  <a:pt x="3387" y="20104"/>
                </a:lnTo>
                <a:lnTo>
                  <a:pt x="3372" y="20097"/>
                </a:lnTo>
                <a:lnTo>
                  <a:pt x="3365" y="20081"/>
                </a:lnTo>
                <a:lnTo>
                  <a:pt x="3365" y="20074"/>
                </a:lnTo>
                <a:lnTo>
                  <a:pt x="3372" y="20060"/>
                </a:lnTo>
                <a:lnTo>
                  <a:pt x="3372" y="20054"/>
                </a:lnTo>
                <a:lnTo>
                  <a:pt x="3372" y="20044"/>
                </a:lnTo>
                <a:lnTo>
                  <a:pt x="3360" y="20037"/>
                </a:lnTo>
                <a:lnTo>
                  <a:pt x="3349" y="20037"/>
                </a:lnTo>
                <a:lnTo>
                  <a:pt x="3338" y="20044"/>
                </a:lnTo>
                <a:lnTo>
                  <a:pt x="3322" y="20060"/>
                </a:lnTo>
                <a:lnTo>
                  <a:pt x="3317" y="20060"/>
                </a:lnTo>
                <a:lnTo>
                  <a:pt x="3317" y="20054"/>
                </a:lnTo>
                <a:lnTo>
                  <a:pt x="3310" y="20054"/>
                </a:lnTo>
                <a:lnTo>
                  <a:pt x="3300" y="20044"/>
                </a:lnTo>
                <a:lnTo>
                  <a:pt x="3295" y="20044"/>
                </a:lnTo>
                <a:lnTo>
                  <a:pt x="3290" y="20054"/>
                </a:lnTo>
                <a:lnTo>
                  <a:pt x="3283" y="20060"/>
                </a:lnTo>
                <a:lnTo>
                  <a:pt x="3278" y="20067"/>
                </a:lnTo>
                <a:lnTo>
                  <a:pt x="3273" y="20067"/>
                </a:lnTo>
                <a:lnTo>
                  <a:pt x="3268" y="20060"/>
                </a:lnTo>
                <a:lnTo>
                  <a:pt x="3256" y="20031"/>
                </a:lnTo>
                <a:lnTo>
                  <a:pt x="3251" y="20031"/>
                </a:lnTo>
                <a:lnTo>
                  <a:pt x="3245" y="20031"/>
                </a:lnTo>
                <a:lnTo>
                  <a:pt x="3240" y="20031"/>
                </a:lnTo>
                <a:lnTo>
                  <a:pt x="3235" y="20031"/>
                </a:lnTo>
                <a:close/>
                <a:moveTo>
                  <a:pt x="3273" y="20208"/>
                </a:moveTo>
                <a:lnTo>
                  <a:pt x="3268" y="20222"/>
                </a:lnTo>
                <a:lnTo>
                  <a:pt x="3268" y="20245"/>
                </a:lnTo>
                <a:lnTo>
                  <a:pt x="3278" y="20258"/>
                </a:lnTo>
                <a:lnTo>
                  <a:pt x="3283" y="20251"/>
                </a:lnTo>
                <a:lnTo>
                  <a:pt x="3295" y="20238"/>
                </a:lnTo>
                <a:lnTo>
                  <a:pt x="3305" y="20228"/>
                </a:lnTo>
                <a:lnTo>
                  <a:pt x="3317" y="20222"/>
                </a:lnTo>
                <a:lnTo>
                  <a:pt x="3310" y="20215"/>
                </a:lnTo>
                <a:lnTo>
                  <a:pt x="3273" y="20208"/>
                </a:lnTo>
                <a:close/>
                <a:moveTo>
                  <a:pt x="5623" y="20523"/>
                </a:moveTo>
                <a:lnTo>
                  <a:pt x="5618" y="20539"/>
                </a:lnTo>
                <a:lnTo>
                  <a:pt x="5613" y="20532"/>
                </a:lnTo>
                <a:lnTo>
                  <a:pt x="5623" y="20523"/>
                </a:lnTo>
                <a:close/>
                <a:moveTo>
                  <a:pt x="5482" y="20613"/>
                </a:moveTo>
                <a:lnTo>
                  <a:pt x="5494" y="20624"/>
                </a:lnTo>
                <a:lnTo>
                  <a:pt x="5492" y="20627"/>
                </a:lnTo>
                <a:lnTo>
                  <a:pt x="5492" y="20633"/>
                </a:lnTo>
                <a:lnTo>
                  <a:pt x="5477" y="20643"/>
                </a:lnTo>
                <a:lnTo>
                  <a:pt x="5472" y="20643"/>
                </a:lnTo>
                <a:lnTo>
                  <a:pt x="5477" y="20633"/>
                </a:lnTo>
                <a:lnTo>
                  <a:pt x="5482" y="20627"/>
                </a:lnTo>
                <a:lnTo>
                  <a:pt x="5482" y="20613"/>
                </a:lnTo>
                <a:close/>
                <a:moveTo>
                  <a:pt x="5395" y="20633"/>
                </a:moveTo>
                <a:lnTo>
                  <a:pt x="5368" y="20643"/>
                </a:lnTo>
                <a:lnTo>
                  <a:pt x="5356" y="20643"/>
                </a:lnTo>
                <a:lnTo>
                  <a:pt x="5351" y="20643"/>
                </a:lnTo>
                <a:lnTo>
                  <a:pt x="5340" y="20650"/>
                </a:lnTo>
                <a:lnTo>
                  <a:pt x="5351" y="20670"/>
                </a:lnTo>
                <a:lnTo>
                  <a:pt x="5351" y="20707"/>
                </a:lnTo>
                <a:lnTo>
                  <a:pt x="5363" y="20693"/>
                </a:lnTo>
                <a:lnTo>
                  <a:pt x="5368" y="20679"/>
                </a:lnTo>
                <a:lnTo>
                  <a:pt x="5373" y="20670"/>
                </a:lnTo>
                <a:lnTo>
                  <a:pt x="5378" y="20663"/>
                </a:lnTo>
                <a:lnTo>
                  <a:pt x="5395" y="20650"/>
                </a:lnTo>
                <a:lnTo>
                  <a:pt x="5395" y="20633"/>
                </a:lnTo>
                <a:close/>
                <a:moveTo>
                  <a:pt x="2477" y="20663"/>
                </a:moveTo>
                <a:lnTo>
                  <a:pt x="2472" y="20670"/>
                </a:lnTo>
                <a:lnTo>
                  <a:pt x="2465" y="20686"/>
                </a:lnTo>
                <a:lnTo>
                  <a:pt x="2465" y="20693"/>
                </a:lnTo>
                <a:lnTo>
                  <a:pt x="2465" y="20730"/>
                </a:lnTo>
                <a:lnTo>
                  <a:pt x="2472" y="20737"/>
                </a:lnTo>
                <a:lnTo>
                  <a:pt x="2477" y="20730"/>
                </a:lnTo>
                <a:lnTo>
                  <a:pt x="2482" y="20730"/>
                </a:lnTo>
                <a:lnTo>
                  <a:pt x="2492" y="20737"/>
                </a:lnTo>
                <a:lnTo>
                  <a:pt x="2504" y="20730"/>
                </a:lnTo>
                <a:lnTo>
                  <a:pt x="2499" y="20723"/>
                </a:lnTo>
                <a:lnTo>
                  <a:pt x="2492" y="20700"/>
                </a:lnTo>
                <a:lnTo>
                  <a:pt x="2499" y="20686"/>
                </a:lnTo>
                <a:lnTo>
                  <a:pt x="2499" y="20679"/>
                </a:lnTo>
                <a:lnTo>
                  <a:pt x="2487" y="20693"/>
                </a:lnTo>
                <a:lnTo>
                  <a:pt x="2482" y="20679"/>
                </a:lnTo>
                <a:lnTo>
                  <a:pt x="2482" y="20670"/>
                </a:lnTo>
                <a:lnTo>
                  <a:pt x="2482" y="20663"/>
                </a:lnTo>
                <a:lnTo>
                  <a:pt x="2477" y="20663"/>
                </a:lnTo>
                <a:close/>
                <a:moveTo>
                  <a:pt x="5390" y="20679"/>
                </a:moveTo>
                <a:lnTo>
                  <a:pt x="5373" y="20686"/>
                </a:lnTo>
                <a:lnTo>
                  <a:pt x="5373" y="20693"/>
                </a:lnTo>
                <a:lnTo>
                  <a:pt x="5378" y="20707"/>
                </a:lnTo>
                <a:lnTo>
                  <a:pt x="5390" y="20716"/>
                </a:lnTo>
                <a:lnTo>
                  <a:pt x="5395" y="20716"/>
                </a:lnTo>
                <a:lnTo>
                  <a:pt x="5400" y="20737"/>
                </a:lnTo>
                <a:lnTo>
                  <a:pt x="5410" y="20767"/>
                </a:lnTo>
                <a:lnTo>
                  <a:pt x="5417" y="20774"/>
                </a:lnTo>
                <a:lnTo>
                  <a:pt x="5417" y="20781"/>
                </a:lnTo>
                <a:lnTo>
                  <a:pt x="5422" y="20797"/>
                </a:lnTo>
                <a:lnTo>
                  <a:pt x="5432" y="20818"/>
                </a:lnTo>
                <a:lnTo>
                  <a:pt x="5444" y="20834"/>
                </a:lnTo>
                <a:lnTo>
                  <a:pt x="5455" y="20841"/>
                </a:lnTo>
                <a:lnTo>
                  <a:pt x="5460" y="20834"/>
                </a:lnTo>
                <a:lnTo>
                  <a:pt x="5465" y="20827"/>
                </a:lnTo>
                <a:lnTo>
                  <a:pt x="5465" y="20804"/>
                </a:lnTo>
                <a:lnTo>
                  <a:pt x="5465" y="20790"/>
                </a:lnTo>
                <a:lnTo>
                  <a:pt x="5460" y="20790"/>
                </a:lnTo>
                <a:lnTo>
                  <a:pt x="5455" y="20790"/>
                </a:lnTo>
                <a:lnTo>
                  <a:pt x="5449" y="20790"/>
                </a:lnTo>
                <a:lnTo>
                  <a:pt x="5438" y="20797"/>
                </a:lnTo>
                <a:lnTo>
                  <a:pt x="5427" y="20767"/>
                </a:lnTo>
                <a:lnTo>
                  <a:pt x="5422" y="20760"/>
                </a:lnTo>
                <a:lnTo>
                  <a:pt x="5422" y="20737"/>
                </a:lnTo>
                <a:lnTo>
                  <a:pt x="5417" y="20723"/>
                </a:lnTo>
                <a:lnTo>
                  <a:pt x="5410" y="20707"/>
                </a:lnTo>
                <a:lnTo>
                  <a:pt x="5390" y="20679"/>
                </a:lnTo>
                <a:close/>
                <a:moveTo>
                  <a:pt x="5581" y="20707"/>
                </a:moveTo>
                <a:lnTo>
                  <a:pt x="5581" y="20716"/>
                </a:lnTo>
                <a:lnTo>
                  <a:pt x="5581" y="20730"/>
                </a:lnTo>
                <a:lnTo>
                  <a:pt x="5581" y="20744"/>
                </a:lnTo>
                <a:lnTo>
                  <a:pt x="5574" y="20760"/>
                </a:lnTo>
                <a:lnTo>
                  <a:pt x="5574" y="20774"/>
                </a:lnTo>
                <a:lnTo>
                  <a:pt x="5581" y="20767"/>
                </a:lnTo>
                <a:lnTo>
                  <a:pt x="5586" y="20767"/>
                </a:lnTo>
                <a:lnTo>
                  <a:pt x="5591" y="20774"/>
                </a:lnTo>
                <a:lnTo>
                  <a:pt x="5591" y="20790"/>
                </a:lnTo>
                <a:lnTo>
                  <a:pt x="5591" y="20797"/>
                </a:lnTo>
                <a:lnTo>
                  <a:pt x="5596" y="20804"/>
                </a:lnTo>
                <a:lnTo>
                  <a:pt x="5601" y="20804"/>
                </a:lnTo>
                <a:lnTo>
                  <a:pt x="5613" y="20797"/>
                </a:lnTo>
                <a:lnTo>
                  <a:pt x="5613" y="20781"/>
                </a:lnTo>
                <a:lnTo>
                  <a:pt x="5601" y="20753"/>
                </a:lnTo>
                <a:lnTo>
                  <a:pt x="5596" y="20723"/>
                </a:lnTo>
                <a:lnTo>
                  <a:pt x="5586" y="20707"/>
                </a:lnTo>
                <a:lnTo>
                  <a:pt x="5581" y="20707"/>
                </a:lnTo>
                <a:close/>
                <a:moveTo>
                  <a:pt x="2569" y="20716"/>
                </a:moveTo>
                <a:lnTo>
                  <a:pt x="2564" y="20730"/>
                </a:lnTo>
                <a:lnTo>
                  <a:pt x="2559" y="20730"/>
                </a:lnTo>
                <a:lnTo>
                  <a:pt x="2553" y="20744"/>
                </a:lnTo>
                <a:lnTo>
                  <a:pt x="2547" y="20744"/>
                </a:lnTo>
                <a:lnTo>
                  <a:pt x="2541" y="20744"/>
                </a:lnTo>
                <a:lnTo>
                  <a:pt x="2541" y="20760"/>
                </a:lnTo>
                <a:lnTo>
                  <a:pt x="2541" y="20767"/>
                </a:lnTo>
                <a:lnTo>
                  <a:pt x="2541" y="20774"/>
                </a:lnTo>
                <a:lnTo>
                  <a:pt x="2536" y="20797"/>
                </a:lnTo>
                <a:lnTo>
                  <a:pt x="2541" y="20790"/>
                </a:lnTo>
                <a:lnTo>
                  <a:pt x="2559" y="20767"/>
                </a:lnTo>
                <a:lnTo>
                  <a:pt x="2564" y="20760"/>
                </a:lnTo>
                <a:lnTo>
                  <a:pt x="2569" y="20760"/>
                </a:lnTo>
                <a:lnTo>
                  <a:pt x="2569" y="20753"/>
                </a:lnTo>
                <a:lnTo>
                  <a:pt x="2574" y="20744"/>
                </a:lnTo>
                <a:lnTo>
                  <a:pt x="2574" y="20730"/>
                </a:lnTo>
                <a:lnTo>
                  <a:pt x="2569" y="20723"/>
                </a:lnTo>
                <a:lnTo>
                  <a:pt x="2574" y="20716"/>
                </a:lnTo>
                <a:lnTo>
                  <a:pt x="2569" y="20716"/>
                </a:lnTo>
                <a:close/>
                <a:moveTo>
                  <a:pt x="2323" y="20774"/>
                </a:moveTo>
                <a:lnTo>
                  <a:pt x="2308" y="20790"/>
                </a:lnTo>
                <a:lnTo>
                  <a:pt x="2308" y="20797"/>
                </a:lnTo>
                <a:lnTo>
                  <a:pt x="2308" y="20804"/>
                </a:lnTo>
                <a:lnTo>
                  <a:pt x="2318" y="20811"/>
                </a:lnTo>
                <a:lnTo>
                  <a:pt x="2335" y="20790"/>
                </a:lnTo>
                <a:lnTo>
                  <a:pt x="2335" y="20781"/>
                </a:lnTo>
                <a:lnTo>
                  <a:pt x="2328" y="20774"/>
                </a:lnTo>
                <a:lnTo>
                  <a:pt x="2323" y="20774"/>
                </a:lnTo>
                <a:close/>
                <a:moveTo>
                  <a:pt x="1969" y="20958"/>
                </a:moveTo>
                <a:lnTo>
                  <a:pt x="1964" y="20965"/>
                </a:lnTo>
                <a:lnTo>
                  <a:pt x="1969" y="20981"/>
                </a:lnTo>
                <a:lnTo>
                  <a:pt x="1969" y="20988"/>
                </a:lnTo>
                <a:lnTo>
                  <a:pt x="1974" y="20988"/>
                </a:lnTo>
                <a:lnTo>
                  <a:pt x="1986" y="20981"/>
                </a:lnTo>
                <a:lnTo>
                  <a:pt x="1991" y="20974"/>
                </a:lnTo>
                <a:lnTo>
                  <a:pt x="1986" y="20974"/>
                </a:lnTo>
                <a:lnTo>
                  <a:pt x="1981" y="20974"/>
                </a:lnTo>
                <a:lnTo>
                  <a:pt x="1974" y="20958"/>
                </a:lnTo>
                <a:lnTo>
                  <a:pt x="1969" y="20958"/>
                </a:lnTo>
                <a:close/>
                <a:moveTo>
                  <a:pt x="1931" y="20965"/>
                </a:moveTo>
                <a:lnTo>
                  <a:pt x="1926" y="20974"/>
                </a:lnTo>
                <a:lnTo>
                  <a:pt x="1919" y="20981"/>
                </a:lnTo>
                <a:lnTo>
                  <a:pt x="1919" y="20988"/>
                </a:lnTo>
                <a:lnTo>
                  <a:pt x="1919" y="20995"/>
                </a:lnTo>
                <a:lnTo>
                  <a:pt x="1926" y="21011"/>
                </a:lnTo>
                <a:lnTo>
                  <a:pt x="1936" y="21011"/>
                </a:lnTo>
                <a:lnTo>
                  <a:pt x="1941" y="21002"/>
                </a:lnTo>
                <a:lnTo>
                  <a:pt x="1947" y="21002"/>
                </a:lnTo>
                <a:lnTo>
                  <a:pt x="1953" y="20995"/>
                </a:lnTo>
                <a:lnTo>
                  <a:pt x="1953" y="20988"/>
                </a:lnTo>
                <a:lnTo>
                  <a:pt x="1947" y="20981"/>
                </a:lnTo>
                <a:lnTo>
                  <a:pt x="1936" y="20965"/>
                </a:lnTo>
                <a:lnTo>
                  <a:pt x="1931" y="20965"/>
                </a:lnTo>
                <a:close/>
                <a:moveTo>
                  <a:pt x="1827" y="21025"/>
                </a:moveTo>
                <a:lnTo>
                  <a:pt x="1817" y="21032"/>
                </a:lnTo>
                <a:lnTo>
                  <a:pt x="1800" y="21032"/>
                </a:lnTo>
                <a:lnTo>
                  <a:pt x="1795" y="21038"/>
                </a:lnTo>
                <a:lnTo>
                  <a:pt x="1790" y="21048"/>
                </a:lnTo>
                <a:lnTo>
                  <a:pt x="1783" y="21055"/>
                </a:lnTo>
                <a:lnTo>
                  <a:pt x="1783" y="21061"/>
                </a:lnTo>
                <a:lnTo>
                  <a:pt x="1783" y="21068"/>
                </a:lnTo>
                <a:lnTo>
                  <a:pt x="1790" y="21075"/>
                </a:lnTo>
                <a:lnTo>
                  <a:pt x="1795" y="21075"/>
                </a:lnTo>
                <a:lnTo>
                  <a:pt x="1800" y="21075"/>
                </a:lnTo>
                <a:lnTo>
                  <a:pt x="1810" y="21075"/>
                </a:lnTo>
                <a:lnTo>
                  <a:pt x="1822" y="21085"/>
                </a:lnTo>
                <a:lnTo>
                  <a:pt x="1827" y="21091"/>
                </a:lnTo>
                <a:lnTo>
                  <a:pt x="1822" y="21098"/>
                </a:lnTo>
                <a:lnTo>
                  <a:pt x="1822" y="21105"/>
                </a:lnTo>
                <a:lnTo>
                  <a:pt x="1817" y="21091"/>
                </a:lnTo>
                <a:lnTo>
                  <a:pt x="1805" y="21091"/>
                </a:lnTo>
                <a:lnTo>
                  <a:pt x="1800" y="21098"/>
                </a:lnTo>
                <a:lnTo>
                  <a:pt x="1795" y="21105"/>
                </a:lnTo>
                <a:lnTo>
                  <a:pt x="1790" y="21135"/>
                </a:lnTo>
                <a:lnTo>
                  <a:pt x="1783" y="21142"/>
                </a:lnTo>
                <a:lnTo>
                  <a:pt x="1763" y="21158"/>
                </a:lnTo>
                <a:lnTo>
                  <a:pt x="1751" y="21165"/>
                </a:lnTo>
                <a:lnTo>
                  <a:pt x="1740" y="21165"/>
                </a:lnTo>
                <a:lnTo>
                  <a:pt x="1735" y="21172"/>
                </a:lnTo>
                <a:lnTo>
                  <a:pt x="1723" y="21186"/>
                </a:lnTo>
                <a:lnTo>
                  <a:pt x="1728" y="21195"/>
                </a:lnTo>
                <a:lnTo>
                  <a:pt x="1740" y="21202"/>
                </a:lnTo>
                <a:lnTo>
                  <a:pt x="1745" y="21202"/>
                </a:lnTo>
                <a:lnTo>
                  <a:pt x="1751" y="21202"/>
                </a:lnTo>
                <a:lnTo>
                  <a:pt x="1756" y="21202"/>
                </a:lnTo>
                <a:lnTo>
                  <a:pt x="1763" y="21195"/>
                </a:lnTo>
                <a:lnTo>
                  <a:pt x="1768" y="21186"/>
                </a:lnTo>
                <a:lnTo>
                  <a:pt x="1773" y="21179"/>
                </a:lnTo>
                <a:lnTo>
                  <a:pt x="1778" y="21179"/>
                </a:lnTo>
                <a:lnTo>
                  <a:pt x="1783" y="21179"/>
                </a:lnTo>
                <a:lnTo>
                  <a:pt x="1790" y="21172"/>
                </a:lnTo>
                <a:lnTo>
                  <a:pt x="1800" y="21165"/>
                </a:lnTo>
                <a:lnTo>
                  <a:pt x="1822" y="21158"/>
                </a:lnTo>
                <a:lnTo>
                  <a:pt x="1832" y="21158"/>
                </a:lnTo>
                <a:lnTo>
                  <a:pt x="1844" y="21149"/>
                </a:lnTo>
                <a:lnTo>
                  <a:pt x="1849" y="21135"/>
                </a:lnTo>
                <a:lnTo>
                  <a:pt x="1872" y="21121"/>
                </a:lnTo>
                <a:lnTo>
                  <a:pt x="1882" y="21112"/>
                </a:lnTo>
                <a:lnTo>
                  <a:pt x="1892" y="21105"/>
                </a:lnTo>
                <a:lnTo>
                  <a:pt x="1899" y="21098"/>
                </a:lnTo>
                <a:lnTo>
                  <a:pt x="1892" y="21091"/>
                </a:lnTo>
                <a:lnTo>
                  <a:pt x="1887" y="21091"/>
                </a:lnTo>
                <a:lnTo>
                  <a:pt x="1872" y="21098"/>
                </a:lnTo>
                <a:lnTo>
                  <a:pt x="1872" y="21091"/>
                </a:lnTo>
                <a:lnTo>
                  <a:pt x="1877" y="21075"/>
                </a:lnTo>
                <a:lnTo>
                  <a:pt x="1892" y="21055"/>
                </a:lnTo>
                <a:lnTo>
                  <a:pt x="1904" y="21038"/>
                </a:lnTo>
                <a:lnTo>
                  <a:pt x="1892" y="21032"/>
                </a:lnTo>
                <a:lnTo>
                  <a:pt x="1887" y="21025"/>
                </a:lnTo>
                <a:lnTo>
                  <a:pt x="1882" y="21032"/>
                </a:lnTo>
                <a:lnTo>
                  <a:pt x="1877" y="21048"/>
                </a:lnTo>
                <a:lnTo>
                  <a:pt x="1872" y="21055"/>
                </a:lnTo>
                <a:lnTo>
                  <a:pt x="1865" y="21061"/>
                </a:lnTo>
                <a:lnTo>
                  <a:pt x="1860" y="21048"/>
                </a:lnTo>
                <a:lnTo>
                  <a:pt x="1838" y="21025"/>
                </a:lnTo>
                <a:lnTo>
                  <a:pt x="1832" y="21025"/>
                </a:lnTo>
                <a:lnTo>
                  <a:pt x="1827" y="21025"/>
                </a:lnTo>
                <a:close/>
                <a:moveTo>
                  <a:pt x="1696" y="21121"/>
                </a:moveTo>
                <a:lnTo>
                  <a:pt x="1686" y="21128"/>
                </a:lnTo>
                <a:lnTo>
                  <a:pt x="1674" y="21135"/>
                </a:lnTo>
                <a:lnTo>
                  <a:pt x="1669" y="21142"/>
                </a:lnTo>
                <a:lnTo>
                  <a:pt x="1664" y="21158"/>
                </a:lnTo>
                <a:lnTo>
                  <a:pt x="1664" y="21172"/>
                </a:lnTo>
                <a:lnTo>
                  <a:pt x="1664" y="21179"/>
                </a:lnTo>
                <a:lnTo>
                  <a:pt x="1669" y="21186"/>
                </a:lnTo>
                <a:lnTo>
                  <a:pt x="1669" y="21195"/>
                </a:lnTo>
                <a:lnTo>
                  <a:pt x="1664" y="21202"/>
                </a:lnTo>
                <a:lnTo>
                  <a:pt x="1647" y="21202"/>
                </a:lnTo>
                <a:lnTo>
                  <a:pt x="1641" y="21202"/>
                </a:lnTo>
                <a:lnTo>
                  <a:pt x="1636" y="21209"/>
                </a:lnTo>
                <a:lnTo>
                  <a:pt x="1631" y="21223"/>
                </a:lnTo>
                <a:lnTo>
                  <a:pt x="1631" y="21232"/>
                </a:lnTo>
                <a:lnTo>
                  <a:pt x="1631" y="21246"/>
                </a:lnTo>
                <a:lnTo>
                  <a:pt x="1631" y="21253"/>
                </a:lnTo>
                <a:lnTo>
                  <a:pt x="1626" y="21259"/>
                </a:lnTo>
                <a:lnTo>
                  <a:pt x="1619" y="21276"/>
                </a:lnTo>
                <a:lnTo>
                  <a:pt x="1614" y="21282"/>
                </a:lnTo>
                <a:lnTo>
                  <a:pt x="1604" y="21289"/>
                </a:lnTo>
                <a:lnTo>
                  <a:pt x="1604" y="21296"/>
                </a:lnTo>
                <a:lnTo>
                  <a:pt x="1636" y="21269"/>
                </a:lnTo>
                <a:lnTo>
                  <a:pt x="1641" y="21269"/>
                </a:lnTo>
                <a:lnTo>
                  <a:pt x="1653" y="21253"/>
                </a:lnTo>
                <a:lnTo>
                  <a:pt x="1659" y="21246"/>
                </a:lnTo>
                <a:lnTo>
                  <a:pt x="1664" y="21246"/>
                </a:lnTo>
                <a:lnTo>
                  <a:pt x="1669" y="21239"/>
                </a:lnTo>
                <a:lnTo>
                  <a:pt x="1674" y="21223"/>
                </a:lnTo>
                <a:lnTo>
                  <a:pt x="1686" y="21202"/>
                </a:lnTo>
                <a:lnTo>
                  <a:pt x="1718" y="21179"/>
                </a:lnTo>
                <a:lnTo>
                  <a:pt x="1718" y="21172"/>
                </a:lnTo>
                <a:lnTo>
                  <a:pt x="1718" y="21158"/>
                </a:lnTo>
                <a:lnTo>
                  <a:pt x="1723" y="21142"/>
                </a:lnTo>
                <a:lnTo>
                  <a:pt x="1723" y="21135"/>
                </a:lnTo>
                <a:lnTo>
                  <a:pt x="1708" y="21121"/>
                </a:lnTo>
                <a:lnTo>
                  <a:pt x="1696" y="21121"/>
                </a:lnTo>
                <a:close/>
                <a:moveTo>
                  <a:pt x="1522" y="21276"/>
                </a:moveTo>
                <a:lnTo>
                  <a:pt x="1505" y="21282"/>
                </a:lnTo>
                <a:lnTo>
                  <a:pt x="1505" y="21289"/>
                </a:lnTo>
                <a:lnTo>
                  <a:pt x="1505" y="21296"/>
                </a:lnTo>
                <a:lnTo>
                  <a:pt x="1517" y="21296"/>
                </a:lnTo>
                <a:lnTo>
                  <a:pt x="1532" y="21305"/>
                </a:lnTo>
                <a:lnTo>
                  <a:pt x="1532" y="21296"/>
                </a:lnTo>
                <a:lnTo>
                  <a:pt x="1527" y="21276"/>
                </a:lnTo>
                <a:lnTo>
                  <a:pt x="1522" y="21276"/>
                </a:lnTo>
                <a:close/>
                <a:moveTo>
                  <a:pt x="1435" y="21333"/>
                </a:moveTo>
                <a:lnTo>
                  <a:pt x="1423" y="21349"/>
                </a:lnTo>
                <a:lnTo>
                  <a:pt x="1418" y="21356"/>
                </a:lnTo>
                <a:lnTo>
                  <a:pt x="1418" y="21363"/>
                </a:lnTo>
                <a:lnTo>
                  <a:pt x="1423" y="21356"/>
                </a:lnTo>
                <a:lnTo>
                  <a:pt x="1428" y="21363"/>
                </a:lnTo>
                <a:lnTo>
                  <a:pt x="1435" y="21356"/>
                </a:lnTo>
                <a:lnTo>
                  <a:pt x="1440" y="21349"/>
                </a:lnTo>
                <a:lnTo>
                  <a:pt x="1440" y="21342"/>
                </a:lnTo>
                <a:lnTo>
                  <a:pt x="1440" y="21333"/>
                </a:lnTo>
                <a:lnTo>
                  <a:pt x="1435" y="21333"/>
                </a:lnTo>
                <a:close/>
                <a:moveTo>
                  <a:pt x="1059" y="21393"/>
                </a:moveTo>
                <a:lnTo>
                  <a:pt x="1041" y="21400"/>
                </a:lnTo>
                <a:lnTo>
                  <a:pt x="1036" y="21407"/>
                </a:lnTo>
                <a:lnTo>
                  <a:pt x="1031" y="21416"/>
                </a:lnTo>
                <a:lnTo>
                  <a:pt x="1036" y="21423"/>
                </a:lnTo>
                <a:lnTo>
                  <a:pt x="1053" y="21430"/>
                </a:lnTo>
                <a:lnTo>
                  <a:pt x="1047" y="21444"/>
                </a:lnTo>
                <a:lnTo>
                  <a:pt x="1031" y="21453"/>
                </a:lnTo>
                <a:lnTo>
                  <a:pt x="1009" y="21467"/>
                </a:lnTo>
                <a:lnTo>
                  <a:pt x="982" y="21473"/>
                </a:lnTo>
                <a:lnTo>
                  <a:pt x="960" y="21480"/>
                </a:lnTo>
                <a:lnTo>
                  <a:pt x="949" y="21480"/>
                </a:lnTo>
                <a:lnTo>
                  <a:pt x="938" y="21490"/>
                </a:lnTo>
                <a:lnTo>
                  <a:pt x="949" y="21496"/>
                </a:lnTo>
                <a:lnTo>
                  <a:pt x="1004" y="21490"/>
                </a:lnTo>
                <a:lnTo>
                  <a:pt x="1047" y="21473"/>
                </a:lnTo>
                <a:lnTo>
                  <a:pt x="1069" y="21460"/>
                </a:lnTo>
                <a:lnTo>
                  <a:pt x="1064" y="21444"/>
                </a:lnTo>
                <a:lnTo>
                  <a:pt x="1064" y="21437"/>
                </a:lnTo>
                <a:lnTo>
                  <a:pt x="1074" y="21430"/>
                </a:lnTo>
                <a:lnTo>
                  <a:pt x="1074" y="21423"/>
                </a:lnTo>
                <a:lnTo>
                  <a:pt x="1074" y="21416"/>
                </a:lnTo>
                <a:lnTo>
                  <a:pt x="1069" y="21407"/>
                </a:lnTo>
                <a:lnTo>
                  <a:pt x="1059" y="21393"/>
                </a:lnTo>
                <a:close/>
                <a:moveTo>
                  <a:pt x="1238" y="21400"/>
                </a:moveTo>
                <a:lnTo>
                  <a:pt x="1232" y="21407"/>
                </a:lnTo>
                <a:lnTo>
                  <a:pt x="1227" y="21416"/>
                </a:lnTo>
                <a:lnTo>
                  <a:pt x="1222" y="21430"/>
                </a:lnTo>
                <a:lnTo>
                  <a:pt x="1232" y="21430"/>
                </a:lnTo>
                <a:lnTo>
                  <a:pt x="1238" y="21430"/>
                </a:lnTo>
                <a:lnTo>
                  <a:pt x="1255" y="21407"/>
                </a:lnTo>
                <a:lnTo>
                  <a:pt x="1249" y="21400"/>
                </a:lnTo>
                <a:lnTo>
                  <a:pt x="1238" y="21400"/>
                </a:lnTo>
                <a:close/>
                <a:moveTo>
                  <a:pt x="1081" y="21453"/>
                </a:moveTo>
                <a:lnTo>
                  <a:pt x="1081" y="21460"/>
                </a:lnTo>
                <a:lnTo>
                  <a:pt x="1086" y="21467"/>
                </a:lnTo>
                <a:lnTo>
                  <a:pt x="1091" y="21473"/>
                </a:lnTo>
                <a:lnTo>
                  <a:pt x="1096" y="21473"/>
                </a:lnTo>
                <a:lnTo>
                  <a:pt x="1113" y="21473"/>
                </a:lnTo>
                <a:lnTo>
                  <a:pt x="1135" y="21480"/>
                </a:lnTo>
                <a:lnTo>
                  <a:pt x="1145" y="21480"/>
                </a:lnTo>
                <a:lnTo>
                  <a:pt x="1163" y="21473"/>
                </a:lnTo>
                <a:lnTo>
                  <a:pt x="1168" y="21473"/>
                </a:lnTo>
                <a:lnTo>
                  <a:pt x="1183" y="21467"/>
                </a:lnTo>
                <a:lnTo>
                  <a:pt x="1173" y="21467"/>
                </a:lnTo>
                <a:lnTo>
                  <a:pt x="1145" y="21467"/>
                </a:lnTo>
                <a:lnTo>
                  <a:pt x="1123" y="21460"/>
                </a:lnTo>
                <a:lnTo>
                  <a:pt x="1113" y="21453"/>
                </a:lnTo>
                <a:lnTo>
                  <a:pt x="1101" y="21460"/>
                </a:lnTo>
                <a:lnTo>
                  <a:pt x="1086" y="21453"/>
                </a:lnTo>
                <a:lnTo>
                  <a:pt x="1081" y="21453"/>
                </a:lnTo>
                <a:close/>
                <a:moveTo>
                  <a:pt x="851" y="21473"/>
                </a:moveTo>
                <a:lnTo>
                  <a:pt x="845" y="21480"/>
                </a:lnTo>
                <a:lnTo>
                  <a:pt x="845" y="21490"/>
                </a:lnTo>
                <a:lnTo>
                  <a:pt x="851" y="21496"/>
                </a:lnTo>
                <a:lnTo>
                  <a:pt x="863" y="21496"/>
                </a:lnTo>
                <a:lnTo>
                  <a:pt x="873" y="21490"/>
                </a:lnTo>
                <a:lnTo>
                  <a:pt x="868" y="21480"/>
                </a:lnTo>
                <a:lnTo>
                  <a:pt x="863" y="21473"/>
                </a:lnTo>
                <a:lnTo>
                  <a:pt x="851" y="21473"/>
                </a:lnTo>
                <a:close/>
                <a:moveTo>
                  <a:pt x="801" y="21503"/>
                </a:moveTo>
                <a:lnTo>
                  <a:pt x="796" y="21526"/>
                </a:lnTo>
                <a:lnTo>
                  <a:pt x="796" y="21540"/>
                </a:lnTo>
                <a:lnTo>
                  <a:pt x="791" y="21547"/>
                </a:lnTo>
                <a:lnTo>
                  <a:pt x="781" y="21554"/>
                </a:lnTo>
                <a:lnTo>
                  <a:pt x="769" y="21600"/>
                </a:lnTo>
                <a:lnTo>
                  <a:pt x="781" y="21584"/>
                </a:lnTo>
                <a:lnTo>
                  <a:pt x="786" y="21591"/>
                </a:lnTo>
                <a:lnTo>
                  <a:pt x="808" y="21570"/>
                </a:lnTo>
                <a:lnTo>
                  <a:pt x="813" y="21563"/>
                </a:lnTo>
                <a:lnTo>
                  <a:pt x="818" y="21563"/>
                </a:lnTo>
                <a:lnTo>
                  <a:pt x="818" y="21554"/>
                </a:lnTo>
                <a:lnTo>
                  <a:pt x="818" y="21540"/>
                </a:lnTo>
                <a:lnTo>
                  <a:pt x="813" y="21533"/>
                </a:lnTo>
                <a:lnTo>
                  <a:pt x="801" y="21533"/>
                </a:lnTo>
                <a:lnTo>
                  <a:pt x="801" y="21526"/>
                </a:lnTo>
                <a:lnTo>
                  <a:pt x="818" y="21517"/>
                </a:lnTo>
                <a:lnTo>
                  <a:pt x="818" y="21510"/>
                </a:lnTo>
                <a:lnTo>
                  <a:pt x="813" y="21503"/>
                </a:lnTo>
                <a:lnTo>
                  <a:pt x="801" y="21503"/>
                </a:lnTo>
                <a:close/>
                <a:moveTo>
                  <a:pt x="644" y="21510"/>
                </a:moveTo>
                <a:lnTo>
                  <a:pt x="638" y="21517"/>
                </a:lnTo>
                <a:lnTo>
                  <a:pt x="644" y="21526"/>
                </a:lnTo>
                <a:lnTo>
                  <a:pt x="655" y="21533"/>
                </a:lnTo>
                <a:lnTo>
                  <a:pt x="660" y="21540"/>
                </a:lnTo>
                <a:lnTo>
                  <a:pt x="660" y="21547"/>
                </a:lnTo>
                <a:lnTo>
                  <a:pt x="660" y="21554"/>
                </a:lnTo>
                <a:lnTo>
                  <a:pt x="649" y="21563"/>
                </a:lnTo>
                <a:lnTo>
                  <a:pt x="649" y="21570"/>
                </a:lnTo>
                <a:lnTo>
                  <a:pt x="665" y="21584"/>
                </a:lnTo>
                <a:lnTo>
                  <a:pt x="665" y="21577"/>
                </a:lnTo>
                <a:lnTo>
                  <a:pt x="677" y="21570"/>
                </a:lnTo>
                <a:lnTo>
                  <a:pt x="682" y="21547"/>
                </a:lnTo>
                <a:lnTo>
                  <a:pt x="687" y="21540"/>
                </a:lnTo>
                <a:lnTo>
                  <a:pt x="699" y="21533"/>
                </a:lnTo>
                <a:lnTo>
                  <a:pt x="682" y="21533"/>
                </a:lnTo>
                <a:lnTo>
                  <a:pt x="677" y="21526"/>
                </a:lnTo>
                <a:lnTo>
                  <a:pt x="665" y="21510"/>
                </a:lnTo>
                <a:lnTo>
                  <a:pt x="649" y="21510"/>
                </a:lnTo>
                <a:lnTo>
                  <a:pt x="644" y="21510"/>
                </a:lnTo>
                <a:close/>
                <a:moveTo>
                  <a:pt x="741" y="21510"/>
                </a:moveTo>
                <a:lnTo>
                  <a:pt x="736" y="21517"/>
                </a:lnTo>
                <a:lnTo>
                  <a:pt x="731" y="21533"/>
                </a:lnTo>
                <a:lnTo>
                  <a:pt x="726" y="21540"/>
                </a:lnTo>
                <a:lnTo>
                  <a:pt x="714" y="21547"/>
                </a:lnTo>
                <a:lnTo>
                  <a:pt x="682" y="21563"/>
                </a:lnTo>
                <a:lnTo>
                  <a:pt x="682" y="21570"/>
                </a:lnTo>
                <a:lnTo>
                  <a:pt x="682" y="21577"/>
                </a:lnTo>
                <a:lnTo>
                  <a:pt x="692" y="21570"/>
                </a:lnTo>
                <a:lnTo>
                  <a:pt x="704" y="21570"/>
                </a:lnTo>
                <a:lnTo>
                  <a:pt x="714" y="21570"/>
                </a:lnTo>
                <a:lnTo>
                  <a:pt x="731" y="21570"/>
                </a:lnTo>
                <a:lnTo>
                  <a:pt x="741" y="21563"/>
                </a:lnTo>
                <a:lnTo>
                  <a:pt x="741" y="21540"/>
                </a:lnTo>
                <a:lnTo>
                  <a:pt x="741" y="21533"/>
                </a:lnTo>
                <a:lnTo>
                  <a:pt x="747" y="21526"/>
                </a:lnTo>
                <a:lnTo>
                  <a:pt x="747" y="21517"/>
                </a:lnTo>
                <a:lnTo>
                  <a:pt x="741" y="21510"/>
                </a:lnTo>
                <a:close/>
                <a:moveTo>
                  <a:pt x="828" y="21517"/>
                </a:moveTo>
                <a:lnTo>
                  <a:pt x="823" y="21526"/>
                </a:lnTo>
                <a:lnTo>
                  <a:pt x="823" y="21547"/>
                </a:lnTo>
                <a:lnTo>
                  <a:pt x="828" y="21554"/>
                </a:lnTo>
                <a:lnTo>
                  <a:pt x="835" y="21540"/>
                </a:lnTo>
                <a:lnTo>
                  <a:pt x="828" y="21517"/>
                </a:lnTo>
                <a:close/>
              </a:path>
            </a:pathLst>
          </a:custGeom>
          <a:solidFill>
            <a:srgbClr val="ACACAD">
              <a:alpha val="54356"/>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graphicFrame>
        <p:nvGraphicFramePr>
          <p:cNvPr id="1203" name="2D Pie Chart"/>
          <p:cNvGraphicFramePr/>
          <p:nvPr>
            <p:extLst>
              <p:ext uri="{D42A27DB-BD31-4B8C-83A1-F6EECF244321}">
                <p14:modId xmlns:p14="http://schemas.microsoft.com/office/powerpoint/2010/main" val="2053570622"/>
              </p:ext>
            </p:extLst>
          </p:nvPr>
        </p:nvGraphicFramePr>
        <p:xfrm>
          <a:off x="3895039" y="2474573"/>
          <a:ext cx="2346966" cy="2346966"/>
        </p:xfrm>
        <a:graphic>
          <a:graphicData uri="http://schemas.openxmlformats.org/drawingml/2006/chart">
            <c:chart xmlns:c="http://schemas.openxmlformats.org/drawingml/2006/chart" xmlns:r="http://schemas.openxmlformats.org/officeDocument/2006/relationships" r:id="rId2"/>
          </a:graphicData>
        </a:graphic>
      </p:graphicFrame>
      <p:sp>
        <p:nvSpPr>
          <p:cNvPr id="1204" name="Circle"/>
          <p:cNvSpPr/>
          <p:nvPr/>
        </p:nvSpPr>
        <p:spPr>
          <a:xfrm>
            <a:off x="4410550" y="2990084"/>
            <a:ext cx="1315943" cy="1315943"/>
          </a:xfrm>
          <a:prstGeom prst="ellipse">
            <a:avLst/>
          </a:pr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05" name="LOCATION"/>
          <p:cNvSpPr txBox="1"/>
          <p:nvPr/>
        </p:nvSpPr>
        <p:spPr>
          <a:xfrm>
            <a:off x="4596888" y="3740492"/>
            <a:ext cx="1008289" cy="279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b="0">
                <a:solidFill>
                  <a:schemeClr val="accent1">
                    <a:lumOff val="-13575"/>
                  </a:schemeClr>
                </a:solidFill>
                <a:latin typeface="Lato Bold"/>
                <a:ea typeface="Lato Bold"/>
                <a:cs typeface="Lato Bold"/>
                <a:sym typeface="Lato Bold"/>
              </a:defRPr>
            </a:lvl1pPr>
          </a:lstStyle>
          <a:p>
            <a:r>
              <a:rPr sz="1350">
                <a:latin typeface="+mn-lt"/>
              </a:rPr>
              <a:t>LOCATION</a:t>
            </a:r>
          </a:p>
        </p:txBody>
      </p:sp>
      <p:sp>
        <p:nvSpPr>
          <p:cNvPr id="1206" name="Location Pin"/>
          <p:cNvSpPr/>
          <p:nvPr/>
        </p:nvSpPr>
        <p:spPr>
          <a:xfrm>
            <a:off x="4940207" y="3262218"/>
            <a:ext cx="256629" cy="41360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graphicFrame>
        <p:nvGraphicFramePr>
          <p:cNvPr id="1207" name="2D Pie Chart"/>
          <p:cNvGraphicFramePr/>
          <p:nvPr>
            <p:extLst>
              <p:ext uri="{D42A27DB-BD31-4B8C-83A1-F6EECF244321}">
                <p14:modId xmlns:p14="http://schemas.microsoft.com/office/powerpoint/2010/main" val="2092691015"/>
              </p:ext>
            </p:extLst>
          </p:nvPr>
        </p:nvGraphicFramePr>
        <p:xfrm>
          <a:off x="1214892" y="1463832"/>
          <a:ext cx="1916046" cy="1916046"/>
        </p:xfrm>
        <a:graphic>
          <a:graphicData uri="http://schemas.openxmlformats.org/drawingml/2006/chart">
            <c:chart xmlns:c="http://schemas.openxmlformats.org/drawingml/2006/chart" xmlns:r="http://schemas.openxmlformats.org/officeDocument/2006/relationships" r:id="rId3"/>
          </a:graphicData>
        </a:graphic>
      </p:graphicFrame>
      <p:sp>
        <p:nvSpPr>
          <p:cNvPr id="1208" name="Circle"/>
          <p:cNvSpPr/>
          <p:nvPr/>
        </p:nvSpPr>
        <p:spPr>
          <a:xfrm>
            <a:off x="1514944" y="1763883"/>
            <a:ext cx="1315943" cy="1315943"/>
          </a:xfrm>
          <a:prstGeom prst="ellipse">
            <a:avLst/>
          </a:prstGeom>
          <a:solidFill>
            <a:srgbClr val="FFFFFF"/>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09" name="LOCATION"/>
          <p:cNvSpPr txBox="1"/>
          <p:nvPr/>
        </p:nvSpPr>
        <p:spPr>
          <a:xfrm>
            <a:off x="1701281" y="2514291"/>
            <a:ext cx="1008289" cy="279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b="0">
                <a:solidFill>
                  <a:schemeClr val="accent1">
                    <a:lumOff val="-13575"/>
                  </a:schemeClr>
                </a:solidFill>
                <a:latin typeface="Lato Bold"/>
                <a:ea typeface="Lato Bold"/>
                <a:cs typeface="Lato Bold"/>
                <a:sym typeface="Lato Bold"/>
              </a:defRPr>
            </a:lvl1pPr>
          </a:lstStyle>
          <a:p>
            <a:r>
              <a:rPr sz="1350" dirty="0">
                <a:latin typeface="+mn-lt"/>
              </a:rPr>
              <a:t>LOCATION</a:t>
            </a:r>
          </a:p>
        </p:txBody>
      </p:sp>
      <p:sp>
        <p:nvSpPr>
          <p:cNvPr id="1210" name="Location Pin"/>
          <p:cNvSpPr/>
          <p:nvPr/>
        </p:nvSpPr>
        <p:spPr>
          <a:xfrm>
            <a:off x="2044601" y="2036017"/>
            <a:ext cx="256629" cy="41360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0" name="Maecenas faucibus mollis interdum. Donec ullamcorper nulla non metus auctor fringilla.">
            <a:extLst>
              <a:ext uri="{FF2B5EF4-FFF2-40B4-BE49-F238E27FC236}">
                <a16:creationId xmlns:a16="http://schemas.microsoft.com/office/drawing/2014/main" id="{BDC9CC20-6B22-4538-87C2-89A1D7B98ACA}"/>
              </a:ext>
            </a:extLst>
          </p:cNvPr>
          <p:cNvSpPr txBox="1"/>
          <p:nvPr/>
        </p:nvSpPr>
        <p:spPr>
          <a:xfrm>
            <a:off x="7313826" y="3682951"/>
            <a:ext cx="3963773" cy="59490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a:t>
            </a:r>
          </a:p>
        </p:txBody>
      </p:sp>
      <p:sp>
        <p:nvSpPr>
          <p:cNvPr id="21" name="Departure">
            <a:extLst>
              <a:ext uri="{FF2B5EF4-FFF2-40B4-BE49-F238E27FC236}">
                <a16:creationId xmlns:a16="http://schemas.microsoft.com/office/drawing/2014/main" id="{D0DBDFA2-15D6-4624-A250-4442F7F90B08}"/>
              </a:ext>
            </a:extLst>
          </p:cNvPr>
          <p:cNvSpPr txBox="1"/>
          <p:nvPr/>
        </p:nvSpPr>
        <p:spPr>
          <a:xfrm>
            <a:off x="7882990" y="3225706"/>
            <a:ext cx="118648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spc="-72">
                <a:solidFill>
                  <a:schemeClr val="accent1">
                    <a:lumOff val="-13575"/>
                  </a:schemeClr>
                </a:solidFill>
                <a:latin typeface="Lato Bold"/>
                <a:ea typeface="Lato Bold"/>
                <a:cs typeface="Lato Bold"/>
                <a:sym typeface="Lato Bold"/>
              </a:defRPr>
            </a:lvl1pPr>
          </a:lstStyle>
          <a:p>
            <a:r>
              <a:rPr sz="1800" dirty="0">
                <a:solidFill>
                  <a:schemeClr val="accent1"/>
                </a:solidFill>
                <a:latin typeface="+mn-lt"/>
              </a:rPr>
              <a:t>Departure</a:t>
            </a:r>
          </a:p>
        </p:txBody>
      </p:sp>
      <p:sp>
        <p:nvSpPr>
          <p:cNvPr id="22" name="Maecenas faucibus mollis interdum. Donec ullamcorper nulla non metus auctor fringilla.">
            <a:extLst>
              <a:ext uri="{FF2B5EF4-FFF2-40B4-BE49-F238E27FC236}">
                <a16:creationId xmlns:a16="http://schemas.microsoft.com/office/drawing/2014/main" id="{E8B41C14-3E0C-4350-941F-95F847D7904F}"/>
              </a:ext>
            </a:extLst>
          </p:cNvPr>
          <p:cNvSpPr txBox="1"/>
          <p:nvPr/>
        </p:nvSpPr>
        <p:spPr>
          <a:xfrm>
            <a:off x="7313826" y="5080340"/>
            <a:ext cx="3963773" cy="59490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a:latin typeface="+mn-lt"/>
              </a:rPr>
              <a:t>Maecenas faucibus mollis interdum. Donec ullamcorper nulla non metus auctor fringilla.</a:t>
            </a:r>
          </a:p>
        </p:txBody>
      </p:sp>
      <p:sp>
        <p:nvSpPr>
          <p:cNvPr id="23" name="Schedule">
            <a:extLst>
              <a:ext uri="{FF2B5EF4-FFF2-40B4-BE49-F238E27FC236}">
                <a16:creationId xmlns:a16="http://schemas.microsoft.com/office/drawing/2014/main" id="{5F1E3D5A-A253-4AB3-81D7-85EA8F72D0B3}"/>
              </a:ext>
            </a:extLst>
          </p:cNvPr>
          <p:cNvSpPr txBox="1"/>
          <p:nvPr/>
        </p:nvSpPr>
        <p:spPr>
          <a:xfrm>
            <a:off x="7882990" y="4623096"/>
            <a:ext cx="108029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spc="-72">
                <a:solidFill>
                  <a:schemeClr val="accent1">
                    <a:lumOff val="-13575"/>
                  </a:schemeClr>
                </a:solidFill>
                <a:latin typeface="Lato Bold"/>
                <a:ea typeface="Lato Bold"/>
                <a:cs typeface="Lato Bold"/>
                <a:sym typeface="Lato Bold"/>
              </a:defRPr>
            </a:lvl1pPr>
          </a:lstStyle>
          <a:p>
            <a:r>
              <a:rPr sz="1800">
                <a:solidFill>
                  <a:schemeClr val="accent1"/>
                </a:solidFill>
                <a:latin typeface="+mn-lt"/>
              </a:rPr>
              <a:t>Schedule</a:t>
            </a:r>
          </a:p>
        </p:txBody>
      </p:sp>
      <p:sp>
        <p:nvSpPr>
          <p:cNvPr id="24" name="Airplane">
            <a:extLst>
              <a:ext uri="{FF2B5EF4-FFF2-40B4-BE49-F238E27FC236}">
                <a16:creationId xmlns:a16="http://schemas.microsoft.com/office/drawing/2014/main" id="{2BD36254-2A8F-40ED-B6F4-2E4B089940B1}"/>
              </a:ext>
            </a:extLst>
          </p:cNvPr>
          <p:cNvSpPr/>
          <p:nvPr/>
        </p:nvSpPr>
        <p:spPr>
          <a:xfrm>
            <a:off x="7399371" y="3224854"/>
            <a:ext cx="350270" cy="350838"/>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 name="Stopwatch">
            <a:extLst>
              <a:ext uri="{FF2B5EF4-FFF2-40B4-BE49-F238E27FC236}">
                <a16:creationId xmlns:a16="http://schemas.microsoft.com/office/drawing/2014/main" id="{1F07CDEC-15D4-420E-94AB-B5716FFA83A4}"/>
              </a:ext>
            </a:extLst>
          </p:cNvPr>
          <p:cNvSpPr/>
          <p:nvPr/>
        </p:nvSpPr>
        <p:spPr>
          <a:xfrm>
            <a:off x="7399371" y="4567706"/>
            <a:ext cx="350270" cy="405376"/>
          </a:xfrm>
          <a:custGeom>
            <a:avLst/>
            <a:gdLst/>
            <a:ahLst/>
            <a:cxnLst>
              <a:cxn ang="0">
                <a:pos x="wd2" y="hd2"/>
              </a:cxn>
              <a:cxn ang="5400000">
                <a:pos x="wd2" y="hd2"/>
              </a:cxn>
              <a:cxn ang="10800000">
                <a:pos x="wd2" y="hd2"/>
              </a:cxn>
              <a:cxn ang="16200000">
                <a:pos x="wd2" y="hd2"/>
              </a:cxn>
            </a:cxnLst>
            <a:rect l="0" t="0" r="r" b="b"/>
            <a:pathLst>
              <a:path w="21600" h="21600" extrusionOk="0">
                <a:moveTo>
                  <a:pt x="9083" y="0"/>
                </a:moveTo>
                <a:cubicBezTo>
                  <a:pt x="8677" y="0"/>
                  <a:pt x="8349" y="285"/>
                  <a:pt x="8349" y="636"/>
                </a:cubicBezTo>
                <a:cubicBezTo>
                  <a:pt x="8349" y="987"/>
                  <a:pt x="8677" y="1271"/>
                  <a:pt x="9083" y="1271"/>
                </a:cubicBezTo>
                <a:lnTo>
                  <a:pt x="10064" y="1271"/>
                </a:lnTo>
                <a:lnTo>
                  <a:pt x="10064" y="2960"/>
                </a:lnTo>
                <a:cubicBezTo>
                  <a:pt x="4451" y="3288"/>
                  <a:pt x="0" y="7336"/>
                  <a:pt x="0" y="12268"/>
                </a:cubicBezTo>
                <a:cubicBezTo>
                  <a:pt x="0" y="17414"/>
                  <a:pt x="4845" y="21600"/>
                  <a:pt x="10800" y="21600"/>
                </a:cubicBezTo>
                <a:cubicBezTo>
                  <a:pt x="16755" y="21600"/>
                  <a:pt x="21600" y="17414"/>
                  <a:pt x="21600" y="12268"/>
                </a:cubicBezTo>
                <a:cubicBezTo>
                  <a:pt x="21600" y="9530"/>
                  <a:pt x="20228" y="7065"/>
                  <a:pt x="18048" y="5356"/>
                </a:cubicBezTo>
                <a:cubicBezTo>
                  <a:pt x="18095" y="5326"/>
                  <a:pt x="18139" y="5288"/>
                  <a:pt x="18173" y="5243"/>
                </a:cubicBezTo>
                <a:lnTo>
                  <a:pt x="18534" y="4762"/>
                </a:lnTo>
                <a:cubicBezTo>
                  <a:pt x="18681" y="4567"/>
                  <a:pt x="18616" y="4303"/>
                  <a:pt x="18389" y="4177"/>
                </a:cubicBezTo>
                <a:lnTo>
                  <a:pt x="16675" y="3215"/>
                </a:lnTo>
                <a:cubicBezTo>
                  <a:pt x="16448" y="3088"/>
                  <a:pt x="16144" y="3144"/>
                  <a:pt x="15997" y="3340"/>
                </a:cubicBezTo>
                <a:lnTo>
                  <a:pt x="15636" y="3822"/>
                </a:lnTo>
                <a:cubicBezTo>
                  <a:pt x="15615" y="3849"/>
                  <a:pt x="15599" y="3878"/>
                  <a:pt x="15587" y="3907"/>
                </a:cubicBezTo>
                <a:cubicBezTo>
                  <a:pt x="14351" y="3376"/>
                  <a:pt x="12983" y="3045"/>
                  <a:pt x="11536" y="2960"/>
                </a:cubicBezTo>
                <a:lnTo>
                  <a:pt x="11536" y="1271"/>
                </a:lnTo>
                <a:lnTo>
                  <a:pt x="12517" y="1271"/>
                </a:lnTo>
                <a:cubicBezTo>
                  <a:pt x="12923" y="1271"/>
                  <a:pt x="13251" y="987"/>
                  <a:pt x="13251" y="636"/>
                </a:cubicBezTo>
                <a:cubicBezTo>
                  <a:pt x="13251" y="285"/>
                  <a:pt x="12923" y="0"/>
                  <a:pt x="12517" y="0"/>
                </a:cubicBezTo>
                <a:lnTo>
                  <a:pt x="9083" y="0"/>
                </a:lnTo>
                <a:close/>
                <a:moveTo>
                  <a:pt x="10800" y="4207"/>
                </a:moveTo>
                <a:cubicBezTo>
                  <a:pt x="15944" y="4207"/>
                  <a:pt x="20129" y="7823"/>
                  <a:pt x="20129" y="12268"/>
                </a:cubicBezTo>
                <a:cubicBezTo>
                  <a:pt x="20129" y="16713"/>
                  <a:pt x="15944" y="20329"/>
                  <a:pt x="10800" y="20329"/>
                </a:cubicBezTo>
                <a:cubicBezTo>
                  <a:pt x="5656" y="20329"/>
                  <a:pt x="1471" y="16713"/>
                  <a:pt x="1471" y="12268"/>
                </a:cubicBezTo>
                <a:cubicBezTo>
                  <a:pt x="1471" y="7823"/>
                  <a:pt x="5656" y="4207"/>
                  <a:pt x="10800" y="4207"/>
                </a:cubicBezTo>
                <a:close/>
                <a:moveTo>
                  <a:pt x="10800" y="6222"/>
                </a:moveTo>
                <a:cubicBezTo>
                  <a:pt x="10394" y="6222"/>
                  <a:pt x="10064" y="6505"/>
                  <a:pt x="10064" y="6856"/>
                </a:cubicBezTo>
                <a:lnTo>
                  <a:pt x="10064" y="12268"/>
                </a:lnTo>
                <a:cubicBezTo>
                  <a:pt x="10064" y="12619"/>
                  <a:pt x="10394" y="12904"/>
                  <a:pt x="10800" y="12904"/>
                </a:cubicBezTo>
                <a:cubicBezTo>
                  <a:pt x="11206" y="12904"/>
                  <a:pt x="11536" y="12619"/>
                  <a:pt x="11536" y="12268"/>
                </a:cubicBezTo>
                <a:lnTo>
                  <a:pt x="11536" y="6856"/>
                </a:lnTo>
                <a:cubicBezTo>
                  <a:pt x="11536" y="6505"/>
                  <a:pt x="11206" y="6222"/>
                  <a:pt x="10800" y="6222"/>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6" name="Rectangle 25">
            <a:extLst>
              <a:ext uri="{FF2B5EF4-FFF2-40B4-BE49-F238E27FC236}">
                <a16:creationId xmlns:a16="http://schemas.microsoft.com/office/drawing/2014/main" id="{B5A83AA8-7115-43F4-85B2-A8426D1F07D5}"/>
              </a:ext>
            </a:extLst>
          </p:cNvPr>
          <p:cNvSpPr/>
          <p:nvPr/>
        </p:nvSpPr>
        <p:spPr>
          <a:xfrm>
            <a:off x="7301126" y="1058059"/>
            <a:ext cx="3519274" cy="1200329"/>
          </a:xfrm>
          <a:prstGeom prst="rect">
            <a:avLst/>
          </a:prstGeom>
        </p:spPr>
        <p:txBody>
          <a:bodyPr wrap="square">
            <a:spAutoFit/>
          </a:bodyPr>
          <a:lstStyle/>
          <a:p>
            <a:r>
              <a:rPr lang="en-US" sz="3600" b="1" dirty="0">
                <a:solidFill>
                  <a:schemeClr val="accent1"/>
                </a:solidFill>
              </a:rPr>
              <a:t>DESTINATION</a:t>
            </a:r>
          </a:p>
          <a:p>
            <a:r>
              <a:rPr lang="en-US" sz="3600" b="1" dirty="0">
                <a:solidFill>
                  <a:schemeClr val="accent1"/>
                </a:solidFill>
              </a:rPr>
              <a:t>SCHEDULE</a:t>
            </a:r>
          </a:p>
        </p:txBody>
      </p:sp>
      <p:sp>
        <p:nvSpPr>
          <p:cNvPr id="27" name="Shape">
            <a:extLst>
              <a:ext uri="{FF2B5EF4-FFF2-40B4-BE49-F238E27FC236}">
                <a16:creationId xmlns:a16="http://schemas.microsoft.com/office/drawing/2014/main" id="{E1B4ADD5-EC10-4326-AD39-B9BF40CF50A1}"/>
              </a:ext>
            </a:extLst>
          </p:cNvPr>
          <p:cNvSpPr/>
          <p:nvPr/>
        </p:nvSpPr>
        <p:spPr>
          <a:xfrm rot="10800000" flipH="1">
            <a:off x="7371460" y="246376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ç"/>
          <p:cNvSpPr/>
          <p:nvPr/>
        </p:nvSpPr>
        <p:spPr>
          <a:xfrm>
            <a:off x="796882" y="1116939"/>
            <a:ext cx="6243009" cy="4624122"/>
          </a:xfrm>
          <a:custGeom>
            <a:avLst/>
            <a:gdLst/>
            <a:ahLst/>
            <a:cxnLst>
              <a:cxn ang="0">
                <a:pos x="wd2" y="hd2"/>
              </a:cxn>
              <a:cxn ang="5400000">
                <a:pos x="wd2" y="hd2"/>
              </a:cxn>
              <a:cxn ang="10800000">
                <a:pos x="wd2" y="hd2"/>
              </a:cxn>
              <a:cxn ang="16200000">
                <a:pos x="wd2" y="hd2"/>
              </a:cxn>
            </a:cxnLst>
            <a:rect l="0" t="0" r="r" b="b"/>
            <a:pathLst>
              <a:path w="21600" h="21600" extrusionOk="0">
                <a:moveTo>
                  <a:pt x="11090" y="0"/>
                </a:moveTo>
                <a:lnTo>
                  <a:pt x="11090" y="288"/>
                </a:lnTo>
                <a:lnTo>
                  <a:pt x="10319" y="288"/>
                </a:lnTo>
                <a:lnTo>
                  <a:pt x="10347" y="486"/>
                </a:lnTo>
                <a:lnTo>
                  <a:pt x="10347" y="552"/>
                </a:lnTo>
                <a:lnTo>
                  <a:pt x="10341" y="596"/>
                </a:lnTo>
                <a:lnTo>
                  <a:pt x="10347" y="670"/>
                </a:lnTo>
                <a:lnTo>
                  <a:pt x="10347" y="730"/>
                </a:lnTo>
                <a:lnTo>
                  <a:pt x="10353" y="787"/>
                </a:lnTo>
                <a:lnTo>
                  <a:pt x="10353" y="870"/>
                </a:lnTo>
                <a:lnTo>
                  <a:pt x="10369" y="964"/>
                </a:lnTo>
                <a:lnTo>
                  <a:pt x="10396" y="1054"/>
                </a:lnTo>
                <a:lnTo>
                  <a:pt x="10396" y="1082"/>
                </a:lnTo>
                <a:lnTo>
                  <a:pt x="10401" y="1128"/>
                </a:lnTo>
                <a:lnTo>
                  <a:pt x="10413" y="1171"/>
                </a:lnTo>
                <a:lnTo>
                  <a:pt x="10451" y="1312"/>
                </a:lnTo>
                <a:lnTo>
                  <a:pt x="10451" y="1436"/>
                </a:lnTo>
                <a:lnTo>
                  <a:pt x="10456" y="1466"/>
                </a:lnTo>
                <a:lnTo>
                  <a:pt x="10468" y="1760"/>
                </a:lnTo>
                <a:lnTo>
                  <a:pt x="10483" y="1804"/>
                </a:lnTo>
                <a:lnTo>
                  <a:pt x="10473" y="1878"/>
                </a:lnTo>
                <a:lnTo>
                  <a:pt x="10473" y="1908"/>
                </a:lnTo>
                <a:lnTo>
                  <a:pt x="10478" y="2002"/>
                </a:lnTo>
                <a:lnTo>
                  <a:pt x="10490" y="2048"/>
                </a:lnTo>
                <a:lnTo>
                  <a:pt x="10495" y="2129"/>
                </a:lnTo>
                <a:lnTo>
                  <a:pt x="10538" y="2239"/>
                </a:lnTo>
                <a:lnTo>
                  <a:pt x="10549" y="2283"/>
                </a:lnTo>
                <a:lnTo>
                  <a:pt x="10549" y="2320"/>
                </a:lnTo>
                <a:lnTo>
                  <a:pt x="10560" y="2386"/>
                </a:lnTo>
                <a:lnTo>
                  <a:pt x="10560" y="2474"/>
                </a:lnTo>
                <a:lnTo>
                  <a:pt x="10560" y="2490"/>
                </a:lnTo>
                <a:lnTo>
                  <a:pt x="10565" y="2534"/>
                </a:lnTo>
                <a:lnTo>
                  <a:pt x="10560" y="2564"/>
                </a:lnTo>
                <a:lnTo>
                  <a:pt x="10549" y="2607"/>
                </a:lnTo>
                <a:lnTo>
                  <a:pt x="10538" y="2651"/>
                </a:lnTo>
                <a:lnTo>
                  <a:pt x="10517" y="2688"/>
                </a:lnTo>
                <a:lnTo>
                  <a:pt x="10456" y="2768"/>
                </a:lnTo>
                <a:lnTo>
                  <a:pt x="10495" y="2849"/>
                </a:lnTo>
                <a:lnTo>
                  <a:pt x="10500" y="2872"/>
                </a:lnTo>
                <a:lnTo>
                  <a:pt x="10565" y="2916"/>
                </a:lnTo>
                <a:lnTo>
                  <a:pt x="10604" y="2982"/>
                </a:lnTo>
                <a:lnTo>
                  <a:pt x="10604" y="4227"/>
                </a:lnTo>
                <a:lnTo>
                  <a:pt x="10904" y="4227"/>
                </a:lnTo>
                <a:lnTo>
                  <a:pt x="12501" y="4227"/>
                </a:lnTo>
                <a:lnTo>
                  <a:pt x="12491" y="4057"/>
                </a:lnTo>
                <a:lnTo>
                  <a:pt x="12474" y="3977"/>
                </a:lnTo>
                <a:lnTo>
                  <a:pt x="12459" y="3947"/>
                </a:lnTo>
                <a:lnTo>
                  <a:pt x="12414" y="3910"/>
                </a:lnTo>
                <a:lnTo>
                  <a:pt x="12344" y="3859"/>
                </a:lnTo>
                <a:lnTo>
                  <a:pt x="12283" y="3799"/>
                </a:lnTo>
                <a:lnTo>
                  <a:pt x="12256" y="3733"/>
                </a:lnTo>
                <a:lnTo>
                  <a:pt x="12208" y="3659"/>
                </a:lnTo>
                <a:lnTo>
                  <a:pt x="12181" y="3638"/>
                </a:lnTo>
                <a:lnTo>
                  <a:pt x="12141" y="3622"/>
                </a:lnTo>
                <a:lnTo>
                  <a:pt x="12109" y="3585"/>
                </a:lnTo>
                <a:lnTo>
                  <a:pt x="12087" y="3558"/>
                </a:lnTo>
                <a:lnTo>
                  <a:pt x="12072" y="3535"/>
                </a:lnTo>
                <a:lnTo>
                  <a:pt x="12032" y="3528"/>
                </a:lnTo>
                <a:lnTo>
                  <a:pt x="11990" y="3491"/>
                </a:lnTo>
                <a:lnTo>
                  <a:pt x="11935" y="3424"/>
                </a:lnTo>
                <a:lnTo>
                  <a:pt x="11918" y="3358"/>
                </a:lnTo>
                <a:lnTo>
                  <a:pt x="11923" y="3321"/>
                </a:lnTo>
                <a:lnTo>
                  <a:pt x="11935" y="3247"/>
                </a:lnTo>
                <a:lnTo>
                  <a:pt x="11935" y="3233"/>
                </a:lnTo>
                <a:lnTo>
                  <a:pt x="11918" y="3153"/>
                </a:lnTo>
                <a:lnTo>
                  <a:pt x="11935" y="3123"/>
                </a:lnTo>
                <a:lnTo>
                  <a:pt x="11935" y="3033"/>
                </a:lnTo>
                <a:lnTo>
                  <a:pt x="11940" y="2996"/>
                </a:lnTo>
                <a:lnTo>
                  <a:pt x="11962" y="2923"/>
                </a:lnTo>
                <a:lnTo>
                  <a:pt x="11962" y="2902"/>
                </a:lnTo>
                <a:lnTo>
                  <a:pt x="11956" y="2872"/>
                </a:lnTo>
                <a:lnTo>
                  <a:pt x="11945" y="2849"/>
                </a:lnTo>
                <a:lnTo>
                  <a:pt x="11886" y="2805"/>
                </a:lnTo>
                <a:lnTo>
                  <a:pt x="11886" y="2732"/>
                </a:lnTo>
                <a:lnTo>
                  <a:pt x="11896" y="2681"/>
                </a:lnTo>
                <a:lnTo>
                  <a:pt x="11928" y="2614"/>
                </a:lnTo>
                <a:lnTo>
                  <a:pt x="11951" y="2554"/>
                </a:lnTo>
                <a:lnTo>
                  <a:pt x="11973" y="2527"/>
                </a:lnTo>
                <a:lnTo>
                  <a:pt x="12082" y="2430"/>
                </a:lnTo>
                <a:lnTo>
                  <a:pt x="12092" y="2430"/>
                </a:lnTo>
                <a:lnTo>
                  <a:pt x="12109" y="2407"/>
                </a:lnTo>
                <a:lnTo>
                  <a:pt x="12109" y="1975"/>
                </a:lnTo>
                <a:lnTo>
                  <a:pt x="12147" y="1965"/>
                </a:lnTo>
                <a:lnTo>
                  <a:pt x="12153" y="1952"/>
                </a:lnTo>
                <a:lnTo>
                  <a:pt x="12181" y="1901"/>
                </a:lnTo>
                <a:lnTo>
                  <a:pt x="12181" y="1892"/>
                </a:lnTo>
                <a:lnTo>
                  <a:pt x="12201" y="1864"/>
                </a:lnTo>
                <a:lnTo>
                  <a:pt x="12365" y="1687"/>
                </a:lnTo>
                <a:lnTo>
                  <a:pt x="12459" y="1569"/>
                </a:lnTo>
                <a:lnTo>
                  <a:pt x="12617" y="1339"/>
                </a:lnTo>
                <a:lnTo>
                  <a:pt x="12660" y="1289"/>
                </a:lnTo>
                <a:lnTo>
                  <a:pt x="12759" y="1208"/>
                </a:lnTo>
                <a:lnTo>
                  <a:pt x="12917" y="1135"/>
                </a:lnTo>
                <a:lnTo>
                  <a:pt x="12987" y="1091"/>
                </a:lnTo>
                <a:lnTo>
                  <a:pt x="13059" y="1038"/>
                </a:lnTo>
                <a:lnTo>
                  <a:pt x="13036" y="1045"/>
                </a:lnTo>
                <a:lnTo>
                  <a:pt x="12982" y="1024"/>
                </a:lnTo>
                <a:lnTo>
                  <a:pt x="12960" y="964"/>
                </a:lnTo>
                <a:lnTo>
                  <a:pt x="12955" y="957"/>
                </a:lnTo>
                <a:lnTo>
                  <a:pt x="12878" y="964"/>
                </a:lnTo>
                <a:lnTo>
                  <a:pt x="12769" y="957"/>
                </a:lnTo>
                <a:lnTo>
                  <a:pt x="12709" y="964"/>
                </a:lnTo>
                <a:lnTo>
                  <a:pt x="12677" y="927"/>
                </a:lnTo>
                <a:lnTo>
                  <a:pt x="12665" y="884"/>
                </a:lnTo>
                <a:lnTo>
                  <a:pt x="12655" y="884"/>
                </a:lnTo>
                <a:lnTo>
                  <a:pt x="12617" y="891"/>
                </a:lnTo>
                <a:lnTo>
                  <a:pt x="12551" y="957"/>
                </a:lnTo>
                <a:lnTo>
                  <a:pt x="12474" y="1001"/>
                </a:lnTo>
                <a:lnTo>
                  <a:pt x="12419" y="1001"/>
                </a:lnTo>
                <a:lnTo>
                  <a:pt x="12365" y="957"/>
                </a:lnTo>
                <a:lnTo>
                  <a:pt x="12278" y="884"/>
                </a:lnTo>
                <a:lnTo>
                  <a:pt x="12228" y="810"/>
                </a:lnTo>
                <a:lnTo>
                  <a:pt x="12181" y="787"/>
                </a:lnTo>
                <a:lnTo>
                  <a:pt x="12153" y="787"/>
                </a:lnTo>
                <a:lnTo>
                  <a:pt x="12131" y="833"/>
                </a:lnTo>
                <a:lnTo>
                  <a:pt x="12072" y="833"/>
                </a:lnTo>
                <a:lnTo>
                  <a:pt x="12037" y="700"/>
                </a:lnTo>
                <a:lnTo>
                  <a:pt x="12017" y="686"/>
                </a:lnTo>
                <a:lnTo>
                  <a:pt x="11956" y="633"/>
                </a:lnTo>
                <a:lnTo>
                  <a:pt x="11918" y="603"/>
                </a:lnTo>
                <a:lnTo>
                  <a:pt x="11864" y="575"/>
                </a:lnTo>
                <a:lnTo>
                  <a:pt x="11847" y="566"/>
                </a:lnTo>
                <a:lnTo>
                  <a:pt x="11777" y="566"/>
                </a:lnTo>
                <a:lnTo>
                  <a:pt x="11744" y="575"/>
                </a:lnTo>
                <a:lnTo>
                  <a:pt x="11705" y="612"/>
                </a:lnTo>
                <a:lnTo>
                  <a:pt x="11662" y="633"/>
                </a:lnTo>
                <a:lnTo>
                  <a:pt x="11601" y="640"/>
                </a:lnTo>
                <a:lnTo>
                  <a:pt x="11553" y="619"/>
                </a:lnTo>
                <a:lnTo>
                  <a:pt x="11531" y="575"/>
                </a:lnTo>
                <a:lnTo>
                  <a:pt x="11465" y="539"/>
                </a:lnTo>
                <a:lnTo>
                  <a:pt x="11335" y="509"/>
                </a:lnTo>
                <a:lnTo>
                  <a:pt x="11247" y="472"/>
                </a:lnTo>
                <a:lnTo>
                  <a:pt x="11219" y="435"/>
                </a:lnTo>
                <a:lnTo>
                  <a:pt x="11204" y="391"/>
                </a:lnTo>
                <a:lnTo>
                  <a:pt x="11204" y="361"/>
                </a:lnTo>
                <a:lnTo>
                  <a:pt x="11172" y="258"/>
                </a:lnTo>
                <a:lnTo>
                  <a:pt x="11155" y="161"/>
                </a:lnTo>
                <a:lnTo>
                  <a:pt x="11144" y="44"/>
                </a:lnTo>
                <a:lnTo>
                  <a:pt x="11149" y="23"/>
                </a:lnTo>
                <a:lnTo>
                  <a:pt x="11132" y="7"/>
                </a:lnTo>
                <a:lnTo>
                  <a:pt x="11090" y="0"/>
                </a:lnTo>
                <a:close/>
                <a:moveTo>
                  <a:pt x="535" y="214"/>
                </a:moveTo>
                <a:lnTo>
                  <a:pt x="563" y="288"/>
                </a:lnTo>
                <a:lnTo>
                  <a:pt x="600" y="301"/>
                </a:lnTo>
                <a:lnTo>
                  <a:pt x="638" y="214"/>
                </a:lnTo>
                <a:lnTo>
                  <a:pt x="535" y="214"/>
                </a:lnTo>
                <a:close/>
                <a:moveTo>
                  <a:pt x="726" y="288"/>
                </a:moveTo>
                <a:lnTo>
                  <a:pt x="753" y="382"/>
                </a:lnTo>
                <a:lnTo>
                  <a:pt x="759" y="375"/>
                </a:lnTo>
                <a:lnTo>
                  <a:pt x="791" y="375"/>
                </a:lnTo>
                <a:lnTo>
                  <a:pt x="808" y="419"/>
                </a:lnTo>
                <a:lnTo>
                  <a:pt x="818" y="492"/>
                </a:lnTo>
                <a:lnTo>
                  <a:pt x="818" y="575"/>
                </a:lnTo>
                <a:lnTo>
                  <a:pt x="823" y="596"/>
                </a:lnTo>
                <a:lnTo>
                  <a:pt x="828" y="640"/>
                </a:lnTo>
                <a:lnTo>
                  <a:pt x="796" y="663"/>
                </a:lnTo>
                <a:lnTo>
                  <a:pt x="801" y="670"/>
                </a:lnTo>
                <a:lnTo>
                  <a:pt x="823" y="700"/>
                </a:lnTo>
                <a:lnTo>
                  <a:pt x="863" y="780"/>
                </a:lnTo>
                <a:lnTo>
                  <a:pt x="863" y="833"/>
                </a:lnTo>
                <a:lnTo>
                  <a:pt x="845" y="840"/>
                </a:lnTo>
                <a:lnTo>
                  <a:pt x="863" y="861"/>
                </a:lnTo>
                <a:lnTo>
                  <a:pt x="878" y="907"/>
                </a:lnTo>
                <a:lnTo>
                  <a:pt x="890" y="921"/>
                </a:lnTo>
                <a:lnTo>
                  <a:pt x="910" y="957"/>
                </a:lnTo>
                <a:lnTo>
                  <a:pt x="927" y="1001"/>
                </a:lnTo>
                <a:lnTo>
                  <a:pt x="890" y="1068"/>
                </a:lnTo>
                <a:lnTo>
                  <a:pt x="883" y="1098"/>
                </a:lnTo>
                <a:lnTo>
                  <a:pt x="863" y="1164"/>
                </a:lnTo>
                <a:lnTo>
                  <a:pt x="868" y="1185"/>
                </a:lnTo>
                <a:lnTo>
                  <a:pt x="868" y="1229"/>
                </a:lnTo>
                <a:lnTo>
                  <a:pt x="863" y="1259"/>
                </a:lnTo>
                <a:lnTo>
                  <a:pt x="868" y="1275"/>
                </a:lnTo>
                <a:lnTo>
                  <a:pt x="873" y="1296"/>
                </a:lnTo>
                <a:lnTo>
                  <a:pt x="873" y="1362"/>
                </a:lnTo>
                <a:lnTo>
                  <a:pt x="878" y="1459"/>
                </a:lnTo>
                <a:lnTo>
                  <a:pt x="878" y="1487"/>
                </a:lnTo>
                <a:lnTo>
                  <a:pt x="840" y="1553"/>
                </a:lnTo>
                <a:lnTo>
                  <a:pt x="818" y="1569"/>
                </a:lnTo>
                <a:lnTo>
                  <a:pt x="808" y="1569"/>
                </a:lnTo>
                <a:lnTo>
                  <a:pt x="781" y="1650"/>
                </a:lnTo>
                <a:lnTo>
                  <a:pt x="764" y="1680"/>
                </a:lnTo>
                <a:lnTo>
                  <a:pt x="731" y="1708"/>
                </a:lnTo>
                <a:lnTo>
                  <a:pt x="704" y="1708"/>
                </a:lnTo>
                <a:lnTo>
                  <a:pt x="677" y="1687"/>
                </a:lnTo>
                <a:lnTo>
                  <a:pt x="644" y="1694"/>
                </a:lnTo>
                <a:lnTo>
                  <a:pt x="545" y="1680"/>
                </a:lnTo>
                <a:lnTo>
                  <a:pt x="590" y="1606"/>
                </a:lnTo>
                <a:lnTo>
                  <a:pt x="600" y="1553"/>
                </a:lnTo>
                <a:lnTo>
                  <a:pt x="622" y="1512"/>
                </a:lnTo>
                <a:lnTo>
                  <a:pt x="605" y="1523"/>
                </a:lnTo>
                <a:lnTo>
                  <a:pt x="568" y="1533"/>
                </a:lnTo>
                <a:lnTo>
                  <a:pt x="535" y="1517"/>
                </a:lnTo>
                <a:lnTo>
                  <a:pt x="528" y="1466"/>
                </a:lnTo>
                <a:lnTo>
                  <a:pt x="535" y="1413"/>
                </a:lnTo>
                <a:lnTo>
                  <a:pt x="568" y="1326"/>
                </a:lnTo>
                <a:lnTo>
                  <a:pt x="672" y="1105"/>
                </a:lnTo>
                <a:lnTo>
                  <a:pt x="692" y="1135"/>
                </a:lnTo>
                <a:lnTo>
                  <a:pt x="709" y="1091"/>
                </a:lnTo>
                <a:lnTo>
                  <a:pt x="704" y="1068"/>
                </a:lnTo>
                <a:lnTo>
                  <a:pt x="682" y="1008"/>
                </a:lnTo>
                <a:lnTo>
                  <a:pt x="672" y="971"/>
                </a:lnTo>
                <a:lnTo>
                  <a:pt x="649" y="987"/>
                </a:lnTo>
                <a:lnTo>
                  <a:pt x="617" y="987"/>
                </a:lnTo>
                <a:lnTo>
                  <a:pt x="590" y="980"/>
                </a:lnTo>
                <a:lnTo>
                  <a:pt x="551" y="927"/>
                </a:lnTo>
                <a:lnTo>
                  <a:pt x="518" y="950"/>
                </a:lnTo>
                <a:lnTo>
                  <a:pt x="501" y="950"/>
                </a:lnTo>
                <a:lnTo>
                  <a:pt x="235" y="914"/>
                </a:lnTo>
                <a:lnTo>
                  <a:pt x="181" y="884"/>
                </a:lnTo>
                <a:lnTo>
                  <a:pt x="153" y="854"/>
                </a:lnTo>
                <a:lnTo>
                  <a:pt x="65" y="810"/>
                </a:lnTo>
                <a:lnTo>
                  <a:pt x="5" y="766"/>
                </a:lnTo>
                <a:lnTo>
                  <a:pt x="5" y="787"/>
                </a:lnTo>
                <a:lnTo>
                  <a:pt x="0" y="891"/>
                </a:lnTo>
                <a:lnTo>
                  <a:pt x="10" y="1017"/>
                </a:lnTo>
                <a:lnTo>
                  <a:pt x="27" y="1061"/>
                </a:lnTo>
                <a:lnTo>
                  <a:pt x="87" y="1155"/>
                </a:lnTo>
                <a:lnTo>
                  <a:pt x="119" y="1259"/>
                </a:lnTo>
                <a:lnTo>
                  <a:pt x="147" y="1443"/>
                </a:lnTo>
                <a:lnTo>
                  <a:pt x="186" y="1590"/>
                </a:lnTo>
                <a:lnTo>
                  <a:pt x="196" y="1694"/>
                </a:lnTo>
                <a:lnTo>
                  <a:pt x="235" y="1694"/>
                </a:lnTo>
                <a:lnTo>
                  <a:pt x="256" y="1731"/>
                </a:lnTo>
                <a:lnTo>
                  <a:pt x="372" y="1767"/>
                </a:lnTo>
                <a:lnTo>
                  <a:pt x="223" y="1871"/>
                </a:lnTo>
                <a:lnTo>
                  <a:pt x="228" y="1915"/>
                </a:lnTo>
                <a:lnTo>
                  <a:pt x="273" y="1945"/>
                </a:lnTo>
                <a:lnTo>
                  <a:pt x="305" y="1988"/>
                </a:lnTo>
                <a:lnTo>
                  <a:pt x="295" y="2099"/>
                </a:lnTo>
                <a:lnTo>
                  <a:pt x="273" y="2246"/>
                </a:lnTo>
                <a:lnTo>
                  <a:pt x="278" y="2253"/>
                </a:lnTo>
                <a:lnTo>
                  <a:pt x="360" y="2232"/>
                </a:lnTo>
                <a:lnTo>
                  <a:pt x="377" y="2253"/>
                </a:lnTo>
                <a:lnTo>
                  <a:pt x="447" y="2253"/>
                </a:lnTo>
                <a:lnTo>
                  <a:pt x="474" y="2297"/>
                </a:lnTo>
                <a:lnTo>
                  <a:pt x="508" y="2327"/>
                </a:lnTo>
                <a:lnTo>
                  <a:pt x="523" y="2327"/>
                </a:lnTo>
                <a:lnTo>
                  <a:pt x="528" y="2334"/>
                </a:lnTo>
                <a:lnTo>
                  <a:pt x="563" y="2320"/>
                </a:lnTo>
                <a:lnTo>
                  <a:pt x="610" y="2343"/>
                </a:lnTo>
                <a:lnTo>
                  <a:pt x="655" y="2380"/>
                </a:lnTo>
                <a:lnTo>
                  <a:pt x="692" y="2490"/>
                </a:lnTo>
                <a:lnTo>
                  <a:pt x="731" y="2658"/>
                </a:lnTo>
                <a:lnTo>
                  <a:pt x="736" y="2702"/>
                </a:lnTo>
                <a:lnTo>
                  <a:pt x="753" y="2725"/>
                </a:lnTo>
                <a:lnTo>
                  <a:pt x="774" y="2725"/>
                </a:lnTo>
                <a:lnTo>
                  <a:pt x="910" y="2748"/>
                </a:lnTo>
                <a:lnTo>
                  <a:pt x="944" y="2739"/>
                </a:lnTo>
                <a:lnTo>
                  <a:pt x="1026" y="2674"/>
                </a:lnTo>
                <a:lnTo>
                  <a:pt x="1113" y="2658"/>
                </a:lnTo>
                <a:lnTo>
                  <a:pt x="1210" y="2658"/>
                </a:lnTo>
                <a:lnTo>
                  <a:pt x="1282" y="2681"/>
                </a:lnTo>
                <a:lnTo>
                  <a:pt x="1304" y="2711"/>
                </a:lnTo>
                <a:lnTo>
                  <a:pt x="1341" y="2711"/>
                </a:lnTo>
                <a:lnTo>
                  <a:pt x="1463" y="2674"/>
                </a:lnTo>
                <a:lnTo>
                  <a:pt x="1599" y="2651"/>
                </a:lnTo>
                <a:lnTo>
                  <a:pt x="1669" y="2621"/>
                </a:lnTo>
                <a:lnTo>
                  <a:pt x="1751" y="2571"/>
                </a:lnTo>
                <a:lnTo>
                  <a:pt x="1947" y="2497"/>
                </a:lnTo>
                <a:lnTo>
                  <a:pt x="2040" y="2490"/>
                </a:lnTo>
                <a:lnTo>
                  <a:pt x="2078" y="2467"/>
                </a:lnTo>
                <a:lnTo>
                  <a:pt x="2095" y="2453"/>
                </a:lnTo>
                <a:lnTo>
                  <a:pt x="2809" y="2453"/>
                </a:lnTo>
                <a:lnTo>
                  <a:pt x="2864" y="2453"/>
                </a:lnTo>
                <a:lnTo>
                  <a:pt x="2853" y="2393"/>
                </a:lnTo>
                <a:lnTo>
                  <a:pt x="2864" y="2363"/>
                </a:lnTo>
                <a:lnTo>
                  <a:pt x="2859" y="2327"/>
                </a:lnTo>
                <a:lnTo>
                  <a:pt x="2836" y="2260"/>
                </a:lnTo>
                <a:lnTo>
                  <a:pt x="2819" y="2202"/>
                </a:lnTo>
                <a:lnTo>
                  <a:pt x="2826" y="2166"/>
                </a:lnTo>
                <a:lnTo>
                  <a:pt x="2819" y="288"/>
                </a:lnTo>
                <a:lnTo>
                  <a:pt x="726" y="288"/>
                </a:lnTo>
                <a:close/>
                <a:moveTo>
                  <a:pt x="2874" y="288"/>
                </a:moveTo>
                <a:lnTo>
                  <a:pt x="2881" y="2179"/>
                </a:lnTo>
                <a:lnTo>
                  <a:pt x="2874" y="2195"/>
                </a:lnTo>
                <a:lnTo>
                  <a:pt x="2886" y="2239"/>
                </a:lnTo>
                <a:lnTo>
                  <a:pt x="2913" y="2313"/>
                </a:lnTo>
                <a:lnTo>
                  <a:pt x="2918" y="2370"/>
                </a:lnTo>
                <a:lnTo>
                  <a:pt x="2913" y="2400"/>
                </a:lnTo>
                <a:lnTo>
                  <a:pt x="2913" y="2437"/>
                </a:lnTo>
                <a:lnTo>
                  <a:pt x="2918" y="2453"/>
                </a:lnTo>
                <a:lnTo>
                  <a:pt x="2920" y="2455"/>
                </a:lnTo>
                <a:lnTo>
                  <a:pt x="2935" y="2497"/>
                </a:lnTo>
                <a:lnTo>
                  <a:pt x="2968" y="2554"/>
                </a:lnTo>
                <a:lnTo>
                  <a:pt x="3027" y="2607"/>
                </a:lnTo>
                <a:lnTo>
                  <a:pt x="3065" y="2674"/>
                </a:lnTo>
                <a:lnTo>
                  <a:pt x="3087" y="2748"/>
                </a:lnTo>
                <a:lnTo>
                  <a:pt x="3060" y="2886"/>
                </a:lnTo>
                <a:lnTo>
                  <a:pt x="2983" y="3100"/>
                </a:lnTo>
                <a:lnTo>
                  <a:pt x="2951" y="3226"/>
                </a:lnTo>
                <a:lnTo>
                  <a:pt x="2940" y="3291"/>
                </a:lnTo>
                <a:lnTo>
                  <a:pt x="2908" y="3388"/>
                </a:lnTo>
                <a:lnTo>
                  <a:pt x="2841" y="3528"/>
                </a:lnTo>
                <a:lnTo>
                  <a:pt x="2814" y="3615"/>
                </a:lnTo>
                <a:lnTo>
                  <a:pt x="2814" y="3659"/>
                </a:lnTo>
                <a:lnTo>
                  <a:pt x="2826" y="3675"/>
                </a:lnTo>
                <a:lnTo>
                  <a:pt x="2864" y="3689"/>
                </a:lnTo>
                <a:lnTo>
                  <a:pt x="2901" y="3719"/>
                </a:lnTo>
                <a:lnTo>
                  <a:pt x="2923" y="3763"/>
                </a:lnTo>
                <a:lnTo>
                  <a:pt x="2923" y="3816"/>
                </a:lnTo>
                <a:lnTo>
                  <a:pt x="2908" y="3843"/>
                </a:lnTo>
                <a:lnTo>
                  <a:pt x="2908" y="3859"/>
                </a:lnTo>
                <a:lnTo>
                  <a:pt x="2913" y="3889"/>
                </a:lnTo>
                <a:lnTo>
                  <a:pt x="2908" y="3947"/>
                </a:lnTo>
                <a:lnTo>
                  <a:pt x="2881" y="4050"/>
                </a:lnTo>
                <a:lnTo>
                  <a:pt x="2886" y="5258"/>
                </a:lnTo>
                <a:lnTo>
                  <a:pt x="3944" y="5258"/>
                </a:lnTo>
                <a:lnTo>
                  <a:pt x="3977" y="5258"/>
                </a:lnTo>
                <a:lnTo>
                  <a:pt x="3999" y="5258"/>
                </a:lnTo>
                <a:lnTo>
                  <a:pt x="4064" y="5258"/>
                </a:lnTo>
                <a:lnTo>
                  <a:pt x="4113" y="5258"/>
                </a:lnTo>
                <a:lnTo>
                  <a:pt x="4832" y="5258"/>
                </a:lnTo>
                <a:lnTo>
                  <a:pt x="5068" y="5258"/>
                </a:lnTo>
                <a:lnTo>
                  <a:pt x="5068" y="3585"/>
                </a:lnTo>
                <a:lnTo>
                  <a:pt x="5051" y="3572"/>
                </a:lnTo>
                <a:lnTo>
                  <a:pt x="5035" y="3549"/>
                </a:lnTo>
                <a:lnTo>
                  <a:pt x="5018" y="3521"/>
                </a:lnTo>
                <a:lnTo>
                  <a:pt x="4991" y="3447"/>
                </a:lnTo>
                <a:lnTo>
                  <a:pt x="4981" y="3424"/>
                </a:lnTo>
                <a:lnTo>
                  <a:pt x="4969" y="3431"/>
                </a:lnTo>
                <a:lnTo>
                  <a:pt x="4969" y="3461"/>
                </a:lnTo>
                <a:lnTo>
                  <a:pt x="4959" y="3484"/>
                </a:lnTo>
                <a:lnTo>
                  <a:pt x="4959" y="3498"/>
                </a:lnTo>
                <a:lnTo>
                  <a:pt x="4964" y="3512"/>
                </a:lnTo>
                <a:lnTo>
                  <a:pt x="4959" y="3549"/>
                </a:lnTo>
                <a:lnTo>
                  <a:pt x="4931" y="3572"/>
                </a:lnTo>
                <a:lnTo>
                  <a:pt x="4865" y="3558"/>
                </a:lnTo>
                <a:lnTo>
                  <a:pt x="4817" y="3572"/>
                </a:lnTo>
                <a:lnTo>
                  <a:pt x="4778" y="3565"/>
                </a:lnTo>
                <a:lnTo>
                  <a:pt x="4713" y="3565"/>
                </a:lnTo>
                <a:lnTo>
                  <a:pt x="4653" y="3558"/>
                </a:lnTo>
                <a:lnTo>
                  <a:pt x="4641" y="3565"/>
                </a:lnTo>
                <a:lnTo>
                  <a:pt x="4614" y="3615"/>
                </a:lnTo>
                <a:lnTo>
                  <a:pt x="4592" y="3622"/>
                </a:lnTo>
                <a:lnTo>
                  <a:pt x="4478" y="3602"/>
                </a:lnTo>
                <a:lnTo>
                  <a:pt x="4463" y="3622"/>
                </a:lnTo>
                <a:lnTo>
                  <a:pt x="4456" y="3652"/>
                </a:lnTo>
                <a:lnTo>
                  <a:pt x="4435" y="3675"/>
                </a:lnTo>
                <a:lnTo>
                  <a:pt x="4408" y="3668"/>
                </a:lnTo>
                <a:lnTo>
                  <a:pt x="4381" y="3652"/>
                </a:lnTo>
                <a:lnTo>
                  <a:pt x="4359" y="3622"/>
                </a:lnTo>
                <a:lnTo>
                  <a:pt x="4336" y="3595"/>
                </a:lnTo>
                <a:lnTo>
                  <a:pt x="4336" y="3549"/>
                </a:lnTo>
                <a:lnTo>
                  <a:pt x="4314" y="3491"/>
                </a:lnTo>
                <a:lnTo>
                  <a:pt x="4314" y="3454"/>
                </a:lnTo>
                <a:lnTo>
                  <a:pt x="4304" y="3424"/>
                </a:lnTo>
                <a:lnTo>
                  <a:pt x="4282" y="3388"/>
                </a:lnTo>
                <a:lnTo>
                  <a:pt x="4272" y="3381"/>
                </a:lnTo>
                <a:lnTo>
                  <a:pt x="4238" y="3388"/>
                </a:lnTo>
                <a:lnTo>
                  <a:pt x="4217" y="3374"/>
                </a:lnTo>
                <a:lnTo>
                  <a:pt x="4183" y="3321"/>
                </a:lnTo>
                <a:lnTo>
                  <a:pt x="4163" y="3284"/>
                </a:lnTo>
                <a:lnTo>
                  <a:pt x="4163" y="3254"/>
                </a:lnTo>
                <a:lnTo>
                  <a:pt x="4173" y="3210"/>
                </a:lnTo>
                <a:lnTo>
                  <a:pt x="4168" y="3197"/>
                </a:lnTo>
                <a:lnTo>
                  <a:pt x="4156" y="3153"/>
                </a:lnTo>
                <a:lnTo>
                  <a:pt x="4128" y="3123"/>
                </a:lnTo>
                <a:lnTo>
                  <a:pt x="4113" y="3079"/>
                </a:lnTo>
                <a:lnTo>
                  <a:pt x="4074" y="2996"/>
                </a:lnTo>
                <a:lnTo>
                  <a:pt x="4064" y="2946"/>
                </a:lnTo>
                <a:lnTo>
                  <a:pt x="4053" y="2895"/>
                </a:lnTo>
                <a:lnTo>
                  <a:pt x="4047" y="2858"/>
                </a:lnTo>
                <a:lnTo>
                  <a:pt x="4036" y="2828"/>
                </a:lnTo>
                <a:lnTo>
                  <a:pt x="4036" y="2798"/>
                </a:lnTo>
                <a:lnTo>
                  <a:pt x="4014" y="2775"/>
                </a:lnTo>
                <a:lnTo>
                  <a:pt x="4004" y="2762"/>
                </a:lnTo>
                <a:lnTo>
                  <a:pt x="3960" y="2828"/>
                </a:lnTo>
                <a:lnTo>
                  <a:pt x="3927" y="2849"/>
                </a:lnTo>
                <a:lnTo>
                  <a:pt x="3905" y="2879"/>
                </a:lnTo>
                <a:lnTo>
                  <a:pt x="3878" y="2895"/>
                </a:lnTo>
                <a:lnTo>
                  <a:pt x="3863" y="2895"/>
                </a:lnTo>
                <a:lnTo>
                  <a:pt x="3845" y="2886"/>
                </a:lnTo>
                <a:lnTo>
                  <a:pt x="3808" y="2842"/>
                </a:lnTo>
                <a:lnTo>
                  <a:pt x="3769" y="2821"/>
                </a:lnTo>
                <a:lnTo>
                  <a:pt x="3759" y="2791"/>
                </a:lnTo>
                <a:lnTo>
                  <a:pt x="3764" y="2739"/>
                </a:lnTo>
                <a:lnTo>
                  <a:pt x="3774" y="2711"/>
                </a:lnTo>
                <a:lnTo>
                  <a:pt x="3759" y="2644"/>
                </a:lnTo>
                <a:lnTo>
                  <a:pt x="3769" y="2607"/>
                </a:lnTo>
                <a:lnTo>
                  <a:pt x="3791" y="2571"/>
                </a:lnTo>
                <a:lnTo>
                  <a:pt x="3813" y="2554"/>
                </a:lnTo>
                <a:lnTo>
                  <a:pt x="3808" y="2518"/>
                </a:lnTo>
                <a:lnTo>
                  <a:pt x="3791" y="2490"/>
                </a:lnTo>
                <a:lnTo>
                  <a:pt x="3781" y="2467"/>
                </a:lnTo>
                <a:lnTo>
                  <a:pt x="3786" y="2407"/>
                </a:lnTo>
                <a:lnTo>
                  <a:pt x="3774" y="2363"/>
                </a:lnTo>
                <a:lnTo>
                  <a:pt x="3796" y="2327"/>
                </a:lnTo>
                <a:lnTo>
                  <a:pt x="3796" y="2283"/>
                </a:lnTo>
                <a:lnTo>
                  <a:pt x="3808" y="2223"/>
                </a:lnTo>
                <a:lnTo>
                  <a:pt x="3818" y="2159"/>
                </a:lnTo>
                <a:lnTo>
                  <a:pt x="3813" y="2113"/>
                </a:lnTo>
                <a:lnTo>
                  <a:pt x="3835" y="2069"/>
                </a:lnTo>
                <a:lnTo>
                  <a:pt x="3835" y="2039"/>
                </a:lnTo>
                <a:lnTo>
                  <a:pt x="3796" y="2048"/>
                </a:lnTo>
                <a:lnTo>
                  <a:pt x="3769" y="2048"/>
                </a:lnTo>
                <a:lnTo>
                  <a:pt x="3747" y="2032"/>
                </a:lnTo>
                <a:lnTo>
                  <a:pt x="3726" y="2011"/>
                </a:lnTo>
                <a:lnTo>
                  <a:pt x="3726" y="1981"/>
                </a:lnTo>
                <a:lnTo>
                  <a:pt x="3714" y="1988"/>
                </a:lnTo>
                <a:lnTo>
                  <a:pt x="3692" y="1988"/>
                </a:lnTo>
                <a:lnTo>
                  <a:pt x="3677" y="1958"/>
                </a:lnTo>
                <a:lnTo>
                  <a:pt x="3672" y="1938"/>
                </a:lnTo>
                <a:lnTo>
                  <a:pt x="3632" y="1885"/>
                </a:lnTo>
                <a:lnTo>
                  <a:pt x="3617" y="1834"/>
                </a:lnTo>
                <a:lnTo>
                  <a:pt x="3583" y="1790"/>
                </a:lnTo>
                <a:lnTo>
                  <a:pt x="3545" y="1708"/>
                </a:lnTo>
                <a:lnTo>
                  <a:pt x="3464" y="1590"/>
                </a:lnTo>
                <a:lnTo>
                  <a:pt x="3409" y="1546"/>
                </a:lnTo>
                <a:lnTo>
                  <a:pt x="3372" y="1496"/>
                </a:lnTo>
                <a:lnTo>
                  <a:pt x="3322" y="1436"/>
                </a:lnTo>
                <a:lnTo>
                  <a:pt x="3317" y="1406"/>
                </a:lnTo>
                <a:lnTo>
                  <a:pt x="3332" y="1385"/>
                </a:lnTo>
                <a:lnTo>
                  <a:pt x="3317" y="1349"/>
                </a:lnTo>
                <a:lnTo>
                  <a:pt x="3327" y="1303"/>
                </a:lnTo>
                <a:lnTo>
                  <a:pt x="3317" y="1245"/>
                </a:lnTo>
                <a:lnTo>
                  <a:pt x="3290" y="1192"/>
                </a:lnTo>
                <a:lnTo>
                  <a:pt x="3268" y="1148"/>
                </a:lnTo>
                <a:lnTo>
                  <a:pt x="3240" y="1105"/>
                </a:lnTo>
                <a:lnTo>
                  <a:pt x="3191" y="1017"/>
                </a:lnTo>
                <a:lnTo>
                  <a:pt x="3191" y="288"/>
                </a:lnTo>
                <a:lnTo>
                  <a:pt x="2874" y="288"/>
                </a:lnTo>
                <a:close/>
                <a:moveTo>
                  <a:pt x="3245" y="288"/>
                </a:moveTo>
                <a:lnTo>
                  <a:pt x="3245" y="435"/>
                </a:lnTo>
                <a:lnTo>
                  <a:pt x="3245" y="987"/>
                </a:lnTo>
                <a:lnTo>
                  <a:pt x="3283" y="1054"/>
                </a:lnTo>
                <a:lnTo>
                  <a:pt x="3317" y="1105"/>
                </a:lnTo>
                <a:lnTo>
                  <a:pt x="3332" y="1155"/>
                </a:lnTo>
                <a:lnTo>
                  <a:pt x="3365" y="1215"/>
                </a:lnTo>
                <a:lnTo>
                  <a:pt x="3372" y="1229"/>
                </a:lnTo>
                <a:lnTo>
                  <a:pt x="3382" y="1303"/>
                </a:lnTo>
                <a:lnTo>
                  <a:pt x="3377" y="1339"/>
                </a:lnTo>
                <a:lnTo>
                  <a:pt x="3392" y="1376"/>
                </a:lnTo>
                <a:lnTo>
                  <a:pt x="3387" y="1413"/>
                </a:lnTo>
                <a:lnTo>
                  <a:pt x="3404" y="1436"/>
                </a:lnTo>
                <a:lnTo>
                  <a:pt x="3447" y="1496"/>
                </a:lnTo>
                <a:lnTo>
                  <a:pt x="3501" y="1533"/>
                </a:lnTo>
                <a:lnTo>
                  <a:pt x="3518" y="1553"/>
                </a:lnTo>
                <a:lnTo>
                  <a:pt x="3590" y="1664"/>
                </a:lnTo>
                <a:lnTo>
                  <a:pt x="3622" y="1737"/>
                </a:lnTo>
                <a:lnTo>
                  <a:pt x="3660" y="1797"/>
                </a:lnTo>
                <a:lnTo>
                  <a:pt x="3677" y="1848"/>
                </a:lnTo>
                <a:lnTo>
                  <a:pt x="3719" y="1908"/>
                </a:lnTo>
                <a:lnTo>
                  <a:pt x="3736" y="1901"/>
                </a:lnTo>
                <a:lnTo>
                  <a:pt x="3759" y="1915"/>
                </a:lnTo>
                <a:lnTo>
                  <a:pt x="3781" y="1945"/>
                </a:lnTo>
                <a:lnTo>
                  <a:pt x="3781" y="1975"/>
                </a:lnTo>
                <a:lnTo>
                  <a:pt x="3791" y="1975"/>
                </a:lnTo>
                <a:lnTo>
                  <a:pt x="3868" y="1958"/>
                </a:lnTo>
                <a:lnTo>
                  <a:pt x="3890" y="1988"/>
                </a:lnTo>
                <a:lnTo>
                  <a:pt x="3895" y="2018"/>
                </a:lnTo>
                <a:lnTo>
                  <a:pt x="3890" y="2048"/>
                </a:lnTo>
                <a:lnTo>
                  <a:pt x="3883" y="2106"/>
                </a:lnTo>
                <a:lnTo>
                  <a:pt x="3873" y="2129"/>
                </a:lnTo>
                <a:lnTo>
                  <a:pt x="3873" y="2159"/>
                </a:lnTo>
                <a:lnTo>
                  <a:pt x="3863" y="2246"/>
                </a:lnTo>
                <a:lnTo>
                  <a:pt x="3851" y="2297"/>
                </a:lnTo>
                <a:lnTo>
                  <a:pt x="3845" y="2357"/>
                </a:lnTo>
                <a:lnTo>
                  <a:pt x="3835" y="2380"/>
                </a:lnTo>
                <a:lnTo>
                  <a:pt x="3840" y="2400"/>
                </a:lnTo>
                <a:lnTo>
                  <a:pt x="3835" y="2453"/>
                </a:lnTo>
                <a:lnTo>
                  <a:pt x="3856" y="2481"/>
                </a:lnTo>
                <a:lnTo>
                  <a:pt x="3868" y="2571"/>
                </a:lnTo>
                <a:lnTo>
                  <a:pt x="3856" y="2607"/>
                </a:lnTo>
                <a:lnTo>
                  <a:pt x="3818" y="2637"/>
                </a:lnTo>
                <a:lnTo>
                  <a:pt x="3818" y="2644"/>
                </a:lnTo>
                <a:lnTo>
                  <a:pt x="3828" y="2718"/>
                </a:lnTo>
                <a:lnTo>
                  <a:pt x="3813" y="2768"/>
                </a:lnTo>
                <a:lnTo>
                  <a:pt x="3835" y="2785"/>
                </a:lnTo>
                <a:lnTo>
                  <a:pt x="3873" y="2821"/>
                </a:lnTo>
                <a:lnTo>
                  <a:pt x="3895" y="2785"/>
                </a:lnTo>
                <a:lnTo>
                  <a:pt x="3927" y="2762"/>
                </a:lnTo>
                <a:lnTo>
                  <a:pt x="3965" y="2695"/>
                </a:lnTo>
                <a:lnTo>
                  <a:pt x="3977" y="2674"/>
                </a:lnTo>
                <a:lnTo>
                  <a:pt x="4009" y="2674"/>
                </a:lnTo>
                <a:lnTo>
                  <a:pt x="4031" y="2695"/>
                </a:lnTo>
                <a:lnTo>
                  <a:pt x="4053" y="2725"/>
                </a:lnTo>
                <a:lnTo>
                  <a:pt x="4086" y="2755"/>
                </a:lnTo>
                <a:lnTo>
                  <a:pt x="4091" y="2785"/>
                </a:lnTo>
                <a:lnTo>
                  <a:pt x="4091" y="2812"/>
                </a:lnTo>
                <a:lnTo>
                  <a:pt x="4101" y="2842"/>
                </a:lnTo>
                <a:lnTo>
                  <a:pt x="4108" y="2879"/>
                </a:lnTo>
                <a:lnTo>
                  <a:pt x="4118" y="2923"/>
                </a:lnTo>
                <a:lnTo>
                  <a:pt x="4128" y="2976"/>
                </a:lnTo>
                <a:lnTo>
                  <a:pt x="4156" y="3042"/>
                </a:lnTo>
                <a:lnTo>
                  <a:pt x="4178" y="3086"/>
                </a:lnTo>
                <a:lnTo>
                  <a:pt x="4200" y="3107"/>
                </a:lnTo>
                <a:lnTo>
                  <a:pt x="4210" y="3137"/>
                </a:lnTo>
                <a:lnTo>
                  <a:pt x="4222" y="3173"/>
                </a:lnTo>
                <a:lnTo>
                  <a:pt x="4227" y="3217"/>
                </a:lnTo>
                <a:lnTo>
                  <a:pt x="4217" y="3263"/>
                </a:lnTo>
                <a:lnTo>
                  <a:pt x="4222" y="3277"/>
                </a:lnTo>
                <a:lnTo>
                  <a:pt x="4249" y="3314"/>
                </a:lnTo>
                <a:lnTo>
                  <a:pt x="4277" y="3307"/>
                </a:lnTo>
                <a:lnTo>
                  <a:pt x="4309" y="3321"/>
                </a:lnTo>
                <a:lnTo>
                  <a:pt x="4331" y="3351"/>
                </a:lnTo>
                <a:lnTo>
                  <a:pt x="4353" y="3388"/>
                </a:lnTo>
                <a:lnTo>
                  <a:pt x="4369" y="3447"/>
                </a:lnTo>
                <a:lnTo>
                  <a:pt x="4369" y="3475"/>
                </a:lnTo>
                <a:lnTo>
                  <a:pt x="4391" y="3535"/>
                </a:lnTo>
                <a:lnTo>
                  <a:pt x="4391" y="3565"/>
                </a:lnTo>
                <a:lnTo>
                  <a:pt x="4396" y="3572"/>
                </a:lnTo>
                <a:lnTo>
                  <a:pt x="4413" y="3585"/>
                </a:lnTo>
                <a:lnTo>
                  <a:pt x="4428" y="3558"/>
                </a:lnTo>
                <a:lnTo>
                  <a:pt x="4463" y="3528"/>
                </a:lnTo>
                <a:lnTo>
                  <a:pt x="4495" y="3528"/>
                </a:lnTo>
                <a:lnTo>
                  <a:pt x="4587" y="3549"/>
                </a:lnTo>
                <a:lnTo>
                  <a:pt x="4604" y="3512"/>
                </a:lnTo>
                <a:lnTo>
                  <a:pt x="4619" y="3491"/>
                </a:lnTo>
                <a:lnTo>
                  <a:pt x="4653" y="3484"/>
                </a:lnTo>
                <a:lnTo>
                  <a:pt x="4713" y="3491"/>
                </a:lnTo>
                <a:lnTo>
                  <a:pt x="4783" y="3491"/>
                </a:lnTo>
                <a:lnTo>
                  <a:pt x="4817" y="3498"/>
                </a:lnTo>
                <a:lnTo>
                  <a:pt x="4865" y="3484"/>
                </a:lnTo>
                <a:lnTo>
                  <a:pt x="4904" y="3491"/>
                </a:lnTo>
                <a:lnTo>
                  <a:pt x="4904" y="3468"/>
                </a:lnTo>
                <a:lnTo>
                  <a:pt x="4914" y="3431"/>
                </a:lnTo>
                <a:lnTo>
                  <a:pt x="4919" y="3394"/>
                </a:lnTo>
                <a:lnTo>
                  <a:pt x="4947" y="3365"/>
                </a:lnTo>
                <a:lnTo>
                  <a:pt x="4969" y="3351"/>
                </a:lnTo>
                <a:lnTo>
                  <a:pt x="5001" y="3351"/>
                </a:lnTo>
                <a:lnTo>
                  <a:pt x="5018" y="3381"/>
                </a:lnTo>
                <a:lnTo>
                  <a:pt x="5035" y="3411"/>
                </a:lnTo>
                <a:lnTo>
                  <a:pt x="5068" y="3484"/>
                </a:lnTo>
                <a:lnTo>
                  <a:pt x="5068" y="3173"/>
                </a:lnTo>
                <a:lnTo>
                  <a:pt x="7701" y="3173"/>
                </a:lnTo>
                <a:lnTo>
                  <a:pt x="7701" y="3167"/>
                </a:lnTo>
                <a:lnTo>
                  <a:pt x="7713" y="3167"/>
                </a:lnTo>
                <a:lnTo>
                  <a:pt x="7708" y="877"/>
                </a:lnTo>
                <a:lnTo>
                  <a:pt x="7701" y="288"/>
                </a:lnTo>
                <a:lnTo>
                  <a:pt x="3245" y="288"/>
                </a:lnTo>
                <a:close/>
                <a:moveTo>
                  <a:pt x="7756" y="288"/>
                </a:moveTo>
                <a:lnTo>
                  <a:pt x="7768" y="2490"/>
                </a:lnTo>
                <a:lnTo>
                  <a:pt x="9010" y="2490"/>
                </a:lnTo>
                <a:lnTo>
                  <a:pt x="10505" y="2490"/>
                </a:lnTo>
                <a:lnTo>
                  <a:pt x="10505" y="2474"/>
                </a:lnTo>
                <a:lnTo>
                  <a:pt x="10505" y="2393"/>
                </a:lnTo>
                <a:lnTo>
                  <a:pt x="10495" y="2327"/>
                </a:lnTo>
                <a:lnTo>
                  <a:pt x="10495" y="2290"/>
                </a:lnTo>
                <a:lnTo>
                  <a:pt x="10490" y="2260"/>
                </a:lnTo>
                <a:lnTo>
                  <a:pt x="10445" y="2149"/>
                </a:lnTo>
                <a:lnTo>
                  <a:pt x="10435" y="2062"/>
                </a:lnTo>
                <a:lnTo>
                  <a:pt x="10423" y="2018"/>
                </a:lnTo>
                <a:lnTo>
                  <a:pt x="10418" y="1908"/>
                </a:lnTo>
                <a:lnTo>
                  <a:pt x="10418" y="1871"/>
                </a:lnTo>
                <a:lnTo>
                  <a:pt x="10428" y="1818"/>
                </a:lnTo>
                <a:lnTo>
                  <a:pt x="10413" y="1774"/>
                </a:lnTo>
                <a:lnTo>
                  <a:pt x="10408" y="1744"/>
                </a:lnTo>
                <a:lnTo>
                  <a:pt x="10401" y="1480"/>
                </a:lnTo>
                <a:lnTo>
                  <a:pt x="10396" y="1443"/>
                </a:lnTo>
                <a:lnTo>
                  <a:pt x="10396" y="1319"/>
                </a:lnTo>
                <a:lnTo>
                  <a:pt x="10364" y="1201"/>
                </a:lnTo>
                <a:lnTo>
                  <a:pt x="10347" y="1148"/>
                </a:lnTo>
                <a:lnTo>
                  <a:pt x="10341" y="1091"/>
                </a:lnTo>
                <a:lnTo>
                  <a:pt x="10341" y="1068"/>
                </a:lnTo>
                <a:lnTo>
                  <a:pt x="10314" y="987"/>
                </a:lnTo>
                <a:lnTo>
                  <a:pt x="10292" y="877"/>
                </a:lnTo>
                <a:lnTo>
                  <a:pt x="10299" y="787"/>
                </a:lnTo>
                <a:lnTo>
                  <a:pt x="10292" y="730"/>
                </a:lnTo>
                <a:lnTo>
                  <a:pt x="10292" y="670"/>
                </a:lnTo>
                <a:lnTo>
                  <a:pt x="10287" y="596"/>
                </a:lnTo>
                <a:lnTo>
                  <a:pt x="10292" y="545"/>
                </a:lnTo>
                <a:lnTo>
                  <a:pt x="10292" y="492"/>
                </a:lnTo>
                <a:lnTo>
                  <a:pt x="10265" y="288"/>
                </a:lnTo>
                <a:lnTo>
                  <a:pt x="7756" y="288"/>
                </a:lnTo>
                <a:close/>
                <a:moveTo>
                  <a:pt x="726" y="921"/>
                </a:moveTo>
                <a:lnTo>
                  <a:pt x="726" y="944"/>
                </a:lnTo>
                <a:lnTo>
                  <a:pt x="731" y="964"/>
                </a:lnTo>
                <a:lnTo>
                  <a:pt x="731" y="921"/>
                </a:lnTo>
                <a:lnTo>
                  <a:pt x="726" y="921"/>
                </a:lnTo>
                <a:close/>
                <a:moveTo>
                  <a:pt x="741" y="1008"/>
                </a:moveTo>
                <a:lnTo>
                  <a:pt x="747" y="1024"/>
                </a:lnTo>
                <a:lnTo>
                  <a:pt x="741" y="1008"/>
                </a:lnTo>
                <a:close/>
                <a:moveTo>
                  <a:pt x="818" y="1098"/>
                </a:moveTo>
                <a:lnTo>
                  <a:pt x="818" y="1112"/>
                </a:lnTo>
                <a:lnTo>
                  <a:pt x="823" y="1105"/>
                </a:lnTo>
                <a:lnTo>
                  <a:pt x="818" y="1098"/>
                </a:lnTo>
                <a:close/>
                <a:moveTo>
                  <a:pt x="813" y="1201"/>
                </a:moveTo>
                <a:lnTo>
                  <a:pt x="808" y="1208"/>
                </a:lnTo>
                <a:lnTo>
                  <a:pt x="813" y="1215"/>
                </a:lnTo>
                <a:lnTo>
                  <a:pt x="813" y="1201"/>
                </a:lnTo>
                <a:close/>
                <a:moveTo>
                  <a:pt x="726" y="1252"/>
                </a:moveTo>
                <a:lnTo>
                  <a:pt x="709" y="1275"/>
                </a:lnTo>
                <a:lnTo>
                  <a:pt x="726" y="1259"/>
                </a:lnTo>
                <a:lnTo>
                  <a:pt x="726" y="1252"/>
                </a:lnTo>
                <a:close/>
                <a:moveTo>
                  <a:pt x="699" y="1289"/>
                </a:moveTo>
                <a:lnTo>
                  <a:pt x="660" y="1332"/>
                </a:lnTo>
                <a:lnTo>
                  <a:pt x="638" y="1362"/>
                </a:lnTo>
                <a:lnTo>
                  <a:pt x="617" y="1413"/>
                </a:lnTo>
                <a:lnTo>
                  <a:pt x="682" y="1392"/>
                </a:lnTo>
                <a:lnTo>
                  <a:pt x="665" y="1466"/>
                </a:lnTo>
                <a:lnTo>
                  <a:pt x="677" y="1459"/>
                </a:lnTo>
                <a:lnTo>
                  <a:pt x="704" y="1487"/>
                </a:lnTo>
                <a:lnTo>
                  <a:pt x="714" y="1466"/>
                </a:lnTo>
                <a:lnTo>
                  <a:pt x="747" y="1503"/>
                </a:lnTo>
                <a:lnTo>
                  <a:pt x="753" y="1443"/>
                </a:lnTo>
                <a:lnTo>
                  <a:pt x="747" y="1413"/>
                </a:lnTo>
                <a:lnTo>
                  <a:pt x="741" y="1376"/>
                </a:lnTo>
                <a:lnTo>
                  <a:pt x="699" y="1289"/>
                </a:lnTo>
                <a:close/>
                <a:moveTo>
                  <a:pt x="13713" y="1436"/>
                </a:moveTo>
                <a:lnTo>
                  <a:pt x="13641" y="1473"/>
                </a:lnTo>
                <a:lnTo>
                  <a:pt x="13619" y="1496"/>
                </a:lnTo>
                <a:lnTo>
                  <a:pt x="13560" y="1576"/>
                </a:lnTo>
                <a:lnTo>
                  <a:pt x="13544" y="1613"/>
                </a:lnTo>
                <a:lnTo>
                  <a:pt x="13549" y="1613"/>
                </a:lnTo>
                <a:lnTo>
                  <a:pt x="13555" y="1620"/>
                </a:lnTo>
                <a:lnTo>
                  <a:pt x="13592" y="1540"/>
                </a:lnTo>
                <a:lnTo>
                  <a:pt x="13626" y="1613"/>
                </a:lnTo>
                <a:lnTo>
                  <a:pt x="13626" y="1634"/>
                </a:lnTo>
                <a:lnTo>
                  <a:pt x="13631" y="1620"/>
                </a:lnTo>
                <a:lnTo>
                  <a:pt x="13631" y="1613"/>
                </a:lnTo>
                <a:lnTo>
                  <a:pt x="13641" y="1576"/>
                </a:lnTo>
                <a:lnTo>
                  <a:pt x="13718" y="1496"/>
                </a:lnTo>
                <a:lnTo>
                  <a:pt x="13701" y="1480"/>
                </a:lnTo>
                <a:lnTo>
                  <a:pt x="13718" y="1436"/>
                </a:lnTo>
                <a:lnTo>
                  <a:pt x="13713" y="1436"/>
                </a:lnTo>
                <a:close/>
                <a:moveTo>
                  <a:pt x="20804" y="1450"/>
                </a:moveTo>
                <a:lnTo>
                  <a:pt x="20531" y="1981"/>
                </a:lnTo>
                <a:lnTo>
                  <a:pt x="20504" y="2179"/>
                </a:lnTo>
                <a:lnTo>
                  <a:pt x="20460" y="2260"/>
                </a:lnTo>
                <a:lnTo>
                  <a:pt x="20437" y="2320"/>
                </a:lnTo>
                <a:lnTo>
                  <a:pt x="20417" y="2453"/>
                </a:lnTo>
                <a:lnTo>
                  <a:pt x="20417" y="2497"/>
                </a:lnTo>
                <a:lnTo>
                  <a:pt x="20427" y="2527"/>
                </a:lnTo>
                <a:lnTo>
                  <a:pt x="20417" y="2577"/>
                </a:lnTo>
                <a:lnTo>
                  <a:pt x="20378" y="2644"/>
                </a:lnTo>
                <a:lnTo>
                  <a:pt x="20373" y="2695"/>
                </a:lnTo>
                <a:lnTo>
                  <a:pt x="20351" y="2725"/>
                </a:lnTo>
                <a:lnTo>
                  <a:pt x="20301" y="2768"/>
                </a:lnTo>
                <a:lnTo>
                  <a:pt x="20269" y="2828"/>
                </a:lnTo>
                <a:lnTo>
                  <a:pt x="20269" y="2849"/>
                </a:lnTo>
                <a:lnTo>
                  <a:pt x="20274" y="2872"/>
                </a:lnTo>
                <a:lnTo>
                  <a:pt x="20274" y="2916"/>
                </a:lnTo>
                <a:lnTo>
                  <a:pt x="20253" y="2953"/>
                </a:lnTo>
                <a:lnTo>
                  <a:pt x="20226" y="2953"/>
                </a:lnTo>
                <a:lnTo>
                  <a:pt x="20219" y="2953"/>
                </a:lnTo>
                <a:lnTo>
                  <a:pt x="20219" y="2959"/>
                </a:lnTo>
                <a:lnTo>
                  <a:pt x="20219" y="2996"/>
                </a:lnTo>
                <a:lnTo>
                  <a:pt x="20199" y="3042"/>
                </a:lnTo>
                <a:lnTo>
                  <a:pt x="20160" y="3063"/>
                </a:lnTo>
                <a:lnTo>
                  <a:pt x="20132" y="3012"/>
                </a:lnTo>
                <a:lnTo>
                  <a:pt x="20127" y="3012"/>
                </a:lnTo>
                <a:lnTo>
                  <a:pt x="20172" y="4241"/>
                </a:lnTo>
                <a:lnTo>
                  <a:pt x="20172" y="4294"/>
                </a:lnTo>
                <a:lnTo>
                  <a:pt x="20172" y="4331"/>
                </a:lnTo>
                <a:lnTo>
                  <a:pt x="20182" y="4368"/>
                </a:lnTo>
                <a:lnTo>
                  <a:pt x="20219" y="4432"/>
                </a:lnTo>
                <a:lnTo>
                  <a:pt x="20226" y="4485"/>
                </a:lnTo>
                <a:lnTo>
                  <a:pt x="20236" y="4499"/>
                </a:lnTo>
                <a:lnTo>
                  <a:pt x="20241" y="4492"/>
                </a:lnTo>
                <a:lnTo>
                  <a:pt x="20291" y="4345"/>
                </a:lnTo>
                <a:lnTo>
                  <a:pt x="20351" y="4257"/>
                </a:lnTo>
                <a:lnTo>
                  <a:pt x="20395" y="4184"/>
                </a:lnTo>
                <a:lnTo>
                  <a:pt x="20368" y="4154"/>
                </a:lnTo>
                <a:lnTo>
                  <a:pt x="20422" y="4050"/>
                </a:lnTo>
                <a:lnTo>
                  <a:pt x="20477" y="4000"/>
                </a:lnTo>
                <a:lnTo>
                  <a:pt x="20553" y="3970"/>
                </a:lnTo>
                <a:lnTo>
                  <a:pt x="20547" y="4007"/>
                </a:lnTo>
                <a:lnTo>
                  <a:pt x="20553" y="4000"/>
                </a:lnTo>
                <a:lnTo>
                  <a:pt x="20559" y="3910"/>
                </a:lnTo>
                <a:lnTo>
                  <a:pt x="20591" y="3940"/>
                </a:lnTo>
                <a:lnTo>
                  <a:pt x="20591" y="3933"/>
                </a:lnTo>
                <a:lnTo>
                  <a:pt x="20651" y="3843"/>
                </a:lnTo>
                <a:lnTo>
                  <a:pt x="20656" y="3873"/>
                </a:lnTo>
                <a:lnTo>
                  <a:pt x="20662" y="3829"/>
                </a:lnTo>
                <a:lnTo>
                  <a:pt x="20700" y="3917"/>
                </a:lnTo>
                <a:lnTo>
                  <a:pt x="20744" y="3873"/>
                </a:lnTo>
                <a:lnTo>
                  <a:pt x="20787" y="3889"/>
                </a:lnTo>
                <a:lnTo>
                  <a:pt x="20809" y="3866"/>
                </a:lnTo>
                <a:lnTo>
                  <a:pt x="20826" y="3836"/>
                </a:lnTo>
                <a:lnTo>
                  <a:pt x="20831" y="3779"/>
                </a:lnTo>
                <a:lnTo>
                  <a:pt x="20869" y="3668"/>
                </a:lnTo>
                <a:lnTo>
                  <a:pt x="20869" y="3595"/>
                </a:lnTo>
                <a:lnTo>
                  <a:pt x="20918" y="3549"/>
                </a:lnTo>
                <a:lnTo>
                  <a:pt x="20940" y="3498"/>
                </a:lnTo>
                <a:lnTo>
                  <a:pt x="21000" y="3431"/>
                </a:lnTo>
                <a:lnTo>
                  <a:pt x="20995" y="3565"/>
                </a:lnTo>
                <a:lnTo>
                  <a:pt x="21032" y="3602"/>
                </a:lnTo>
                <a:lnTo>
                  <a:pt x="21000" y="3645"/>
                </a:lnTo>
                <a:lnTo>
                  <a:pt x="21032" y="3659"/>
                </a:lnTo>
                <a:lnTo>
                  <a:pt x="21032" y="3638"/>
                </a:lnTo>
                <a:lnTo>
                  <a:pt x="21049" y="3585"/>
                </a:lnTo>
                <a:lnTo>
                  <a:pt x="21082" y="3475"/>
                </a:lnTo>
                <a:lnTo>
                  <a:pt x="21119" y="3558"/>
                </a:lnTo>
                <a:lnTo>
                  <a:pt x="21136" y="3528"/>
                </a:lnTo>
                <a:lnTo>
                  <a:pt x="21164" y="3512"/>
                </a:lnTo>
                <a:lnTo>
                  <a:pt x="21186" y="3512"/>
                </a:lnTo>
                <a:lnTo>
                  <a:pt x="21235" y="3542"/>
                </a:lnTo>
                <a:lnTo>
                  <a:pt x="21245" y="3579"/>
                </a:lnTo>
                <a:lnTo>
                  <a:pt x="21251" y="3542"/>
                </a:lnTo>
                <a:lnTo>
                  <a:pt x="21273" y="3549"/>
                </a:lnTo>
                <a:lnTo>
                  <a:pt x="21295" y="3475"/>
                </a:lnTo>
                <a:lnTo>
                  <a:pt x="21337" y="3461"/>
                </a:lnTo>
                <a:lnTo>
                  <a:pt x="21365" y="3484"/>
                </a:lnTo>
                <a:lnTo>
                  <a:pt x="21382" y="3484"/>
                </a:lnTo>
                <a:lnTo>
                  <a:pt x="21387" y="3484"/>
                </a:lnTo>
                <a:lnTo>
                  <a:pt x="21404" y="3424"/>
                </a:lnTo>
                <a:lnTo>
                  <a:pt x="21447" y="3417"/>
                </a:lnTo>
                <a:lnTo>
                  <a:pt x="21491" y="3388"/>
                </a:lnTo>
                <a:lnTo>
                  <a:pt x="21551" y="3401"/>
                </a:lnTo>
                <a:lnTo>
                  <a:pt x="21600" y="3328"/>
                </a:lnTo>
                <a:lnTo>
                  <a:pt x="21568" y="3321"/>
                </a:lnTo>
                <a:lnTo>
                  <a:pt x="21562" y="3240"/>
                </a:lnTo>
                <a:lnTo>
                  <a:pt x="21573" y="3210"/>
                </a:lnTo>
                <a:lnTo>
                  <a:pt x="21568" y="3153"/>
                </a:lnTo>
                <a:lnTo>
                  <a:pt x="21556" y="3116"/>
                </a:lnTo>
                <a:lnTo>
                  <a:pt x="21556" y="3107"/>
                </a:lnTo>
                <a:lnTo>
                  <a:pt x="21545" y="3107"/>
                </a:lnTo>
                <a:lnTo>
                  <a:pt x="21540" y="3116"/>
                </a:lnTo>
                <a:lnTo>
                  <a:pt x="21518" y="3144"/>
                </a:lnTo>
                <a:lnTo>
                  <a:pt x="21474" y="3116"/>
                </a:lnTo>
                <a:lnTo>
                  <a:pt x="21459" y="3079"/>
                </a:lnTo>
                <a:lnTo>
                  <a:pt x="21436" y="3049"/>
                </a:lnTo>
                <a:lnTo>
                  <a:pt x="21426" y="3012"/>
                </a:lnTo>
                <a:lnTo>
                  <a:pt x="21436" y="2969"/>
                </a:lnTo>
                <a:lnTo>
                  <a:pt x="21441" y="2939"/>
                </a:lnTo>
                <a:lnTo>
                  <a:pt x="21419" y="2872"/>
                </a:lnTo>
                <a:lnTo>
                  <a:pt x="21426" y="2828"/>
                </a:lnTo>
                <a:lnTo>
                  <a:pt x="21431" y="2821"/>
                </a:lnTo>
                <a:lnTo>
                  <a:pt x="21382" y="2805"/>
                </a:lnTo>
                <a:lnTo>
                  <a:pt x="21317" y="2748"/>
                </a:lnTo>
                <a:lnTo>
                  <a:pt x="21262" y="2658"/>
                </a:lnTo>
                <a:lnTo>
                  <a:pt x="21305" y="2637"/>
                </a:lnTo>
                <a:lnTo>
                  <a:pt x="21310" y="2607"/>
                </a:lnTo>
                <a:lnTo>
                  <a:pt x="21310" y="2577"/>
                </a:lnTo>
                <a:lnTo>
                  <a:pt x="21317" y="2548"/>
                </a:lnTo>
                <a:lnTo>
                  <a:pt x="21310" y="2518"/>
                </a:lnTo>
                <a:lnTo>
                  <a:pt x="21300" y="1708"/>
                </a:lnTo>
                <a:lnTo>
                  <a:pt x="21201" y="1576"/>
                </a:lnTo>
                <a:lnTo>
                  <a:pt x="21159" y="1533"/>
                </a:lnTo>
                <a:lnTo>
                  <a:pt x="21141" y="1523"/>
                </a:lnTo>
                <a:lnTo>
                  <a:pt x="21136" y="1546"/>
                </a:lnTo>
                <a:lnTo>
                  <a:pt x="21087" y="1576"/>
                </a:lnTo>
                <a:lnTo>
                  <a:pt x="21010" y="1597"/>
                </a:lnTo>
                <a:lnTo>
                  <a:pt x="20945" y="1643"/>
                </a:lnTo>
                <a:lnTo>
                  <a:pt x="20918" y="1643"/>
                </a:lnTo>
                <a:lnTo>
                  <a:pt x="20891" y="1627"/>
                </a:lnTo>
                <a:lnTo>
                  <a:pt x="20859" y="1597"/>
                </a:lnTo>
                <a:lnTo>
                  <a:pt x="20836" y="1569"/>
                </a:lnTo>
                <a:lnTo>
                  <a:pt x="20831" y="1503"/>
                </a:lnTo>
                <a:lnTo>
                  <a:pt x="20831" y="1466"/>
                </a:lnTo>
                <a:lnTo>
                  <a:pt x="20804" y="1450"/>
                </a:lnTo>
                <a:close/>
                <a:moveTo>
                  <a:pt x="731" y="1576"/>
                </a:moveTo>
                <a:lnTo>
                  <a:pt x="714" y="1627"/>
                </a:lnTo>
                <a:lnTo>
                  <a:pt x="714" y="1634"/>
                </a:lnTo>
                <a:lnTo>
                  <a:pt x="736" y="1613"/>
                </a:lnTo>
                <a:lnTo>
                  <a:pt x="741" y="1583"/>
                </a:lnTo>
                <a:lnTo>
                  <a:pt x="731" y="1576"/>
                </a:lnTo>
                <a:close/>
                <a:moveTo>
                  <a:pt x="13483" y="1643"/>
                </a:moveTo>
                <a:lnTo>
                  <a:pt x="13456" y="1671"/>
                </a:lnTo>
                <a:lnTo>
                  <a:pt x="13428" y="1708"/>
                </a:lnTo>
                <a:lnTo>
                  <a:pt x="13413" y="1744"/>
                </a:lnTo>
                <a:lnTo>
                  <a:pt x="13381" y="1774"/>
                </a:lnTo>
                <a:lnTo>
                  <a:pt x="13347" y="1781"/>
                </a:lnTo>
                <a:lnTo>
                  <a:pt x="13331" y="1790"/>
                </a:lnTo>
                <a:lnTo>
                  <a:pt x="13292" y="1841"/>
                </a:lnTo>
                <a:lnTo>
                  <a:pt x="13249" y="1878"/>
                </a:lnTo>
                <a:lnTo>
                  <a:pt x="13195" y="1892"/>
                </a:lnTo>
                <a:lnTo>
                  <a:pt x="13118" y="1908"/>
                </a:lnTo>
                <a:lnTo>
                  <a:pt x="13064" y="1938"/>
                </a:lnTo>
                <a:lnTo>
                  <a:pt x="13019" y="1988"/>
                </a:lnTo>
                <a:lnTo>
                  <a:pt x="12955" y="2039"/>
                </a:lnTo>
                <a:lnTo>
                  <a:pt x="12900" y="2069"/>
                </a:lnTo>
                <a:lnTo>
                  <a:pt x="12932" y="2085"/>
                </a:lnTo>
                <a:lnTo>
                  <a:pt x="12972" y="2209"/>
                </a:lnTo>
                <a:lnTo>
                  <a:pt x="13341" y="2350"/>
                </a:lnTo>
                <a:lnTo>
                  <a:pt x="13440" y="2423"/>
                </a:lnTo>
                <a:lnTo>
                  <a:pt x="13478" y="2430"/>
                </a:lnTo>
                <a:lnTo>
                  <a:pt x="13517" y="2437"/>
                </a:lnTo>
                <a:lnTo>
                  <a:pt x="13572" y="2444"/>
                </a:lnTo>
                <a:lnTo>
                  <a:pt x="13619" y="2460"/>
                </a:lnTo>
                <a:lnTo>
                  <a:pt x="13708" y="2497"/>
                </a:lnTo>
                <a:lnTo>
                  <a:pt x="13735" y="2541"/>
                </a:lnTo>
                <a:lnTo>
                  <a:pt x="13740" y="2577"/>
                </a:lnTo>
                <a:lnTo>
                  <a:pt x="13735" y="2600"/>
                </a:lnTo>
                <a:lnTo>
                  <a:pt x="13795" y="2628"/>
                </a:lnTo>
                <a:lnTo>
                  <a:pt x="13832" y="2674"/>
                </a:lnTo>
                <a:lnTo>
                  <a:pt x="13849" y="2702"/>
                </a:lnTo>
                <a:lnTo>
                  <a:pt x="13844" y="2732"/>
                </a:lnTo>
                <a:lnTo>
                  <a:pt x="13855" y="2785"/>
                </a:lnTo>
                <a:lnTo>
                  <a:pt x="13844" y="2812"/>
                </a:lnTo>
                <a:lnTo>
                  <a:pt x="13844" y="2858"/>
                </a:lnTo>
                <a:lnTo>
                  <a:pt x="13822" y="2909"/>
                </a:lnTo>
                <a:lnTo>
                  <a:pt x="13827" y="2909"/>
                </a:lnTo>
                <a:lnTo>
                  <a:pt x="13865" y="2895"/>
                </a:lnTo>
                <a:lnTo>
                  <a:pt x="13892" y="2916"/>
                </a:lnTo>
                <a:lnTo>
                  <a:pt x="13904" y="2946"/>
                </a:lnTo>
                <a:lnTo>
                  <a:pt x="13904" y="2969"/>
                </a:lnTo>
                <a:lnTo>
                  <a:pt x="13882" y="3042"/>
                </a:lnTo>
                <a:lnTo>
                  <a:pt x="13882" y="3056"/>
                </a:lnTo>
                <a:lnTo>
                  <a:pt x="13892" y="3049"/>
                </a:lnTo>
                <a:lnTo>
                  <a:pt x="13909" y="3005"/>
                </a:lnTo>
                <a:lnTo>
                  <a:pt x="13953" y="2923"/>
                </a:lnTo>
                <a:lnTo>
                  <a:pt x="13986" y="2842"/>
                </a:lnTo>
                <a:lnTo>
                  <a:pt x="14018" y="2755"/>
                </a:lnTo>
                <a:lnTo>
                  <a:pt x="14045" y="2695"/>
                </a:lnTo>
                <a:lnTo>
                  <a:pt x="14062" y="2681"/>
                </a:lnTo>
                <a:lnTo>
                  <a:pt x="14068" y="2665"/>
                </a:lnTo>
                <a:lnTo>
                  <a:pt x="14083" y="2591"/>
                </a:lnTo>
                <a:lnTo>
                  <a:pt x="14100" y="2541"/>
                </a:lnTo>
                <a:lnTo>
                  <a:pt x="14132" y="2481"/>
                </a:lnTo>
                <a:lnTo>
                  <a:pt x="14165" y="2548"/>
                </a:lnTo>
                <a:lnTo>
                  <a:pt x="14155" y="2607"/>
                </a:lnTo>
                <a:lnTo>
                  <a:pt x="14155" y="2651"/>
                </a:lnTo>
                <a:lnTo>
                  <a:pt x="14160" y="2637"/>
                </a:lnTo>
                <a:lnTo>
                  <a:pt x="14177" y="2584"/>
                </a:lnTo>
                <a:lnTo>
                  <a:pt x="14209" y="2548"/>
                </a:lnTo>
                <a:lnTo>
                  <a:pt x="14236" y="2564"/>
                </a:lnTo>
                <a:lnTo>
                  <a:pt x="14241" y="2564"/>
                </a:lnTo>
                <a:lnTo>
                  <a:pt x="14253" y="2548"/>
                </a:lnTo>
                <a:lnTo>
                  <a:pt x="14308" y="2527"/>
                </a:lnTo>
                <a:lnTo>
                  <a:pt x="14318" y="2584"/>
                </a:lnTo>
                <a:lnTo>
                  <a:pt x="14318" y="2614"/>
                </a:lnTo>
                <a:lnTo>
                  <a:pt x="14335" y="2600"/>
                </a:lnTo>
                <a:lnTo>
                  <a:pt x="14345" y="2591"/>
                </a:lnTo>
                <a:lnTo>
                  <a:pt x="14351" y="2564"/>
                </a:lnTo>
                <a:lnTo>
                  <a:pt x="14378" y="2504"/>
                </a:lnTo>
                <a:lnTo>
                  <a:pt x="14417" y="2481"/>
                </a:lnTo>
                <a:lnTo>
                  <a:pt x="14455" y="2474"/>
                </a:lnTo>
                <a:lnTo>
                  <a:pt x="14492" y="2481"/>
                </a:lnTo>
                <a:lnTo>
                  <a:pt x="14514" y="2490"/>
                </a:lnTo>
                <a:lnTo>
                  <a:pt x="14514" y="2481"/>
                </a:lnTo>
                <a:lnTo>
                  <a:pt x="14559" y="2467"/>
                </a:lnTo>
                <a:lnTo>
                  <a:pt x="14601" y="2460"/>
                </a:lnTo>
                <a:lnTo>
                  <a:pt x="14623" y="2444"/>
                </a:lnTo>
                <a:lnTo>
                  <a:pt x="14651" y="2400"/>
                </a:lnTo>
                <a:lnTo>
                  <a:pt x="14690" y="2370"/>
                </a:lnTo>
                <a:lnTo>
                  <a:pt x="14732" y="2370"/>
                </a:lnTo>
                <a:lnTo>
                  <a:pt x="14782" y="2386"/>
                </a:lnTo>
                <a:lnTo>
                  <a:pt x="14853" y="2423"/>
                </a:lnTo>
                <a:lnTo>
                  <a:pt x="14901" y="2467"/>
                </a:lnTo>
                <a:lnTo>
                  <a:pt x="14951" y="2534"/>
                </a:lnTo>
                <a:lnTo>
                  <a:pt x="14951" y="2518"/>
                </a:lnTo>
                <a:lnTo>
                  <a:pt x="14973" y="2437"/>
                </a:lnTo>
                <a:lnTo>
                  <a:pt x="15005" y="2407"/>
                </a:lnTo>
                <a:lnTo>
                  <a:pt x="15049" y="2423"/>
                </a:lnTo>
                <a:lnTo>
                  <a:pt x="15065" y="2444"/>
                </a:lnTo>
                <a:lnTo>
                  <a:pt x="15072" y="2444"/>
                </a:lnTo>
                <a:lnTo>
                  <a:pt x="15126" y="2453"/>
                </a:lnTo>
                <a:lnTo>
                  <a:pt x="15228" y="2474"/>
                </a:lnTo>
                <a:lnTo>
                  <a:pt x="15223" y="2467"/>
                </a:lnTo>
                <a:lnTo>
                  <a:pt x="15208" y="2430"/>
                </a:lnTo>
                <a:lnTo>
                  <a:pt x="15201" y="2400"/>
                </a:lnTo>
                <a:lnTo>
                  <a:pt x="15208" y="2393"/>
                </a:lnTo>
                <a:lnTo>
                  <a:pt x="15201" y="2393"/>
                </a:lnTo>
                <a:lnTo>
                  <a:pt x="15153" y="2386"/>
                </a:lnTo>
                <a:lnTo>
                  <a:pt x="15126" y="2350"/>
                </a:lnTo>
                <a:lnTo>
                  <a:pt x="15141" y="2297"/>
                </a:lnTo>
                <a:lnTo>
                  <a:pt x="15147" y="2290"/>
                </a:lnTo>
                <a:lnTo>
                  <a:pt x="15141" y="2276"/>
                </a:lnTo>
                <a:lnTo>
                  <a:pt x="15136" y="2232"/>
                </a:lnTo>
                <a:lnTo>
                  <a:pt x="15131" y="2202"/>
                </a:lnTo>
                <a:lnTo>
                  <a:pt x="15109" y="2159"/>
                </a:lnTo>
                <a:lnTo>
                  <a:pt x="15104" y="2159"/>
                </a:lnTo>
                <a:lnTo>
                  <a:pt x="15092" y="2172"/>
                </a:lnTo>
                <a:lnTo>
                  <a:pt x="15060" y="2209"/>
                </a:lnTo>
                <a:lnTo>
                  <a:pt x="15010" y="2195"/>
                </a:lnTo>
                <a:lnTo>
                  <a:pt x="14995" y="2166"/>
                </a:lnTo>
                <a:lnTo>
                  <a:pt x="14990" y="2166"/>
                </a:lnTo>
                <a:lnTo>
                  <a:pt x="14962" y="2179"/>
                </a:lnTo>
                <a:lnTo>
                  <a:pt x="14923" y="2179"/>
                </a:lnTo>
                <a:lnTo>
                  <a:pt x="14896" y="2166"/>
                </a:lnTo>
                <a:lnTo>
                  <a:pt x="14841" y="2149"/>
                </a:lnTo>
                <a:lnTo>
                  <a:pt x="14831" y="2113"/>
                </a:lnTo>
                <a:lnTo>
                  <a:pt x="14831" y="2076"/>
                </a:lnTo>
                <a:lnTo>
                  <a:pt x="14836" y="2062"/>
                </a:lnTo>
                <a:lnTo>
                  <a:pt x="14841" y="2032"/>
                </a:lnTo>
                <a:lnTo>
                  <a:pt x="14841" y="1981"/>
                </a:lnTo>
                <a:lnTo>
                  <a:pt x="14847" y="1952"/>
                </a:lnTo>
                <a:lnTo>
                  <a:pt x="14826" y="1952"/>
                </a:lnTo>
                <a:lnTo>
                  <a:pt x="14777" y="1975"/>
                </a:lnTo>
                <a:lnTo>
                  <a:pt x="14710" y="2002"/>
                </a:lnTo>
                <a:lnTo>
                  <a:pt x="14645" y="2018"/>
                </a:lnTo>
                <a:lnTo>
                  <a:pt x="14569" y="2011"/>
                </a:lnTo>
                <a:lnTo>
                  <a:pt x="14519" y="2011"/>
                </a:lnTo>
                <a:lnTo>
                  <a:pt x="14460" y="2025"/>
                </a:lnTo>
                <a:lnTo>
                  <a:pt x="14449" y="2025"/>
                </a:lnTo>
                <a:lnTo>
                  <a:pt x="14422" y="2039"/>
                </a:lnTo>
                <a:lnTo>
                  <a:pt x="14362" y="2092"/>
                </a:lnTo>
                <a:lnTo>
                  <a:pt x="14318" y="2136"/>
                </a:lnTo>
                <a:lnTo>
                  <a:pt x="14269" y="2195"/>
                </a:lnTo>
                <a:lnTo>
                  <a:pt x="14241" y="2195"/>
                </a:lnTo>
                <a:lnTo>
                  <a:pt x="14226" y="2172"/>
                </a:lnTo>
                <a:lnTo>
                  <a:pt x="14214" y="2166"/>
                </a:lnTo>
                <a:lnTo>
                  <a:pt x="14209" y="2166"/>
                </a:lnTo>
                <a:lnTo>
                  <a:pt x="14182" y="2179"/>
                </a:lnTo>
                <a:lnTo>
                  <a:pt x="14144" y="2166"/>
                </a:lnTo>
                <a:lnTo>
                  <a:pt x="14117" y="2129"/>
                </a:lnTo>
                <a:lnTo>
                  <a:pt x="14095" y="2143"/>
                </a:lnTo>
                <a:lnTo>
                  <a:pt x="14062" y="2149"/>
                </a:lnTo>
                <a:lnTo>
                  <a:pt x="13974" y="2143"/>
                </a:lnTo>
                <a:lnTo>
                  <a:pt x="13959" y="2113"/>
                </a:lnTo>
                <a:lnTo>
                  <a:pt x="13947" y="2069"/>
                </a:lnTo>
                <a:lnTo>
                  <a:pt x="13931" y="2048"/>
                </a:lnTo>
                <a:lnTo>
                  <a:pt x="13909" y="2011"/>
                </a:lnTo>
                <a:lnTo>
                  <a:pt x="13865" y="1908"/>
                </a:lnTo>
                <a:lnTo>
                  <a:pt x="13822" y="1871"/>
                </a:lnTo>
                <a:lnTo>
                  <a:pt x="13790" y="1855"/>
                </a:lnTo>
                <a:lnTo>
                  <a:pt x="13686" y="1834"/>
                </a:lnTo>
                <a:lnTo>
                  <a:pt x="13674" y="1827"/>
                </a:lnTo>
                <a:lnTo>
                  <a:pt x="13626" y="1871"/>
                </a:lnTo>
                <a:lnTo>
                  <a:pt x="13619" y="1892"/>
                </a:lnTo>
                <a:lnTo>
                  <a:pt x="13604" y="1922"/>
                </a:lnTo>
                <a:lnTo>
                  <a:pt x="13577" y="1952"/>
                </a:lnTo>
                <a:lnTo>
                  <a:pt x="13549" y="1908"/>
                </a:lnTo>
                <a:lnTo>
                  <a:pt x="13544" y="1878"/>
                </a:lnTo>
                <a:lnTo>
                  <a:pt x="13544" y="1834"/>
                </a:lnTo>
                <a:lnTo>
                  <a:pt x="13549" y="1781"/>
                </a:lnTo>
                <a:lnTo>
                  <a:pt x="13549" y="1760"/>
                </a:lnTo>
                <a:lnTo>
                  <a:pt x="13537" y="1754"/>
                </a:lnTo>
                <a:lnTo>
                  <a:pt x="13527" y="1708"/>
                </a:lnTo>
                <a:lnTo>
                  <a:pt x="13527" y="1694"/>
                </a:lnTo>
                <a:lnTo>
                  <a:pt x="13505" y="1680"/>
                </a:lnTo>
                <a:lnTo>
                  <a:pt x="13483" y="1643"/>
                </a:lnTo>
                <a:close/>
                <a:moveTo>
                  <a:pt x="213" y="1781"/>
                </a:moveTo>
                <a:lnTo>
                  <a:pt x="208" y="1804"/>
                </a:lnTo>
                <a:lnTo>
                  <a:pt x="223" y="1790"/>
                </a:lnTo>
                <a:lnTo>
                  <a:pt x="213" y="1781"/>
                </a:lnTo>
                <a:close/>
                <a:moveTo>
                  <a:pt x="12655" y="1818"/>
                </a:moveTo>
                <a:lnTo>
                  <a:pt x="12578" y="1892"/>
                </a:lnTo>
                <a:lnTo>
                  <a:pt x="12551" y="1878"/>
                </a:lnTo>
                <a:lnTo>
                  <a:pt x="12501" y="1928"/>
                </a:lnTo>
                <a:lnTo>
                  <a:pt x="12447" y="1958"/>
                </a:lnTo>
                <a:lnTo>
                  <a:pt x="12317" y="2011"/>
                </a:lnTo>
                <a:lnTo>
                  <a:pt x="12278" y="2018"/>
                </a:lnTo>
                <a:lnTo>
                  <a:pt x="12240" y="2011"/>
                </a:lnTo>
                <a:lnTo>
                  <a:pt x="12201" y="1981"/>
                </a:lnTo>
                <a:lnTo>
                  <a:pt x="12196" y="1995"/>
                </a:lnTo>
                <a:lnTo>
                  <a:pt x="12181" y="2025"/>
                </a:lnTo>
                <a:lnTo>
                  <a:pt x="12164" y="2032"/>
                </a:lnTo>
                <a:lnTo>
                  <a:pt x="12164" y="2444"/>
                </a:lnTo>
                <a:lnTo>
                  <a:pt x="12141" y="2467"/>
                </a:lnTo>
                <a:lnTo>
                  <a:pt x="12126" y="2497"/>
                </a:lnTo>
                <a:lnTo>
                  <a:pt x="12099" y="2504"/>
                </a:lnTo>
                <a:lnTo>
                  <a:pt x="12005" y="2584"/>
                </a:lnTo>
                <a:lnTo>
                  <a:pt x="11995" y="2600"/>
                </a:lnTo>
                <a:lnTo>
                  <a:pt x="11973" y="2658"/>
                </a:lnTo>
                <a:lnTo>
                  <a:pt x="11945" y="2718"/>
                </a:lnTo>
                <a:lnTo>
                  <a:pt x="11940" y="2739"/>
                </a:lnTo>
                <a:lnTo>
                  <a:pt x="11940" y="2762"/>
                </a:lnTo>
                <a:lnTo>
                  <a:pt x="11983" y="2791"/>
                </a:lnTo>
                <a:lnTo>
                  <a:pt x="12005" y="2842"/>
                </a:lnTo>
                <a:lnTo>
                  <a:pt x="12017" y="2895"/>
                </a:lnTo>
                <a:lnTo>
                  <a:pt x="12017" y="2953"/>
                </a:lnTo>
                <a:lnTo>
                  <a:pt x="11990" y="3019"/>
                </a:lnTo>
                <a:lnTo>
                  <a:pt x="11990" y="3042"/>
                </a:lnTo>
                <a:lnTo>
                  <a:pt x="11990" y="3137"/>
                </a:lnTo>
                <a:lnTo>
                  <a:pt x="11978" y="3167"/>
                </a:lnTo>
                <a:lnTo>
                  <a:pt x="11990" y="3226"/>
                </a:lnTo>
                <a:lnTo>
                  <a:pt x="11990" y="3254"/>
                </a:lnTo>
                <a:lnTo>
                  <a:pt x="11973" y="3358"/>
                </a:lnTo>
                <a:lnTo>
                  <a:pt x="11983" y="3381"/>
                </a:lnTo>
                <a:lnTo>
                  <a:pt x="12022" y="3431"/>
                </a:lnTo>
                <a:lnTo>
                  <a:pt x="12055" y="3454"/>
                </a:lnTo>
                <a:lnTo>
                  <a:pt x="12099" y="3468"/>
                </a:lnTo>
                <a:lnTo>
                  <a:pt x="12131" y="3505"/>
                </a:lnTo>
                <a:lnTo>
                  <a:pt x="12147" y="3542"/>
                </a:lnTo>
                <a:lnTo>
                  <a:pt x="12169" y="3558"/>
                </a:lnTo>
                <a:lnTo>
                  <a:pt x="12208" y="3572"/>
                </a:lnTo>
                <a:lnTo>
                  <a:pt x="12245" y="3608"/>
                </a:lnTo>
                <a:lnTo>
                  <a:pt x="12305" y="3696"/>
                </a:lnTo>
                <a:lnTo>
                  <a:pt x="12327" y="3756"/>
                </a:lnTo>
                <a:lnTo>
                  <a:pt x="12372" y="3799"/>
                </a:lnTo>
                <a:lnTo>
                  <a:pt x="12441" y="3843"/>
                </a:lnTo>
                <a:lnTo>
                  <a:pt x="12501" y="3896"/>
                </a:lnTo>
                <a:lnTo>
                  <a:pt x="12528" y="3947"/>
                </a:lnTo>
                <a:lnTo>
                  <a:pt x="12545" y="4050"/>
                </a:lnTo>
                <a:lnTo>
                  <a:pt x="12556" y="4227"/>
                </a:lnTo>
                <a:lnTo>
                  <a:pt x="12562" y="4294"/>
                </a:lnTo>
                <a:lnTo>
                  <a:pt x="12562" y="4301"/>
                </a:lnTo>
                <a:lnTo>
                  <a:pt x="12568" y="4322"/>
                </a:lnTo>
                <a:lnTo>
                  <a:pt x="12573" y="4338"/>
                </a:lnTo>
                <a:lnTo>
                  <a:pt x="12605" y="4359"/>
                </a:lnTo>
                <a:lnTo>
                  <a:pt x="12610" y="4425"/>
                </a:lnTo>
                <a:lnTo>
                  <a:pt x="12595" y="4485"/>
                </a:lnTo>
                <a:lnTo>
                  <a:pt x="12590" y="4543"/>
                </a:lnTo>
                <a:lnTo>
                  <a:pt x="12595" y="4616"/>
                </a:lnTo>
                <a:lnTo>
                  <a:pt x="12605" y="4683"/>
                </a:lnTo>
                <a:lnTo>
                  <a:pt x="12617" y="4736"/>
                </a:lnTo>
                <a:lnTo>
                  <a:pt x="12649" y="4773"/>
                </a:lnTo>
                <a:lnTo>
                  <a:pt x="12719" y="4810"/>
                </a:lnTo>
                <a:lnTo>
                  <a:pt x="12764" y="4860"/>
                </a:lnTo>
                <a:lnTo>
                  <a:pt x="12774" y="4911"/>
                </a:lnTo>
                <a:lnTo>
                  <a:pt x="13795" y="4920"/>
                </a:lnTo>
                <a:lnTo>
                  <a:pt x="13795" y="4830"/>
                </a:lnTo>
                <a:lnTo>
                  <a:pt x="13805" y="4780"/>
                </a:lnTo>
                <a:lnTo>
                  <a:pt x="13800" y="4757"/>
                </a:lnTo>
                <a:lnTo>
                  <a:pt x="13790" y="4727"/>
                </a:lnTo>
                <a:lnTo>
                  <a:pt x="13783" y="4699"/>
                </a:lnTo>
                <a:lnTo>
                  <a:pt x="13778" y="4639"/>
                </a:lnTo>
                <a:lnTo>
                  <a:pt x="13768" y="4616"/>
                </a:lnTo>
                <a:lnTo>
                  <a:pt x="13762" y="4580"/>
                </a:lnTo>
                <a:lnTo>
                  <a:pt x="13768" y="4552"/>
                </a:lnTo>
                <a:lnTo>
                  <a:pt x="13762" y="4543"/>
                </a:lnTo>
                <a:lnTo>
                  <a:pt x="13762" y="4515"/>
                </a:lnTo>
                <a:lnTo>
                  <a:pt x="13762" y="4499"/>
                </a:lnTo>
                <a:lnTo>
                  <a:pt x="13756" y="4448"/>
                </a:lnTo>
                <a:lnTo>
                  <a:pt x="13762" y="4405"/>
                </a:lnTo>
                <a:lnTo>
                  <a:pt x="13768" y="4368"/>
                </a:lnTo>
                <a:lnTo>
                  <a:pt x="13795" y="4264"/>
                </a:lnTo>
                <a:lnTo>
                  <a:pt x="13795" y="4227"/>
                </a:lnTo>
                <a:lnTo>
                  <a:pt x="13805" y="4184"/>
                </a:lnTo>
                <a:lnTo>
                  <a:pt x="13832" y="4094"/>
                </a:lnTo>
                <a:lnTo>
                  <a:pt x="13827" y="4050"/>
                </a:lnTo>
                <a:lnTo>
                  <a:pt x="13822" y="4020"/>
                </a:lnTo>
                <a:lnTo>
                  <a:pt x="13827" y="3977"/>
                </a:lnTo>
                <a:lnTo>
                  <a:pt x="13832" y="3926"/>
                </a:lnTo>
                <a:lnTo>
                  <a:pt x="13849" y="3859"/>
                </a:lnTo>
                <a:lnTo>
                  <a:pt x="13877" y="3799"/>
                </a:lnTo>
                <a:lnTo>
                  <a:pt x="13899" y="3779"/>
                </a:lnTo>
                <a:lnTo>
                  <a:pt x="13904" y="3756"/>
                </a:lnTo>
                <a:lnTo>
                  <a:pt x="13892" y="3712"/>
                </a:lnTo>
                <a:lnTo>
                  <a:pt x="13899" y="3645"/>
                </a:lnTo>
                <a:lnTo>
                  <a:pt x="13914" y="3549"/>
                </a:lnTo>
                <a:lnTo>
                  <a:pt x="13931" y="3484"/>
                </a:lnTo>
                <a:lnTo>
                  <a:pt x="13953" y="3431"/>
                </a:lnTo>
                <a:lnTo>
                  <a:pt x="13964" y="3394"/>
                </a:lnTo>
                <a:lnTo>
                  <a:pt x="13969" y="3365"/>
                </a:lnTo>
                <a:lnTo>
                  <a:pt x="13959" y="3358"/>
                </a:lnTo>
                <a:lnTo>
                  <a:pt x="13947" y="3337"/>
                </a:lnTo>
                <a:lnTo>
                  <a:pt x="13919" y="3358"/>
                </a:lnTo>
                <a:lnTo>
                  <a:pt x="13909" y="3351"/>
                </a:lnTo>
                <a:lnTo>
                  <a:pt x="13892" y="3381"/>
                </a:lnTo>
                <a:lnTo>
                  <a:pt x="13865" y="3454"/>
                </a:lnTo>
                <a:lnTo>
                  <a:pt x="13844" y="3491"/>
                </a:lnTo>
                <a:lnTo>
                  <a:pt x="13817" y="3505"/>
                </a:lnTo>
                <a:lnTo>
                  <a:pt x="13805" y="3521"/>
                </a:lnTo>
                <a:lnTo>
                  <a:pt x="13795" y="3558"/>
                </a:lnTo>
                <a:lnTo>
                  <a:pt x="13756" y="3565"/>
                </a:lnTo>
                <a:lnTo>
                  <a:pt x="13718" y="3535"/>
                </a:lnTo>
                <a:lnTo>
                  <a:pt x="13708" y="3475"/>
                </a:lnTo>
                <a:lnTo>
                  <a:pt x="13723" y="3417"/>
                </a:lnTo>
                <a:lnTo>
                  <a:pt x="13740" y="3358"/>
                </a:lnTo>
                <a:lnTo>
                  <a:pt x="13778" y="3284"/>
                </a:lnTo>
                <a:lnTo>
                  <a:pt x="13778" y="3254"/>
                </a:lnTo>
                <a:lnTo>
                  <a:pt x="13790" y="3217"/>
                </a:lnTo>
                <a:lnTo>
                  <a:pt x="13849" y="3180"/>
                </a:lnTo>
                <a:lnTo>
                  <a:pt x="13865" y="3167"/>
                </a:lnTo>
                <a:lnTo>
                  <a:pt x="13865" y="3153"/>
                </a:lnTo>
                <a:lnTo>
                  <a:pt x="13860" y="3153"/>
                </a:lnTo>
                <a:lnTo>
                  <a:pt x="13837" y="3107"/>
                </a:lnTo>
                <a:lnTo>
                  <a:pt x="13827" y="3063"/>
                </a:lnTo>
                <a:lnTo>
                  <a:pt x="13827" y="3026"/>
                </a:lnTo>
                <a:lnTo>
                  <a:pt x="13837" y="2982"/>
                </a:lnTo>
                <a:lnTo>
                  <a:pt x="13805" y="2989"/>
                </a:lnTo>
                <a:lnTo>
                  <a:pt x="13778" y="2976"/>
                </a:lnTo>
                <a:lnTo>
                  <a:pt x="13768" y="2939"/>
                </a:lnTo>
                <a:lnTo>
                  <a:pt x="13768" y="2902"/>
                </a:lnTo>
                <a:lnTo>
                  <a:pt x="13773" y="2879"/>
                </a:lnTo>
                <a:lnTo>
                  <a:pt x="13790" y="2835"/>
                </a:lnTo>
                <a:lnTo>
                  <a:pt x="13795" y="2791"/>
                </a:lnTo>
                <a:lnTo>
                  <a:pt x="13795" y="2775"/>
                </a:lnTo>
                <a:lnTo>
                  <a:pt x="13790" y="2739"/>
                </a:lnTo>
                <a:lnTo>
                  <a:pt x="13790" y="2725"/>
                </a:lnTo>
                <a:lnTo>
                  <a:pt x="13790" y="2718"/>
                </a:lnTo>
                <a:lnTo>
                  <a:pt x="13762" y="2695"/>
                </a:lnTo>
                <a:lnTo>
                  <a:pt x="13674" y="2644"/>
                </a:lnTo>
                <a:lnTo>
                  <a:pt x="13686" y="2577"/>
                </a:lnTo>
                <a:lnTo>
                  <a:pt x="13686" y="2571"/>
                </a:lnTo>
                <a:lnTo>
                  <a:pt x="13674" y="2554"/>
                </a:lnTo>
                <a:lnTo>
                  <a:pt x="13609" y="2527"/>
                </a:lnTo>
                <a:lnTo>
                  <a:pt x="13560" y="2511"/>
                </a:lnTo>
                <a:lnTo>
                  <a:pt x="13505" y="2511"/>
                </a:lnTo>
                <a:lnTo>
                  <a:pt x="13468" y="2504"/>
                </a:lnTo>
                <a:lnTo>
                  <a:pt x="13423" y="2497"/>
                </a:lnTo>
                <a:lnTo>
                  <a:pt x="13319" y="2416"/>
                </a:lnTo>
                <a:lnTo>
                  <a:pt x="12932" y="2269"/>
                </a:lnTo>
                <a:lnTo>
                  <a:pt x="12890" y="2143"/>
                </a:lnTo>
                <a:lnTo>
                  <a:pt x="12856" y="2122"/>
                </a:lnTo>
                <a:lnTo>
                  <a:pt x="12835" y="2129"/>
                </a:lnTo>
                <a:lnTo>
                  <a:pt x="12823" y="2099"/>
                </a:lnTo>
                <a:lnTo>
                  <a:pt x="12818" y="2099"/>
                </a:lnTo>
                <a:lnTo>
                  <a:pt x="12786" y="2085"/>
                </a:lnTo>
                <a:lnTo>
                  <a:pt x="12731" y="2039"/>
                </a:lnTo>
                <a:lnTo>
                  <a:pt x="12719" y="2048"/>
                </a:lnTo>
                <a:lnTo>
                  <a:pt x="12644" y="2092"/>
                </a:lnTo>
                <a:lnTo>
                  <a:pt x="12610" y="2039"/>
                </a:lnTo>
                <a:lnTo>
                  <a:pt x="12637" y="1975"/>
                </a:lnTo>
                <a:lnTo>
                  <a:pt x="12644" y="1952"/>
                </a:lnTo>
                <a:lnTo>
                  <a:pt x="12644" y="1922"/>
                </a:lnTo>
                <a:lnTo>
                  <a:pt x="12660" y="1878"/>
                </a:lnTo>
                <a:lnTo>
                  <a:pt x="12682" y="1827"/>
                </a:lnTo>
                <a:lnTo>
                  <a:pt x="12665" y="1818"/>
                </a:lnTo>
                <a:lnTo>
                  <a:pt x="12655" y="1818"/>
                </a:lnTo>
                <a:close/>
                <a:moveTo>
                  <a:pt x="245" y="2223"/>
                </a:moveTo>
                <a:lnTo>
                  <a:pt x="245" y="2232"/>
                </a:lnTo>
                <a:lnTo>
                  <a:pt x="245" y="2223"/>
                </a:lnTo>
                <a:close/>
                <a:moveTo>
                  <a:pt x="344" y="2313"/>
                </a:moveTo>
                <a:lnTo>
                  <a:pt x="317" y="2320"/>
                </a:lnTo>
                <a:lnTo>
                  <a:pt x="344" y="2320"/>
                </a:lnTo>
                <a:lnTo>
                  <a:pt x="344" y="2313"/>
                </a:lnTo>
                <a:close/>
                <a:moveTo>
                  <a:pt x="414" y="2363"/>
                </a:moveTo>
                <a:lnTo>
                  <a:pt x="360" y="2393"/>
                </a:lnTo>
                <a:lnTo>
                  <a:pt x="283" y="2393"/>
                </a:lnTo>
                <a:lnTo>
                  <a:pt x="278" y="2600"/>
                </a:lnTo>
                <a:lnTo>
                  <a:pt x="290" y="2798"/>
                </a:lnTo>
                <a:lnTo>
                  <a:pt x="278" y="2865"/>
                </a:lnTo>
                <a:lnTo>
                  <a:pt x="283" y="2923"/>
                </a:lnTo>
                <a:lnTo>
                  <a:pt x="240" y="3365"/>
                </a:lnTo>
                <a:lnTo>
                  <a:pt x="245" y="3454"/>
                </a:lnTo>
                <a:lnTo>
                  <a:pt x="240" y="3549"/>
                </a:lnTo>
                <a:lnTo>
                  <a:pt x="245" y="3622"/>
                </a:lnTo>
                <a:lnTo>
                  <a:pt x="223" y="3689"/>
                </a:lnTo>
                <a:lnTo>
                  <a:pt x="213" y="3880"/>
                </a:lnTo>
                <a:lnTo>
                  <a:pt x="208" y="4147"/>
                </a:lnTo>
                <a:lnTo>
                  <a:pt x="191" y="4175"/>
                </a:lnTo>
                <a:lnTo>
                  <a:pt x="164" y="4278"/>
                </a:lnTo>
                <a:lnTo>
                  <a:pt x="208" y="4308"/>
                </a:lnTo>
                <a:lnTo>
                  <a:pt x="141" y="4395"/>
                </a:lnTo>
                <a:lnTo>
                  <a:pt x="131" y="4395"/>
                </a:lnTo>
                <a:lnTo>
                  <a:pt x="92" y="4610"/>
                </a:lnTo>
                <a:lnTo>
                  <a:pt x="72" y="4669"/>
                </a:lnTo>
                <a:lnTo>
                  <a:pt x="60" y="4736"/>
                </a:lnTo>
                <a:lnTo>
                  <a:pt x="92" y="4824"/>
                </a:lnTo>
                <a:lnTo>
                  <a:pt x="109" y="4897"/>
                </a:lnTo>
                <a:lnTo>
                  <a:pt x="104" y="5038"/>
                </a:lnTo>
                <a:lnTo>
                  <a:pt x="109" y="5088"/>
                </a:lnTo>
                <a:lnTo>
                  <a:pt x="126" y="5199"/>
                </a:lnTo>
                <a:lnTo>
                  <a:pt x="164" y="5258"/>
                </a:lnTo>
                <a:lnTo>
                  <a:pt x="1277" y="5258"/>
                </a:lnTo>
                <a:lnTo>
                  <a:pt x="1936" y="5258"/>
                </a:lnTo>
                <a:lnTo>
                  <a:pt x="2831" y="5258"/>
                </a:lnTo>
                <a:lnTo>
                  <a:pt x="2826" y="4043"/>
                </a:lnTo>
                <a:lnTo>
                  <a:pt x="2831" y="4036"/>
                </a:lnTo>
                <a:lnTo>
                  <a:pt x="2853" y="3933"/>
                </a:lnTo>
                <a:lnTo>
                  <a:pt x="2859" y="3896"/>
                </a:lnTo>
                <a:lnTo>
                  <a:pt x="2847" y="3859"/>
                </a:lnTo>
                <a:lnTo>
                  <a:pt x="2859" y="3816"/>
                </a:lnTo>
                <a:lnTo>
                  <a:pt x="2869" y="3793"/>
                </a:lnTo>
                <a:lnTo>
                  <a:pt x="2869" y="3786"/>
                </a:lnTo>
                <a:lnTo>
                  <a:pt x="2859" y="3770"/>
                </a:lnTo>
                <a:lnTo>
                  <a:pt x="2841" y="3756"/>
                </a:lnTo>
                <a:lnTo>
                  <a:pt x="2792" y="3749"/>
                </a:lnTo>
                <a:lnTo>
                  <a:pt x="2760" y="3689"/>
                </a:lnTo>
                <a:lnTo>
                  <a:pt x="2760" y="3602"/>
                </a:lnTo>
                <a:lnTo>
                  <a:pt x="2792" y="3491"/>
                </a:lnTo>
                <a:lnTo>
                  <a:pt x="2859" y="3351"/>
                </a:lnTo>
                <a:lnTo>
                  <a:pt x="2891" y="3263"/>
                </a:lnTo>
                <a:lnTo>
                  <a:pt x="2896" y="3203"/>
                </a:lnTo>
                <a:lnTo>
                  <a:pt x="2935" y="3070"/>
                </a:lnTo>
                <a:lnTo>
                  <a:pt x="3005" y="2865"/>
                </a:lnTo>
                <a:lnTo>
                  <a:pt x="3032" y="2748"/>
                </a:lnTo>
                <a:lnTo>
                  <a:pt x="3017" y="2711"/>
                </a:lnTo>
                <a:lnTo>
                  <a:pt x="2990" y="2658"/>
                </a:lnTo>
                <a:lnTo>
                  <a:pt x="2928" y="2607"/>
                </a:lnTo>
                <a:lnTo>
                  <a:pt x="2886" y="2534"/>
                </a:lnTo>
                <a:lnTo>
                  <a:pt x="2886" y="2527"/>
                </a:lnTo>
                <a:lnTo>
                  <a:pt x="2809" y="2527"/>
                </a:lnTo>
                <a:lnTo>
                  <a:pt x="2117" y="2527"/>
                </a:lnTo>
                <a:lnTo>
                  <a:pt x="2105" y="2534"/>
                </a:lnTo>
                <a:lnTo>
                  <a:pt x="2045" y="2564"/>
                </a:lnTo>
                <a:lnTo>
                  <a:pt x="1953" y="2571"/>
                </a:lnTo>
                <a:lnTo>
                  <a:pt x="1768" y="2644"/>
                </a:lnTo>
                <a:lnTo>
                  <a:pt x="1691" y="2695"/>
                </a:lnTo>
                <a:lnTo>
                  <a:pt x="1609" y="2725"/>
                </a:lnTo>
                <a:lnTo>
                  <a:pt x="1473" y="2748"/>
                </a:lnTo>
                <a:lnTo>
                  <a:pt x="1347" y="2785"/>
                </a:lnTo>
                <a:lnTo>
                  <a:pt x="1282" y="2785"/>
                </a:lnTo>
                <a:lnTo>
                  <a:pt x="1255" y="2748"/>
                </a:lnTo>
                <a:lnTo>
                  <a:pt x="1205" y="2732"/>
                </a:lnTo>
                <a:lnTo>
                  <a:pt x="1113" y="2732"/>
                </a:lnTo>
                <a:lnTo>
                  <a:pt x="1041" y="2748"/>
                </a:lnTo>
                <a:lnTo>
                  <a:pt x="960" y="2812"/>
                </a:lnTo>
                <a:lnTo>
                  <a:pt x="910" y="2821"/>
                </a:lnTo>
                <a:lnTo>
                  <a:pt x="769" y="2798"/>
                </a:lnTo>
                <a:lnTo>
                  <a:pt x="731" y="2791"/>
                </a:lnTo>
                <a:lnTo>
                  <a:pt x="687" y="2748"/>
                </a:lnTo>
                <a:lnTo>
                  <a:pt x="677" y="2674"/>
                </a:lnTo>
                <a:lnTo>
                  <a:pt x="644" y="2511"/>
                </a:lnTo>
                <a:lnTo>
                  <a:pt x="610" y="2430"/>
                </a:lnTo>
                <a:lnTo>
                  <a:pt x="583" y="2400"/>
                </a:lnTo>
                <a:lnTo>
                  <a:pt x="568" y="2393"/>
                </a:lnTo>
                <a:lnTo>
                  <a:pt x="523" y="2416"/>
                </a:lnTo>
                <a:lnTo>
                  <a:pt x="491" y="2423"/>
                </a:lnTo>
                <a:lnTo>
                  <a:pt x="441" y="2407"/>
                </a:lnTo>
                <a:lnTo>
                  <a:pt x="414" y="2363"/>
                </a:lnTo>
                <a:close/>
                <a:moveTo>
                  <a:pt x="7768" y="2564"/>
                </a:moveTo>
                <a:lnTo>
                  <a:pt x="7768" y="3197"/>
                </a:lnTo>
                <a:lnTo>
                  <a:pt x="7768" y="3240"/>
                </a:lnTo>
                <a:lnTo>
                  <a:pt x="7756" y="3240"/>
                </a:lnTo>
                <a:lnTo>
                  <a:pt x="7756" y="4573"/>
                </a:lnTo>
                <a:lnTo>
                  <a:pt x="9835" y="4573"/>
                </a:lnTo>
                <a:lnTo>
                  <a:pt x="9955" y="4683"/>
                </a:lnTo>
                <a:lnTo>
                  <a:pt x="10004" y="4706"/>
                </a:lnTo>
                <a:lnTo>
                  <a:pt x="10036" y="4683"/>
                </a:lnTo>
                <a:lnTo>
                  <a:pt x="10101" y="4662"/>
                </a:lnTo>
                <a:lnTo>
                  <a:pt x="10210" y="4653"/>
                </a:lnTo>
                <a:lnTo>
                  <a:pt x="10292" y="4676"/>
                </a:lnTo>
                <a:lnTo>
                  <a:pt x="10326" y="4713"/>
                </a:lnTo>
                <a:lnTo>
                  <a:pt x="10374" y="4743"/>
                </a:lnTo>
                <a:lnTo>
                  <a:pt x="10456" y="4787"/>
                </a:lnTo>
                <a:lnTo>
                  <a:pt x="10483" y="4810"/>
                </a:lnTo>
                <a:lnTo>
                  <a:pt x="10483" y="4780"/>
                </a:lnTo>
                <a:lnTo>
                  <a:pt x="10490" y="4736"/>
                </a:lnTo>
                <a:lnTo>
                  <a:pt x="10510" y="4699"/>
                </a:lnTo>
                <a:lnTo>
                  <a:pt x="10527" y="4626"/>
                </a:lnTo>
                <a:lnTo>
                  <a:pt x="10532" y="4566"/>
                </a:lnTo>
                <a:lnTo>
                  <a:pt x="10544" y="4536"/>
                </a:lnTo>
                <a:lnTo>
                  <a:pt x="10544" y="4522"/>
                </a:lnTo>
                <a:lnTo>
                  <a:pt x="10538" y="4499"/>
                </a:lnTo>
                <a:lnTo>
                  <a:pt x="10517" y="4478"/>
                </a:lnTo>
                <a:lnTo>
                  <a:pt x="10505" y="4448"/>
                </a:lnTo>
                <a:lnTo>
                  <a:pt x="10505" y="4405"/>
                </a:lnTo>
                <a:lnTo>
                  <a:pt x="10517" y="4375"/>
                </a:lnTo>
                <a:lnTo>
                  <a:pt x="10517" y="4368"/>
                </a:lnTo>
                <a:lnTo>
                  <a:pt x="10500" y="4315"/>
                </a:lnTo>
                <a:lnTo>
                  <a:pt x="10490" y="4234"/>
                </a:lnTo>
                <a:lnTo>
                  <a:pt x="10549" y="4227"/>
                </a:lnTo>
                <a:lnTo>
                  <a:pt x="10549" y="3005"/>
                </a:lnTo>
                <a:lnTo>
                  <a:pt x="10527" y="2969"/>
                </a:lnTo>
                <a:lnTo>
                  <a:pt x="10463" y="2923"/>
                </a:lnTo>
                <a:lnTo>
                  <a:pt x="10445" y="2895"/>
                </a:lnTo>
                <a:lnTo>
                  <a:pt x="10401" y="2785"/>
                </a:lnTo>
                <a:lnTo>
                  <a:pt x="10396" y="2748"/>
                </a:lnTo>
                <a:lnTo>
                  <a:pt x="10418" y="2711"/>
                </a:lnTo>
                <a:lnTo>
                  <a:pt x="10478" y="2637"/>
                </a:lnTo>
                <a:lnTo>
                  <a:pt x="10490" y="2614"/>
                </a:lnTo>
                <a:lnTo>
                  <a:pt x="10500" y="2564"/>
                </a:lnTo>
                <a:lnTo>
                  <a:pt x="9010" y="2564"/>
                </a:lnTo>
                <a:lnTo>
                  <a:pt x="7768" y="2564"/>
                </a:lnTo>
                <a:close/>
                <a:moveTo>
                  <a:pt x="14662" y="2607"/>
                </a:moveTo>
                <a:lnTo>
                  <a:pt x="14635" y="2658"/>
                </a:lnTo>
                <a:lnTo>
                  <a:pt x="14618" y="2725"/>
                </a:lnTo>
                <a:lnTo>
                  <a:pt x="14618" y="2791"/>
                </a:lnTo>
                <a:lnTo>
                  <a:pt x="14651" y="2821"/>
                </a:lnTo>
                <a:lnTo>
                  <a:pt x="14673" y="2812"/>
                </a:lnTo>
                <a:lnTo>
                  <a:pt x="14705" y="2785"/>
                </a:lnTo>
                <a:lnTo>
                  <a:pt x="14717" y="2739"/>
                </a:lnTo>
                <a:lnTo>
                  <a:pt x="14717" y="2681"/>
                </a:lnTo>
                <a:lnTo>
                  <a:pt x="14727" y="2644"/>
                </a:lnTo>
                <a:lnTo>
                  <a:pt x="14662" y="2607"/>
                </a:lnTo>
                <a:close/>
                <a:moveTo>
                  <a:pt x="14968" y="2681"/>
                </a:moveTo>
                <a:lnTo>
                  <a:pt x="14956" y="2688"/>
                </a:lnTo>
                <a:lnTo>
                  <a:pt x="14923" y="2695"/>
                </a:lnTo>
                <a:lnTo>
                  <a:pt x="14913" y="2688"/>
                </a:lnTo>
                <a:lnTo>
                  <a:pt x="14901" y="2725"/>
                </a:lnTo>
                <a:lnTo>
                  <a:pt x="14881" y="2762"/>
                </a:lnTo>
                <a:lnTo>
                  <a:pt x="14869" y="2785"/>
                </a:lnTo>
                <a:lnTo>
                  <a:pt x="14864" y="2812"/>
                </a:lnTo>
                <a:lnTo>
                  <a:pt x="14869" y="2835"/>
                </a:lnTo>
                <a:lnTo>
                  <a:pt x="14874" y="2849"/>
                </a:lnTo>
                <a:lnTo>
                  <a:pt x="14886" y="2858"/>
                </a:lnTo>
                <a:lnTo>
                  <a:pt x="14913" y="2872"/>
                </a:lnTo>
                <a:lnTo>
                  <a:pt x="14935" y="2923"/>
                </a:lnTo>
                <a:lnTo>
                  <a:pt x="14891" y="2959"/>
                </a:lnTo>
                <a:lnTo>
                  <a:pt x="14864" y="2976"/>
                </a:lnTo>
                <a:lnTo>
                  <a:pt x="14831" y="2976"/>
                </a:lnTo>
                <a:lnTo>
                  <a:pt x="14804" y="2989"/>
                </a:lnTo>
                <a:lnTo>
                  <a:pt x="14772" y="3012"/>
                </a:lnTo>
                <a:lnTo>
                  <a:pt x="14755" y="3026"/>
                </a:lnTo>
                <a:lnTo>
                  <a:pt x="14755" y="3042"/>
                </a:lnTo>
                <a:lnTo>
                  <a:pt x="14755" y="3070"/>
                </a:lnTo>
                <a:lnTo>
                  <a:pt x="14760" y="3153"/>
                </a:lnTo>
                <a:lnTo>
                  <a:pt x="14755" y="3197"/>
                </a:lnTo>
                <a:lnTo>
                  <a:pt x="14717" y="3344"/>
                </a:lnTo>
                <a:lnTo>
                  <a:pt x="14673" y="3431"/>
                </a:lnTo>
                <a:lnTo>
                  <a:pt x="14645" y="3388"/>
                </a:lnTo>
                <a:lnTo>
                  <a:pt x="14628" y="3394"/>
                </a:lnTo>
                <a:lnTo>
                  <a:pt x="14601" y="3337"/>
                </a:lnTo>
                <a:lnTo>
                  <a:pt x="14608" y="3284"/>
                </a:lnTo>
                <a:lnTo>
                  <a:pt x="14618" y="3233"/>
                </a:lnTo>
                <a:lnTo>
                  <a:pt x="14613" y="3226"/>
                </a:lnTo>
                <a:lnTo>
                  <a:pt x="14623" y="3167"/>
                </a:lnTo>
                <a:lnTo>
                  <a:pt x="14601" y="3226"/>
                </a:lnTo>
                <a:lnTo>
                  <a:pt x="14559" y="3277"/>
                </a:lnTo>
                <a:lnTo>
                  <a:pt x="14531" y="3263"/>
                </a:lnTo>
                <a:lnTo>
                  <a:pt x="14519" y="3284"/>
                </a:lnTo>
                <a:lnTo>
                  <a:pt x="14499" y="3307"/>
                </a:lnTo>
                <a:lnTo>
                  <a:pt x="14487" y="3374"/>
                </a:lnTo>
                <a:lnTo>
                  <a:pt x="14472" y="3417"/>
                </a:lnTo>
                <a:lnTo>
                  <a:pt x="14427" y="3438"/>
                </a:lnTo>
                <a:lnTo>
                  <a:pt x="14432" y="3468"/>
                </a:lnTo>
                <a:lnTo>
                  <a:pt x="14437" y="3528"/>
                </a:lnTo>
                <a:lnTo>
                  <a:pt x="14427" y="3615"/>
                </a:lnTo>
                <a:lnTo>
                  <a:pt x="14417" y="3689"/>
                </a:lnTo>
                <a:lnTo>
                  <a:pt x="14390" y="3763"/>
                </a:lnTo>
                <a:lnTo>
                  <a:pt x="14368" y="3816"/>
                </a:lnTo>
                <a:lnTo>
                  <a:pt x="14335" y="3873"/>
                </a:lnTo>
                <a:lnTo>
                  <a:pt x="14345" y="3917"/>
                </a:lnTo>
                <a:lnTo>
                  <a:pt x="14356" y="3963"/>
                </a:lnTo>
                <a:lnTo>
                  <a:pt x="14362" y="4043"/>
                </a:lnTo>
                <a:lnTo>
                  <a:pt x="14356" y="4080"/>
                </a:lnTo>
                <a:lnTo>
                  <a:pt x="14323" y="4168"/>
                </a:lnTo>
                <a:lnTo>
                  <a:pt x="14362" y="4315"/>
                </a:lnTo>
                <a:lnTo>
                  <a:pt x="14400" y="4442"/>
                </a:lnTo>
                <a:lnTo>
                  <a:pt x="14432" y="4580"/>
                </a:lnTo>
                <a:lnTo>
                  <a:pt x="14444" y="4676"/>
                </a:lnTo>
                <a:lnTo>
                  <a:pt x="14444" y="4773"/>
                </a:lnTo>
                <a:lnTo>
                  <a:pt x="14437" y="4853"/>
                </a:lnTo>
                <a:lnTo>
                  <a:pt x="14427" y="4941"/>
                </a:lnTo>
                <a:lnTo>
                  <a:pt x="14410" y="5021"/>
                </a:lnTo>
                <a:lnTo>
                  <a:pt x="14395" y="5095"/>
                </a:lnTo>
                <a:lnTo>
                  <a:pt x="14373" y="5162"/>
                </a:lnTo>
                <a:lnTo>
                  <a:pt x="14328" y="5258"/>
                </a:lnTo>
                <a:lnTo>
                  <a:pt x="14308" y="5316"/>
                </a:lnTo>
                <a:lnTo>
                  <a:pt x="14286" y="5376"/>
                </a:lnTo>
                <a:lnTo>
                  <a:pt x="14259" y="5420"/>
                </a:lnTo>
                <a:lnTo>
                  <a:pt x="14978" y="5420"/>
                </a:lnTo>
                <a:lnTo>
                  <a:pt x="14978" y="5463"/>
                </a:lnTo>
                <a:lnTo>
                  <a:pt x="15436" y="5436"/>
                </a:lnTo>
                <a:lnTo>
                  <a:pt x="15464" y="5362"/>
                </a:lnTo>
                <a:lnTo>
                  <a:pt x="15496" y="5309"/>
                </a:lnTo>
                <a:lnTo>
                  <a:pt x="15508" y="5279"/>
                </a:lnTo>
                <a:lnTo>
                  <a:pt x="15528" y="5252"/>
                </a:lnTo>
                <a:lnTo>
                  <a:pt x="15528" y="5242"/>
                </a:lnTo>
                <a:lnTo>
                  <a:pt x="15535" y="5192"/>
                </a:lnTo>
                <a:lnTo>
                  <a:pt x="15545" y="5132"/>
                </a:lnTo>
                <a:lnTo>
                  <a:pt x="15568" y="5081"/>
                </a:lnTo>
                <a:lnTo>
                  <a:pt x="15583" y="5044"/>
                </a:lnTo>
                <a:lnTo>
                  <a:pt x="15610" y="5031"/>
                </a:lnTo>
                <a:lnTo>
                  <a:pt x="15637" y="5008"/>
                </a:lnTo>
                <a:lnTo>
                  <a:pt x="15644" y="4985"/>
                </a:lnTo>
                <a:lnTo>
                  <a:pt x="15649" y="4927"/>
                </a:lnTo>
                <a:lnTo>
                  <a:pt x="15665" y="4883"/>
                </a:lnTo>
                <a:lnTo>
                  <a:pt x="15672" y="4874"/>
                </a:lnTo>
                <a:lnTo>
                  <a:pt x="15665" y="4860"/>
                </a:lnTo>
                <a:lnTo>
                  <a:pt x="15682" y="4817"/>
                </a:lnTo>
                <a:lnTo>
                  <a:pt x="15719" y="4787"/>
                </a:lnTo>
                <a:lnTo>
                  <a:pt x="15747" y="4780"/>
                </a:lnTo>
                <a:lnTo>
                  <a:pt x="15774" y="4801"/>
                </a:lnTo>
                <a:lnTo>
                  <a:pt x="15781" y="4817"/>
                </a:lnTo>
                <a:lnTo>
                  <a:pt x="15791" y="4780"/>
                </a:lnTo>
                <a:lnTo>
                  <a:pt x="15818" y="4603"/>
                </a:lnTo>
                <a:lnTo>
                  <a:pt x="15801" y="4566"/>
                </a:lnTo>
                <a:lnTo>
                  <a:pt x="15781" y="4425"/>
                </a:lnTo>
                <a:lnTo>
                  <a:pt x="15747" y="4175"/>
                </a:lnTo>
                <a:lnTo>
                  <a:pt x="15726" y="4027"/>
                </a:lnTo>
                <a:lnTo>
                  <a:pt x="15709" y="3977"/>
                </a:lnTo>
                <a:lnTo>
                  <a:pt x="15687" y="3940"/>
                </a:lnTo>
                <a:lnTo>
                  <a:pt x="15660" y="3917"/>
                </a:lnTo>
                <a:lnTo>
                  <a:pt x="15644" y="3910"/>
                </a:lnTo>
                <a:lnTo>
                  <a:pt x="15637" y="3910"/>
                </a:lnTo>
                <a:lnTo>
                  <a:pt x="15605" y="3933"/>
                </a:lnTo>
                <a:lnTo>
                  <a:pt x="15540" y="3963"/>
                </a:lnTo>
                <a:lnTo>
                  <a:pt x="15518" y="3990"/>
                </a:lnTo>
                <a:lnTo>
                  <a:pt x="15518" y="4013"/>
                </a:lnTo>
                <a:lnTo>
                  <a:pt x="15469" y="4138"/>
                </a:lnTo>
                <a:lnTo>
                  <a:pt x="15441" y="4147"/>
                </a:lnTo>
                <a:lnTo>
                  <a:pt x="15431" y="4154"/>
                </a:lnTo>
                <a:lnTo>
                  <a:pt x="15409" y="4198"/>
                </a:lnTo>
                <a:lnTo>
                  <a:pt x="15377" y="4221"/>
                </a:lnTo>
                <a:lnTo>
                  <a:pt x="15337" y="4211"/>
                </a:lnTo>
                <a:lnTo>
                  <a:pt x="15290" y="4184"/>
                </a:lnTo>
                <a:lnTo>
                  <a:pt x="15262" y="4147"/>
                </a:lnTo>
                <a:lnTo>
                  <a:pt x="15245" y="4101"/>
                </a:lnTo>
                <a:lnTo>
                  <a:pt x="15245" y="4064"/>
                </a:lnTo>
                <a:lnTo>
                  <a:pt x="15251" y="4027"/>
                </a:lnTo>
                <a:lnTo>
                  <a:pt x="15251" y="4000"/>
                </a:lnTo>
                <a:lnTo>
                  <a:pt x="15273" y="3917"/>
                </a:lnTo>
                <a:lnTo>
                  <a:pt x="15305" y="3889"/>
                </a:lnTo>
                <a:lnTo>
                  <a:pt x="15344" y="3880"/>
                </a:lnTo>
                <a:lnTo>
                  <a:pt x="15344" y="3866"/>
                </a:lnTo>
                <a:lnTo>
                  <a:pt x="15377" y="3843"/>
                </a:lnTo>
                <a:lnTo>
                  <a:pt x="15382" y="3822"/>
                </a:lnTo>
                <a:lnTo>
                  <a:pt x="15392" y="3749"/>
                </a:lnTo>
                <a:lnTo>
                  <a:pt x="15414" y="3696"/>
                </a:lnTo>
                <a:lnTo>
                  <a:pt x="15436" y="3682"/>
                </a:lnTo>
                <a:lnTo>
                  <a:pt x="15447" y="3682"/>
                </a:lnTo>
                <a:lnTo>
                  <a:pt x="15464" y="3659"/>
                </a:lnTo>
                <a:lnTo>
                  <a:pt x="15474" y="3645"/>
                </a:lnTo>
                <a:lnTo>
                  <a:pt x="15481" y="3461"/>
                </a:lnTo>
                <a:lnTo>
                  <a:pt x="15486" y="3431"/>
                </a:lnTo>
                <a:lnTo>
                  <a:pt x="15486" y="3365"/>
                </a:lnTo>
                <a:lnTo>
                  <a:pt x="15481" y="3321"/>
                </a:lnTo>
                <a:lnTo>
                  <a:pt x="15436" y="3247"/>
                </a:lnTo>
                <a:lnTo>
                  <a:pt x="15431" y="3217"/>
                </a:lnTo>
                <a:lnTo>
                  <a:pt x="15431" y="3173"/>
                </a:lnTo>
                <a:lnTo>
                  <a:pt x="15447" y="3137"/>
                </a:lnTo>
                <a:lnTo>
                  <a:pt x="15481" y="3123"/>
                </a:lnTo>
                <a:lnTo>
                  <a:pt x="15474" y="3116"/>
                </a:lnTo>
                <a:lnTo>
                  <a:pt x="15447" y="3056"/>
                </a:lnTo>
                <a:lnTo>
                  <a:pt x="15447" y="3033"/>
                </a:lnTo>
                <a:lnTo>
                  <a:pt x="15447" y="3019"/>
                </a:lnTo>
                <a:lnTo>
                  <a:pt x="15431" y="2996"/>
                </a:lnTo>
                <a:lnTo>
                  <a:pt x="15392" y="2969"/>
                </a:lnTo>
                <a:lnTo>
                  <a:pt x="15283" y="2909"/>
                </a:lnTo>
                <a:lnTo>
                  <a:pt x="15268" y="2895"/>
                </a:lnTo>
                <a:lnTo>
                  <a:pt x="15251" y="2879"/>
                </a:lnTo>
                <a:lnTo>
                  <a:pt x="15213" y="2879"/>
                </a:lnTo>
                <a:lnTo>
                  <a:pt x="15181" y="2849"/>
                </a:lnTo>
                <a:lnTo>
                  <a:pt x="15169" y="2812"/>
                </a:lnTo>
                <a:lnTo>
                  <a:pt x="15159" y="2791"/>
                </a:lnTo>
                <a:lnTo>
                  <a:pt x="15147" y="2775"/>
                </a:lnTo>
                <a:lnTo>
                  <a:pt x="15119" y="2768"/>
                </a:lnTo>
                <a:lnTo>
                  <a:pt x="15077" y="2755"/>
                </a:lnTo>
                <a:lnTo>
                  <a:pt x="15022" y="2725"/>
                </a:lnTo>
                <a:lnTo>
                  <a:pt x="14978" y="2688"/>
                </a:lnTo>
                <a:lnTo>
                  <a:pt x="14968" y="2681"/>
                </a:lnTo>
                <a:close/>
                <a:moveTo>
                  <a:pt x="14137" y="2828"/>
                </a:moveTo>
                <a:lnTo>
                  <a:pt x="14105" y="2946"/>
                </a:lnTo>
                <a:lnTo>
                  <a:pt x="14127" y="2996"/>
                </a:lnTo>
                <a:lnTo>
                  <a:pt x="14172" y="2996"/>
                </a:lnTo>
                <a:lnTo>
                  <a:pt x="14204" y="2982"/>
                </a:lnTo>
                <a:lnTo>
                  <a:pt x="14204" y="2923"/>
                </a:lnTo>
                <a:lnTo>
                  <a:pt x="14199" y="2886"/>
                </a:lnTo>
                <a:lnTo>
                  <a:pt x="14182" y="2879"/>
                </a:lnTo>
                <a:lnTo>
                  <a:pt x="14165" y="2872"/>
                </a:lnTo>
                <a:lnTo>
                  <a:pt x="14137" y="2828"/>
                </a:lnTo>
                <a:close/>
                <a:moveTo>
                  <a:pt x="20018" y="3042"/>
                </a:moveTo>
                <a:lnTo>
                  <a:pt x="19996" y="3086"/>
                </a:lnTo>
                <a:lnTo>
                  <a:pt x="19974" y="3167"/>
                </a:lnTo>
                <a:lnTo>
                  <a:pt x="19959" y="3226"/>
                </a:lnTo>
                <a:lnTo>
                  <a:pt x="19969" y="3277"/>
                </a:lnTo>
                <a:lnTo>
                  <a:pt x="19926" y="3381"/>
                </a:lnTo>
                <a:lnTo>
                  <a:pt x="19926" y="3394"/>
                </a:lnTo>
                <a:lnTo>
                  <a:pt x="19941" y="3484"/>
                </a:lnTo>
                <a:lnTo>
                  <a:pt x="19941" y="3521"/>
                </a:lnTo>
                <a:lnTo>
                  <a:pt x="19936" y="3535"/>
                </a:lnTo>
                <a:lnTo>
                  <a:pt x="19926" y="3572"/>
                </a:lnTo>
                <a:lnTo>
                  <a:pt x="19909" y="3602"/>
                </a:lnTo>
                <a:lnTo>
                  <a:pt x="19892" y="3622"/>
                </a:lnTo>
                <a:lnTo>
                  <a:pt x="19810" y="3705"/>
                </a:lnTo>
                <a:lnTo>
                  <a:pt x="19768" y="3719"/>
                </a:lnTo>
                <a:lnTo>
                  <a:pt x="19756" y="3836"/>
                </a:lnTo>
                <a:lnTo>
                  <a:pt x="19740" y="3917"/>
                </a:lnTo>
                <a:lnTo>
                  <a:pt x="19735" y="3954"/>
                </a:lnTo>
                <a:lnTo>
                  <a:pt x="19713" y="4013"/>
                </a:lnTo>
                <a:lnTo>
                  <a:pt x="19691" y="4087"/>
                </a:lnTo>
                <a:lnTo>
                  <a:pt x="19669" y="4131"/>
                </a:lnTo>
                <a:lnTo>
                  <a:pt x="19653" y="4191"/>
                </a:lnTo>
                <a:lnTo>
                  <a:pt x="19641" y="4221"/>
                </a:lnTo>
                <a:lnTo>
                  <a:pt x="19636" y="4257"/>
                </a:lnTo>
                <a:lnTo>
                  <a:pt x="19631" y="4389"/>
                </a:lnTo>
                <a:lnTo>
                  <a:pt x="19614" y="4462"/>
                </a:lnTo>
                <a:lnTo>
                  <a:pt x="19604" y="4596"/>
                </a:lnTo>
                <a:lnTo>
                  <a:pt x="19592" y="4639"/>
                </a:lnTo>
                <a:lnTo>
                  <a:pt x="19587" y="4653"/>
                </a:lnTo>
                <a:lnTo>
                  <a:pt x="19577" y="4706"/>
                </a:lnTo>
                <a:lnTo>
                  <a:pt x="19577" y="4713"/>
                </a:lnTo>
                <a:lnTo>
                  <a:pt x="19599" y="4764"/>
                </a:lnTo>
                <a:lnTo>
                  <a:pt x="20001" y="4780"/>
                </a:lnTo>
                <a:lnTo>
                  <a:pt x="20023" y="4764"/>
                </a:lnTo>
                <a:lnTo>
                  <a:pt x="20062" y="4713"/>
                </a:lnTo>
                <a:lnTo>
                  <a:pt x="20090" y="4699"/>
                </a:lnTo>
                <a:lnTo>
                  <a:pt x="20132" y="4669"/>
                </a:lnTo>
                <a:lnTo>
                  <a:pt x="20155" y="4653"/>
                </a:lnTo>
                <a:lnTo>
                  <a:pt x="20182" y="4662"/>
                </a:lnTo>
                <a:lnTo>
                  <a:pt x="20187" y="4639"/>
                </a:lnTo>
                <a:lnTo>
                  <a:pt x="20199" y="4573"/>
                </a:lnTo>
                <a:lnTo>
                  <a:pt x="20172" y="4506"/>
                </a:lnTo>
                <a:lnTo>
                  <a:pt x="20165" y="4462"/>
                </a:lnTo>
                <a:lnTo>
                  <a:pt x="20132" y="4395"/>
                </a:lnTo>
                <a:lnTo>
                  <a:pt x="20122" y="4345"/>
                </a:lnTo>
                <a:lnTo>
                  <a:pt x="20117" y="4301"/>
                </a:lnTo>
                <a:lnTo>
                  <a:pt x="20117" y="4241"/>
                </a:lnTo>
                <a:lnTo>
                  <a:pt x="20073" y="3056"/>
                </a:lnTo>
                <a:lnTo>
                  <a:pt x="20051" y="3056"/>
                </a:lnTo>
                <a:lnTo>
                  <a:pt x="20018" y="3042"/>
                </a:lnTo>
                <a:close/>
                <a:moveTo>
                  <a:pt x="14465" y="3056"/>
                </a:moveTo>
                <a:lnTo>
                  <a:pt x="14449" y="3100"/>
                </a:lnTo>
                <a:lnTo>
                  <a:pt x="14460" y="3160"/>
                </a:lnTo>
                <a:lnTo>
                  <a:pt x="14482" y="3180"/>
                </a:lnTo>
                <a:lnTo>
                  <a:pt x="14519" y="3180"/>
                </a:lnTo>
                <a:lnTo>
                  <a:pt x="14536" y="3144"/>
                </a:lnTo>
                <a:lnTo>
                  <a:pt x="14531" y="3100"/>
                </a:lnTo>
                <a:lnTo>
                  <a:pt x="14514" y="3063"/>
                </a:lnTo>
                <a:lnTo>
                  <a:pt x="14465" y="3056"/>
                </a:lnTo>
                <a:close/>
                <a:moveTo>
                  <a:pt x="18687" y="3240"/>
                </a:moveTo>
                <a:lnTo>
                  <a:pt x="18637" y="3263"/>
                </a:lnTo>
                <a:lnTo>
                  <a:pt x="18573" y="3314"/>
                </a:lnTo>
                <a:lnTo>
                  <a:pt x="18496" y="3401"/>
                </a:lnTo>
                <a:lnTo>
                  <a:pt x="18360" y="3579"/>
                </a:lnTo>
                <a:lnTo>
                  <a:pt x="18365" y="3595"/>
                </a:lnTo>
                <a:lnTo>
                  <a:pt x="18349" y="3638"/>
                </a:lnTo>
                <a:lnTo>
                  <a:pt x="18332" y="3668"/>
                </a:lnTo>
                <a:lnTo>
                  <a:pt x="18181" y="3822"/>
                </a:lnTo>
                <a:lnTo>
                  <a:pt x="18201" y="3829"/>
                </a:lnTo>
                <a:lnTo>
                  <a:pt x="18218" y="3852"/>
                </a:lnTo>
                <a:lnTo>
                  <a:pt x="18223" y="3880"/>
                </a:lnTo>
                <a:lnTo>
                  <a:pt x="18273" y="3896"/>
                </a:lnTo>
                <a:lnTo>
                  <a:pt x="18223" y="3990"/>
                </a:lnTo>
                <a:lnTo>
                  <a:pt x="18191" y="4036"/>
                </a:lnTo>
                <a:lnTo>
                  <a:pt x="18191" y="4050"/>
                </a:lnTo>
                <a:lnTo>
                  <a:pt x="18196" y="4080"/>
                </a:lnTo>
                <a:lnTo>
                  <a:pt x="18208" y="4154"/>
                </a:lnTo>
                <a:lnTo>
                  <a:pt x="18208" y="4161"/>
                </a:lnTo>
                <a:lnTo>
                  <a:pt x="18201" y="4184"/>
                </a:lnTo>
                <a:lnTo>
                  <a:pt x="18208" y="4198"/>
                </a:lnTo>
                <a:lnTo>
                  <a:pt x="18196" y="4241"/>
                </a:lnTo>
                <a:lnTo>
                  <a:pt x="18181" y="4264"/>
                </a:lnTo>
                <a:lnTo>
                  <a:pt x="18147" y="4278"/>
                </a:lnTo>
                <a:lnTo>
                  <a:pt x="18119" y="4278"/>
                </a:lnTo>
                <a:lnTo>
                  <a:pt x="18087" y="4294"/>
                </a:lnTo>
                <a:lnTo>
                  <a:pt x="18049" y="4331"/>
                </a:lnTo>
                <a:lnTo>
                  <a:pt x="18027" y="4352"/>
                </a:lnTo>
                <a:lnTo>
                  <a:pt x="18010" y="4389"/>
                </a:lnTo>
                <a:lnTo>
                  <a:pt x="17983" y="4418"/>
                </a:lnTo>
                <a:lnTo>
                  <a:pt x="17973" y="4412"/>
                </a:lnTo>
                <a:lnTo>
                  <a:pt x="17935" y="4425"/>
                </a:lnTo>
                <a:lnTo>
                  <a:pt x="17923" y="4442"/>
                </a:lnTo>
                <a:lnTo>
                  <a:pt x="17918" y="4455"/>
                </a:lnTo>
                <a:lnTo>
                  <a:pt x="17886" y="4469"/>
                </a:lnTo>
                <a:lnTo>
                  <a:pt x="17874" y="4455"/>
                </a:lnTo>
                <a:lnTo>
                  <a:pt x="17841" y="4448"/>
                </a:lnTo>
                <a:lnTo>
                  <a:pt x="17777" y="4448"/>
                </a:lnTo>
                <a:lnTo>
                  <a:pt x="17722" y="4448"/>
                </a:lnTo>
                <a:lnTo>
                  <a:pt x="17678" y="4462"/>
                </a:lnTo>
                <a:lnTo>
                  <a:pt x="17635" y="4455"/>
                </a:lnTo>
                <a:lnTo>
                  <a:pt x="17601" y="4418"/>
                </a:lnTo>
                <a:lnTo>
                  <a:pt x="17553" y="4395"/>
                </a:lnTo>
                <a:lnTo>
                  <a:pt x="17432" y="4375"/>
                </a:lnTo>
                <a:lnTo>
                  <a:pt x="17328" y="4382"/>
                </a:lnTo>
                <a:lnTo>
                  <a:pt x="17247" y="4395"/>
                </a:lnTo>
                <a:lnTo>
                  <a:pt x="17132" y="4442"/>
                </a:lnTo>
                <a:lnTo>
                  <a:pt x="17127" y="4515"/>
                </a:lnTo>
                <a:lnTo>
                  <a:pt x="17177" y="4529"/>
                </a:lnTo>
                <a:lnTo>
                  <a:pt x="17192" y="4566"/>
                </a:lnTo>
                <a:lnTo>
                  <a:pt x="17187" y="4603"/>
                </a:lnTo>
                <a:lnTo>
                  <a:pt x="17182" y="4626"/>
                </a:lnTo>
                <a:lnTo>
                  <a:pt x="17182" y="4639"/>
                </a:lnTo>
                <a:lnTo>
                  <a:pt x="17192" y="4676"/>
                </a:lnTo>
                <a:lnTo>
                  <a:pt x="17204" y="4720"/>
                </a:lnTo>
                <a:lnTo>
                  <a:pt x="17199" y="4764"/>
                </a:lnTo>
                <a:lnTo>
                  <a:pt x="17172" y="4810"/>
                </a:lnTo>
                <a:lnTo>
                  <a:pt x="17144" y="4824"/>
                </a:lnTo>
                <a:lnTo>
                  <a:pt x="17122" y="4860"/>
                </a:lnTo>
                <a:lnTo>
                  <a:pt x="17100" y="4904"/>
                </a:lnTo>
                <a:lnTo>
                  <a:pt x="17062" y="4948"/>
                </a:lnTo>
                <a:lnTo>
                  <a:pt x="17023" y="4978"/>
                </a:lnTo>
                <a:lnTo>
                  <a:pt x="16986" y="5015"/>
                </a:lnTo>
                <a:lnTo>
                  <a:pt x="16953" y="5058"/>
                </a:lnTo>
                <a:lnTo>
                  <a:pt x="16865" y="5132"/>
                </a:lnTo>
                <a:lnTo>
                  <a:pt x="16865" y="5258"/>
                </a:lnTo>
                <a:lnTo>
                  <a:pt x="18508" y="5258"/>
                </a:lnTo>
                <a:lnTo>
                  <a:pt x="18551" y="5316"/>
                </a:lnTo>
                <a:lnTo>
                  <a:pt x="18556" y="5339"/>
                </a:lnTo>
                <a:lnTo>
                  <a:pt x="18605" y="5369"/>
                </a:lnTo>
                <a:lnTo>
                  <a:pt x="18622" y="5399"/>
                </a:lnTo>
                <a:lnTo>
                  <a:pt x="18622" y="5420"/>
                </a:lnTo>
                <a:lnTo>
                  <a:pt x="18637" y="5443"/>
                </a:lnTo>
                <a:lnTo>
                  <a:pt x="18632" y="5493"/>
                </a:lnTo>
                <a:lnTo>
                  <a:pt x="18632" y="5523"/>
                </a:lnTo>
                <a:lnTo>
                  <a:pt x="18637" y="5553"/>
                </a:lnTo>
                <a:lnTo>
                  <a:pt x="18644" y="5583"/>
                </a:lnTo>
                <a:lnTo>
                  <a:pt x="18660" y="5611"/>
                </a:lnTo>
                <a:lnTo>
                  <a:pt x="18665" y="5620"/>
                </a:lnTo>
                <a:lnTo>
                  <a:pt x="18736" y="5657"/>
                </a:lnTo>
                <a:lnTo>
                  <a:pt x="18759" y="5693"/>
                </a:lnTo>
                <a:lnTo>
                  <a:pt x="18764" y="5707"/>
                </a:lnTo>
                <a:lnTo>
                  <a:pt x="19009" y="5905"/>
                </a:lnTo>
                <a:lnTo>
                  <a:pt x="19009" y="5884"/>
                </a:lnTo>
                <a:lnTo>
                  <a:pt x="18987" y="5818"/>
                </a:lnTo>
                <a:lnTo>
                  <a:pt x="19036" y="5781"/>
                </a:lnTo>
                <a:lnTo>
                  <a:pt x="19053" y="5804"/>
                </a:lnTo>
                <a:lnTo>
                  <a:pt x="19074" y="5848"/>
                </a:lnTo>
                <a:lnTo>
                  <a:pt x="19074" y="5884"/>
                </a:lnTo>
                <a:lnTo>
                  <a:pt x="19162" y="5811"/>
                </a:lnTo>
                <a:lnTo>
                  <a:pt x="19145" y="5781"/>
                </a:lnTo>
                <a:lnTo>
                  <a:pt x="19173" y="5272"/>
                </a:lnTo>
                <a:lnTo>
                  <a:pt x="19156" y="5252"/>
                </a:lnTo>
                <a:lnTo>
                  <a:pt x="19255" y="4787"/>
                </a:lnTo>
                <a:lnTo>
                  <a:pt x="19244" y="4743"/>
                </a:lnTo>
                <a:lnTo>
                  <a:pt x="19255" y="4699"/>
                </a:lnTo>
                <a:lnTo>
                  <a:pt x="19260" y="4241"/>
                </a:lnTo>
                <a:lnTo>
                  <a:pt x="19255" y="4234"/>
                </a:lnTo>
                <a:lnTo>
                  <a:pt x="19244" y="4248"/>
                </a:lnTo>
                <a:lnTo>
                  <a:pt x="19217" y="4248"/>
                </a:lnTo>
                <a:lnTo>
                  <a:pt x="19195" y="4211"/>
                </a:lnTo>
                <a:lnTo>
                  <a:pt x="19195" y="4175"/>
                </a:lnTo>
                <a:lnTo>
                  <a:pt x="19210" y="4073"/>
                </a:lnTo>
                <a:lnTo>
                  <a:pt x="19205" y="4007"/>
                </a:lnTo>
                <a:lnTo>
                  <a:pt x="19195" y="3896"/>
                </a:lnTo>
                <a:lnTo>
                  <a:pt x="19190" y="3859"/>
                </a:lnTo>
                <a:lnTo>
                  <a:pt x="19200" y="3816"/>
                </a:lnTo>
                <a:lnTo>
                  <a:pt x="19210" y="3763"/>
                </a:lnTo>
                <a:lnTo>
                  <a:pt x="19232" y="3719"/>
                </a:lnTo>
                <a:lnTo>
                  <a:pt x="19227" y="3659"/>
                </a:lnTo>
                <a:lnTo>
                  <a:pt x="19232" y="3595"/>
                </a:lnTo>
                <a:lnTo>
                  <a:pt x="19210" y="3498"/>
                </a:lnTo>
                <a:lnTo>
                  <a:pt x="19222" y="3374"/>
                </a:lnTo>
                <a:lnTo>
                  <a:pt x="19217" y="3307"/>
                </a:lnTo>
                <a:lnTo>
                  <a:pt x="19222" y="3247"/>
                </a:lnTo>
                <a:lnTo>
                  <a:pt x="19222" y="3240"/>
                </a:lnTo>
                <a:lnTo>
                  <a:pt x="18719" y="3247"/>
                </a:lnTo>
                <a:lnTo>
                  <a:pt x="18687" y="3240"/>
                </a:lnTo>
                <a:close/>
                <a:moveTo>
                  <a:pt x="19277" y="3240"/>
                </a:moveTo>
                <a:lnTo>
                  <a:pt x="19277" y="3254"/>
                </a:lnTo>
                <a:lnTo>
                  <a:pt x="19272" y="3307"/>
                </a:lnTo>
                <a:lnTo>
                  <a:pt x="19277" y="3365"/>
                </a:lnTo>
                <a:lnTo>
                  <a:pt x="19265" y="3491"/>
                </a:lnTo>
                <a:lnTo>
                  <a:pt x="19292" y="3585"/>
                </a:lnTo>
                <a:lnTo>
                  <a:pt x="19282" y="3659"/>
                </a:lnTo>
                <a:lnTo>
                  <a:pt x="19287" y="3733"/>
                </a:lnTo>
                <a:lnTo>
                  <a:pt x="19277" y="3763"/>
                </a:lnTo>
                <a:lnTo>
                  <a:pt x="19260" y="3799"/>
                </a:lnTo>
                <a:lnTo>
                  <a:pt x="19249" y="3836"/>
                </a:lnTo>
                <a:lnTo>
                  <a:pt x="19249" y="3866"/>
                </a:lnTo>
                <a:lnTo>
                  <a:pt x="19249" y="3889"/>
                </a:lnTo>
                <a:lnTo>
                  <a:pt x="19260" y="4000"/>
                </a:lnTo>
                <a:lnTo>
                  <a:pt x="19265" y="4050"/>
                </a:lnTo>
                <a:lnTo>
                  <a:pt x="19265" y="4080"/>
                </a:lnTo>
                <a:lnTo>
                  <a:pt x="19260" y="4138"/>
                </a:lnTo>
                <a:lnTo>
                  <a:pt x="19287" y="4161"/>
                </a:lnTo>
                <a:lnTo>
                  <a:pt x="19314" y="4221"/>
                </a:lnTo>
                <a:lnTo>
                  <a:pt x="19304" y="4706"/>
                </a:lnTo>
                <a:lnTo>
                  <a:pt x="19304" y="4736"/>
                </a:lnTo>
                <a:lnTo>
                  <a:pt x="19304" y="4750"/>
                </a:lnTo>
                <a:lnTo>
                  <a:pt x="19532" y="4757"/>
                </a:lnTo>
                <a:lnTo>
                  <a:pt x="19527" y="4743"/>
                </a:lnTo>
                <a:lnTo>
                  <a:pt x="19522" y="4713"/>
                </a:lnTo>
                <a:lnTo>
                  <a:pt x="19522" y="4690"/>
                </a:lnTo>
                <a:lnTo>
                  <a:pt x="19537" y="4616"/>
                </a:lnTo>
                <a:lnTo>
                  <a:pt x="19544" y="4603"/>
                </a:lnTo>
                <a:lnTo>
                  <a:pt x="19549" y="4580"/>
                </a:lnTo>
                <a:lnTo>
                  <a:pt x="19565" y="4455"/>
                </a:lnTo>
                <a:lnTo>
                  <a:pt x="19577" y="4375"/>
                </a:lnTo>
                <a:lnTo>
                  <a:pt x="19582" y="4241"/>
                </a:lnTo>
                <a:lnTo>
                  <a:pt x="19592" y="4198"/>
                </a:lnTo>
                <a:lnTo>
                  <a:pt x="19604" y="4161"/>
                </a:lnTo>
                <a:lnTo>
                  <a:pt x="19619" y="4094"/>
                </a:lnTo>
                <a:lnTo>
                  <a:pt x="19647" y="4043"/>
                </a:lnTo>
                <a:lnTo>
                  <a:pt x="19664" y="3984"/>
                </a:lnTo>
                <a:lnTo>
                  <a:pt x="19686" y="3933"/>
                </a:lnTo>
                <a:lnTo>
                  <a:pt x="19686" y="3903"/>
                </a:lnTo>
                <a:lnTo>
                  <a:pt x="19708" y="3822"/>
                </a:lnTo>
                <a:lnTo>
                  <a:pt x="19718" y="3689"/>
                </a:lnTo>
                <a:lnTo>
                  <a:pt x="19740" y="3652"/>
                </a:lnTo>
                <a:lnTo>
                  <a:pt x="19795" y="3631"/>
                </a:lnTo>
                <a:lnTo>
                  <a:pt x="19805" y="3622"/>
                </a:lnTo>
                <a:lnTo>
                  <a:pt x="19872" y="3558"/>
                </a:lnTo>
                <a:lnTo>
                  <a:pt x="19877" y="3535"/>
                </a:lnTo>
                <a:lnTo>
                  <a:pt x="19887" y="3491"/>
                </a:lnTo>
                <a:lnTo>
                  <a:pt x="19872" y="3401"/>
                </a:lnTo>
                <a:lnTo>
                  <a:pt x="19872" y="3358"/>
                </a:lnTo>
                <a:lnTo>
                  <a:pt x="19909" y="3270"/>
                </a:lnTo>
                <a:lnTo>
                  <a:pt x="19904" y="3240"/>
                </a:lnTo>
                <a:lnTo>
                  <a:pt x="19277" y="3240"/>
                </a:lnTo>
                <a:close/>
                <a:moveTo>
                  <a:pt x="5122" y="3247"/>
                </a:moveTo>
                <a:lnTo>
                  <a:pt x="5122" y="3558"/>
                </a:lnTo>
                <a:lnTo>
                  <a:pt x="5122" y="5258"/>
                </a:lnTo>
                <a:lnTo>
                  <a:pt x="5122" y="5935"/>
                </a:lnTo>
                <a:lnTo>
                  <a:pt x="5874" y="5935"/>
                </a:lnTo>
                <a:lnTo>
                  <a:pt x="7708" y="5935"/>
                </a:lnTo>
                <a:lnTo>
                  <a:pt x="7701" y="3247"/>
                </a:lnTo>
                <a:lnTo>
                  <a:pt x="5122" y="3247"/>
                </a:lnTo>
                <a:close/>
                <a:moveTo>
                  <a:pt x="20935" y="3622"/>
                </a:moveTo>
                <a:lnTo>
                  <a:pt x="20923" y="3631"/>
                </a:lnTo>
                <a:lnTo>
                  <a:pt x="20923" y="3668"/>
                </a:lnTo>
                <a:lnTo>
                  <a:pt x="20940" y="3622"/>
                </a:lnTo>
                <a:lnTo>
                  <a:pt x="20935" y="3622"/>
                </a:lnTo>
                <a:close/>
                <a:moveTo>
                  <a:pt x="21147" y="3638"/>
                </a:moveTo>
                <a:lnTo>
                  <a:pt x="21136" y="3652"/>
                </a:lnTo>
                <a:lnTo>
                  <a:pt x="21153" y="3652"/>
                </a:lnTo>
                <a:lnTo>
                  <a:pt x="21147" y="3638"/>
                </a:lnTo>
                <a:close/>
                <a:moveTo>
                  <a:pt x="10555" y="4301"/>
                </a:moveTo>
                <a:lnTo>
                  <a:pt x="10572" y="4352"/>
                </a:lnTo>
                <a:lnTo>
                  <a:pt x="10572" y="4382"/>
                </a:lnTo>
                <a:lnTo>
                  <a:pt x="10565" y="4412"/>
                </a:lnTo>
                <a:lnTo>
                  <a:pt x="10560" y="4425"/>
                </a:lnTo>
                <a:lnTo>
                  <a:pt x="10582" y="4442"/>
                </a:lnTo>
                <a:lnTo>
                  <a:pt x="10599" y="4492"/>
                </a:lnTo>
                <a:lnTo>
                  <a:pt x="10599" y="4522"/>
                </a:lnTo>
                <a:lnTo>
                  <a:pt x="10599" y="4552"/>
                </a:lnTo>
                <a:lnTo>
                  <a:pt x="10582" y="4596"/>
                </a:lnTo>
                <a:lnTo>
                  <a:pt x="10577" y="4646"/>
                </a:lnTo>
                <a:lnTo>
                  <a:pt x="10560" y="4727"/>
                </a:lnTo>
                <a:lnTo>
                  <a:pt x="10538" y="4780"/>
                </a:lnTo>
                <a:lnTo>
                  <a:pt x="10572" y="4830"/>
                </a:lnTo>
                <a:lnTo>
                  <a:pt x="10572" y="4853"/>
                </a:lnTo>
                <a:lnTo>
                  <a:pt x="10582" y="4883"/>
                </a:lnTo>
                <a:lnTo>
                  <a:pt x="10587" y="4920"/>
                </a:lnTo>
                <a:lnTo>
                  <a:pt x="10592" y="4920"/>
                </a:lnTo>
                <a:lnTo>
                  <a:pt x="10631" y="5008"/>
                </a:lnTo>
                <a:lnTo>
                  <a:pt x="10636" y="5111"/>
                </a:lnTo>
                <a:lnTo>
                  <a:pt x="10659" y="5192"/>
                </a:lnTo>
                <a:lnTo>
                  <a:pt x="10691" y="5252"/>
                </a:lnTo>
                <a:lnTo>
                  <a:pt x="10713" y="5309"/>
                </a:lnTo>
                <a:lnTo>
                  <a:pt x="10713" y="5346"/>
                </a:lnTo>
                <a:lnTo>
                  <a:pt x="10718" y="5369"/>
                </a:lnTo>
                <a:lnTo>
                  <a:pt x="10740" y="5413"/>
                </a:lnTo>
                <a:lnTo>
                  <a:pt x="10745" y="5479"/>
                </a:lnTo>
                <a:lnTo>
                  <a:pt x="10745" y="5560"/>
                </a:lnTo>
                <a:lnTo>
                  <a:pt x="10745" y="5574"/>
                </a:lnTo>
                <a:lnTo>
                  <a:pt x="10756" y="5574"/>
                </a:lnTo>
                <a:lnTo>
                  <a:pt x="10778" y="5611"/>
                </a:lnTo>
                <a:lnTo>
                  <a:pt x="10778" y="5627"/>
                </a:lnTo>
                <a:lnTo>
                  <a:pt x="10790" y="5634"/>
                </a:lnTo>
                <a:lnTo>
                  <a:pt x="10800" y="5684"/>
                </a:lnTo>
                <a:lnTo>
                  <a:pt x="10795" y="5721"/>
                </a:lnTo>
                <a:lnTo>
                  <a:pt x="10810" y="5737"/>
                </a:lnTo>
                <a:lnTo>
                  <a:pt x="10817" y="5781"/>
                </a:lnTo>
                <a:lnTo>
                  <a:pt x="10805" y="5811"/>
                </a:lnTo>
                <a:lnTo>
                  <a:pt x="10822" y="5825"/>
                </a:lnTo>
                <a:lnTo>
                  <a:pt x="10827" y="5914"/>
                </a:lnTo>
                <a:lnTo>
                  <a:pt x="10832" y="6046"/>
                </a:lnTo>
                <a:lnTo>
                  <a:pt x="10827" y="6142"/>
                </a:lnTo>
                <a:lnTo>
                  <a:pt x="10832" y="6172"/>
                </a:lnTo>
                <a:lnTo>
                  <a:pt x="10849" y="6200"/>
                </a:lnTo>
                <a:lnTo>
                  <a:pt x="12365" y="6186"/>
                </a:lnTo>
                <a:lnTo>
                  <a:pt x="12387" y="6246"/>
                </a:lnTo>
                <a:lnTo>
                  <a:pt x="12409" y="6260"/>
                </a:lnTo>
                <a:lnTo>
                  <a:pt x="12414" y="6273"/>
                </a:lnTo>
                <a:lnTo>
                  <a:pt x="12441" y="6303"/>
                </a:lnTo>
                <a:lnTo>
                  <a:pt x="12447" y="6326"/>
                </a:lnTo>
                <a:lnTo>
                  <a:pt x="12453" y="6333"/>
                </a:lnTo>
                <a:lnTo>
                  <a:pt x="12447" y="6273"/>
                </a:lnTo>
                <a:lnTo>
                  <a:pt x="12474" y="6209"/>
                </a:lnTo>
                <a:lnTo>
                  <a:pt x="12523" y="6179"/>
                </a:lnTo>
                <a:lnTo>
                  <a:pt x="12562" y="6119"/>
                </a:lnTo>
                <a:lnTo>
                  <a:pt x="12600" y="6016"/>
                </a:lnTo>
                <a:lnTo>
                  <a:pt x="12610" y="5958"/>
                </a:lnTo>
                <a:lnTo>
                  <a:pt x="12610" y="5928"/>
                </a:lnTo>
                <a:lnTo>
                  <a:pt x="12600" y="5891"/>
                </a:lnTo>
                <a:lnTo>
                  <a:pt x="12573" y="5848"/>
                </a:lnTo>
                <a:lnTo>
                  <a:pt x="12562" y="5781"/>
                </a:lnTo>
                <a:lnTo>
                  <a:pt x="12578" y="5700"/>
                </a:lnTo>
                <a:lnTo>
                  <a:pt x="12637" y="5647"/>
                </a:lnTo>
                <a:lnTo>
                  <a:pt x="12709" y="5634"/>
                </a:lnTo>
                <a:lnTo>
                  <a:pt x="12769" y="5604"/>
                </a:lnTo>
                <a:lnTo>
                  <a:pt x="12818" y="5567"/>
                </a:lnTo>
                <a:lnTo>
                  <a:pt x="12840" y="5530"/>
                </a:lnTo>
                <a:lnTo>
                  <a:pt x="12856" y="5479"/>
                </a:lnTo>
                <a:lnTo>
                  <a:pt x="12873" y="5426"/>
                </a:lnTo>
                <a:lnTo>
                  <a:pt x="12895" y="5406"/>
                </a:lnTo>
                <a:lnTo>
                  <a:pt x="12905" y="5369"/>
                </a:lnTo>
                <a:lnTo>
                  <a:pt x="12910" y="5302"/>
                </a:lnTo>
                <a:lnTo>
                  <a:pt x="12917" y="5265"/>
                </a:lnTo>
                <a:lnTo>
                  <a:pt x="12910" y="5252"/>
                </a:lnTo>
                <a:lnTo>
                  <a:pt x="12895" y="5222"/>
                </a:lnTo>
                <a:lnTo>
                  <a:pt x="12845" y="5178"/>
                </a:lnTo>
                <a:lnTo>
                  <a:pt x="12818" y="5125"/>
                </a:lnTo>
                <a:lnTo>
                  <a:pt x="12813" y="5088"/>
                </a:lnTo>
                <a:lnTo>
                  <a:pt x="12796" y="5058"/>
                </a:lnTo>
                <a:lnTo>
                  <a:pt x="12753" y="5015"/>
                </a:lnTo>
                <a:lnTo>
                  <a:pt x="12726" y="4948"/>
                </a:lnTo>
                <a:lnTo>
                  <a:pt x="12714" y="4911"/>
                </a:lnTo>
                <a:lnTo>
                  <a:pt x="12714" y="4897"/>
                </a:lnTo>
                <a:lnTo>
                  <a:pt x="12687" y="4867"/>
                </a:lnTo>
                <a:lnTo>
                  <a:pt x="12622" y="4830"/>
                </a:lnTo>
                <a:lnTo>
                  <a:pt x="12573" y="4780"/>
                </a:lnTo>
                <a:lnTo>
                  <a:pt x="12551" y="4706"/>
                </a:lnTo>
                <a:lnTo>
                  <a:pt x="12540" y="4633"/>
                </a:lnTo>
                <a:lnTo>
                  <a:pt x="12535" y="4543"/>
                </a:lnTo>
                <a:lnTo>
                  <a:pt x="12540" y="4462"/>
                </a:lnTo>
                <a:lnTo>
                  <a:pt x="12556" y="4418"/>
                </a:lnTo>
                <a:lnTo>
                  <a:pt x="12551" y="4405"/>
                </a:lnTo>
                <a:lnTo>
                  <a:pt x="12535" y="4389"/>
                </a:lnTo>
                <a:lnTo>
                  <a:pt x="12513" y="4352"/>
                </a:lnTo>
                <a:lnTo>
                  <a:pt x="12508" y="4308"/>
                </a:lnTo>
                <a:lnTo>
                  <a:pt x="12508" y="4301"/>
                </a:lnTo>
                <a:lnTo>
                  <a:pt x="10555" y="4301"/>
                </a:lnTo>
                <a:close/>
                <a:moveTo>
                  <a:pt x="7756" y="4646"/>
                </a:moveTo>
                <a:lnTo>
                  <a:pt x="7763" y="5898"/>
                </a:lnTo>
                <a:lnTo>
                  <a:pt x="7763" y="5935"/>
                </a:lnTo>
                <a:lnTo>
                  <a:pt x="8509" y="5935"/>
                </a:lnTo>
                <a:lnTo>
                  <a:pt x="8514" y="6598"/>
                </a:lnTo>
                <a:lnTo>
                  <a:pt x="10936" y="6598"/>
                </a:lnTo>
                <a:lnTo>
                  <a:pt x="10931" y="6584"/>
                </a:lnTo>
                <a:lnTo>
                  <a:pt x="10919" y="6517"/>
                </a:lnTo>
                <a:lnTo>
                  <a:pt x="10909" y="6487"/>
                </a:lnTo>
                <a:lnTo>
                  <a:pt x="10877" y="6467"/>
                </a:lnTo>
                <a:lnTo>
                  <a:pt x="10844" y="6400"/>
                </a:lnTo>
                <a:lnTo>
                  <a:pt x="10837" y="6340"/>
                </a:lnTo>
                <a:lnTo>
                  <a:pt x="10817" y="6273"/>
                </a:lnTo>
                <a:lnTo>
                  <a:pt x="10805" y="6246"/>
                </a:lnTo>
                <a:lnTo>
                  <a:pt x="10783" y="6200"/>
                </a:lnTo>
                <a:lnTo>
                  <a:pt x="10768" y="6142"/>
                </a:lnTo>
                <a:lnTo>
                  <a:pt x="10778" y="6112"/>
                </a:lnTo>
                <a:lnTo>
                  <a:pt x="10778" y="6046"/>
                </a:lnTo>
                <a:lnTo>
                  <a:pt x="10778" y="5921"/>
                </a:lnTo>
                <a:lnTo>
                  <a:pt x="10768" y="5861"/>
                </a:lnTo>
                <a:lnTo>
                  <a:pt x="10756" y="5848"/>
                </a:lnTo>
                <a:lnTo>
                  <a:pt x="10751" y="5804"/>
                </a:lnTo>
                <a:lnTo>
                  <a:pt x="10756" y="5781"/>
                </a:lnTo>
                <a:lnTo>
                  <a:pt x="10745" y="5774"/>
                </a:lnTo>
                <a:lnTo>
                  <a:pt x="10735" y="5730"/>
                </a:lnTo>
                <a:lnTo>
                  <a:pt x="10740" y="5684"/>
                </a:lnTo>
                <a:lnTo>
                  <a:pt x="10735" y="5684"/>
                </a:lnTo>
                <a:lnTo>
                  <a:pt x="10718" y="5647"/>
                </a:lnTo>
                <a:lnTo>
                  <a:pt x="10718" y="5640"/>
                </a:lnTo>
                <a:lnTo>
                  <a:pt x="10701" y="5634"/>
                </a:lnTo>
                <a:lnTo>
                  <a:pt x="10691" y="5560"/>
                </a:lnTo>
                <a:lnTo>
                  <a:pt x="10691" y="5479"/>
                </a:lnTo>
                <a:lnTo>
                  <a:pt x="10686" y="5436"/>
                </a:lnTo>
                <a:lnTo>
                  <a:pt x="10669" y="5399"/>
                </a:lnTo>
                <a:lnTo>
                  <a:pt x="10659" y="5353"/>
                </a:lnTo>
                <a:lnTo>
                  <a:pt x="10659" y="5332"/>
                </a:lnTo>
                <a:lnTo>
                  <a:pt x="10647" y="5288"/>
                </a:lnTo>
                <a:lnTo>
                  <a:pt x="10609" y="5222"/>
                </a:lnTo>
                <a:lnTo>
                  <a:pt x="10587" y="5125"/>
                </a:lnTo>
                <a:lnTo>
                  <a:pt x="10577" y="5021"/>
                </a:lnTo>
                <a:lnTo>
                  <a:pt x="10560" y="4985"/>
                </a:lnTo>
                <a:lnTo>
                  <a:pt x="10544" y="4978"/>
                </a:lnTo>
                <a:lnTo>
                  <a:pt x="10517" y="4971"/>
                </a:lnTo>
                <a:lnTo>
                  <a:pt x="10483" y="4934"/>
                </a:lnTo>
                <a:lnTo>
                  <a:pt x="10473" y="4890"/>
                </a:lnTo>
                <a:lnTo>
                  <a:pt x="10428" y="4853"/>
                </a:lnTo>
                <a:lnTo>
                  <a:pt x="10353" y="4810"/>
                </a:lnTo>
                <a:lnTo>
                  <a:pt x="10292" y="4773"/>
                </a:lnTo>
                <a:lnTo>
                  <a:pt x="10272" y="4743"/>
                </a:lnTo>
                <a:lnTo>
                  <a:pt x="10210" y="4727"/>
                </a:lnTo>
                <a:lnTo>
                  <a:pt x="10108" y="4736"/>
                </a:lnTo>
                <a:lnTo>
                  <a:pt x="10053" y="4750"/>
                </a:lnTo>
                <a:lnTo>
                  <a:pt x="10014" y="4787"/>
                </a:lnTo>
                <a:lnTo>
                  <a:pt x="9927" y="4743"/>
                </a:lnTo>
                <a:lnTo>
                  <a:pt x="9818" y="4646"/>
                </a:lnTo>
                <a:lnTo>
                  <a:pt x="7756" y="4646"/>
                </a:lnTo>
                <a:close/>
                <a:moveTo>
                  <a:pt x="20160" y="4727"/>
                </a:moveTo>
                <a:lnTo>
                  <a:pt x="20149" y="4736"/>
                </a:lnTo>
                <a:lnTo>
                  <a:pt x="20110" y="4764"/>
                </a:lnTo>
                <a:lnTo>
                  <a:pt x="20095" y="4780"/>
                </a:lnTo>
                <a:lnTo>
                  <a:pt x="20051" y="4830"/>
                </a:lnTo>
                <a:lnTo>
                  <a:pt x="20013" y="4853"/>
                </a:lnTo>
                <a:lnTo>
                  <a:pt x="19619" y="4837"/>
                </a:lnTo>
                <a:lnTo>
                  <a:pt x="19575" y="4835"/>
                </a:lnTo>
                <a:lnTo>
                  <a:pt x="19573" y="4835"/>
                </a:lnTo>
                <a:lnTo>
                  <a:pt x="19560" y="4830"/>
                </a:lnTo>
                <a:lnTo>
                  <a:pt x="19309" y="4824"/>
                </a:lnTo>
                <a:lnTo>
                  <a:pt x="19304" y="4824"/>
                </a:lnTo>
                <a:lnTo>
                  <a:pt x="19222" y="5222"/>
                </a:lnTo>
                <a:lnTo>
                  <a:pt x="19445" y="5235"/>
                </a:lnTo>
                <a:lnTo>
                  <a:pt x="19855" y="5242"/>
                </a:lnTo>
                <a:lnTo>
                  <a:pt x="19855" y="5252"/>
                </a:lnTo>
                <a:lnTo>
                  <a:pt x="20013" y="5252"/>
                </a:lnTo>
                <a:lnTo>
                  <a:pt x="20013" y="5339"/>
                </a:lnTo>
                <a:lnTo>
                  <a:pt x="20028" y="5346"/>
                </a:lnTo>
                <a:lnTo>
                  <a:pt x="20028" y="5420"/>
                </a:lnTo>
                <a:lnTo>
                  <a:pt x="20045" y="5443"/>
                </a:lnTo>
                <a:lnTo>
                  <a:pt x="20051" y="5436"/>
                </a:lnTo>
                <a:lnTo>
                  <a:pt x="20117" y="5426"/>
                </a:lnTo>
                <a:lnTo>
                  <a:pt x="20083" y="5546"/>
                </a:lnTo>
                <a:lnTo>
                  <a:pt x="20083" y="5583"/>
                </a:lnTo>
                <a:lnTo>
                  <a:pt x="20090" y="5574"/>
                </a:lnTo>
                <a:lnTo>
                  <a:pt x="20127" y="5567"/>
                </a:lnTo>
                <a:lnTo>
                  <a:pt x="20236" y="5449"/>
                </a:lnTo>
                <a:lnTo>
                  <a:pt x="20281" y="5463"/>
                </a:lnTo>
                <a:lnTo>
                  <a:pt x="20286" y="5560"/>
                </a:lnTo>
                <a:lnTo>
                  <a:pt x="20313" y="5546"/>
                </a:lnTo>
                <a:lnTo>
                  <a:pt x="20340" y="5516"/>
                </a:lnTo>
                <a:lnTo>
                  <a:pt x="20368" y="5509"/>
                </a:lnTo>
                <a:lnTo>
                  <a:pt x="20328" y="5493"/>
                </a:lnTo>
                <a:lnTo>
                  <a:pt x="20286" y="5449"/>
                </a:lnTo>
                <a:lnTo>
                  <a:pt x="20274" y="5362"/>
                </a:lnTo>
                <a:lnTo>
                  <a:pt x="20226" y="5325"/>
                </a:lnTo>
                <a:lnTo>
                  <a:pt x="20241" y="5258"/>
                </a:lnTo>
                <a:lnTo>
                  <a:pt x="20209" y="5169"/>
                </a:lnTo>
                <a:lnTo>
                  <a:pt x="20187" y="5148"/>
                </a:lnTo>
                <a:lnTo>
                  <a:pt x="20110" y="5118"/>
                </a:lnTo>
                <a:lnTo>
                  <a:pt x="20073" y="5074"/>
                </a:lnTo>
                <a:lnTo>
                  <a:pt x="20132" y="4978"/>
                </a:lnTo>
                <a:lnTo>
                  <a:pt x="20155" y="4941"/>
                </a:lnTo>
                <a:lnTo>
                  <a:pt x="20177" y="4890"/>
                </a:lnTo>
                <a:lnTo>
                  <a:pt x="20214" y="4874"/>
                </a:lnTo>
                <a:lnTo>
                  <a:pt x="20187" y="4817"/>
                </a:lnTo>
                <a:lnTo>
                  <a:pt x="20177" y="4780"/>
                </a:lnTo>
                <a:lnTo>
                  <a:pt x="20165" y="4736"/>
                </a:lnTo>
                <a:lnTo>
                  <a:pt x="20160" y="4727"/>
                </a:lnTo>
                <a:close/>
                <a:moveTo>
                  <a:pt x="15736" y="4860"/>
                </a:moveTo>
                <a:lnTo>
                  <a:pt x="15731" y="4867"/>
                </a:lnTo>
                <a:lnTo>
                  <a:pt x="15736" y="4874"/>
                </a:lnTo>
                <a:lnTo>
                  <a:pt x="15736" y="4860"/>
                </a:lnTo>
                <a:close/>
                <a:moveTo>
                  <a:pt x="12813" y="4985"/>
                </a:moveTo>
                <a:lnTo>
                  <a:pt x="12840" y="5015"/>
                </a:lnTo>
                <a:lnTo>
                  <a:pt x="12862" y="5058"/>
                </a:lnTo>
                <a:lnTo>
                  <a:pt x="12868" y="5095"/>
                </a:lnTo>
                <a:lnTo>
                  <a:pt x="12883" y="5125"/>
                </a:lnTo>
                <a:lnTo>
                  <a:pt x="12932" y="5169"/>
                </a:lnTo>
                <a:lnTo>
                  <a:pt x="12960" y="5215"/>
                </a:lnTo>
                <a:lnTo>
                  <a:pt x="12972" y="5258"/>
                </a:lnTo>
                <a:lnTo>
                  <a:pt x="12965" y="5309"/>
                </a:lnTo>
                <a:lnTo>
                  <a:pt x="12955" y="5390"/>
                </a:lnTo>
                <a:lnTo>
                  <a:pt x="12932" y="5449"/>
                </a:lnTo>
                <a:lnTo>
                  <a:pt x="12917" y="5479"/>
                </a:lnTo>
                <a:lnTo>
                  <a:pt x="12905" y="5509"/>
                </a:lnTo>
                <a:lnTo>
                  <a:pt x="12890" y="5567"/>
                </a:lnTo>
                <a:lnTo>
                  <a:pt x="12845" y="5627"/>
                </a:lnTo>
                <a:lnTo>
                  <a:pt x="12791" y="5670"/>
                </a:lnTo>
                <a:lnTo>
                  <a:pt x="12726" y="5707"/>
                </a:lnTo>
                <a:lnTo>
                  <a:pt x="12655" y="5721"/>
                </a:lnTo>
                <a:lnTo>
                  <a:pt x="12627" y="5744"/>
                </a:lnTo>
                <a:lnTo>
                  <a:pt x="12622" y="5788"/>
                </a:lnTo>
                <a:lnTo>
                  <a:pt x="12622" y="5818"/>
                </a:lnTo>
                <a:lnTo>
                  <a:pt x="12649" y="5861"/>
                </a:lnTo>
                <a:lnTo>
                  <a:pt x="12665" y="5914"/>
                </a:lnTo>
                <a:lnTo>
                  <a:pt x="12665" y="5965"/>
                </a:lnTo>
                <a:lnTo>
                  <a:pt x="12649" y="6046"/>
                </a:lnTo>
                <a:lnTo>
                  <a:pt x="12605" y="6163"/>
                </a:lnTo>
                <a:lnTo>
                  <a:pt x="12551" y="6237"/>
                </a:lnTo>
                <a:lnTo>
                  <a:pt x="12513" y="6266"/>
                </a:lnTo>
                <a:lnTo>
                  <a:pt x="12501" y="6289"/>
                </a:lnTo>
                <a:lnTo>
                  <a:pt x="12508" y="6340"/>
                </a:lnTo>
                <a:lnTo>
                  <a:pt x="12501" y="6400"/>
                </a:lnTo>
                <a:lnTo>
                  <a:pt x="12481" y="6414"/>
                </a:lnTo>
                <a:lnTo>
                  <a:pt x="12464" y="6494"/>
                </a:lnTo>
                <a:lnTo>
                  <a:pt x="12464" y="6568"/>
                </a:lnTo>
                <a:lnTo>
                  <a:pt x="12474" y="6665"/>
                </a:lnTo>
                <a:lnTo>
                  <a:pt x="12491" y="6738"/>
                </a:lnTo>
                <a:lnTo>
                  <a:pt x="12501" y="6782"/>
                </a:lnTo>
                <a:lnTo>
                  <a:pt x="12562" y="6872"/>
                </a:lnTo>
                <a:lnTo>
                  <a:pt x="12677" y="7019"/>
                </a:lnTo>
                <a:lnTo>
                  <a:pt x="12747" y="7157"/>
                </a:lnTo>
                <a:lnTo>
                  <a:pt x="12774" y="7284"/>
                </a:lnTo>
                <a:lnTo>
                  <a:pt x="12786" y="7304"/>
                </a:lnTo>
                <a:lnTo>
                  <a:pt x="12813" y="7284"/>
                </a:lnTo>
                <a:lnTo>
                  <a:pt x="12868" y="7297"/>
                </a:lnTo>
                <a:lnTo>
                  <a:pt x="12932" y="7327"/>
                </a:lnTo>
                <a:lnTo>
                  <a:pt x="12972" y="7371"/>
                </a:lnTo>
                <a:lnTo>
                  <a:pt x="12977" y="7394"/>
                </a:lnTo>
                <a:lnTo>
                  <a:pt x="12965" y="7445"/>
                </a:lnTo>
                <a:lnTo>
                  <a:pt x="12905" y="7652"/>
                </a:lnTo>
                <a:lnTo>
                  <a:pt x="12883" y="7739"/>
                </a:lnTo>
                <a:lnTo>
                  <a:pt x="12890" y="7762"/>
                </a:lnTo>
                <a:lnTo>
                  <a:pt x="12910" y="7806"/>
                </a:lnTo>
                <a:lnTo>
                  <a:pt x="12955" y="7866"/>
                </a:lnTo>
                <a:lnTo>
                  <a:pt x="12987" y="7903"/>
                </a:lnTo>
                <a:lnTo>
                  <a:pt x="13026" y="7923"/>
                </a:lnTo>
                <a:lnTo>
                  <a:pt x="13081" y="7976"/>
                </a:lnTo>
                <a:lnTo>
                  <a:pt x="13162" y="8071"/>
                </a:lnTo>
                <a:lnTo>
                  <a:pt x="13205" y="8151"/>
                </a:lnTo>
                <a:lnTo>
                  <a:pt x="13205" y="8204"/>
                </a:lnTo>
                <a:lnTo>
                  <a:pt x="13210" y="8241"/>
                </a:lnTo>
                <a:lnTo>
                  <a:pt x="13227" y="8292"/>
                </a:lnTo>
                <a:lnTo>
                  <a:pt x="13227" y="8351"/>
                </a:lnTo>
                <a:lnTo>
                  <a:pt x="13210" y="8388"/>
                </a:lnTo>
                <a:lnTo>
                  <a:pt x="13217" y="8425"/>
                </a:lnTo>
                <a:lnTo>
                  <a:pt x="13249" y="8499"/>
                </a:lnTo>
                <a:lnTo>
                  <a:pt x="13260" y="8483"/>
                </a:lnTo>
                <a:lnTo>
                  <a:pt x="13272" y="8483"/>
                </a:lnTo>
                <a:lnTo>
                  <a:pt x="13292" y="8499"/>
                </a:lnTo>
                <a:lnTo>
                  <a:pt x="13304" y="8483"/>
                </a:lnTo>
                <a:lnTo>
                  <a:pt x="13341" y="8418"/>
                </a:lnTo>
                <a:lnTo>
                  <a:pt x="13423" y="8418"/>
                </a:lnTo>
                <a:lnTo>
                  <a:pt x="13527" y="8469"/>
                </a:lnTo>
                <a:lnTo>
                  <a:pt x="13555" y="8476"/>
                </a:lnTo>
                <a:lnTo>
                  <a:pt x="13549" y="8469"/>
                </a:lnTo>
                <a:lnTo>
                  <a:pt x="13537" y="8418"/>
                </a:lnTo>
                <a:lnTo>
                  <a:pt x="13532" y="8365"/>
                </a:lnTo>
                <a:lnTo>
                  <a:pt x="13537" y="8315"/>
                </a:lnTo>
                <a:lnTo>
                  <a:pt x="13587" y="8278"/>
                </a:lnTo>
                <a:lnTo>
                  <a:pt x="13664" y="8248"/>
                </a:lnTo>
                <a:lnTo>
                  <a:pt x="13681" y="8218"/>
                </a:lnTo>
                <a:lnTo>
                  <a:pt x="13669" y="8181"/>
                </a:lnTo>
                <a:lnTo>
                  <a:pt x="13674" y="8107"/>
                </a:lnTo>
                <a:lnTo>
                  <a:pt x="13696" y="8057"/>
                </a:lnTo>
                <a:lnTo>
                  <a:pt x="13686" y="8020"/>
                </a:lnTo>
                <a:lnTo>
                  <a:pt x="13691" y="7967"/>
                </a:lnTo>
                <a:lnTo>
                  <a:pt x="13708" y="7967"/>
                </a:lnTo>
                <a:lnTo>
                  <a:pt x="13701" y="7923"/>
                </a:lnTo>
                <a:lnTo>
                  <a:pt x="13718" y="7873"/>
                </a:lnTo>
                <a:lnTo>
                  <a:pt x="13718" y="7843"/>
                </a:lnTo>
                <a:lnTo>
                  <a:pt x="13740" y="7820"/>
                </a:lnTo>
                <a:lnTo>
                  <a:pt x="13728" y="7806"/>
                </a:lnTo>
                <a:lnTo>
                  <a:pt x="13728" y="7769"/>
                </a:lnTo>
                <a:lnTo>
                  <a:pt x="13745" y="7725"/>
                </a:lnTo>
                <a:lnTo>
                  <a:pt x="13773" y="7702"/>
                </a:lnTo>
                <a:lnTo>
                  <a:pt x="13783" y="7709"/>
                </a:lnTo>
                <a:lnTo>
                  <a:pt x="13790" y="7702"/>
                </a:lnTo>
                <a:lnTo>
                  <a:pt x="13805" y="7645"/>
                </a:lnTo>
                <a:lnTo>
                  <a:pt x="13832" y="7599"/>
                </a:lnTo>
                <a:lnTo>
                  <a:pt x="13849" y="7592"/>
                </a:lnTo>
                <a:lnTo>
                  <a:pt x="13860" y="7571"/>
                </a:lnTo>
                <a:lnTo>
                  <a:pt x="13882" y="7475"/>
                </a:lnTo>
                <a:lnTo>
                  <a:pt x="13899" y="7445"/>
                </a:lnTo>
                <a:lnTo>
                  <a:pt x="13904" y="7408"/>
                </a:lnTo>
                <a:lnTo>
                  <a:pt x="13899" y="7350"/>
                </a:lnTo>
                <a:lnTo>
                  <a:pt x="13882" y="7297"/>
                </a:lnTo>
                <a:lnTo>
                  <a:pt x="13860" y="7224"/>
                </a:lnTo>
                <a:lnTo>
                  <a:pt x="13849" y="7166"/>
                </a:lnTo>
                <a:lnTo>
                  <a:pt x="13865" y="7143"/>
                </a:lnTo>
                <a:lnTo>
                  <a:pt x="13872" y="7136"/>
                </a:lnTo>
                <a:lnTo>
                  <a:pt x="13865" y="7093"/>
                </a:lnTo>
                <a:lnTo>
                  <a:pt x="13887" y="7040"/>
                </a:lnTo>
                <a:lnTo>
                  <a:pt x="13899" y="7026"/>
                </a:lnTo>
                <a:lnTo>
                  <a:pt x="13899" y="5493"/>
                </a:lnTo>
                <a:lnTo>
                  <a:pt x="13887" y="5472"/>
                </a:lnTo>
                <a:lnTo>
                  <a:pt x="13872" y="5406"/>
                </a:lnTo>
                <a:lnTo>
                  <a:pt x="13855" y="5309"/>
                </a:lnTo>
                <a:lnTo>
                  <a:pt x="13837" y="5258"/>
                </a:lnTo>
                <a:lnTo>
                  <a:pt x="13827" y="5242"/>
                </a:lnTo>
                <a:lnTo>
                  <a:pt x="13810" y="5215"/>
                </a:lnTo>
                <a:lnTo>
                  <a:pt x="13795" y="5155"/>
                </a:lnTo>
                <a:lnTo>
                  <a:pt x="13790" y="5067"/>
                </a:lnTo>
                <a:lnTo>
                  <a:pt x="13790" y="4994"/>
                </a:lnTo>
                <a:lnTo>
                  <a:pt x="12813" y="4985"/>
                </a:lnTo>
                <a:close/>
                <a:moveTo>
                  <a:pt x="16810" y="5169"/>
                </a:moveTo>
                <a:lnTo>
                  <a:pt x="16641" y="5302"/>
                </a:lnTo>
                <a:lnTo>
                  <a:pt x="16582" y="5332"/>
                </a:lnTo>
                <a:lnTo>
                  <a:pt x="16582" y="6149"/>
                </a:lnTo>
                <a:lnTo>
                  <a:pt x="16582" y="6186"/>
                </a:lnTo>
                <a:lnTo>
                  <a:pt x="16582" y="6230"/>
                </a:lnTo>
                <a:lnTo>
                  <a:pt x="16582" y="6260"/>
                </a:lnTo>
                <a:lnTo>
                  <a:pt x="16582" y="6782"/>
                </a:lnTo>
                <a:lnTo>
                  <a:pt x="16974" y="6782"/>
                </a:lnTo>
                <a:lnTo>
                  <a:pt x="17499" y="6782"/>
                </a:lnTo>
                <a:lnTo>
                  <a:pt x="18322" y="6782"/>
                </a:lnTo>
                <a:lnTo>
                  <a:pt x="18337" y="6745"/>
                </a:lnTo>
                <a:lnTo>
                  <a:pt x="18365" y="6715"/>
                </a:lnTo>
                <a:lnTo>
                  <a:pt x="18387" y="6701"/>
                </a:lnTo>
                <a:lnTo>
                  <a:pt x="18441" y="6701"/>
                </a:lnTo>
                <a:lnTo>
                  <a:pt x="18464" y="6715"/>
                </a:lnTo>
                <a:lnTo>
                  <a:pt x="18501" y="6688"/>
                </a:lnTo>
                <a:lnTo>
                  <a:pt x="18551" y="6671"/>
                </a:lnTo>
                <a:lnTo>
                  <a:pt x="18578" y="6621"/>
                </a:lnTo>
                <a:lnTo>
                  <a:pt x="18583" y="6621"/>
                </a:lnTo>
                <a:lnTo>
                  <a:pt x="18600" y="6598"/>
                </a:lnTo>
                <a:lnTo>
                  <a:pt x="18649" y="6554"/>
                </a:lnTo>
                <a:lnTo>
                  <a:pt x="18687" y="6524"/>
                </a:lnTo>
                <a:lnTo>
                  <a:pt x="18622" y="6400"/>
                </a:lnTo>
                <a:lnTo>
                  <a:pt x="18595" y="6384"/>
                </a:lnTo>
                <a:lnTo>
                  <a:pt x="18568" y="6303"/>
                </a:lnTo>
                <a:lnTo>
                  <a:pt x="18540" y="6273"/>
                </a:lnTo>
                <a:lnTo>
                  <a:pt x="18528" y="6253"/>
                </a:lnTo>
                <a:lnTo>
                  <a:pt x="18528" y="6179"/>
                </a:lnTo>
                <a:lnTo>
                  <a:pt x="18528" y="6142"/>
                </a:lnTo>
                <a:lnTo>
                  <a:pt x="18540" y="6098"/>
                </a:lnTo>
                <a:lnTo>
                  <a:pt x="18568" y="6075"/>
                </a:lnTo>
                <a:lnTo>
                  <a:pt x="18573" y="6052"/>
                </a:lnTo>
                <a:lnTo>
                  <a:pt x="18556" y="5988"/>
                </a:lnTo>
                <a:lnTo>
                  <a:pt x="18556" y="5958"/>
                </a:lnTo>
                <a:lnTo>
                  <a:pt x="18600" y="5914"/>
                </a:lnTo>
                <a:lnTo>
                  <a:pt x="18637" y="5848"/>
                </a:lnTo>
                <a:lnTo>
                  <a:pt x="18665" y="5774"/>
                </a:lnTo>
                <a:lnTo>
                  <a:pt x="18682" y="5744"/>
                </a:lnTo>
                <a:lnTo>
                  <a:pt x="18699" y="5721"/>
                </a:lnTo>
                <a:lnTo>
                  <a:pt x="18704" y="5714"/>
                </a:lnTo>
                <a:lnTo>
                  <a:pt x="18632" y="5677"/>
                </a:lnTo>
                <a:lnTo>
                  <a:pt x="18617" y="5657"/>
                </a:lnTo>
                <a:lnTo>
                  <a:pt x="18595" y="5611"/>
                </a:lnTo>
                <a:lnTo>
                  <a:pt x="18583" y="5574"/>
                </a:lnTo>
                <a:lnTo>
                  <a:pt x="18578" y="5530"/>
                </a:lnTo>
                <a:lnTo>
                  <a:pt x="18578" y="5486"/>
                </a:lnTo>
                <a:lnTo>
                  <a:pt x="18578" y="5463"/>
                </a:lnTo>
                <a:lnTo>
                  <a:pt x="18568" y="5449"/>
                </a:lnTo>
                <a:lnTo>
                  <a:pt x="18568" y="5426"/>
                </a:lnTo>
                <a:lnTo>
                  <a:pt x="18518" y="5399"/>
                </a:lnTo>
                <a:lnTo>
                  <a:pt x="18501" y="5353"/>
                </a:lnTo>
                <a:lnTo>
                  <a:pt x="18486" y="5332"/>
                </a:lnTo>
                <a:lnTo>
                  <a:pt x="16810" y="5332"/>
                </a:lnTo>
                <a:lnTo>
                  <a:pt x="16810" y="5169"/>
                </a:lnTo>
                <a:close/>
                <a:moveTo>
                  <a:pt x="19222" y="5295"/>
                </a:moveTo>
                <a:lnTo>
                  <a:pt x="19200" y="5767"/>
                </a:lnTo>
                <a:lnTo>
                  <a:pt x="19232" y="5841"/>
                </a:lnTo>
                <a:lnTo>
                  <a:pt x="19145" y="5914"/>
                </a:lnTo>
                <a:lnTo>
                  <a:pt x="19151" y="5921"/>
                </a:lnTo>
                <a:lnTo>
                  <a:pt x="19299" y="5818"/>
                </a:lnTo>
                <a:lnTo>
                  <a:pt x="19359" y="5795"/>
                </a:lnTo>
                <a:lnTo>
                  <a:pt x="19401" y="5737"/>
                </a:lnTo>
                <a:lnTo>
                  <a:pt x="19440" y="5758"/>
                </a:lnTo>
                <a:lnTo>
                  <a:pt x="19572" y="5751"/>
                </a:lnTo>
                <a:lnTo>
                  <a:pt x="19614" y="5721"/>
                </a:lnTo>
                <a:lnTo>
                  <a:pt x="19653" y="5737"/>
                </a:lnTo>
                <a:lnTo>
                  <a:pt x="19718" y="5714"/>
                </a:lnTo>
                <a:lnTo>
                  <a:pt x="19778" y="5707"/>
                </a:lnTo>
                <a:lnTo>
                  <a:pt x="19790" y="5707"/>
                </a:lnTo>
                <a:lnTo>
                  <a:pt x="19795" y="5693"/>
                </a:lnTo>
                <a:lnTo>
                  <a:pt x="19800" y="5677"/>
                </a:lnTo>
                <a:lnTo>
                  <a:pt x="19805" y="5620"/>
                </a:lnTo>
                <a:lnTo>
                  <a:pt x="19800" y="5316"/>
                </a:lnTo>
                <a:lnTo>
                  <a:pt x="19495" y="5309"/>
                </a:lnTo>
                <a:lnTo>
                  <a:pt x="19490" y="5325"/>
                </a:lnTo>
                <a:lnTo>
                  <a:pt x="19423" y="5332"/>
                </a:lnTo>
                <a:lnTo>
                  <a:pt x="19423" y="5309"/>
                </a:lnTo>
                <a:lnTo>
                  <a:pt x="19222" y="5295"/>
                </a:lnTo>
                <a:close/>
                <a:moveTo>
                  <a:pt x="19855" y="5325"/>
                </a:moveTo>
                <a:lnTo>
                  <a:pt x="19860" y="5620"/>
                </a:lnTo>
                <a:lnTo>
                  <a:pt x="19855" y="5707"/>
                </a:lnTo>
                <a:lnTo>
                  <a:pt x="19919" y="5684"/>
                </a:lnTo>
                <a:lnTo>
                  <a:pt x="19936" y="5657"/>
                </a:lnTo>
                <a:lnTo>
                  <a:pt x="19941" y="5530"/>
                </a:lnTo>
                <a:lnTo>
                  <a:pt x="19964" y="5493"/>
                </a:lnTo>
                <a:lnTo>
                  <a:pt x="19947" y="5376"/>
                </a:lnTo>
                <a:lnTo>
                  <a:pt x="19964" y="5383"/>
                </a:lnTo>
                <a:lnTo>
                  <a:pt x="19959" y="5325"/>
                </a:lnTo>
                <a:lnTo>
                  <a:pt x="19855" y="5325"/>
                </a:lnTo>
                <a:close/>
                <a:moveTo>
                  <a:pt x="186" y="5332"/>
                </a:moveTo>
                <a:lnTo>
                  <a:pt x="186" y="5376"/>
                </a:lnTo>
                <a:lnTo>
                  <a:pt x="174" y="5436"/>
                </a:lnTo>
                <a:lnTo>
                  <a:pt x="201" y="5479"/>
                </a:lnTo>
                <a:lnTo>
                  <a:pt x="218" y="5537"/>
                </a:lnTo>
                <a:lnTo>
                  <a:pt x="235" y="5657"/>
                </a:lnTo>
                <a:lnTo>
                  <a:pt x="235" y="5714"/>
                </a:lnTo>
                <a:lnTo>
                  <a:pt x="208" y="5868"/>
                </a:lnTo>
                <a:lnTo>
                  <a:pt x="213" y="5995"/>
                </a:lnTo>
                <a:lnTo>
                  <a:pt x="191" y="6089"/>
                </a:lnTo>
                <a:lnTo>
                  <a:pt x="208" y="6098"/>
                </a:lnTo>
                <a:lnTo>
                  <a:pt x="181" y="6156"/>
                </a:lnTo>
                <a:lnTo>
                  <a:pt x="174" y="6223"/>
                </a:lnTo>
                <a:lnTo>
                  <a:pt x="147" y="6209"/>
                </a:lnTo>
                <a:lnTo>
                  <a:pt x="141" y="6253"/>
                </a:lnTo>
                <a:lnTo>
                  <a:pt x="126" y="6319"/>
                </a:lnTo>
                <a:lnTo>
                  <a:pt x="126" y="6384"/>
                </a:lnTo>
                <a:lnTo>
                  <a:pt x="136" y="6451"/>
                </a:lnTo>
                <a:lnTo>
                  <a:pt x="213" y="6547"/>
                </a:lnTo>
                <a:lnTo>
                  <a:pt x="300" y="6708"/>
                </a:lnTo>
                <a:lnTo>
                  <a:pt x="322" y="6768"/>
                </a:lnTo>
                <a:lnTo>
                  <a:pt x="344" y="6879"/>
                </a:lnTo>
                <a:lnTo>
                  <a:pt x="344" y="6959"/>
                </a:lnTo>
                <a:lnTo>
                  <a:pt x="332" y="7047"/>
                </a:lnTo>
                <a:lnTo>
                  <a:pt x="365" y="7217"/>
                </a:lnTo>
                <a:lnTo>
                  <a:pt x="372" y="7334"/>
                </a:lnTo>
                <a:lnTo>
                  <a:pt x="469" y="7475"/>
                </a:lnTo>
                <a:lnTo>
                  <a:pt x="518" y="7562"/>
                </a:lnTo>
                <a:lnTo>
                  <a:pt x="590" y="7622"/>
                </a:lnTo>
                <a:lnTo>
                  <a:pt x="617" y="7709"/>
                </a:lnTo>
                <a:lnTo>
                  <a:pt x="638" y="7732"/>
                </a:lnTo>
                <a:lnTo>
                  <a:pt x="672" y="7799"/>
                </a:lnTo>
                <a:lnTo>
                  <a:pt x="682" y="7843"/>
                </a:lnTo>
                <a:lnTo>
                  <a:pt x="649" y="7866"/>
                </a:lnTo>
                <a:lnTo>
                  <a:pt x="672" y="7887"/>
                </a:lnTo>
                <a:lnTo>
                  <a:pt x="719" y="7939"/>
                </a:lnTo>
                <a:lnTo>
                  <a:pt x="741" y="7960"/>
                </a:lnTo>
                <a:lnTo>
                  <a:pt x="774" y="7983"/>
                </a:lnTo>
                <a:lnTo>
                  <a:pt x="774" y="7967"/>
                </a:lnTo>
                <a:lnTo>
                  <a:pt x="781" y="7843"/>
                </a:lnTo>
                <a:lnTo>
                  <a:pt x="835" y="7806"/>
                </a:lnTo>
                <a:lnTo>
                  <a:pt x="873" y="7813"/>
                </a:lnTo>
                <a:lnTo>
                  <a:pt x="922" y="7857"/>
                </a:lnTo>
                <a:lnTo>
                  <a:pt x="965" y="7820"/>
                </a:lnTo>
                <a:lnTo>
                  <a:pt x="999" y="7820"/>
                </a:lnTo>
                <a:lnTo>
                  <a:pt x="1019" y="7843"/>
                </a:lnTo>
                <a:lnTo>
                  <a:pt x="1031" y="7850"/>
                </a:lnTo>
                <a:lnTo>
                  <a:pt x="1081" y="7843"/>
                </a:lnTo>
                <a:lnTo>
                  <a:pt x="1101" y="7850"/>
                </a:lnTo>
                <a:lnTo>
                  <a:pt x="1128" y="7843"/>
                </a:lnTo>
                <a:lnTo>
                  <a:pt x="1173" y="7866"/>
                </a:lnTo>
                <a:lnTo>
                  <a:pt x="1168" y="7939"/>
                </a:lnTo>
                <a:lnTo>
                  <a:pt x="1145" y="7939"/>
                </a:lnTo>
                <a:lnTo>
                  <a:pt x="1123" y="7930"/>
                </a:lnTo>
                <a:lnTo>
                  <a:pt x="1096" y="7953"/>
                </a:lnTo>
                <a:lnTo>
                  <a:pt x="949" y="7939"/>
                </a:lnTo>
                <a:lnTo>
                  <a:pt x="910" y="7946"/>
                </a:lnTo>
                <a:lnTo>
                  <a:pt x="873" y="7967"/>
                </a:lnTo>
                <a:lnTo>
                  <a:pt x="883" y="7983"/>
                </a:lnTo>
                <a:lnTo>
                  <a:pt x="900" y="8050"/>
                </a:lnTo>
                <a:lnTo>
                  <a:pt x="927" y="8094"/>
                </a:lnTo>
                <a:lnTo>
                  <a:pt x="949" y="8160"/>
                </a:lnTo>
                <a:lnTo>
                  <a:pt x="965" y="8204"/>
                </a:lnTo>
                <a:lnTo>
                  <a:pt x="972" y="8225"/>
                </a:lnTo>
                <a:lnTo>
                  <a:pt x="1009" y="8315"/>
                </a:lnTo>
                <a:lnTo>
                  <a:pt x="927" y="8298"/>
                </a:lnTo>
                <a:lnTo>
                  <a:pt x="900" y="8278"/>
                </a:lnTo>
                <a:lnTo>
                  <a:pt x="883" y="8241"/>
                </a:lnTo>
                <a:lnTo>
                  <a:pt x="851" y="8218"/>
                </a:lnTo>
                <a:lnTo>
                  <a:pt x="823" y="8174"/>
                </a:lnTo>
                <a:lnTo>
                  <a:pt x="823" y="8218"/>
                </a:lnTo>
                <a:lnTo>
                  <a:pt x="863" y="8328"/>
                </a:lnTo>
                <a:lnTo>
                  <a:pt x="863" y="8425"/>
                </a:lnTo>
                <a:lnTo>
                  <a:pt x="938" y="8542"/>
                </a:lnTo>
                <a:lnTo>
                  <a:pt x="1047" y="8579"/>
                </a:lnTo>
                <a:lnTo>
                  <a:pt x="1086" y="8660"/>
                </a:lnTo>
                <a:lnTo>
                  <a:pt x="1091" y="8690"/>
                </a:lnTo>
                <a:lnTo>
                  <a:pt x="1091" y="8750"/>
                </a:lnTo>
                <a:lnTo>
                  <a:pt x="1069" y="8807"/>
                </a:lnTo>
                <a:lnTo>
                  <a:pt x="1041" y="8851"/>
                </a:lnTo>
                <a:lnTo>
                  <a:pt x="1047" y="8924"/>
                </a:lnTo>
                <a:lnTo>
                  <a:pt x="1059" y="8970"/>
                </a:lnTo>
                <a:lnTo>
                  <a:pt x="1128" y="9081"/>
                </a:lnTo>
                <a:lnTo>
                  <a:pt x="1210" y="9228"/>
                </a:lnTo>
                <a:lnTo>
                  <a:pt x="1222" y="9265"/>
                </a:lnTo>
                <a:lnTo>
                  <a:pt x="1255" y="9316"/>
                </a:lnTo>
                <a:lnTo>
                  <a:pt x="1277" y="9375"/>
                </a:lnTo>
                <a:lnTo>
                  <a:pt x="1331" y="9419"/>
                </a:lnTo>
                <a:lnTo>
                  <a:pt x="1369" y="9493"/>
                </a:lnTo>
                <a:lnTo>
                  <a:pt x="1418" y="9530"/>
                </a:lnTo>
                <a:lnTo>
                  <a:pt x="1440" y="9587"/>
                </a:lnTo>
                <a:lnTo>
                  <a:pt x="1435" y="9647"/>
                </a:lnTo>
                <a:lnTo>
                  <a:pt x="1435" y="9661"/>
                </a:lnTo>
                <a:lnTo>
                  <a:pt x="1490" y="9691"/>
                </a:lnTo>
                <a:lnTo>
                  <a:pt x="1510" y="9728"/>
                </a:lnTo>
                <a:lnTo>
                  <a:pt x="1527" y="9764"/>
                </a:lnTo>
                <a:lnTo>
                  <a:pt x="1517" y="9845"/>
                </a:lnTo>
                <a:lnTo>
                  <a:pt x="1527" y="9935"/>
                </a:lnTo>
                <a:lnTo>
                  <a:pt x="1522" y="9972"/>
                </a:lnTo>
                <a:lnTo>
                  <a:pt x="1527" y="10022"/>
                </a:lnTo>
                <a:lnTo>
                  <a:pt x="1522" y="10052"/>
                </a:lnTo>
                <a:lnTo>
                  <a:pt x="1544" y="10075"/>
                </a:lnTo>
                <a:lnTo>
                  <a:pt x="1572" y="10112"/>
                </a:lnTo>
                <a:lnTo>
                  <a:pt x="1587" y="10112"/>
                </a:lnTo>
                <a:lnTo>
                  <a:pt x="1669" y="10103"/>
                </a:lnTo>
                <a:lnTo>
                  <a:pt x="1723" y="10112"/>
                </a:lnTo>
                <a:lnTo>
                  <a:pt x="1795" y="10140"/>
                </a:lnTo>
                <a:lnTo>
                  <a:pt x="1844" y="10149"/>
                </a:lnTo>
                <a:lnTo>
                  <a:pt x="1887" y="10133"/>
                </a:lnTo>
                <a:lnTo>
                  <a:pt x="1969" y="10192"/>
                </a:lnTo>
                <a:lnTo>
                  <a:pt x="2035" y="10250"/>
                </a:lnTo>
                <a:lnTo>
                  <a:pt x="2045" y="10310"/>
                </a:lnTo>
                <a:lnTo>
                  <a:pt x="2068" y="10333"/>
                </a:lnTo>
                <a:lnTo>
                  <a:pt x="2177" y="10377"/>
                </a:lnTo>
                <a:lnTo>
                  <a:pt x="2264" y="10370"/>
                </a:lnTo>
                <a:lnTo>
                  <a:pt x="2313" y="10390"/>
                </a:lnTo>
                <a:lnTo>
                  <a:pt x="2368" y="10508"/>
                </a:lnTo>
                <a:lnTo>
                  <a:pt x="2363" y="10561"/>
                </a:lnTo>
                <a:lnTo>
                  <a:pt x="2373" y="10538"/>
                </a:lnTo>
                <a:lnTo>
                  <a:pt x="2438" y="10545"/>
                </a:lnTo>
                <a:lnTo>
                  <a:pt x="2477" y="10574"/>
                </a:lnTo>
                <a:lnTo>
                  <a:pt x="2519" y="10634"/>
                </a:lnTo>
                <a:lnTo>
                  <a:pt x="2581" y="10678"/>
                </a:lnTo>
                <a:lnTo>
                  <a:pt x="2710" y="10839"/>
                </a:lnTo>
                <a:lnTo>
                  <a:pt x="2772" y="10966"/>
                </a:lnTo>
                <a:lnTo>
                  <a:pt x="2787" y="11060"/>
                </a:lnTo>
                <a:lnTo>
                  <a:pt x="2792" y="11113"/>
                </a:lnTo>
                <a:lnTo>
                  <a:pt x="2787" y="11150"/>
                </a:lnTo>
                <a:lnTo>
                  <a:pt x="2792" y="11187"/>
                </a:lnTo>
                <a:lnTo>
                  <a:pt x="2799" y="11180"/>
                </a:lnTo>
                <a:lnTo>
                  <a:pt x="2836" y="11230"/>
                </a:lnTo>
                <a:lnTo>
                  <a:pt x="2841" y="11274"/>
                </a:lnTo>
                <a:lnTo>
                  <a:pt x="3699" y="11171"/>
                </a:lnTo>
                <a:lnTo>
                  <a:pt x="3714" y="11164"/>
                </a:lnTo>
                <a:lnTo>
                  <a:pt x="3759" y="11157"/>
                </a:lnTo>
                <a:lnTo>
                  <a:pt x="3774" y="11150"/>
                </a:lnTo>
                <a:lnTo>
                  <a:pt x="3781" y="11120"/>
                </a:lnTo>
                <a:lnTo>
                  <a:pt x="3786" y="11090"/>
                </a:lnTo>
                <a:lnTo>
                  <a:pt x="3781" y="11060"/>
                </a:lnTo>
                <a:lnTo>
                  <a:pt x="3764" y="11046"/>
                </a:lnTo>
                <a:lnTo>
                  <a:pt x="3726" y="11023"/>
                </a:lnTo>
                <a:lnTo>
                  <a:pt x="3699" y="10936"/>
                </a:lnTo>
                <a:lnTo>
                  <a:pt x="3692" y="10832"/>
                </a:lnTo>
                <a:lnTo>
                  <a:pt x="3704" y="10752"/>
                </a:lnTo>
                <a:lnTo>
                  <a:pt x="3731" y="10745"/>
                </a:lnTo>
                <a:lnTo>
                  <a:pt x="3741" y="10729"/>
                </a:lnTo>
                <a:lnTo>
                  <a:pt x="3759" y="10692"/>
                </a:lnTo>
                <a:lnTo>
                  <a:pt x="3769" y="10655"/>
                </a:lnTo>
                <a:lnTo>
                  <a:pt x="3774" y="10611"/>
                </a:lnTo>
                <a:lnTo>
                  <a:pt x="3774" y="10561"/>
                </a:lnTo>
                <a:lnTo>
                  <a:pt x="3769" y="10480"/>
                </a:lnTo>
                <a:lnTo>
                  <a:pt x="3813" y="10377"/>
                </a:lnTo>
                <a:lnTo>
                  <a:pt x="3845" y="10317"/>
                </a:lnTo>
                <a:lnTo>
                  <a:pt x="3910" y="10243"/>
                </a:lnTo>
                <a:lnTo>
                  <a:pt x="3851" y="10192"/>
                </a:lnTo>
                <a:lnTo>
                  <a:pt x="3823" y="10149"/>
                </a:lnTo>
                <a:lnTo>
                  <a:pt x="3818" y="10112"/>
                </a:lnTo>
                <a:lnTo>
                  <a:pt x="3813" y="10089"/>
                </a:lnTo>
                <a:lnTo>
                  <a:pt x="3759" y="9965"/>
                </a:lnTo>
                <a:lnTo>
                  <a:pt x="3731" y="9882"/>
                </a:lnTo>
                <a:lnTo>
                  <a:pt x="3731" y="9838"/>
                </a:lnTo>
                <a:lnTo>
                  <a:pt x="2422" y="8160"/>
                </a:lnTo>
                <a:lnTo>
                  <a:pt x="1708" y="7304"/>
                </a:lnTo>
                <a:lnTo>
                  <a:pt x="1708" y="5332"/>
                </a:lnTo>
                <a:lnTo>
                  <a:pt x="186" y="5332"/>
                </a:lnTo>
                <a:close/>
                <a:moveTo>
                  <a:pt x="1763" y="5332"/>
                </a:moveTo>
                <a:lnTo>
                  <a:pt x="1763" y="7277"/>
                </a:lnTo>
                <a:lnTo>
                  <a:pt x="3010" y="8800"/>
                </a:lnTo>
                <a:lnTo>
                  <a:pt x="3736" y="9744"/>
                </a:lnTo>
                <a:lnTo>
                  <a:pt x="3741" y="9603"/>
                </a:lnTo>
                <a:lnTo>
                  <a:pt x="3719" y="9530"/>
                </a:lnTo>
                <a:lnTo>
                  <a:pt x="3714" y="9477"/>
                </a:lnTo>
                <a:lnTo>
                  <a:pt x="3719" y="9426"/>
                </a:lnTo>
                <a:lnTo>
                  <a:pt x="3719" y="9403"/>
                </a:lnTo>
                <a:lnTo>
                  <a:pt x="3709" y="9366"/>
                </a:lnTo>
                <a:lnTo>
                  <a:pt x="3704" y="9256"/>
                </a:lnTo>
                <a:lnTo>
                  <a:pt x="3687" y="9219"/>
                </a:lnTo>
                <a:lnTo>
                  <a:pt x="3682" y="9191"/>
                </a:lnTo>
                <a:lnTo>
                  <a:pt x="3699" y="9125"/>
                </a:lnTo>
                <a:lnTo>
                  <a:pt x="3726" y="9088"/>
                </a:lnTo>
                <a:lnTo>
                  <a:pt x="3764" y="9072"/>
                </a:lnTo>
                <a:lnTo>
                  <a:pt x="3796" y="9065"/>
                </a:lnTo>
                <a:lnTo>
                  <a:pt x="3851" y="9072"/>
                </a:lnTo>
                <a:lnTo>
                  <a:pt x="3883" y="9095"/>
                </a:lnTo>
                <a:lnTo>
                  <a:pt x="3900" y="9132"/>
                </a:lnTo>
                <a:lnTo>
                  <a:pt x="3910" y="9138"/>
                </a:lnTo>
                <a:lnTo>
                  <a:pt x="3922" y="9132"/>
                </a:lnTo>
                <a:lnTo>
                  <a:pt x="3944" y="9058"/>
                </a:lnTo>
                <a:lnTo>
                  <a:pt x="3944" y="8565"/>
                </a:lnTo>
                <a:lnTo>
                  <a:pt x="3944" y="7488"/>
                </a:lnTo>
                <a:lnTo>
                  <a:pt x="3944" y="5332"/>
                </a:lnTo>
                <a:lnTo>
                  <a:pt x="2886" y="5332"/>
                </a:lnTo>
                <a:lnTo>
                  <a:pt x="2853" y="5332"/>
                </a:lnTo>
                <a:lnTo>
                  <a:pt x="2831" y="5332"/>
                </a:lnTo>
                <a:lnTo>
                  <a:pt x="2083" y="5332"/>
                </a:lnTo>
                <a:lnTo>
                  <a:pt x="1763" y="5332"/>
                </a:lnTo>
                <a:close/>
                <a:moveTo>
                  <a:pt x="3999" y="5332"/>
                </a:moveTo>
                <a:lnTo>
                  <a:pt x="3999" y="8529"/>
                </a:lnTo>
                <a:lnTo>
                  <a:pt x="4914" y="8536"/>
                </a:lnTo>
                <a:lnTo>
                  <a:pt x="5819" y="8536"/>
                </a:lnTo>
                <a:lnTo>
                  <a:pt x="5819" y="7268"/>
                </a:lnTo>
                <a:lnTo>
                  <a:pt x="5819" y="6009"/>
                </a:lnTo>
                <a:lnTo>
                  <a:pt x="5068" y="6009"/>
                </a:lnTo>
                <a:lnTo>
                  <a:pt x="5068" y="5332"/>
                </a:lnTo>
                <a:lnTo>
                  <a:pt x="3999" y="5332"/>
                </a:lnTo>
                <a:close/>
                <a:moveTo>
                  <a:pt x="16527" y="5353"/>
                </a:moveTo>
                <a:lnTo>
                  <a:pt x="16435" y="5406"/>
                </a:lnTo>
                <a:lnTo>
                  <a:pt x="16304" y="5486"/>
                </a:lnTo>
                <a:lnTo>
                  <a:pt x="16222" y="5553"/>
                </a:lnTo>
                <a:lnTo>
                  <a:pt x="16156" y="5634"/>
                </a:lnTo>
                <a:lnTo>
                  <a:pt x="16108" y="5663"/>
                </a:lnTo>
                <a:lnTo>
                  <a:pt x="16069" y="5670"/>
                </a:lnTo>
                <a:lnTo>
                  <a:pt x="16009" y="5670"/>
                </a:lnTo>
                <a:lnTo>
                  <a:pt x="15960" y="5677"/>
                </a:lnTo>
                <a:lnTo>
                  <a:pt x="15868" y="5714"/>
                </a:lnTo>
                <a:lnTo>
                  <a:pt x="15845" y="5737"/>
                </a:lnTo>
                <a:lnTo>
                  <a:pt x="15818" y="5744"/>
                </a:lnTo>
                <a:lnTo>
                  <a:pt x="15791" y="5730"/>
                </a:lnTo>
                <a:lnTo>
                  <a:pt x="15759" y="5700"/>
                </a:lnTo>
                <a:lnTo>
                  <a:pt x="15753" y="5707"/>
                </a:lnTo>
                <a:lnTo>
                  <a:pt x="15714" y="5693"/>
                </a:lnTo>
                <a:lnTo>
                  <a:pt x="15699" y="5693"/>
                </a:lnTo>
                <a:lnTo>
                  <a:pt x="15665" y="5707"/>
                </a:lnTo>
                <a:lnTo>
                  <a:pt x="15637" y="5714"/>
                </a:lnTo>
                <a:lnTo>
                  <a:pt x="15540" y="5677"/>
                </a:lnTo>
                <a:lnTo>
                  <a:pt x="15610" y="5627"/>
                </a:lnTo>
                <a:lnTo>
                  <a:pt x="15600" y="5620"/>
                </a:lnTo>
                <a:lnTo>
                  <a:pt x="15583" y="5597"/>
                </a:lnTo>
                <a:lnTo>
                  <a:pt x="15518" y="5553"/>
                </a:lnTo>
                <a:lnTo>
                  <a:pt x="15501" y="5537"/>
                </a:lnTo>
                <a:lnTo>
                  <a:pt x="15486" y="5523"/>
                </a:lnTo>
                <a:lnTo>
                  <a:pt x="15441" y="5516"/>
                </a:lnTo>
                <a:lnTo>
                  <a:pt x="15441" y="5509"/>
                </a:lnTo>
                <a:lnTo>
                  <a:pt x="15153" y="5523"/>
                </a:lnTo>
                <a:lnTo>
                  <a:pt x="14978" y="5537"/>
                </a:lnTo>
                <a:lnTo>
                  <a:pt x="14968" y="7173"/>
                </a:lnTo>
                <a:lnTo>
                  <a:pt x="14995" y="7166"/>
                </a:lnTo>
                <a:lnTo>
                  <a:pt x="15017" y="7194"/>
                </a:lnTo>
                <a:lnTo>
                  <a:pt x="15027" y="7194"/>
                </a:lnTo>
                <a:lnTo>
                  <a:pt x="15060" y="7187"/>
                </a:lnTo>
                <a:lnTo>
                  <a:pt x="15104" y="7203"/>
                </a:lnTo>
                <a:lnTo>
                  <a:pt x="15136" y="7240"/>
                </a:lnTo>
                <a:lnTo>
                  <a:pt x="15164" y="7284"/>
                </a:lnTo>
                <a:lnTo>
                  <a:pt x="15186" y="7357"/>
                </a:lnTo>
                <a:lnTo>
                  <a:pt x="15218" y="7387"/>
                </a:lnTo>
                <a:lnTo>
                  <a:pt x="15278" y="7401"/>
                </a:lnTo>
                <a:lnTo>
                  <a:pt x="15332" y="7438"/>
                </a:lnTo>
                <a:lnTo>
                  <a:pt x="15365" y="7475"/>
                </a:lnTo>
                <a:lnTo>
                  <a:pt x="15387" y="7461"/>
                </a:lnTo>
                <a:lnTo>
                  <a:pt x="15426" y="7445"/>
                </a:lnTo>
                <a:lnTo>
                  <a:pt x="15469" y="7468"/>
                </a:lnTo>
                <a:lnTo>
                  <a:pt x="15496" y="7498"/>
                </a:lnTo>
                <a:lnTo>
                  <a:pt x="15540" y="7488"/>
                </a:lnTo>
                <a:lnTo>
                  <a:pt x="15622" y="7438"/>
                </a:lnTo>
                <a:lnTo>
                  <a:pt x="15687" y="7445"/>
                </a:lnTo>
                <a:lnTo>
                  <a:pt x="15709" y="7511"/>
                </a:lnTo>
                <a:lnTo>
                  <a:pt x="15736" y="7562"/>
                </a:lnTo>
                <a:lnTo>
                  <a:pt x="15781" y="7615"/>
                </a:lnTo>
                <a:lnTo>
                  <a:pt x="15818" y="7629"/>
                </a:lnTo>
                <a:lnTo>
                  <a:pt x="15845" y="7622"/>
                </a:lnTo>
                <a:lnTo>
                  <a:pt x="15856" y="7608"/>
                </a:lnTo>
                <a:lnTo>
                  <a:pt x="15868" y="7555"/>
                </a:lnTo>
                <a:lnTo>
                  <a:pt x="15890" y="7518"/>
                </a:lnTo>
                <a:lnTo>
                  <a:pt x="15905" y="7511"/>
                </a:lnTo>
                <a:lnTo>
                  <a:pt x="15905" y="7475"/>
                </a:lnTo>
                <a:lnTo>
                  <a:pt x="15895" y="7438"/>
                </a:lnTo>
                <a:lnTo>
                  <a:pt x="15917" y="7378"/>
                </a:lnTo>
                <a:lnTo>
                  <a:pt x="15955" y="7284"/>
                </a:lnTo>
                <a:lnTo>
                  <a:pt x="15999" y="7240"/>
                </a:lnTo>
                <a:lnTo>
                  <a:pt x="16036" y="7268"/>
                </a:lnTo>
                <a:lnTo>
                  <a:pt x="16053" y="7297"/>
                </a:lnTo>
                <a:lnTo>
                  <a:pt x="16047" y="7268"/>
                </a:lnTo>
                <a:lnTo>
                  <a:pt x="16047" y="7210"/>
                </a:lnTo>
                <a:lnTo>
                  <a:pt x="16069" y="7194"/>
                </a:lnTo>
                <a:lnTo>
                  <a:pt x="16074" y="7180"/>
                </a:lnTo>
                <a:lnTo>
                  <a:pt x="16091" y="7113"/>
                </a:lnTo>
                <a:lnTo>
                  <a:pt x="16118" y="7076"/>
                </a:lnTo>
                <a:lnTo>
                  <a:pt x="16140" y="7076"/>
                </a:lnTo>
                <a:lnTo>
                  <a:pt x="16151" y="7063"/>
                </a:lnTo>
                <a:lnTo>
                  <a:pt x="16173" y="7019"/>
                </a:lnTo>
                <a:lnTo>
                  <a:pt x="16217" y="6989"/>
                </a:lnTo>
                <a:lnTo>
                  <a:pt x="16237" y="7019"/>
                </a:lnTo>
                <a:lnTo>
                  <a:pt x="16244" y="7019"/>
                </a:lnTo>
                <a:lnTo>
                  <a:pt x="16265" y="7003"/>
                </a:lnTo>
                <a:lnTo>
                  <a:pt x="16309" y="6959"/>
                </a:lnTo>
                <a:lnTo>
                  <a:pt x="16369" y="6892"/>
                </a:lnTo>
                <a:lnTo>
                  <a:pt x="16396" y="6842"/>
                </a:lnTo>
                <a:lnTo>
                  <a:pt x="16396" y="6798"/>
                </a:lnTo>
                <a:lnTo>
                  <a:pt x="16423" y="6688"/>
                </a:lnTo>
                <a:lnTo>
                  <a:pt x="16473" y="6503"/>
                </a:lnTo>
                <a:lnTo>
                  <a:pt x="16500" y="6393"/>
                </a:lnTo>
                <a:lnTo>
                  <a:pt x="16500" y="6340"/>
                </a:lnTo>
                <a:lnTo>
                  <a:pt x="16495" y="6310"/>
                </a:lnTo>
                <a:lnTo>
                  <a:pt x="16473" y="6266"/>
                </a:lnTo>
                <a:lnTo>
                  <a:pt x="16490" y="6209"/>
                </a:lnTo>
                <a:lnTo>
                  <a:pt x="16527" y="6186"/>
                </a:lnTo>
                <a:lnTo>
                  <a:pt x="16527" y="5353"/>
                </a:lnTo>
                <a:close/>
                <a:moveTo>
                  <a:pt x="20504" y="5456"/>
                </a:moveTo>
                <a:lnTo>
                  <a:pt x="20477" y="5479"/>
                </a:lnTo>
                <a:lnTo>
                  <a:pt x="20504" y="5479"/>
                </a:lnTo>
                <a:lnTo>
                  <a:pt x="20504" y="5456"/>
                </a:lnTo>
                <a:close/>
                <a:moveTo>
                  <a:pt x="14182" y="5493"/>
                </a:moveTo>
                <a:lnTo>
                  <a:pt x="14110" y="5553"/>
                </a:lnTo>
                <a:lnTo>
                  <a:pt x="14068" y="5574"/>
                </a:lnTo>
                <a:lnTo>
                  <a:pt x="14035" y="5583"/>
                </a:lnTo>
                <a:lnTo>
                  <a:pt x="13981" y="5574"/>
                </a:lnTo>
                <a:lnTo>
                  <a:pt x="13953" y="5560"/>
                </a:lnTo>
                <a:lnTo>
                  <a:pt x="13953" y="7063"/>
                </a:lnTo>
                <a:lnTo>
                  <a:pt x="13931" y="7093"/>
                </a:lnTo>
                <a:lnTo>
                  <a:pt x="13919" y="7106"/>
                </a:lnTo>
                <a:lnTo>
                  <a:pt x="13926" y="7136"/>
                </a:lnTo>
                <a:lnTo>
                  <a:pt x="13919" y="7180"/>
                </a:lnTo>
                <a:lnTo>
                  <a:pt x="13909" y="7194"/>
                </a:lnTo>
                <a:lnTo>
                  <a:pt x="13914" y="7210"/>
                </a:lnTo>
                <a:lnTo>
                  <a:pt x="13936" y="7268"/>
                </a:lnTo>
                <a:lnTo>
                  <a:pt x="13953" y="7334"/>
                </a:lnTo>
                <a:lnTo>
                  <a:pt x="13959" y="7415"/>
                </a:lnTo>
                <a:lnTo>
                  <a:pt x="13953" y="7468"/>
                </a:lnTo>
                <a:lnTo>
                  <a:pt x="13931" y="7511"/>
                </a:lnTo>
                <a:lnTo>
                  <a:pt x="13909" y="7608"/>
                </a:lnTo>
                <a:lnTo>
                  <a:pt x="13887" y="7652"/>
                </a:lnTo>
                <a:lnTo>
                  <a:pt x="13865" y="7666"/>
                </a:lnTo>
                <a:lnTo>
                  <a:pt x="13855" y="7682"/>
                </a:lnTo>
                <a:lnTo>
                  <a:pt x="13832" y="7746"/>
                </a:lnTo>
                <a:lnTo>
                  <a:pt x="13805" y="7783"/>
                </a:lnTo>
                <a:lnTo>
                  <a:pt x="13783" y="7783"/>
                </a:lnTo>
                <a:lnTo>
                  <a:pt x="13795" y="7813"/>
                </a:lnTo>
                <a:lnTo>
                  <a:pt x="13790" y="7866"/>
                </a:lnTo>
                <a:lnTo>
                  <a:pt x="13783" y="7873"/>
                </a:lnTo>
                <a:lnTo>
                  <a:pt x="13773" y="7910"/>
                </a:lnTo>
                <a:lnTo>
                  <a:pt x="13762" y="7923"/>
                </a:lnTo>
                <a:lnTo>
                  <a:pt x="13756" y="7930"/>
                </a:lnTo>
                <a:lnTo>
                  <a:pt x="13762" y="7976"/>
                </a:lnTo>
                <a:lnTo>
                  <a:pt x="13773" y="7953"/>
                </a:lnTo>
                <a:lnTo>
                  <a:pt x="13800" y="7946"/>
                </a:lnTo>
                <a:lnTo>
                  <a:pt x="13822" y="7967"/>
                </a:lnTo>
                <a:lnTo>
                  <a:pt x="13832" y="7967"/>
                </a:lnTo>
                <a:lnTo>
                  <a:pt x="13860" y="7960"/>
                </a:lnTo>
                <a:lnTo>
                  <a:pt x="13872" y="7967"/>
                </a:lnTo>
                <a:lnTo>
                  <a:pt x="13872" y="7953"/>
                </a:lnTo>
                <a:lnTo>
                  <a:pt x="13904" y="7910"/>
                </a:lnTo>
                <a:lnTo>
                  <a:pt x="13931" y="7946"/>
                </a:lnTo>
                <a:lnTo>
                  <a:pt x="13953" y="7939"/>
                </a:lnTo>
                <a:lnTo>
                  <a:pt x="13996" y="7953"/>
                </a:lnTo>
                <a:lnTo>
                  <a:pt x="14062" y="7997"/>
                </a:lnTo>
                <a:lnTo>
                  <a:pt x="14073" y="8013"/>
                </a:lnTo>
                <a:lnTo>
                  <a:pt x="14090" y="7983"/>
                </a:lnTo>
                <a:lnTo>
                  <a:pt x="14122" y="7939"/>
                </a:lnTo>
                <a:lnTo>
                  <a:pt x="14172" y="7910"/>
                </a:lnTo>
                <a:lnTo>
                  <a:pt x="14226" y="7923"/>
                </a:lnTo>
                <a:lnTo>
                  <a:pt x="14259" y="7976"/>
                </a:lnTo>
                <a:lnTo>
                  <a:pt x="14264" y="7976"/>
                </a:lnTo>
                <a:lnTo>
                  <a:pt x="14269" y="7967"/>
                </a:lnTo>
                <a:lnTo>
                  <a:pt x="14274" y="7946"/>
                </a:lnTo>
                <a:lnTo>
                  <a:pt x="14281" y="7910"/>
                </a:lnTo>
                <a:lnTo>
                  <a:pt x="14291" y="7880"/>
                </a:lnTo>
                <a:lnTo>
                  <a:pt x="14301" y="7873"/>
                </a:lnTo>
                <a:lnTo>
                  <a:pt x="14296" y="7843"/>
                </a:lnTo>
                <a:lnTo>
                  <a:pt x="14328" y="7806"/>
                </a:lnTo>
                <a:lnTo>
                  <a:pt x="14335" y="7806"/>
                </a:lnTo>
                <a:lnTo>
                  <a:pt x="14340" y="7783"/>
                </a:lnTo>
                <a:lnTo>
                  <a:pt x="14362" y="7783"/>
                </a:lnTo>
                <a:lnTo>
                  <a:pt x="14378" y="7783"/>
                </a:lnTo>
                <a:lnTo>
                  <a:pt x="14405" y="7806"/>
                </a:lnTo>
                <a:lnTo>
                  <a:pt x="14417" y="7843"/>
                </a:lnTo>
                <a:lnTo>
                  <a:pt x="14422" y="7866"/>
                </a:lnTo>
                <a:lnTo>
                  <a:pt x="14437" y="7880"/>
                </a:lnTo>
                <a:lnTo>
                  <a:pt x="14472" y="7903"/>
                </a:lnTo>
                <a:lnTo>
                  <a:pt x="14487" y="7910"/>
                </a:lnTo>
                <a:lnTo>
                  <a:pt x="14492" y="7903"/>
                </a:lnTo>
                <a:lnTo>
                  <a:pt x="14509" y="7866"/>
                </a:lnTo>
                <a:lnTo>
                  <a:pt x="14531" y="7776"/>
                </a:lnTo>
                <a:lnTo>
                  <a:pt x="14564" y="7719"/>
                </a:lnTo>
                <a:lnTo>
                  <a:pt x="14596" y="7709"/>
                </a:lnTo>
                <a:lnTo>
                  <a:pt x="14608" y="7689"/>
                </a:lnTo>
                <a:lnTo>
                  <a:pt x="14623" y="7636"/>
                </a:lnTo>
                <a:lnTo>
                  <a:pt x="14656" y="7592"/>
                </a:lnTo>
                <a:lnTo>
                  <a:pt x="14678" y="7571"/>
                </a:lnTo>
                <a:lnTo>
                  <a:pt x="14690" y="7548"/>
                </a:lnTo>
                <a:lnTo>
                  <a:pt x="14678" y="7488"/>
                </a:lnTo>
                <a:lnTo>
                  <a:pt x="14705" y="7431"/>
                </a:lnTo>
                <a:lnTo>
                  <a:pt x="14760" y="7424"/>
                </a:lnTo>
                <a:lnTo>
                  <a:pt x="14792" y="7431"/>
                </a:lnTo>
                <a:lnTo>
                  <a:pt x="14814" y="7452"/>
                </a:lnTo>
                <a:lnTo>
                  <a:pt x="14826" y="7445"/>
                </a:lnTo>
                <a:lnTo>
                  <a:pt x="14901" y="7408"/>
                </a:lnTo>
                <a:lnTo>
                  <a:pt x="14923" y="7387"/>
                </a:lnTo>
                <a:lnTo>
                  <a:pt x="14908" y="7371"/>
                </a:lnTo>
                <a:lnTo>
                  <a:pt x="14896" y="7327"/>
                </a:lnTo>
                <a:lnTo>
                  <a:pt x="14908" y="7297"/>
                </a:lnTo>
                <a:lnTo>
                  <a:pt x="14896" y="7261"/>
                </a:lnTo>
                <a:lnTo>
                  <a:pt x="14913" y="7210"/>
                </a:lnTo>
                <a:lnTo>
                  <a:pt x="14923" y="5493"/>
                </a:lnTo>
                <a:lnTo>
                  <a:pt x="14182" y="5493"/>
                </a:lnTo>
                <a:close/>
                <a:moveTo>
                  <a:pt x="20514" y="5693"/>
                </a:moveTo>
                <a:lnTo>
                  <a:pt x="20460" y="5700"/>
                </a:lnTo>
                <a:lnTo>
                  <a:pt x="20460" y="5721"/>
                </a:lnTo>
                <a:lnTo>
                  <a:pt x="20318" y="5781"/>
                </a:lnTo>
                <a:lnTo>
                  <a:pt x="20487" y="5841"/>
                </a:lnTo>
                <a:lnTo>
                  <a:pt x="20547" y="5818"/>
                </a:lnTo>
                <a:lnTo>
                  <a:pt x="20536" y="5767"/>
                </a:lnTo>
                <a:lnTo>
                  <a:pt x="20514" y="5693"/>
                </a:lnTo>
                <a:close/>
                <a:moveTo>
                  <a:pt x="18741" y="5774"/>
                </a:moveTo>
                <a:lnTo>
                  <a:pt x="18719" y="5795"/>
                </a:lnTo>
                <a:lnTo>
                  <a:pt x="18709" y="5811"/>
                </a:lnTo>
                <a:lnTo>
                  <a:pt x="18682" y="5891"/>
                </a:lnTo>
                <a:lnTo>
                  <a:pt x="18632" y="5965"/>
                </a:lnTo>
                <a:lnTo>
                  <a:pt x="18610" y="5988"/>
                </a:lnTo>
                <a:lnTo>
                  <a:pt x="18627" y="6039"/>
                </a:lnTo>
                <a:lnTo>
                  <a:pt x="18627" y="6075"/>
                </a:lnTo>
                <a:lnTo>
                  <a:pt x="18605" y="6126"/>
                </a:lnTo>
                <a:lnTo>
                  <a:pt x="18583" y="6149"/>
                </a:lnTo>
                <a:lnTo>
                  <a:pt x="18583" y="6179"/>
                </a:lnTo>
                <a:lnTo>
                  <a:pt x="18583" y="6230"/>
                </a:lnTo>
                <a:lnTo>
                  <a:pt x="18617" y="6253"/>
                </a:lnTo>
                <a:lnTo>
                  <a:pt x="18637" y="6326"/>
                </a:lnTo>
                <a:lnTo>
                  <a:pt x="18655" y="6333"/>
                </a:lnTo>
                <a:lnTo>
                  <a:pt x="18769" y="6547"/>
                </a:lnTo>
                <a:lnTo>
                  <a:pt x="18677" y="6614"/>
                </a:lnTo>
                <a:lnTo>
                  <a:pt x="18622" y="6671"/>
                </a:lnTo>
                <a:lnTo>
                  <a:pt x="18617" y="6694"/>
                </a:lnTo>
                <a:lnTo>
                  <a:pt x="18590" y="6752"/>
                </a:lnTo>
                <a:lnTo>
                  <a:pt x="18508" y="6782"/>
                </a:lnTo>
                <a:lnTo>
                  <a:pt x="18491" y="6798"/>
                </a:lnTo>
                <a:lnTo>
                  <a:pt x="18474" y="6842"/>
                </a:lnTo>
                <a:lnTo>
                  <a:pt x="18459" y="6899"/>
                </a:lnTo>
                <a:lnTo>
                  <a:pt x="18459" y="6945"/>
                </a:lnTo>
                <a:lnTo>
                  <a:pt x="18459" y="6959"/>
                </a:lnTo>
                <a:lnTo>
                  <a:pt x="18513" y="7040"/>
                </a:lnTo>
                <a:lnTo>
                  <a:pt x="18562" y="7076"/>
                </a:lnTo>
                <a:lnTo>
                  <a:pt x="18590" y="7113"/>
                </a:lnTo>
                <a:lnTo>
                  <a:pt x="18617" y="7113"/>
                </a:lnTo>
                <a:lnTo>
                  <a:pt x="18655" y="7136"/>
                </a:lnTo>
                <a:lnTo>
                  <a:pt x="18699" y="7180"/>
                </a:lnTo>
                <a:lnTo>
                  <a:pt x="18687" y="7261"/>
                </a:lnTo>
                <a:lnTo>
                  <a:pt x="18736" y="7136"/>
                </a:lnTo>
                <a:lnTo>
                  <a:pt x="18747" y="7113"/>
                </a:lnTo>
                <a:lnTo>
                  <a:pt x="18753" y="7083"/>
                </a:lnTo>
                <a:lnTo>
                  <a:pt x="18769" y="7056"/>
                </a:lnTo>
                <a:lnTo>
                  <a:pt x="18801" y="7026"/>
                </a:lnTo>
                <a:lnTo>
                  <a:pt x="18813" y="7026"/>
                </a:lnTo>
                <a:lnTo>
                  <a:pt x="18818" y="7019"/>
                </a:lnTo>
                <a:lnTo>
                  <a:pt x="18828" y="6966"/>
                </a:lnTo>
                <a:lnTo>
                  <a:pt x="18813" y="6885"/>
                </a:lnTo>
                <a:lnTo>
                  <a:pt x="18868" y="6899"/>
                </a:lnTo>
                <a:lnTo>
                  <a:pt x="18883" y="6872"/>
                </a:lnTo>
                <a:lnTo>
                  <a:pt x="18910" y="6805"/>
                </a:lnTo>
                <a:lnTo>
                  <a:pt x="18932" y="6665"/>
                </a:lnTo>
                <a:lnTo>
                  <a:pt x="18944" y="6628"/>
                </a:lnTo>
                <a:lnTo>
                  <a:pt x="18965" y="6614"/>
                </a:lnTo>
                <a:lnTo>
                  <a:pt x="18965" y="6584"/>
                </a:lnTo>
                <a:lnTo>
                  <a:pt x="18977" y="6517"/>
                </a:lnTo>
                <a:lnTo>
                  <a:pt x="18987" y="6457"/>
                </a:lnTo>
                <a:lnTo>
                  <a:pt x="18992" y="6421"/>
                </a:lnTo>
                <a:lnTo>
                  <a:pt x="18987" y="6393"/>
                </a:lnTo>
                <a:lnTo>
                  <a:pt x="18890" y="6363"/>
                </a:lnTo>
                <a:lnTo>
                  <a:pt x="18883" y="6333"/>
                </a:lnTo>
                <a:lnTo>
                  <a:pt x="18878" y="6310"/>
                </a:lnTo>
                <a:lnTo>
                  <a:pt x="18878" y="6283"/>
                </a:lnTo>
                <a:lnTo>
                  <a:pt x="18895" y="6209"/>
                </a:lnTo>
                <a:lnTo>
                  <a:pt x="18910" y="6186"/>
                </a:lnTo>
                <a:lnTo>
                  <a:pt x="18932" y="6156"/>
                </a:lnTo>
                <a:lnTo>
                  <a:pt x="18944" y="6149"/>
                </a:lnTo>
                <a:lnTo>
                  <a:pt x="18972" y="6112"/>
                </a:lnTo>
                <a:lnTo>
                  <a:pt x="19004" y="6016"/>
                </a:lnTo>
                <a:lnTo>
                  <a:pt x="19009" y="5995"/>
                </a:lnTo>
                <a:lnTo>
                  <a:pt x="18741" y="5774"/>
                </a:lnTo>
                <a:close/>
                <a:moveTo>
                  <a:pt x="19081" y="5905"/>
                </a:moveTo>
                <a:lnTo>
                  <a:pt x="19081" y="5935"/>
                </a:lnTo>
                <a:lnTo>
                  <a:pt x="19069" y="6025"/>
                </a:lnTo>
                <a:lnTo>
                  <a:pt x="19108" y="5972"/>
                </a:lnTo>
                <a:lnTo>
                  <a:pt x="19081" y="5905"/>
                </a:lnTo>
                <a:close/>
                <a:moveTo>
                  <a:pt x="5874" y="6009"/>
                </a:moveTo>
                <a:lnTo>
                  <a:pt x="5874" y="7268"/>
                </a:lnTo>
                <a:lnTo>
                  <a:pt x="5874" y="8536"/>
                </a:lnTo>
                <a:lnTo>
                  <a:pt x="8090" y="8536"/>
                </a:lnTo>
                <a:lnTo>
                  <a:pt x="8144" y="8536"/>
                </a:lnTo>
                <a:lnTo>
                  <a:pt x="8460" y="8536"/>
                </a:lnTo>
                <a:lnTo>
                  <a:pt x="8455" y="6009"/>
                </a:lnTo>
                <a:lnTo>
                  <a:pt x="5874" y="6009"/>
                </a:lnTo>
                <a:close/>
                <a:moveTo>
                  <a:pt x="19505" y="6016"/>
                </a:moveTo>
                <a:lnTo>
                  <a:pt x="19445" y="6025"/>
                </a:lnTo>
                <a:lnTo>
                  <a:pt x="19347" y="6039"/>
                </a:lnTo>
                <a:lnTo>
                  <a:pt x="19309" y="6052"/>
                </a:lnTo>
                <a:lnTo>
                  <a:pt x="19272" y="6062"/>
                </a:lnTo>
                <a:lnTo>
                  <a:pt x="19237" y="6046"/>
                </a:lnTo>
                <a:lnTo>
                  <a:pt x="19232" y="6046"/>
                </a:lnTo>
                <a:lnTo>
                  <a:pt x="19217" y="6052"/>
                </a:lnTo>
                <a:lnTo>
                  <a:pt x="19200" y="6062"/>
                </a:lnTo>
                <a:lnTo>
                  <a:pt x="19168" y="6069"/>
                </a:lnTo>
                <a:lnTo>
                  <a:pt x="19162" y="6069"/>
                </a:lnTo>
                <a:lnTo>
                  <a:pt x="19151" y="6156"/>
                </a:lnTo>
                <a:lnTo>
                  <a:pt x="19118" y="6105"/>
                </a:lnTo>
                <a:lnTo>
                  <a:pt x="19108" y="6119"/>
                </a:lnTo>
                <a:lnTo>
                  <a:pt x="19064" y="6142"/>
                </a:lnTo>
                <a:lnTo>
                  <a:pt x="19047" y="6172"/>
                </a:lnTo>
                <a:lnTo>
                  <a:pt x="19081" y="6163"/>
                </a:lnTo>
                <a:lnTo>
                  <a:pt x="19108" y="6193"/>
                </a:lnTo>
                <a:lnTo>
                  <a:pt x="19108" y="6209"/>
                </a:lnTo>
                <a:lnTo>
                  <a:pt x="19145" y="6200"/>
                </a:lnTo>
                <a:lnTo>
                  <a:pt x="19282" y="6156"/>
                </a:lnTo>
                <a:lnTo>
                  <a:pt x="19299" y="6163"/>
                </a:lnTo>
                <a:lnTo>
                  <a:pt x="19456" y="6082"/>
                </a:lnTo>
                <a:lnTo>
                  <a:pt x="19495" y="6075"/>
                </a:lnTo>
                <a:lnTo>
                  <a:pt x="19527" y="6062"/>
                </a:lnTo>
                <a:lnTo>
                  <a:pt x="19483" y="6052"/>
                </a:lnTo>
                <a:lnTo>
                  <a:pt x="19505" y="6016"/>
                </a:lnTo>
                <a:close/>
                <a:moveTo>
                  <a:pt x="12332" y="6260"/>
                </a:moveTo>
                <a:lnTo>
                  <a:pt x="10877" y="6273"/>
                </a:lnTo>
                <a:lnTo>
                  <a:pt x="10892" y="6319"/>
                </a:lnTo>
                <a:lnTo>
                  <a:pt x="10899" y="6384"/>
                </a:lnTo>
                <a:lnTo>
                  <a:pt x="10909" y="6414"/>
                </a:lnTo>
                <a:lnTo>
                  <a:pt x="10941" y="6430"/>
                </a:lnTo>
                <a:lnTo>
                  <a:pt x="10974" y="6494"/>
                </a:lnTo>
                <a:lnTo>
                  <a:pt x="10986" y="6554"/>
                </a:lnTo>
                <a:lnTo>
                  <a:pt x="11008" y="6605"/>
                </a:lnTo>
                <a:lnTo>
                  <a:pt x="11013" y="6614"/>
                </a:lnTo>
                <a:lnTo>
                  <a:pt x="11073" y="6671"/>
                </a:lnTo>
                <a:lnTo>
                  <a:pt x="11083" y="6688"/>
                </a:lnTo>
                <a:lnTo>
                  <a:pt x="11095" y="6688"/>
                </a:lnTo>
                <a:lnTo>
                  <a:pt x="11132" y="6665"/>
                </a:lnTo>
                <a:lnTo>
                  <a:pt x="11172" y="6701"/>
                </a:lnTo>
                <a:lnTo>
                  <a:pt x="11187" y="6775"/>
                </a:lnTo>
                <a:lnTo>
                  <a:pt x="11182" y="6842"/>
                </a:lnTo>
                <a:lnTo>
                  <a:pt x="11155" y="6842"/>
                </a:lnTo>
                <a:lnTo>
                  <a:pt x="11144" y="6862"/>
                </a:lnTo>
                <a:lnTo>
                  <a:pt x="11122" y="6909"/>
                </a:lnTo>
                <a:lnTo>
                  <a:pt x="11127" y="6936"/>
                </a:lnTo>
                <a:lnTo>
                  <a:pt x="11160" y="6989"/>
                </a:lnTo>
                <a:lnTo>
                  <a:pt x="11192" y="7056"/>
                </a:lnTo>
                <a:lnTo>
                  <a:pt x="11204" y="7106"/>
                </a:lnTo>
                <a:lnTo>
                  <a:pt x="11219" y="7136"/>
                </a:lnTo>
                <a:lnTo>
                  <a:pt x="11291" y="7187"/>
                </a:lnTo>
                <a:lnTo>
                  <a:pt x="11291" y="7231"/>
                </a:lnTo>
                <a:lnTo>
                  <a:pt x="11291" y="8536"/>
                </a:lnTo>
                <a:lnTo>
                  <a:pt x="11291" y="8556"/>
                </a:lnTo>
                <a:lnTo>
                  <a:pt x="11291" y="8609"/>
                </a:lnTo>
                <a:lnTo>
                  <a:pt x="11291" y="8851"/>
                </a:lnTo>
                <a:lnTo>
                  <a:pt x="12955" y="8851"/>
                </a:lnTo>
                <a:lnTo>
                  <a:pt x="12977" y="8918"/>
                </a:lnTo>
                <a:lnTo>
                  <a:pt x="12999" y="8954"/>
                </a:lnTo>
                <a:lnTo>
                  <a:pt x="12999" y="8991"/>
                </a:lnTo>
                <a:lnTo>
                  <a:pt x="12992" y="9028"/>
                </a:lnTo>
                <a:lnTo>
                  <a:pt x="12955" y="9095"/>
                </a:lnTo>
                <a:lnTo>
                  <a:pt x="12937" y="9118"/>
                </a:lnTo>
                <a:lnTo>
                  <a:pt x="12927" y="9132"/>
                </a:lnTo>
                <a:lnTo>
                  <a:pt x="12905" y="9168"/>
                </a:lnTo>
                <a:lnTo>
                  <a:pt x="13086" y="9161"/>
                </a:lnTo>
                <a:lnTo>
                  <a:pt x="13108" y="9125"/>
                </a:lnTo>
                <a:lnTo>
                  <a:pt x="13108" y="9102"/>
                </a:lnTo>
                <a:lnTo>
                  <a:pt x="13086" y="9058"/>
                </a:lnTo>
                <a:lnTo>
                  <a:pt x="13108" y="9014"/>
                </a:lnTo>
                <a:lnTo>
                  <a:pt x="13118" y="9007"/>
                </a:lnTo>
                <a:lnTo>
                  <a:pt x="13113" y="9007"/>
                </a:lnTo>
                <a:lnTo>
                  <a:pt x="13123" y="8954"/>
                </a:lnTo>
                <a:lnTo>
                  <a:pt x="13140" y="8941"/>
                </a:lnTo>
                <a:lnTo>
                  <a:pt x="13140" y="8934"/>
                </a:lnTo>
                <a:lnTo>
                  <a:pt x="13135" y="8881"/>
                </a:lnTo>
                <a:lnTo>
                  <a:pt x="13140" y="8851"/>
                </a:lnTo>
                <a:lnTo>
                  <a:pt x="13140" y="8837"/>
                </a:lnTo>
                <a:lnTo>
                  <a:pt x="13145" y="8823"/>
                </a:lnTo>
                <a:lnTo>
                  <a:pt x="13173" y="8814"/>
                </a:lnTo>
                <a:lnTo>
                  <a:pt x="13195" y="8814"/>
                </a:lnTo>
                <a:lnTo>
                  <a:pt x="13195" y="8823"/>
                </a:lnTo>
                <a:lnTo>
                  <a:pt x="13200" y="8807"/>
                </a:lnTo>
                <a:lnTo>
                  <a:pt x="13249" y="8770"/>
                </a:lnTo>
                <a:lnTo>
                  <a:pt x="13272" y="8786"/>
                </a:lnTo>
                <a:lnTo>
                  <a:pt x="13277" y="8786"/>
                </a:lnTo>
                <a:lnTo>
                  <a:pt x="13287" y="8733"/>
                </a:lnTo>
                <a:lnTo>
                  <a:pt x="13299" y="8683"/>
                </a:lnTo>
                <a:lnTo>
                  <a:pt x="13299" y="8630"/>
                </a:lnTo>
                <a:lnTo>
                  <a:pt x="13292" y="8593"/>
                </a:lnTo>
                <a:lnTo>
                  <a:pt x="13287" y="8586"/>
                </a:lnTo>
                <a:lnTo>
                  <a:pt x="13287" y="8593"/>
                </a:lnTo>
                <a:lnTo>
                  <a:pt x="13260" y="8602"/>
                </a:lnTo>
                <a:lnTo>
                  <a:pt x="13249" y="8593"/>
                </a:lnTo>
                <a:lnTo>
                  <a:pt x="13217" y="8572"/>
                </a:lnTo>
                <a:lnTo>
                  <a:pt x="13195" y="8529"/>
                </a:lnTo>
                <a:lnTo>
                  <a:pt x="13162" y="8439"/>
                </a:lnTo>
                <a:lnTo>
                  <a:pt x="13156" y="8372"/>
                </a:lnTo>
                <a:lnTo>
                  <a:pt x="13173" y="8328"/>
                </a:lnTo>
                <a:lnTo>
                  <a:pt x="13173" y="8308"/>
                </a:lnTo>
                <a:lnTo>
                  <a:pt x="13162" y="8262"/>
                </a:lnTo>
                <a:lnTo>
                  <a:pt x="13151" y="8204"/>
                </a:lnTo>
                <a:lnTo>
                  <a:pt x="13151" y="8174"/>
                </a:lnTo>
                <a:lnTo>
                  <a:pt x="13118" y="8124"/>
                </a:lnTo>
                <a:lnTo>
                  <a:pt x="13047" y="8034"/>
                </a:lnTo>
                <a:lnTo>
                  <a:pt x="12992" y="7990"/>
                </a:lnTo>
                <a:lnTo>
                  <a:pt x="12955" y="7960"/>
                </a:lnTo>
                <a:lnTo>
                  <a:pt x="12917" y="7916"/>
                </a:lnTo>
                <a:lnTo>
                  <a:pt x="12868" y="7850"/>
                </a:lnTo>
                <a:lnTo>
                  <a:pt x="12835" y="7783"/>
                </a:lnTo>
                <a:lnTo>
                  <a:pt x="12828" y="7732"/>
                </a:lnTo>
                <a:lnTo>
                  <a:pt x="12851" y="7629"/>
                </a:lnTo>
                <a:lnTo>
                  <a:pt x="12922" y="7408"/>
                </a:lnTo>
                <a:lnTo>
                  <a:pt x="12905" y="7387"/>
                </a:lnTo>
                <a:lnTo>
                  <a:pt x="12856" y="7371"/>
                </a:lnTo>
                <a:lnTo>
                  <a:pt x="12823" y="7364"/>
                </a:lnTo>
                <a:lnTo>
                  <a:pt x="12774" y="7394"/>
                </a:lnTo>
                <a:lnTo>
                  <a:pt x="12719" y="7304"/>
                </a:lnTo>
                <a:lnTo>
                  <a:pt x="12699" y="7187"/>
                </a:lnTo>
                <a:lnTo>
                  <a:pt x="12632" y="7063"/>
                </a:lnTo>
                <a:lnTo>
                  <a:pt x="12523" y="6922"/>
                </a:lnTo>
                <a:lnTo>
                  <a:pt x="12453" y="6819"/>
                </a:lnTo>
                <a:lnTo>
                  <a:pt x="12436" y="6768"/>
                </a:lnTo>
                <a:lnTo>
                  <a:pt x="12419" y="6678"/>
                </a:lnTo>
                <a:lnTo>
                  <a:pt x="12409" y="6577"/>
                </a:lnTo>
                <a:lnTo>
                  <a:pt x="12409" y="6474"/>
                </a:lnTo>
                <a:lnTo>
                  <a:pt x="12426" y="6400"/>
                </a:lnTo>
                <a:lnTo>
                  <a:pt x="12399" y="6370"/>
                </a:lnTo>
                <a:lnTo>
                  <a:pt x="12392" y="6347"/>
                </a:lnTo>
                <a:lnTo>
                  <a:pt x="12365" y="6326"/>
                </a:lnTo>
                <a:lnTo>
                  <a:pt x="12365" y="6310"/>
                </a:lnTo>
                <a:lnTo>
                  <a:pt x="12344" y="6296"/>
                </a:lnTo>
                <a:lnTo>
                  <a:pt x="12332" y="6260"/>
                </a:lnTo>
                <a:close/>
                <a:moveTo>
                  <a:pt x="16527" y="6524"/>
                </a:moveTo>
                <a:lnTo>
                  <a:pt x="16473" y="6708"/>
                </a:lnTo>
                <a:lnTo>
                  <a:pt x="16451" y="6812"/>
                </a:lnTo>
                <a:lnTo>
                  <a:pt x="16451" y="6872"/>
                </a:lnTo>
                <a:lnTo>
                  <a:pt x="16408" y="6945"/>
                </a:lnTo>
                <a:lnTo>
                  <a:pt x="16341" y="7019"/>
                </a:lnTo>
                <a:lnTo>
                  <a:pt x="16287" y="7070"/>
                </a:lnTo>
                <a:lnTo>
                  <a:pt x="16255" y="7093"/>
                </a:lnTo>
                <a:lnTo>
                  <a:pt x="16222" y="7093"/>
                </a:lnTo>
                <a:lnTo>
                  <a:pt x="16210" y="7076"/>
                </a:lnTo>
                <a:lnTo>
                  <a:pt x="16183" y="7120"/>
                </a:lnTo>
                <a:lnTo>
                  <a:pt x="16156" y="7150"/>
                </a:lnTo>
                <a:lnTo>
                  <a:pt x="16145" y="7150"/>
                </a:lnTo>
                <a:lnTo>
                  <a:pt x="16140" y="7157"/>
                </a:lnTo>
                <a:lnTo>
                  <a:pt x="16123" y="7210"/>
                </a:lnTo>
                <a:lnTo>
                  <a:pt x="16108" y="7254"/>
                </a:lnTo>
                <a:lnTo>
                  <a:pt x="16101" y="7254"/>
                </a:lnTo>
                <a:lnTo>
                  <a:pt x="16113" y="7304"/>
                </a:lnTo>
                <a:lnTo>
                  <a:pt x="16108" y="7357"/>
                </a:lnTo>
                <a:lnTo>
                  <a:pt x="16074" y="7364"/>
                </a:lnTo>
                <a:lnTo>
                  <a:pt x="16059" y="7394"/>
                </a:lnTo>
                <a:lnTo>
                  <a:pt x="16036" y="7394"/>
                </a:lnTo>
                <a:lnTo>
                  <a:pt x="16014" y="7378"/>
                </a:lnTo>
                <a:lnTo>
                  <a:pt x="16009" y="7357"/>
                </a:lnTo>
                <a:lnTo>
                  <a:pt x="16004" y="7327"/>
                </a:lnTo>
                <a:lnTo>
                  <a:pt x="15992" y="7334"/>
                </a:lnTo>
                <a:lnTo>
                  <a:pt x="15960" y="7408"/>
                </a:lnTo>
                <a:lnTo>
                  <a:pt x="15955" y="7445"/>
                </a:lnTo>
                <a:lnTo>
                  <a:pt x="15955" y="7468"/>
                </a:lnTo>
                <a:lnTo>
                  <a:pt x="15960" y="7534"/>
                </a:lnTo>
                <a:lnTo>
                  <a:pt x="15944" y="7578"/>
                </a:lnTo>
                <a:lnTo>
                  <a:pt x="15922" y="7585"/>
                </a:lnTo>
                <a:lnTo>
                  <a:pt x="15917" y="7592"/>
                </a:lnTo>
                <a:lnTo>
                  <a:pt x="15905" y="7645"/>
                </a:lnTo>
                <a:lnTo>
                  <a:pt x="15868" y="7689"/>
                </a:lnTo>
                <a:lnTo>
                  <a:pt x="15813" y="7702"/>
                </a:lnTo>
                <a:lnTo>
                  <a:pt x="15808" y="7702"/>
                </a:lnTo>
                <a:lnTo>
                  <a:pt x="15813" y="7762"/>
                </a:lnTo>
                <a:lnTo>
                  <a:pt x="15808" y="7792"/>
                </a:lnTo>
                <a:lnTo>
                  <a:pt x="15796" y="7829"/>
                </a:lnTo>
                <a:lnTo>
                  <a:pt x="15801" y="7857"/>
                </a:lnTo>
                <a:lnTo>
                  <a:pt x="15845" y="7930"/>
                </a:lnTo>
                <a:lnTo>
                  <a:pt x="15851" y="7960"/>
                </a:lnTo>
                <a:lnTo>
                  <a:pt x="15862" y="7990"/>
                </a:lnTo>
                <a:lnTo>
                  <a:pt x="15878" y="8027"/>
                </a:lnTo>
                <a:lnTo>
                  <a:pt x="15917" y="8107"/>
                </a:lnTo>
                <a:lnTo>
                  <a:pt x="15977" y="8174"/>
                </a:lnTo>
                <a:lnTo>
                  <a:pt x="16009" y="8188"/>
                </a:lnTo>
                <a:lnTo>
                  <a:pt x="16031" y="8160"/>
                </a:lnTo>
                <a:lnTo>
                  <a:pt x="16036" y="8197"/>
                </a:lnTo>
                <a:lnTo>
                  <a:pt x="16074" y="8211"/>
                </a:lnTo>
                <a:lnTo>
                  <a:pt x="16041" y="8241"/>
                </a:lnTo>
                <a:lnTo>
                  <a:pt x="16047" y="8248"/>
                </a:lnTo>
                <a:lnTo>
                  <a:pt x="16041" y="8262"/>
                </a:lnTo>
                <a:lnTo>
                  <a:pt x="16047" y="8285"/>
                </a:lnTo>
                <a:lnTo>
                  <a:pt x="16059" y="8322"/>
                </a:lnTo>
                <a:lnTo>
                  <a:pt x="16069" y="8335"/>
                </a:lnTo>
                <a:lnTo>
                  <a:pt x="16081" y="8351"/>
                </a:lnTo>
                <a:lnTo>
                  <a:pt x="16108" y="8365"/>
                </a:lnTo>
                <a:lnTo>
                  <a:pt x="16140" y="8395"/>
                </a:lnTo>
                <a:lnTo>
                  <a:pt x="16156" y="8402"/>
                </a:lnTo>
                <a:lnTo>
                  <a:pt x="16178" y="8381"/>
                </a:lnTo>
                <a:lnTo>
                  <a:pt x="16205" y="8358"/>
                </a:lnTo>
                <a:lnTo>
                  <a:pt x="16244" y="8315"/>
                </a:lnTo>
                <a:lnTo>
                  <a:pt x="16299" y="8365"/>
                </a:lnTo>
                <a:lnTo>
                  <a:pt x="16304" y="8365"/>
                </a:lnTo>
                <a:lnTo>
                  <a:pt x="16353" y="8351"/>
                </a:lnTo>
                <a:lnTo>
                  <a:pt x="16396" y="8335"/>
                </a:lnTo>
                <a:lnTo>
                  <a:pt x="16401" y="8298"/>
                </a:lnTo>
                <a:lnTo>
                  <a:pt x="16408" y="8278"/>
                </a:lnTo>
                <a:lnTo>
                  <a:pt x="16435" y="8271"/>
                </a:lnTo>
                <a:lnTo>
                  <a:pt x="16451" y="8262"/>
                </a:lnTo>
                <a:lnTo>
                  <a:pt x="16468" y="8278"/>
                </a:lnTo>
                <a:lnTo>
                  <a:pt x="16478" y="8278"/>
                </a:lnTo>
                <a:lnTo>
                  <a:pt x="16560" y="8234"/>
                </a:lnTo>
                <a:lnTo>
                  <a:pt x="16587" y="8248"/>
                </a:lnTo>
                <a:lnTo>
                  <a:pt x="16599" y="8241"/>
                </a:lnTo>
                <a:lnTo>
                  <a:pt x="16609" y="8225"/>
                </a:lnTo>
                <a:lnTo>
                  <a:pt x="16619" y="8188"/>
                </a:lnTo>
                <a:lnTo>
                  <a:pt x="16626" y="8174"/>
                </a:lnTo>
                <a:lnTo>
                  <a:pt x="16614" y="8144"/>
                </a:lnTo>
                <a:lnTo>
                  <a:pt x="16636" y="8078"/>
                </a:lnTo>
                <a:lnTo>
                  <a:pt x="16659" y="8027"/>
                </a:lnTo>
                <a:lnTo>
                  <a:pt x="16740" y="7887"/>
                </a:lnTo>
                <a:lnTo>
                  <a:pt x="16768" y="7799"/>
                </a:lnTo>
                <a:lnTo>
                  <a:pt x="16800" y="7746"/>
                </a:lnTo>
                <a:lnTo>
                  <a:pt x="16810" y="7696"/>
                </a:lnTo>
                <a:lnTo>
                  <a:pt x="16832" y="7659"/>
                </a:lnTo>
                <a:lnTo>
                  <a:pt x="16855" y="7562"/>
                </a:lnTo>
                <a:lnTo>
                  <a:pt x="16872" y="7534"/>
                </a:lnTo>
                <a:lnTo>
                  <a:pt x="16909" y="7525"/>
                </a:lnTo>
                <a:lnTo>
                  <a:pt x="16936" y="7548"/>
                </a:lnTo>
                <a:lnTo>
                  <a:pt x="16953" y="7578"/>
                </a:lnTo>
                <a:lnTo>
                  <a:pt x="16959" y="7592"/>
                </a:lnTo>
                <a:lnTo>
                  <a:pt x="16986" y="7608"/>
                </a:lnTo>
                <a:lnTo>
                  <a:pt x="17008" y="7608"/>
                </a:lnTo>
                <a:lnTo>
                  <a:pt x="17018" y="7599"/>
                </a:lnTo>
                <a:lnTo>
                  <a:pt x="17028" y="7578"/>
                </a:lnTo>
                <a:lnTo>
                  <a:pt x="17045" y="7518"/>
                </a:lnTo>
                <a:lnTo>
                  <a:pt x="17062" y="7482"/>
                </a:lnTo>
                <a:lnTo>
                  <a:pt x="17073" y="7445"/>
                </a:lnTo>
                <a:lnTo>
                  <a:pt x="17095" y="7394"/>
                </a:lnTo>
                <a:lnTo>
                  <a:pt x="17122" y="7371"/>
                </a:lnTo>
                <a:lnTo>
                  <a:pt x="17165" y="7371"/>
                </a:lnTo>
                <a:lnTo>
                  <a:pt x="17182" y="7350"/>
                </a:lnTo>
                <a:lnTo>
                  <a:pt x="17204" y="7320"/>
                </a:lnTo>
                <a:lnTo>
                  <a:pt x="17219" y="7297"/>
                </a:lnTo>
                <a:lnTo>
                  <a:pt x="17231" y="7304"/>
                </a:lnTo>
                <a:lnTo>
                  <a:pt x="17264" y="7268"/>
                </a:lnTo>
                <a:lnTo>
                  <a:pt x="17313" y="7173"/>
                </a:lnTo>
                <a:lnTo>
                  <a:pt x="17323" y="7106"/>
                </a:lnTo>
                <a:lnTo>
                  <a:pt x="17340" y="7063"/>
                </a:lnTo>
                <a:lnTo>
                  <a:pt x="17345" y="7003"/>
                </a:lnTo>
                <a:lnTo>
                  <a:pt x="17373" y="6936"/>
                </a:lnTo>
                <a:lnTo>
                  <a:pt x="17553" y="7136"/>
                </a:lnTo>
                <a:lnTo>
                  <a:pt x="17574" y="7070"/>
                </a:lnTo>
                <a:lnTo>
                  <a:pt x="17569" y="7033"/>
                </a:lnTo>
                <a:lnTo>
                  <a:pt x="17559" y="7026"/>
                </a:lnTo>
                <a:lnTo>
                  <a:pt x="17547" y="6982"/>
                </a:lnTo>
                <a:lnTo>
                  <a:pt x="17553" y="6973"/>
                </a:lnTo>
                <a:lnTo>
                  <a:pt x="17531" y="6952"/>
                </a:lnTo>
                <a:lnTo>
                  <a:pt x="17526" y="6929"/>
                </a:lnTo>
                <a:lnTo>
                  <a:pt x="17514" y="6929"/>
                </a:lnTo>
                <a:lnTo>
                  <a:pt x="17477" y="6909"/>
                </a:lnTo>
                <a:lnTo>
                  <a:pt x="17455" y="6885"/>
                </a:lnTo>
                <a:lnTo>
                  <a:pt x="17437" y="6879"/>
                </a:lnTo>
                <a:lnTo>
                  <a:pt x="17383" y="6909"/>
                </a:lnTo>
                <a:lnTo>
                  <a:pt x="17362" y="6915"/>
                </a:lnTo>
                <a:lnTo>
                  <a:pt x="17351" y="6952"/>
                </a:lnTo>
                <a:lnTo>
                  <a:pt x="17323" y="6982"/>
                </a:lnTo>
                <a:lnTo>
                  <a:pt x="17286" y="6982"/>
                </a:lnTo>
                <a:lnTo>
                  <a:pt x="17236" y="6966"/>
                </a:lnTo>
                <a:lnTo>
                  <a:pt x="17214" y="6945"/>
                </a:lnTo>
                <a:lnTo>
                  <a:pt x="17144" y="7040"/>
                </a:lnTo>
                <a:lnTo>
                  <a:pt x="17110" y="7019"/>
                </a:lnTo>
                <a:lnTo>
                  <a:pt x="17028" y="7120"/>
                </a:lnTo>
                <a:lnTo>
                  <a:pt x="17001" y="7136"/>
                </a:lnTo>
                <a:lnTo>
                  <a:pt x="16914" y="7224"/>
                </a:lnTo>
                <a:lnTo>
                  <a:pt x="16919" y="6856"/>
                </a:lnTo>
                <a:lnTo>
                  <a:pt x="16527" y="6856"/>
                </a:lnTo>
                <a:lnTo>
                  <a:pt x="16527" y="6524"/>
                </a:lnTo>
                <a:close/>
                <a:moveTo>
                  <a:pt x="8514" y="6671"/>
                </a:moveTo>
                <a:lnTo>
                  <a:pt x="8514" y="8536"/>
                </a:lnTo>
                <a:lnTo>
                  <a:pt x="11236" y="8536"/>
                </a:lnTo>
                <a:lnTo>
                  <a:pt x="11236" y="7231"/>
                </a:lnTo>
                <a:lnTo>
                  <a:pt x="11182" y="7187"/>
                </a:lnTo>
                <a:lnTo>
                  <a:pt x="11155" y="7136"/>
                </a:lnTo>
                <a:lnTo>
                  <a:pt x="11137" y="7083"/>
                </a:lnTo>
                <a:lnTo>
                  <a:pt x="11117" y="7033"/>
                </a:lnTo>
                <a:lnTo>
                  <a:pt x="11073" y="6973"/>
                </a:lnTo>
                <a:lnTo>
                  <a:pt x="11062" y="6892"/>
                </a:lnTo>
                <a:lnTo>
                  <a:pt x="11100" y="6812"/>
                </a:lnTo>
                <a:lnTo>
                  <a:pt x="11127" y="6768"/>
                </a:lnTo>
                <a:lnTo>
                  <a:pt x="11122" y="6745"/>
                </a:lnTo>
                <a:lnTo>
                  <a:pt x="11105" y="6761"/>
                </a:lnTo>
                <a:lnTo>
                  <a:pt x="11068" y="6752"/>
                </a:lnTo>
                <a:lnTo>
                  <a:pt x="10981" y="6671"/>
                </a:lnTo>
                <a:lnTo>
                  <a:pt x="10926" y="6671"/>
                </a:lnTo>
                <a:lnTo>
                  <a:pt x="8514" y="6671"/>
                </a:lnTo>
                <a:close/>
                <a:moveTo>
                  <a:pt x="18426" y="6775"/>
                </a:moveTo>
                <a:lnTo>
                  <a:pt x="18387" y="6782"/>
                </a:lnTo>
                <a:lnTo>
                  <a:pt x="18382" y="6789"/>
                </a:lnTo>
                <a:lnTo>
                  <a:pt x="18360" y="6826"/>
                </a:lnTo>
                <a:lnTo>
                  <a:pt x="18360" y="6842"/>
                </a:lnTo>
                <a:lnTo>
                  <a:pt x="18372" y="7047"/>
                </a:lnTo>
                <a:lnTo>
                  <a:pt x="18372" y="7070"/>
                </a:lnTo>
                <a:lnTo>
                  <a:pt x="18387" y="7608"/>
                </a:lnTo>
                <a:lnTo>
                  <a:pt x="18474" y="7608"/>
                </a:lnTo>
                <a:lnTo>
                  <a:pt x="18556" y="7505"/>
                </a:lnTo>
                <a:lnTo>
                  <a:pt x="18568" y="7468"/>
                </a:lnTo>
                <a:lnTo>
                  <a:pt x="18568" y="7461"/>
                </a:lnTo>
                <a:lnTo>
                  <a:pt x="18540" y="7438"/>
                </a:lnTo>
                <a:lnTo>
                  <a:pt x="18491" y="7334"/>
                </a:lnTo>
                <a:lnTo>
                  <a:pt x="18453" y="7231"/>
                </a:lnTo>
                <a:lnTo>
                  <a:pt x="18447" y="7120"/>
                </a:lnTo>
                <a:lnTo>
                  <a:pt x="18409" y="7047"/>
                </a:lnTo>
                <a:lnTo>
                  <a:pt x="18387" y="6989"/>
                </a:lnTo>
                <a:lnTo>
                  <a:pt x="18387" y="6929"/>
                </a:lnTo>
                <a:lnTo>
                  <a:pt x="18382" y="6909"/>
                </a:lnTo>
                <a:lnTo>
                  <a:pt x="18382" y="6856"/>
                </a:lnTo>
                <a:lnTo>
                  <a:pt x="18414" y="6805"/>
                </a:lnTo>
                <a:lnTo>
                  <a:pt x="18426" y="6775"/>
                </a:lnTo>
                <a:close/>
                <a:moveTo>
                  <a:pt x="16974" y="6856"/>
                </a:moveTo>
                <a:lnTo>
                  <a:pt x="16969" y="7076"/>
                </a:lnTo>
                <a:lnTo>
                  <a:pt x="16974" y="7076"/>
                </a:lnTo>
                <a:lnTo>
                  <a:pt x="17001" y="7056"/>
                </a:lnTo>
                <a:lnTo>
                  <a:pt x="17090" y="6945"/>
                </a:lnTo>
                <a:lnTo>
                  <a:pt x="17117" y="6945"/>
                </a:lnTo>
                <a:lnTo>
                  <a:pt x="17132" y="6952"/>
                </a:lnTo>
                <a:lnTo>
                  <a:pt x="17172" y="6899"/>
                </a:lnTo>
                <a:lnTo>
                  <a:pt x="17182" y="6872"/>
                </a:lnTo>
                <a:lnTo>
                  <a:pt x="17192" y="6856"/>
                </a:lnTo>
                <a:lnTo>
                  <a:pt x="16974" y="6856"/>
                </a:lnTo>
                <a:close/>
                <a:moveTo>
                  <a:pt x="17236" y="6856"/>
                </a:moveTo>
                <a:lnTo>
                  <a:pt x="17253" y="6879"/>
                </a:lnTo>
                <a:lnTo>
                  <a:pt x="17247" y="6892"/>
                </a:lnTo>
                <a:lnTo>
                  <a:pt x="17259" y="6892"/>
                </a:lnTo>
                <a:lnTo>
                  <a:pt x="17286" y="6909"/>
                </a:lnTo>
                <a:lnTo>
                  <a:pt x="17308" y="6909"/>
                </a:lnTo>
                <a:lnTo>
                  <a:pt x="17313" y="6879"/>
                </a:lnTo>
                <a:lnTo>
                  <a:pt x="17328" y="6856"/>
                </a:lnTo>
                <a:lnTo>
                  <a:pt x="17236" y="6856"/>
                </a:lnTo>
                <a:close/>
                <a:moveTo>
                  <a:pt x="17553" y="6856"/>
                </a:moveTo>
                <a:lnTo>
                  <a:pt x="17596" y="6885"/>
                </a:lnTo>
                <a:lnTo>
                  <a:pt x="17581" y="6909"/>
                </a:lnTo>
                <a:lnTo>
                  <a:pt x="17601" y="6929"/>
                </a:lnTo>
                <a:lnTo>
                  <a:pt x="17618" y="6973"/>
                </a:lnTo>
                <a:lnTo>
                  <a:pt x="17613" y="6982"/>
                </a:lnTo>
                <a:lnTo>
                  <a:pt x="17623" y="7026"/>
                </a:lnTo>
                <a:lnTo>
                  <a:pt x="17623" y="7040"/>
                </a:lnTo>
                <a:lnTo>
                  <a:pt x="17628" y="7047"/>
                </a:lnTo>
                <a:lnTo>
                  <a:pt x="17640" y="7056"/>
                </a:lnTo>
                <a:lnTo>
                  <a:pt x="17695" y="7093"/>
                </a:lnTo>
                <a:lnTo>
                  <a:pt x="17727" y="7136"/>
                </a:lnTo>
                <a:lnTo>
                  <a:pt x="17717" y="7187"/>
                </a:lnTo>
                <a:lnTo>
                  <a:pt x="17782" y="7231"/>
                </a:lnTo>
                <a:lnTo>
                  <a:pt x="17826" y="7284"/>
                </a:lnTo>
                <a:lnTo>
                  <a:pt x="17864" y="7224"/>
                </a:lnTo>
                <a:lnTo>
                  <a:pt x="17940" y="7364"/>
                </a:lnTo>
                <a:lnTo>
                  <a:pt x="17896" y="7431"/>
                </a:lnTo>
                <a:lnTo>
                  <a:pt x="17896" y="7438"/>
                </a:lnTo>
                <a:lnTo>
                  <a:pt x="17881" y="7505"/>
                </a:lnTo>
                <a:lnTo>
                  <a:pt x="17847" y="7541"/>
                </a:lnTo>
                <a:lnTo>
                  <a:pt x="17819" y="7599"/>
                </a:lnTo>
                <a:lnTo>
                  <a:pt x="17814" y="7622"/>
                </a:lnTo>
                <a:lnTo>
                  <a:pt x="17814" y="7636"/>
                </a:lnTo>
                <a:lnTo>
                  <a:pt x="17841" y="7615"/>
                </a:lnTo>
                <a:lnTo>
                  <a:pt x="17901" y="7608"/>
                </a:lnTo>
                <a:lnTo>
                  <a:pt x="17901" y="7555"/>
                </a:lnTo>
                <a:lnTo>
                  <a:pt x="17983" y="7732"/>
                </a:lnTo>
                <a:lnTo>
                  <a:pt x="18044" y="7755"/>
                </a:lnTo>
                <a:lnTo>
                  <a:pt x="18072" y="7776"/>
                </a:lnTo>
                <a:lnTo>
                  <a:pt x="17990" y="7659"/>
                </a:lnTo>
                <a:lnTo>
                  <a:pt x="17978" y="7599"/>
                </a:lnTo>
                <a:lnTo>
                  <a:pt x="17973" y="7541"/>
                </a:lnTo>
                <a:lnTo>
                  <a:pt x="18022" y="7525"/>
                </a:lnTo>
                <a:lnTo>
                  <a:pt x="18031" y="7544"/>
                </a:lnTo>
                <a:lnTo>
                  <a:pt x="18022" y="7452"/>
                </a:lnTo>
                <a:lnTo>
                  <a:pt x="18032" y="7415"/>
                </a:lnTo>
                <a:lnTo>
                  <a:pt x="18032" y="7387"/>
                </a:lnTo>
                <a:lnTo>
                  <a:pt x="18032" y="7350"/>
                </a:lnTo>
                <a:lnTo>
                  <a:pt x="18037" y="7327"/>
                </a:lnTo>
                <a:lnTo>
                  <a:pt x="18032" y="7297"/>
                </a:lnTo>
                <a:lnTo>
                  <a:pt x="18005" y="7224"/>
                </a:lnTo>
                <a:lnTo>
                  <a:pt x="18049" y="7210"/>
                </a:lnTo>
                <a:lnTo>
                  <a:pt x="18010" y="7136"/>
                </a:lnTo>
                <a:lnTo>
                  <a:pt x="18017" y="7063"/>
                </a:lnTo>
                <a:lnTo>
                  <a:pt x="18072" y="7093"/>
                </a:lnTo>
                <a:lnTo>
                  <a:pt x="18072" y="7070"/>
                </a:lnTo>
                <a:lnTo>
                  <a:pt x="18092" y="7056"/>
                </a:lnTo>
                <a:lnTo>
                  <a:pt x="18099" y="7047"/>
                </a:lnTo>
                <a:lnTo>
                  <a:pt x="18092" y="7026"/>
                </a:lnTo>
                <a:lnTo>
                  <a:pt x="18131" y="6959"/>
                </a:lnTo>
                <a:lnTo>
                  <a:pt x="18136" y="6966"/>
                </a:lnTo>
                <a:lnTo>
                  <a:pt x="18136" y="6922"/>
                </a:lnTo>
                <a:lnTo>
                  <a:pt x="18191" y="6989"/>
                </a:lnTo>
                <a:lnTo>
                  <a:pt x="18196" y="6982"/>
                </a:lnTo>
                <a:lnTo>
                  <a:pt x="18191" y="6936"/>
                </a:lnTo>
                <a:lnTo>
                  <a:pt x="18213" y="6892"/>
                </a:lnTo>
                <a:lnTo>
                  <a:pt x="18240" y="6885"/>
                </a:lnTo>
                <a:lnTo>
                  <a:pt x="18290" y="6856"/>
                </a:lnTo>
                <a:lnTo>
                  <a:pt x="17553" y="6856"/>
                </a:lnTo>
                <a:close/>
                <a:moveTo>
                  <a:pt x="18031" y="7544"/>
                </a:moveTo>
                <a:lnTo>
                  <a:pt x="18032" y="7571"/>
                </a:lnTo>
                <a:lnTo>
                  <a:pt x="18032" y="7548"/>
                </a:lnTo>
                <a:lnTo>
                  <a:pt x="18031" y="7544"/>
                </a:lnTo>
                <a:close/>
                <a:moveTo>
                  <a:pt x="18300" y="6856"/>
                </a:moveTo>
                <a:lnTo>
                  <a:pt x="18295" y="6922"/>
                </a:lnTo>
                <a:lnTo>
                  <a:pt x="18310" y="6915"/>
                </a:lnTo>
                <a:lnTo>
                  <a:pt x="18305" y="6856"/>
                </a:lnTo>
                <a:lnTo>
                  <a:pt x="18300" y="6856"/>
                </a:lnTo>
                <a:close/>
                <a:moveTo>
                  <a:pt x="18310" y="6996"/>
                </a:moveTo>
                <a:lnTo>
                  <a:pt x="18305" y="7010"/>
                </a:lnTo>
                <a:lnTo>
                  <a:pt x="18310" y="7010"/>
                </a:lnTo>
                <a:lnTo>
                  <a:pt x="18310" y="6996"/>
                </a:lnTo>
                <a:close/>
                <a:moveTo>
                  <a:pt x="17395" y="7056"/>
                </a:moveTo>
                <a:lnTo>
                  <a:pt x="17390" y="7083"/>
                </a:lnTo>
                <a:lnTo>
                  <a:pt x="17378" y="7136"/>
                </a:lnTo>
                <a:lnTo>
                  <a:pt x="17362" y="7210"/>
                </a:lnTo>
                <a:lnTo>
                  <a:pt x="17301" y="7320"/>
                </a:lnTo>
                <a:lnTo>
                  <a:pt x="17253" y="7378"/>
                </a:lnTo>
                <a:lnTo>
                  <a:pt x="17236" y="7378"/>
                </a:lnTo>
                <a:lnTo>
                  <a:pt x="17219" y="7401"/>
                </a:lnTo>
                <a:lnTo>
                  <a:pt x="17187" y="7445"/>
                </a:lnTo>
                <a:lnTo>
                  <a:pt x="17137" y="7445"/>
                </a:lnTo>
                <a:lnTo>
                  <a:pt x="17132" y="7452"/>
                </a:lnTo>
                <a:lnTo>
                  <a:pt x="17122" y="7475"/>
                </a:lnTo>
                <a:lnTo>
                  <a:pt x="17110" y="7518"/>
                </a:lnTo>
                <a:lnTo>
                  <a:pt x="17095" y="7555"/>
                </a:lnTo>
                <a:lnTo>
                  <a:pt x="17078" y="7615"/>
                </a:lnTo>
                <a:lnTo>
                  <a:pt x="17056" y="7659"/>
                </a:lnTo>
                <a:lnTo>
                  <a:pt x="17018" y="7682"/>
                </a:lnTo>
                <a:lnTo>
                  <a:pt x="16969" y="7673"/>
                </a:lnTo>
                <a:lnTo>
                  <a:pt x="16914" y="7645"/>
                </a:lnTo>
                <a:lnTo>
                  <a:pt x="16899" y="7608"/>
                </a:lnTo>
                <a:lnTo>
                  <a:pt x="16882" y="7696"/>
                </a:lnTo>
                <a:lnTo>
                  <a:pt x="16855" y="7739"/>
                </a:lnTo>
                <a:lnTo>
                  <a:pt x="16844" y="7783"/>
                </a:lnTo>
                <a:lnTo>
                  <a:pt x="16810" y="7836"/>
                </a:lnTo>
                <a:lnTo>
                  <a:pt x="16783" y="7923"/>
                </a:lnTo>
                <a:lnTo>
                  <a:pt x="16701" y="8071"/>
                </a:lnTo>
                <a:lnTo>
                  <a:pt x="16681" y="8114"/>
                </a:lnTo>
                <a:lnTo>
                  <a:pt x="16674" y="8137"/>
                </a:lnTo>
                <a:lnTo>
                  <a:pt x="16681" y="8151"/>
                </a:lnTo>
                <a:lnTo>
                  <a:pt x="16691" y="8181"/>
                </a:lnTo>
                <a:lnTo>
                  <a:pt x="16669" y="8225"/>
                </a:lnTo>
                <a:lnTo>
                  <a:pt x="16659" y="8271"/>
                </a:lnTo>
                <a:lnTo>
                  <a:pt x="16626" y="8308"/>
                </a:lnTo>
                <a:lnTo>
                  <a:pt x="16572" y="8345"/>
                </a:lnTo>
                <a:lnTo>
                  <a:pt x="16555" y="8315"/>
                </a:lnTo>
                <a:lnTo>
                  <a:pt x="16483" y="8351"/>
                </a:lnTo>
                <a:lnTo>
                  <a:pt x="16451" y="8351"/>
                </a:lnTo>
                <a:lnTo>
                  <a:pt x="16451" y="8372"/>
                </a:lnTo>
                <a:lnTo>
                  <a:pt x="16418" y="8409"/>
                </a:lnTo>
                <a:lnTo>
                  <a:pt x="16401" y="8418"/>
                </a:lnTo>
                <a:lnTo>
                  <a:pt x="16359" y="8425"/>
                </a:lnTo>
                <a:lnTo>
                  <a:pt x="16309" y="8439"/>
                </a:lnTo>
                <a:lnTo>
                  <a:pt x="16282" y="8439"/>
                </a:lnTo>
                <a:lnTo>
                  <a:pt x="16249" y="8409"/>
                </a:lnTo>
                <a:lnTo>
                  <a:pt x="16232" y="8425"/>
                </a:lnTo>
                <a:lnTo>
                  <a:pt x="16205" y="8439"/>
                </a:lnTo>
                <a:lnTo>
                  <a:pt x="16173" y="8476"/>
                </a:lnTo>
                <a:lnTo>
                  <a:pt x="16151" y="8476"/>
                </a:lnTo>
                <a:lnTo>
                  <a:pt x="16113" y="8462"/>
                </a:lnTo>
                <a:lnTo>
                  <a:pt x="16081" y="8432"/>
                </a:lnTo>
                <a:lnTo>
                  <a:pt x="16047" y="8409"/>
                </a:lnTo>
                <a:lnTo>
                  <a:pt x="16026" y="8388"/>
                </a:lnTo>
                <a:lnTo>
                  <a:pt x="16009" y="8351"/>
                </a:lnTo>
                <a:lnTo>
                  <a:pt x="15999" y="8315"/>
                </a:lnTo>
                <a:lnTo>
                  <a:pt x="15992" y="8298"/>
                </a:lnTo>
                <a:lnTo>
                  <a:pt x="15890" y="8409"/>
                </a:lnTo>
                <a:lnTo>
                  <a:pt x="15823" y="8469"/>
                </a:lnTo>
                <a:lnTo>
                  <a:pt x="15764" y="8513"/>
                </a:lnTo>
                <a:lnTo>
                  <a:pt x="15747" y="8565"/>
                </a:lnTo>
                <a:lnTo>
                  <a:pt x="15709" y="8609"/>
                </a:lnTo>
                <a:lnTo>
                  <a:pt x="15682" y="8660"/>
                </a:lnTo>
                <a:lnTo>
                  <a:pt x="15627" y="8697"/>
                </a:lnTo>
                <a:lnTo>
                  <a:pt x="15578" y="8756"/>
                </a:lnTo>
                <a:lnTo>
                  <a:pt x="15523" y="8786"/>
                </a:lnTo>
                <a:lnTo>
                  <a:pt x="16009" y="8786"/>
                </a:lnTo>
                <a:lnTo>
                  <a:pt x="16031" y="8770"/>
                </a:lnTo>
                <a:lnTo>
                  <a:pt x="16113" y="8777"/>
                </a:lnTo>
                <a:lnTo>
                  <a:pt x="16123" y="8750"/>
                </a:lnTo>
                <a:lnTo>
                  <a:pt x="16140" y="8777"/>
                </a:lnTo>
                <a:lnTo>
                  <a:pt x="16173" y="8777"/>
                </a:lnTo>
                <a:lnTo>
                  <a:pt x="16168" y="8793"/>
                </a:lnTo>
                <a:lnTo>
                  <a:pt x="18273" y="8814"/>
                </a:lnTo>
                <a:lnTo>
                  <a:pt x="18268" y="8793"/>
                </a:lnTo>
                <a:lnTo>
                  <a:pt x="18251" y="8733"/>
                </a:lnTo>
                <a:lnTo>
                  <a:pt x="18235" y="8660"/>
                </a:lnTo>
                <a:lnTo>
                  <a:pt x="18196" y="8653"/>
                </a:lnTo>
                <a:lnTo>
                  <a:pt x="18164" y="8639"/>
                </a:lnTo>
                <a:lnTo>
                  <a:pt x="18109" y="8676"/>
                </a:lnTo>
                <a:lnTo>
                  <a:pt x="18049" y="8667"/>
                </a:lnTo>
                <a:lnTo>
                  <a:pt x="18037" y="8616"/>
                </a:lnTo>
                <a:lnTo>
                  <a:pt x="17990" y="8565"/>
                </a:lnTo>
                <a:lnTo>
                  <a:pt x="17978" y="8492"/>
                </a:lnTo>
                <a:lnTo>
                  <a:pt x="17962" y="8492"/>
                </a:lnTo>
                <a:lnTo>
                  <a:pt x="17891" y="8455"/>
                </a:lnTo>
                <a:lnTo>
                  <a:pt x="17864" y="8432"/>
                </a:lnTo>
                <a:lnTo>
                  <a:pt x="17792" y="8418"/>
                </a:lnTo>
                <a:lnTo>
                  <a:pt x="17772" y="8402"/>
                </a:lnTo>
                <a:lnTo>
                  <a:pt x="17717" y="8322"/>
                </a:lnTo>
                <a:lnTo>
                  <a:pt x="17886" y="8335"/>
                </a:lnTo>
                <a:lnTo>
                  <a:pt x="17995" y="8395"/>
                </a:lnTo>
                <a:lnTo>
                  <a:pt x="18005" y="8395"/>
                </a:lnTo>
                <a:lnTo>
                  <a:pt x="17951" y="8298"/>
                </a:lnTo>
                <a:lnTo>
                  <a:pt x="17940" y="8271"/>
                </a:lnTo>
                <a:lnTo>
                  <a:pt x="17935" y="8144"/>
                </a:lnTo>
                <a:lnTo>
                  <a:pt x="18077" y="8351"/>
                </a:lnTo>
                <a:lnTo>
                  <a:pt x="18077" y="8278"/>
                </a:lnTo>
                <a:lnTo>
                  <a:pt x="18131" y="8298"/>
                </a:lnTo>
                <a:lnTo>
                  <a:pt x="18126" y="8285"/>
                </a:lnTo>
                <a:lnTo>
                  <a:pt x="18065" y="8241"/>
                </a:lnTo>
                <a:lnTo>
                  <a:pt x="18087" y="8218"/>
                </a:lnTo>
                <a:lnTo>
                  <a:pt x="18055" y="8204"/>
                </a:lnTo>
                <a:lnTo>
                  <a:pt x="18022" y="8167"/>
                </a:lnTo>
                <a:lnTo>
                  <a:pt x="18000" y="8114"/>
                </a:lnTo>
                <a:lnTo>
                  <a:pt x="17962" y="8078"/>
                </a:lnTo>
                <a:lnTo>
                  <a:pt x="17913" y="7997"/>
                </a:lnTo>
                <a:lnTo>
                  <a:pt x="17886" y="7939"/>
                </a:lnTo>
                <a:lnTo>
                  <a:pt x="17772" y="7799"/>
                </a:lnTo>
                <a:lnTo>
                  <a:pt x="17859" y="7792"/>
                </a:lnTo>
                <a:lnTo>
                  <a:pt x="17881" y="7813"/>
                </a:lnTo>
                <a:lnTo>
                  <a:pt x="17841" y="7739"/>
                </a:lnTo>
                <a:lnTo>
                  <a:pt x="17836" y="7732"/>
                </a:lnTo>
                <a:lnTo>
                  <a:pt x="17787" y="7755"/>
                </a:lnTo>
                <a:lnTo>
                  <a:pt x="17760" y="7739"/>
                </a:lnTo>
                <a:lnTo>
                  <a:pt x="17732" y="7689"/>
                </a:lnTo>
                <a:lnTo>
                  <a:pt x="17744" y="7585"/>
                </a:lnTo>
                <a:lnTo>
                  <a:pt x="17755" y="7534"/>
                </a:lnTo>
                <a:lnTo>
                  <a:pt x="17799" y="7475"/>
                </a:lnTo>
                <a:lnTo>
                  <a:pt x="17826" y="7445"/>
                </a:lnTo>
                <a:lnTo>
                  <a:pt x="17836" y="7424"/>
                </a:lnTo>
                <a:lnTo>
                  <a:pt x="17836" y="7371"/>
                </a:lnTo>
                <a:lnTo>
                  <a:pt x="17787" y="7334"/>
                </a:lnTo>
                <a:lnTo>
                  <a:pt x="17749" y="7284"/>
                </a:lnTo>
                <a:lnTo>
                  <a:pt x="17678" y="7247"/>
                </a:lnTo>
                <a:lnTo>
                  <a:pt x="17662" y="7210"/>
                </a:lnTo>
                <a:lnTo>
                  <a:pt x="17668" y="7150"/>
                </a:lnTo>
                <a:lnTo>
                  <a:pt x="17662" y="7150"/>
                </a:lnTo>
                <a:lnTo>
                  <a:pt x="17618" y="7120"/>
                </a:lnTo>
                <a:lnTo>
                  <a:pt x="17574" y="7254"/>
                </a:lnTo>
                <a:lnTo>
                  <a:pt x="17395" y="7056"/>
                </a:lnTo>
                <a:close/>
                <a:moveTo>
                  <a:pt x="18317" y="7076"/>
                </a:moveTo>
                <a:lnTo>
                  <a:pt x="18268" y="7083"/>
                </a:lnTo>
                <a:lnTo>
                  <a:pt x="18235" y="7083"/>
                </a:lnTo>
                <a:lnTo>
                  <a:pt x="18218" y="7106"/>
                </a:lnTo>
                <a:lnTo>
                  <a:pt x="18191" y="7173"/>
                </a:lnTo>
                <a:lnTo>
                  <a:pt x="18235" y="7120"/>
                </a:lnTo>
                <a:lnTo>
                  <a:pt x="18228" y="7254"/>
                </a:lnTo>
                <a:lnTo>
                  <a:pt x="18208" y="7320"/>
                </a:lnTo>
                <a:lnTo>
                  <a:pt x="18223" y="7408"/>
                </a:lnTo>
                <a:lnTo>
                  <a:pt x="18196" y="7424"/>
                </a:lnTo>
                <a:lnTo>
                  <a:pt x="18208" y="7461"/>
                </a:lnTo>
                <a:lnTo>
                  <a:pt x="18240" y="7498"/>
                </a:lnTo>
                <a:lnTo>
                  <a:pt x="18262" y="7488"/>
                </a:lnTo>
                <a:lnTo>
                  <a:pt x="18300" y="7585"/>
                </a:lnTo>
                <a:lnTo>
                  <a:pt x="18208" y="7585"/>
                </a:lnTo>
                <a:lnTo>
                  <a:pt x="18181" y="7578"/>
                </a:lnTo>
                <a:lnTo>
                  <a:pt x="18174" y="7578"/>
                </a:lnTo>
                <a:lnTo>
                  <a:pt x="18169" y="7615"/>
                </a:lnTo>
                <a:lnTo>
                  <a:pt x="18181" y="7636"/>
                </a:lnTo>
                <a:lnTo>
                  <a:pt x="18196" y="7673"/>
                </a:lnTo>
                <a:lnTo>
                  <a:pt x="18228" y="7702"/>
                </a:lnTo>
                <a:lnTo>
                  <a:pt x="18273" y="7666"/>
                </a:lnTo>
                <a:lnTo>
                  <a:pt x="18278" y="7682"/>
                </a:lnTo>
                <a:lnTo>
                  <a:pt x="18278" y="7673"/>
                </a:lnTo>
                <a:lnTo>
                  <a:pt x="18337" y="7652"/>
                </a:lnTo>
                <a:lnTo>
                  <a:pt x="18337" y="7645"/>
                </a:lnTo>
                <a:lnTo>
                  <a:pt x="18317" y="7076"/>
                </a:lnTo>
                <a:close/>
                <a:moveTo>
                  <a:pt x="18131" y="7113"/>
                </a:moveTo>
                <a:lnTo>
                  <a:pt x="18131" y="7136"/>
                </a:lnTo>
                <a:lnTo>
                  <a:pt x="18109" y="7180"/>
                </a:lnTo>
                <a:lnTo>
                  <a:pt x="18119" y="7187"/>
                </a:lnTo>
                <a:lnTo>
                  <a:pt x="18126" y="7247"/>
                </a:lnTo>
                <a:lnTo>
                  <a:pt x="18141" y="7247"/>
                </a:lnTo>
                <a:lnTo>
                  <a:pt x="18136" y="7157"/>
                </a:lnTo>
                <a:lnTo>
                  <a:pt x="18141" y="7143"/>
                </a:lnTo>
                <a:lnTo>
                  <a:pt x="18131" y="7113"/>
                </a:lnTo>
                <a:close/>
                <a:moveTo>
                  <a:pt x="14973" y="7247"/>
                </a:moveTo>
                <a:lnTo>
                  <a:pt x="14956" y="7261"/>
                </a:lnTo>
                <a:lnTo>
                  <a:pt x="14962" y="7284"/>
                </a:lnTo>
                <a:lnTo>
                  <a:pt x="14962" y="7320"/>
                </a:lnTo>
                <a:lnTo>
                  <a:pt x="14968" y="7327"/>
                </a:lnTo>
                <a:lnTo>
                  <a:pt x="14983" y="7371"/>
                </a:lnTo>
                <a:lnTo>
                  <a:pt x="14973" y="7431"/>
                </a:lnTo>
                <a:lnTo>
                  <a:pt x="14923" y="7475"/>
                </a:lnTo>
                <a:lnTo>
                  <a:pt x="14809" y="7525"/>
                </a:lnTo>
                <a:lnTo>
                  <a:pt x="14782" y="7511"/>
                </a:lnTo>
                <a:lnTo>
                  <a:pt x="14772" y="7505"/>
                </a:lnTo>
                <a:lnTo>
                  <a:pt x="14760" y="7498"/>
                </a:lnTo>
                <a:lnTo>
                  <a:pt x="14737" y="7505"/>
                </a:lnTo>
                <a:lnTo>
                  <a:pt x="14744" y="7555"/>
                </a:lnTo>
                <a:lnTo>
                  <a:pt x="14727" y="7615"/>
                </a:lnTo>
                <a:lnTo>
                  <a:pt x="14690" y="7652"/>
                </a:lnTo>
                <a:lnTo>
                  <a:pt x="14668" y="7682"/>
                </a:lnTo>
                <a:lnTo>
                  <a:pt x="14651" y="7739"/>
                </a:lnTo>
                <a:lnTo>
                  <a:pt x="14623" y="7776"/>
                </a:lnTo>
                <a:lnTo>
                  <a:pt x="14596" y="7783"/>
                </a:lnTo>
                <a:lnTo>
                  <a:pt x="14581" y="7813"/>
                </a:lnTo>
                <a:lnTo>
                  <a:pt x="14559" y="7893"/>
                </a:lnTo>
                <a:lnTo>
                  <a:pt x="14536" y="7953"/>
                </a:lnTo>
                <a:lnTo>
                  <a:pt x="14499" y="7983"/>
                </a:lnTo>
                <a:lnTo>
                  <a:pt x="14449" y="7976"/>
                </a:lnTo>
                <a:lnTo>
                  <a:pt x="14400" y="7939"/>
                </a:lnTo>
                <a:lnTo>
                  <a:pt x="14373" y="7903"/>
                </a:lnTo>
                <a:lnTo>
                  <a:pt x="14368" y="7880"/>
                </a:lnTo>
                <a:lnTo>
                  <a:pt x="14356" y="7880"/>
                </a:lnTo>
                <a:lnTo>
                  <a:pt x="14362" y="7887"/>
                </a:lnTo>
                <a:lnTo>
                  <a:pt x="14345" y="7923"/>
                </a:lnTo>
                <a:lnTo>
                  <a:pt x="14328" y="7930"/>
                </a:lnTo>
                <a:lnTo>
                  <a:pt x="14328" y="7976"/>
                </a:lnTo>
                <a:lnTo>
                  <a:pt x="14313" y="8013"/>
                </a:lnTo>
                <a:lnTo>
                  <a:pt x="14286" y="8057"/>
                </a:lnTo>
                <a:lnTo>
                  <a:pt x="14231" y="8041"/>
                </a:lnTo>
                <a:lnTo>
                  <a:pt x="14199" y="7997"/>
                </a:lnTo>
                <a:lnTo>
                  <a:pt x="14177" y="7990"/>
                </a:lnTo>
                <a:lnTo>
                  <a:pt x="14149" y="8004"/>
                </a:lnTo>
                <a:lnTo>
                  <a:pt x="14127" y="8034"/>
                </a:lnTo>
                <a:lnTo>
                  <a:pt x="14105" y="8078"/>
                </a:lnTo>
                <a:lnTo>
                  <a:pt x="14068" y="8101"/>
                </a:lnTo>
                <a:lnTo>
                  <a:pt x="14028" y="8057"/>
                </a:lnTo>
                <a:lnTo>
                  <a:pt x="13974" y="8020"/>
                </a:lnTo>
                <a:lnTo>
                  <a:pt x="13953" y="8013"/>
                </a:lnTo>
                <a:lnTo>
                  <a:pt x="13931" y="8020"/>
                </a:lnTo>
                <a:lnTo>
                  <a:pt x="13926" y="8020"/>
                </a:lnTo>
                <a:lnTo>
                  <a:pt x="13914" y="8057"/>
                </a:lnTo>
                <a:lnTo>
                  <a:pt x="13882" y="8087"/>
                </a:lnTo>
                <a:lnTo>
                  <a:pt x="13849" y="8057"/>
                </a:lnTo>
                <a:lnTo>
                  <a:pt x="13849" y="8041"/>
                </a:lnTo>
                <a:lnTo>
                  <a:pt x="13837" y="8050"/>
                </a:lnTo>
                <a:lnTo>
                  <a:pt x="13810" y="8041"/>
                </a:lnTo>
                <a:lnTo>
                  <a:pt x="13805" y="8071"/>
                </a:lnTo>
                <a:lnTo>
                  <a:pt x="13783" y="8101"/>
                </a:lnTo>
                <a:lnTo>
                  <a:pt x="13756" y="8107"/>
                </a:lnTo>
                <a:lnTo>
                  <a:pt x="13745" y="8101"/>
                </a:lnTo>
                <a:lnTo>
                  <a:pt x="13740" y="8107"/>
                </a:lnTo>
                <a:lnTo>
                  <a:pt x="13728" y="8137"/>
                </a:lnTo>
                <a:lnTo>
                  <a:pt x="13723" y="8174"/>
                </a:lnTo>
                <a:lnTo>
                  <a:pt x="13740" y="8241"/>
                </a:lnTo>
                <a:lnTo>
                  <a:pt x="13691" y="8308"/>
                </a:lnTo>
                <a:lnTo>
                  <a:pt x="13609" y="8345"/>
                </a:lnTo>
                <a:lnTo>
                  <a:pt x="13587" y="8365"/>
                </a:lnTo>
                <a:lnTo>
                  <a:pt x="13592" y="8395"/>
                </a:lnTo>
                <a:lnTo>
                  <a:pt x="13604" y="8455"/>
                </a:lnTo>
                <a:lnTo>
                  <a:pt x="13609" y="8506"/>
                </a:lnTo>
                <a:lnTo>
                  <a:pt x="13582" y="8556"/>
                </a:lnTo>
                <a:lnTo>
                  <a:pt x="13510" y="8536"/>
                </a:lnTo>
                <a:lnTo>
                  <a:pt x="13418" y="8492"/>
                </a:lnTo>
                <a:lnTo>
                  <a:pt x="13369" y="8492"/>
                </a:lnTo>
                <a:lnTo>
                  <a:pt x="13347" y="8529"/>
                </a:lnTo>
                <a:lnTo>
                  <a:pt x="13341" y="8549"/>
                </a:lnTo>
                <a:lnTo>
                  <a:pt x="13341" y="8565"/>
                </a:lnTo>
                <a:lnTo>
                  <a:pt x="13341" y="8572"/>
                </a:lnTo>
                <a:lnTo>
                  <a:pt x="13353" y="8623"/>
                </a:lnTo>
                <a:lnTo>
                  <a:pt x="13353" y="8653"/>
                </a:lnTo>
                <a:lnTo>
                  <a:pt x="13359" y="8690"/>
                </a:lnTo>
                <a:lnTo>
                  <a:pt x="13353" y="8683"/>
                </a:lnTo>
                <a:lnTo>
                  <a:pt x="13353" y="8690"/>
                </a:lnTo>
                <a:lnTo>
                  <a:pt x="13341" y="8756"/>
                </a:lnTo>
                <a:lnTo>
                  <a:pt x="13319" y="8830"/>
                </a:lnTo>
                <a:lnTo>
                  <a:pt x="13299" y="8851"/>
                </a:lnTo>
                <a:lnTo>
                  <a:pt x="13701" y="8851"/>
                </a:lnTo>
                <a:lnTo>
                  <a:pt x="13701" y="8837"/>
                </a:lnTo>
                <a:lnTo>
                  <a:pt x="13674" y="8727"/>
                </a:lnTo>
                <a:lnTo>
                  <a:pt x="13810" y="8740"/>
                </a:lnTo>
                <a:lnTo>
                  <a:pt x="13822" y="8756"/>
                </a:lnTo>
                <a:lnTo>
                  <a:pt x="14308" y="8750"/>
                </a:lnTo>
                <a:lnTo>
                  <a:pt x="15349" y="8793"/>
                </a:lnTo>
                <a:lnTo>
                  <a:pt x="15360" y="8786"/>
                </a:lnTo>
                <a:lnTo>
                  <a:pt x="15409" y="8756"/>
                </a:lnTo>
                <a:lnTo>
                  <a:pt x="15464" y="8733"/>
                </a:lnTo>
                <a:lnTo>
                  <a:pt x="15556" y="8690"/>
                </a:lnTo>
                <a:lnTo>
                  <a:pt x="15595" y="8639"/>
                </a:lnTo>
                <a:lnTo>
                  <a:pt x="15649" y="8602"/>
                </a:lnTo>
                <a:lnTo>
                  <a:pt x="15672" y="8556"/>
                </a:lnTo>
                <a:lnTo>
                  <a:pt x="15704" y="8519"/>
                </a:lnTo>
                <a:lnTo>
                  <a:pt x="15726" y="8455"/>
                </a:lnTo>
                <a:lnTo>
                  <a:pt x="15796" y="8402"/>
                </a:lnTo>
                <a:lnTo>
                  <a:pt x="15856" y="8351"/>
                </a:lnTo>
                <a:lnTo>
                  <a:pt x="15955" y="8248"/>
                </a:lnTo>
                <a:lnTo>
                  <a:pt x="15944" y="8241"/>
                </a:lnTo>
                <a:lnTo>
                  <a:pt x="15873" y="8151"/>
                </a:lnTo>
                <a:lnTo>
                  <a:pt x="15828" y="8064"/>
                </a:lnTo>
                <a:lnTo>
                  <a:pt x="15818" y="8020"/>
                </a:lnTo>
                <a:lnTo>
                  <a:pt x="15796" y="7990"/>
                </a:lnTo>
                <a:lnTo>
                  <a:pt x="15796" y="7960"/>
                </a:lnTo>
                <a:lnTo>
                  <a:pt x="15759" y="7893"/>
                </a:lnTo>
                <a:lnTo>
                  <a:pt x="15741" y="7843"/>
                </a:lnTo>
                <a:lnTo>
                  <a:pt x="15741" y="7813"/>
                </a:lnTo>
                <a:lnTo>
                  <a:pt x="15759" y="7755"/>
                </a:lnTo>
                <a:lnTo>
                  <a:pt x="15747" y="7673"/>
                </a:lnTo>
                <a:lnTo>
                  <a:pt x="15692" y="7608"/>
                </a:lnTo>
                <a:lnTo>
                  <a:pt x="15660" y="7541"/>
                </a:lnTo>
                <a:lnTo>
                  <a:pt x="15649" y="7511"/>
                </a:lnTo>
                <a:lnTo>
                  <a:pt x="15632" y="7511"/>
                </a:lnTo>
                <a:lnTo>
                  <a:pt x="15551" y="7562"/>
                </a:lnTo>
                <a:lnTo>
                  <a:pt x="15486" y="7571"/>
                </a:lnTo>
                <a:lnTo>
                  <a:pt x="15441" y="7534"/>
                </a:lnTo>
                <a:lnTo>
                  <a:pt x="15419" y="7525"/>
                </a:lnTo>
                <a:lnTo>
                  <a:pt x="15404" y="7525"/>
                </a:lnTo>
                <a:lnTo>
                  <a:pt x="15372" y="7555"/>
                </a:lnTo>
                <a:lnTo>
                  <a:pt x="15322" y="7525"/>
                </a:lnTo>
                <a:lnTo>
                  <a:pt x="15300" y="7498"/>
                </a:lnTo>
                <a:lnTo>
                  <a:pt x="15262" y="7475"/>
                </a:lnTo>
                <a:lnTo>
                  <a:pt x="15196" y="7452"/>
                </a:lnTo>
                <a:lnTo>
                  <a:pt x="15141" y="7401"/>
                </a:lnTo>
                <a:lnTo>
                  <a:pt x="15114" y="7320"/>
                </a:lnTo>
                <a:lnTo>
                  <a:pt x="15099" y="7284"/>
                </a:lnTo>
                <a:lnTo>
                  <a:pt x="15077" y="7268"/>
                </a:lnTo>
                <a:lnTo>
                  <a:pt x="15060" y="7261"/>
                </a:lnTo>
                <a:lnTo>
                  <a:pt x="15027" y="7268"/>
                </a:lnTo>
                <a:lnTo>
                  <a:pt x="14990" y="7261"/>
                </a:lnTo>
                <a:lnTo>
                  <a:pt x="14973" y="7247"/>
                </a:lnTo>
                <a:close/>
                <a:moveTo>
                  <a:pt x="18109" y="7277"/>
                </a:moveTo>
                <a:lnTo>
                  <a:pt x="18092" y="7304"/>
                </a:lnTo>
                <a:lnTo>
                  <a:pt x="18099" y="7327"/>
                </a:lnTo>
                <a:lnTo>
                  <a:pt x="18087" y="7364"/>
                </a:lnTo>
                <a:lnTo>
                  <a:pt x="18087" y="7394"/>
                </a:lnTo>
                <a:lnTo>
                  <a:pt x="18082" y="7431"/>
                </a:lnTo>
                <a:lnTo>
                  <a:pt x="18082" y="7461"/>
                </a:lnTo>
                <a:lnTo>
                  <a:pt x="18087" y="7525"/>
                </a:lnTo>
                <a:lnTo>
                  <a:pt x="18114" y="7401"/>
                </a:lnTo>
                <a:lnTo>
                  <a:pt x="18099" y="7408"/>
                </a:lnTo>
                <a:lnTo>
                  <a:pt x="18104" y="7314"/>
                </a:lnTo>
                <a:lnTo>
                  <a:pt x="18109" y="7277"/>
                </a:lnTo>
                <a:close/>
                <a:moveTo>
                  <a:pt x="18578" y="7585"/>
                </a:moveTo>
                <a:lnTo>
                  <a:pt x="18486" y="7608"/>
                </a:lnTo>
                <a:lnTo>
                  <a:pt x="18583" y="7608"/>
                </a:lnTo>
                <a:lnTo>
                  <a:pt x="18578" y="7585"/>
                </a:lnTo>
                <a:close/>
                <a:moveTo>
                  <a:pt x="18337" y="7682"/>
                </a:moveTo>
                <a:lnTo>
                  <a:pt x="18327" y="7732"/>
                </a:lnTo>
                <a:lnTo>
                  <a:pt x="18332" y="7769"/>
                </a:lnTo>
                <a:lnTo>
                  <a:pt x="18322" y="7813"/>
                </a:lnTo>
                <a:lnTo>
                  <a:pt x="18360" y="7873"/>
                </a:lnTo>
                <a:lnTo>
                  <a:pt x="18349" y="7916"/>
                </a:lnTo>
                <a:lnTo>
                  <a:pt x="18355" y="7916"/>
                </a:lnTo>
                <a:lnTo>
                  <a:pt x="18372" y="7923"/>
                </a:lnTo>
                <a:lnTo>
                  <a:pt x="18382" y="7903"/>
                </a:lnTo>
                <a:lnTo>
                  <a:pt x="18469" y="7887"/>
                </a:lnTo>
                <a:lnTo>
                  <a:pt x="18474" y="7873"/>
                </a:lnTo>
                <a:lnTo>
                  <a:pt x="18496" y="7836"/>
                </a:lnTo>
                <a:lnTo>
                  <a:pt x="18523" y="7746"/>
                </a:lnTo>
                <a:lnTo>
                  <a:pt x="18551" y="7732"/>
                </a:lnTo>
                <a:lnTo>
                  <a:pt x="18551" y="7682"/>
                </a:lnTo>
                <a:lnTo>
                  <a:pt x="18337" y="7682"/>
                </a:lnTo>
                <a:close/>
                <a:moveTo>
                  <a:pt x="17940" y="7776"/>
                </a:moveTo>
                <a:lnTo>
                  <a:pt x="17940" y="7783"/>
                </a:lnTo>
                <a:lnTo>
                  <a:pt x="17940" y="7776"/>
                </a:lnTo>
                <a:close/>
                <a:moveTo>
                  <a:pt x="17923" y="7850"/>
                </a:moveTo>
                <a:lnTo>
                  <a:pt x="17962" y="7930"/>
                </a:lnTo>
                <a:lnTo>
                  <a:pt x="17973" y="7946"/>
                </a:lnTo>
                <a:lnTo>
                  <a:pt x="18082" y="8107"/>
                </a:lnTo>
                <a:lnTo>
                  <a:pt x="18092" y="8107"/>
                </a:lnTo>
                <a:lnTo>
                  <a:pt x="18109" y="8107"/>
                </a:lnTo>
                <a:lnTo>
                  <a:pt x="18114" y="8101"/>
                </a:lnTo>
                <a:lnTo>
                  <a:pt x="18119" y="8050"/>
                </a:lnTo>
                <a:lnTo>
                  <a:pt x="18126" y="8027"/>
                </a:lnTo>
                <a:lnTo>
                  <a:pt x="18126" y="8020"/>
                </a:lnTo>
                <a:lnTo>
                  <a:pt x="18104" y="7990"/>
                </a:lnTo>
                <a:lnTo>
                  <a:pt x="18060" y="7953"/>
                </a:lnTo>
                <a:lnTo>
                  <a:pt x="18027" y="7903"/>
                </a:lnTo>
                <a:lnTo>
                  <a:pt x="18000" y="7880"/>
                </a:lnTo>
                <a:lnTo>
                  <a:pt x="17923" y="7850"/>
                </a:lnTo>
                <a:close/>
                <a:moveTo>
                  <a:pt x="840" y="7880"/>
                </a:moveTo>
                <a:lnTo>
                  <a:pt x="828" y="7887"/>
                </a:lnTo>
                <a:lnTo>
                  <a:pt x="828" y="7923"/>
                </a:lnTo>
                <a:lnTo>
                  <a:pt x="863" y="7893"/>
                </a:lnTo>
                <a:lnTo>
                  <a:pt x="840" y="7880"/>
                </a:lnTo>
                <a:close/>
                <a:moveTo>
                  <a:pt x="18087" y="7887"/>
                </a:moveTo>
                <a:lnTo>
                  <a:pt x="18092" y="7903"/>
                </a:lnTo>
                <a:lnTo>
                  <a:pt x="18114" y="7910"/>
                </a:lnTo>
                <a:lnTo>
                  <a:pt x="18087" y="7887"/>
                </a:lnTo>
                <a:close/>
                <a:moveTo>
                  <a:pt x="18441" y="7960"/>
                </a:moveTo>
                <a:lnTo>
                  <a:pt x="18409" y="7967"/>
                </a:lnTo>
                <a:lnTo>
                  <a:pt x="18404" y="7983"/>
                </a:lnTo>
                <a:lnTo>
                  <a:pt x="18377" y="8071"/>
                </a:lnTo>
                <a:lnTo>
                  <a:pt x="18355" y="8114"/>
                </a:lnTo>
                <a:lnTo>
                  <a:pt x="18322" y="8188"/>
                </a:lnTo>
                <a:lnTo>
                  <a:pt x="18300" y="8285"/>
                </a:lnTo>
                <a:lnTo>
                  <a:pt x="18322" y="8241"/>
                </a:lnTo>
                <a:lnTo>
                  <a:pt x="18355" y="8211"/>
                </a:lnTo>
                <a:lnTo>
                  <a:pt x="18382" y="8197"/>
                </a:lnTo>
                <a:lnTo>
                  <a:pt x="18377" y="8167"/>
                </a:lnTo>
                <a:lnTo>
                  <a:pt x="18441" y="7960"/>
                </a:lnTo>
                <a:close/>
                <a:moveTo>
                  <a:pt x="13756" y="7997"/>
                </a:moveTo>
                <a:lnTo>
                  <a:pt x="13751" y="8004"/>
                </a:lnTo>
                <a:lnTo>
                  <a:pt x="13745" y="8027"/>
                </a:lnTo>
                <a:lnTo>
                  <a:pt x="13756" y="8034"/>
                </a:lnTo>
                <a:lnTo>
                  <a:pt x="13756" y="8027"/>
                </a:lnTo>
                <a:lnTo>
                  <a:pt x="13756" y="7997"/>
                </a:lnTo>
                <a:close/>
                <a:moveTo>
                  <a:pt x="835" y="8020"/>
                </a:moveTo>
                <a:lnTo>
                  <a:pt x="835" y="8034"/>
                </a:lnTo>
                <a:lnTo>
                  <a:pt x="840" y="8034"/>
                </a:lnTo>
                <a:lnTo>
                  <a:pt x="835" y="8020"/>
                </a:lnTo>
                <a:close/>
                <a:moveTo>
                  <a:pt x="868" y="8114"/>
                </a:moveTo>
                <a:lnTo>
                  <a:pt x="873" y="8137"/>
                </a:lnTo>
                <a:lnTo>
                  <a:pt x="890" y="8167"/>
                </a:lnTo>
                <a:lnTo>
                  <a:pt x="895" y="8167"/>
                </a:lnTo>
                <a:lnTo>
                  <a:pt x="878" y="8130"/>
                </a:lnTo>
                <a:lnTo>
                  <a:pt x="868" y="8114"/>
                </a:lnTo>
                <a:close/>
                <a:moveTo>
                  <a:pt x="18049" y="8439"/>
                </a:moveTo>
                <a:lnTo>
                  <a:pt x="18049" y="8462"/>
                </a:lnTo>
                <a:lnTo>
                  <a:pt x="18082" y="8499"/>
                </a:lnTo>
                <a:lnTo>
                  <a:pt x="18109" y="8536"/>
                </a:lnTo>
                <a:lnTo>
                  <a:pt x="18114" y="8529"/>
                </a:lnTo>
                <a:lnTo>
                  <a:pt x="18114" y="8513"/>
                </a:lnTo>
                <a:lnTo>
                  <a:pt x="18109" y="8499"/>
                </a:lnTo>
                <a:lnTo>
                  <a:pt x="18087" y="8469"/>
                </a:lnTo>
                <a:lnTo>
                  <a:pt x="18049" y="8439"/>
                </a:lnTo>
                <a:close/>
                <a:moveTo>
                  <a:pt x="3999" y="8602"/>
                </a:moveTo>
                <a:lnTo>
                  <a:pt x="3999" y="9109"/>
                </a:lnTo>
                <a:lnTo>
                  <a:pt x="3987" y="9118"/>
                </a:lnTo>
                <a:lnTo>
                  <a:pt x="3960" y="9175"/>
                </a:lnTo>
                <a:lnTo>
                  <a:pt x="3927" y="9219"/>
                </a:lnTo>
                <a:lnTo>
                  <a:pt x="3895" y="9212"/>
                </a:lnTo>
                <a:lnTo>
                  <a:pt x="3863" y="9182"/>
                </a:lnTo>
                <a:lnTo>
                  <a:pt x="3845" y="9155"/>
                </a:lnTo>
                <a:lnTo>
                  <a:pt x="3828" y="9138"/>
                </a:lnTo>
                <a:lnTo>
                  <a:pt x="3801" y="9138"/>
                </a:lnTo>
                <a:lnTo>
                  <a:pt x="3774" y="9138"/>
                </a:lnTo>
                <a:lnTo>
                  <a:pt x="3753" y="9155"/>
                </a:lnTo>
                <a:lnTo>
                  <a:pt x="3741" y="9168"/>
                </a:lnTo>
                <a:lnTo>
                  <a:pt x="3736" y="9191"/>
                </a:lnTo>
                <a:lnTo>
                  <a:pt x="3741" y="9198"/>
                </a:lnTo>
                <a:lnTo>
                  <a:pt x="3759" y="9242"/>
                </a:lnTo>
                <a:lnTo>
                  <a:pt x="3764" y="9359"/>
                </a:lnTo>
                <a:lnTo>
                  <a:pt x="3769" y="9389"/>
                </a:lnTo>
                <a:lnTo>
                  <a:pt x="3774" y="9433"/>
                </a:lnTo>
                <a:lnTo>
                  <a:pt x="3769" y="9477"/>
                </a:lnTo>
                <a:lnTo>
                  <a:pt x="3769" y="9514"/>
                </a:lnTo>
                <a:lnTo>
                  <a:pt x="3796" y="9596"/>
                </a:lnTo>
                <a:lnTo>
                  <a:pt x="3786" y="9868"/>
                </a:lnTo>
                <a:lnTo>
                  <a:pt x="3808" y="9935"/>
                </a:lnTo>
                <a:lnTo>
                  <a:pt x="3868" y="10059"/>
                </a:lnTo>
                <a:lnTo>
                  <a:pt x="3873" y="10096"/>
                </a:lnTo>
                <a:lnTo>
                  <a:pt x="3878" y="10119"/>
                </a:lnTo>
                <a:lnTo>
                  <a:pt x="3890" y="10140"/>
                </a:lnTo>
                <a:lnTo>
                  <a:pt x="3949" y="10192"/>
                </a:lnTo>
                <a:lnTo>
                  <a:pt x="3972" y="10222"/>
                </a:lnTo>
                <a:lnTo>
                  <a:pt x="3972" y="10273"/>
                </a:lnTo>
                <a:lnTo>
                  <a:pt x="3949" y="10303"/>
                </a:lnTo>
                <a:lnTo>
                  <a:pt x="3883" y="10370"/>
                </a:lnTo>
                <a:lnTo>
                  <a:pt x="3856" y="10420"/>
                </a:lnTo>
                <a:lnTo>
                  <a:pt x="3823" y="10494"/>
                </a:lnTo>
                <a:lnTo>
                  <a:pt x="3828" y="10561"/>
                </a:lnTo>
                <a:lnTo>
                  <a:pt x="3828" y="10618"/>
                </a:lnTo>
                <a:lnTo>
                  <a:pt x="3818" y="10678"/>
                </a:lnTo>
                <a:lnTo>
                  <a:pt x="3808" y="10722"/>
                </a:lnTo>
                <a:lnTo>
                  <a:pt x="3781" y="10782"/>
                </a:lnTo>
                <a:lnTo>
                  <a:pt x="3759" y="10812"/>
                </a:lnTo>
                <a:lnTo>
                  <a:pt x="3747" y="10812"/>
                </a:lnTo>
                <a:lnTo>
                  <a:pt x="3747" y="10839"/>
                </a:lnTo>
                <a:lnTo>
                  <a:pt x="3753" y="10922"/>
                </a:lnTo>
                <a:lnTo>
                  <a:pt x="3764" y="10966"/>
                </a:lnTo>
                <a:lnTo>
                  <a:pt x="3801" y="10986"/>
                </a:lnTo>
                <a:lnTo>
                  <a:pt x="3828" y="11023"/>
                </a:lnTo>
                <a:lnTo>
                  <a:pt x="3840" y="11083"/>
                </a:lnTo>
                <a:lnTo>
                  <a:pt x="3835" y="11150"/>
                </a:lnTo>
                <a:lnTo>
                  <a:pt x="3818" y="11194"/>
                </a:lnTo>
                <a:lnTo>
                  <a:pt x="3781" y="11230"/>
                </a:lnTo>
                <a:lnTo>
                  <a:pt x="3736" y="11237"/>
                </a:lnTo>
                <a:lnTo>
                  <a:pt x="3719" y="11311"/>
                </a:lnTo>
                <a:lnTo>
                  <a:pt x="5105" y="11997"/>
                </a:lnTo>
                <a:lnTo>
                  <a:pt x="5819" y="11997"/>
                </a:lnTo>
                <a:lnTo>
                  <a:pt x="5819" y="8609"/>
                </a:lnTo>
                <a:lnTo>
                  <a:pt x="4914" y="8609"/>
                </a:lnTo>
                <a:lnTo>
                  <a:pt x="3999" y="8602"/>
                </a:lnTo>
                <a:close/>
                <a:moveTo>
                  <a:pt x="5874" y="8609"/>
                </a:moveTo>
                <a:lnTo>
                  <a:pt x="5874" y="11997"/>
                </a:lnTo>
                <a:lnTo>
                  <a:pt x="6131" y="11997"/>
                </a:lnTo>
                <a:lnTo>
                  <a:pt x="6136" y="11723"/>
                </a:lnTo>
                <a:lnTo>
                  <a:pt x="6747" y="11732"/>
                </a:lnTo>
                <a:lnTo>
                  <a:pt x="6699" y="11599"/>
                </a:lnTo>
                <a:lnTo>
                  <a:pt x="6736" y="11599"/>
                </a:lnTo>
                <a:lnTo>
                  <a:pt x="8068" y="11599"/>
                </a:lnTo>
                <a:lnTo>
                  <a:pt x="8073" y="8851"/>
                </a:lnTo>
                <a:lnTo>
                  <a:pt x="8090" y="8851"/>
                </a:lnTo>
                <a:lnTo>
                  <a:pt x="8090" y="8727"/>
                </a:lnTo>
                <a:lnTo>
                  <a:pt x="8090" y="8609"/>
                </a:lnTo>
                <a:lnTo>
                  <a:pt x="5874" y="8609"/>
                </a:lnTo>
                <a:close/>
                <a:moveTo>
                  <a:pt x="8144" y="8609"/>
                </a:moveTo>
                <a:lnTo>
                  <a:pt x="8144" y="8727"/>
                </a:lnTo>
                <a:lnTo>
                  <a:pt x="8144" y="8844"/>
                </a:lnTo>
                <a:lnTo>
                  <a:pt x="8323" y="8844"/>
                </a:lnTo>
                <a:lnTo>
                  <a:pt x="8328" y="8844"/>
                </a:lnTo>
                <a:lnTo>
                  <a:pt x="9273" y="8851"/>
                </a:lnTo>
                <a:lnTo>
                  <a:pt x="9273" y="10045"/>
                </a:lnTo>
                <a:lnTo>
                  <a:pt x="9278" y="10045"/>
                </a:lnTo>
                <a:lnTo>
                  <a:pt x="9310" y="10075"/>
                </a:lnTo>
                <a:lnTo>
                  <a:pt x="9387" y="10156"/>
                </a:lnTo>
                <a:lnTo>
                  <a:pt x="9419" y="10149"/>
                </a:lnTo>
                <a:lnTo>
                  <a:pt x="9447" y="10156"/>
                </a:lnTo>
                <a:lnTo>
                  <a:pt x="9459" y="10126"/>
                </a:lnTo>
                <a:lnTo>
                  <a:pt x="9464" y="10112"/>
                </a:lnTo>
                <a:lnTo>
                  <a:pt x="9496" y="10119"/>
                </a:lnTo>
                <a:lnTo>
                  <a:pt x="9540" y="10163"/>
                </a:lnTo>
                <a:lnTo>
                  <a:pt x="9545" y="10169"/>
                </a:lnTo>
                <a:lnTo>
                  <a:pt x="9573" y="10229"/>
                </a:lnTo>
                <a:lnTo>
                  <a:pt x="9573" y="10259"/>
                </a:lnTo>
                <a:lnTo>
                  <a:pt x="9590" y="10266"/>
                </a:lnTo>
                <a:lnTo>
                  <a:pt x="9638" y="10266"/>
                </a:lnTo>
                <a:lnTo>
                  <a:pt x="9704" y="10303"/>
                </a:lnTo>
                <a:lnTo>
                  <a:pt x="9719" y="10303"/>
                </a:lnTo>
                <a:lnTo>
                  <a:pt x="9774" y="10296"/>
                </a:lnTo>
                <a:lnTo>
                  <a:pt x="9823" y="10347"/>
                </a:lnTo>
                <a:lnTo>
                  <a:pt x="9851" y="10310"/>
                </a:lnTo>
                <a:lnTo>
                  <a:pt x="9917" y="10310"/>
                </a:lnTo>
                <a:lnTo>
                  <a:pt x="9982" y="10303"/>
                </a:lnTo>
                <a:lnTo>
                  <a:pt x="9992" y="10383"/>
                </a:lnTo>
                <a:lnTo>
                  <a:pt x="10026" y="10413"/>
                </a:lnTo>
                <a:lnTo>
                  <a:pt x="10041" y="10434"/>
                </a:lnTo>
                <a:lnTo>
                  <a:pt x="10041" y="10471"/>
                </a:lnTo>
                <a:lnTo>
                  <a:pt x="10047" y="10471"/>
                </a:lnTo>
                <a:lnTo>
                  <a:pt x="10059" y="10457"/>
                </a:lnTo>
                <a:lnTo>
                  <a:pt x="10113" y="10397"/>
                </a:lnTo>
                <a:lnTo>
                  <a:pt x="10128" y="10397"/>
                </a:lnTo>
                <a:lnTo>
                  <a:pt x="10151" y="10406"/>
                </a:lnTo>
                <a:lnTo>
                  <a:pt x="10168" y="10427"/>
                </a:lnTo>
                <a:lnTo>
                  <a:pt x="10173" y="10450"/>
                </a:lnTo>
                <a:lnTo>
                  <a:pt x="10210" y="10471"/>
                </a:lnTo>
                <a:lnTo>
                  <a:pt x="10222" y="10494"/>
                </a:lnTo>
                <a:lnTo>
                  <a:pt x="10249" y="10471"/>
                </a:lnTo>
                <a:lnTo>
                  <a:pt x="10260" y="10471"/>
                </a:lnTo>
                <a:lnTo>
                  <a:pt x="10287" y="10450"/>
                </a:lnTo>
                <a:lnTo>
                  <a:pt x="10319" y="10471"/>
                </a:lnTo>
                <a:lnTo>
                  <a:pt x="10326" y="10487"/>
                </a:lnTo>
                <a:lnTo>
                  <a:pt x="10347" y="10480"/>
                </a:lnTo>
                <a:lnTo>
                  <a:pt x="10359" y="10443"/>
                </a:lnTo>
                <a:lnTo>
                  <a:pt x="10391" y="10420"/>
                </a:lnTo>
                <a:lnTo>
                  <a:pt x="10418" y="10427"/>
                </a:lnTo>
                <a:lnTo>
                  <a:pt x="10435" y="10450"/>
                </a:lnTo>
                <a:lnTo>
                  <a:pt x="10445" y="10471"/>
                </a:lnTo>
                <a:lnTo>
                  <a:pt x="10468" y="10480"/>
                </a:lnTo>
                <a:lnTo>
                  <a:pt x="10490" y="10457"/>
                </a:lnTo>
                <a:lnTo>
                  <a:pt x="10510" y="10443"/>
                </a:lnTo>
                <a:lnTo>
                  <a:pt x="10532" y="10457"/>
                </a:lnTo>
                <a:lnTo>
                  <a:pt x="10544" y="10464"/>
                </a:lnTo>
                <a:lnTo>
                  <a:pt x="10549" y="10501"/>
                </a:lnTo>
                <a:lnTo>
                  <a:pt x="10577" y="10524"/>
                </a:lnTo>
                <a:lnTo>
                  <a:pt x="10604" y="10531"/>
                </a:lnTo>
                <a:lnTo>
                  <a:pt x="10619" y="10554"/>
                </a:lnTo>
                <a:lnTo>
                  <a:pt x="10626" y="10545"/>
                </a:lnTo>
                <a:lnTo>
                  <a:pt x="10653" y="10531"/>
                </a:lnTo>
                <a:lnTo>
                  <a:pt x="10686" y="10501"/>
                </a:lnTo>
                <a:lnTo>
                  <a:pt x="10768" y="10464"/>
                </a:lnTo>
                <a:lnTo>
                  <a:pt x="10800" y="10480"/>
                </a:lnTo>
                <a:lnTo>
                  <a:pt x="10810" y="10480"/>
                </a:lnTo>
                <a:lnTo>
                  <a:pt x="10817" y="10464"/>
                </a:lnTo>
                <a:lnTo>
                  <a:pt x="10882" y="10434"/>
                </a:lnTo>
                <a:lnTo>
                  <a:pt x="10899" y="10420"/>
                </a:lnTo>
                <a:lnTo>
                  <a:pt x="10936" y="10450"/>
                </a:lnTo>
                <a:lnTo>
                  <a:pt x="10936" y="10464"/>
                </a:lnTo>
                <a:lnTo>
                  <a:pt x="10964" y="10471"/>
                </a:lnTo>
                <a:lnTo>
                  <a:pt x="10974" y="10471"/>
                </a:lnTo>
                <a:lnTo>
                  <a:pt x="10996" y="10457"/>
                </a:lnTo>
                <a:lnTo>
                  <a:pt x="11018" y="10420"/>
                </a:lnTo>
                <a:lnTo>
                  <a:pt x="11045" y="10420"/>
                </a:lnTo>
                <a:lnTo>
                  <a:pt x="11078" y="10434"/>
                </a:lnTo>
                <a:lnTo>
                  <a:pt x="11155" y="10501"/>
                </a:lnTo>
                <a:lnTo>
                  <a:pt x="11187" y="10538"/>
                </a:lnTo>
                <a:lnTo>
                  <a:pt x="11219" y="10561"/>
                </a:lnTo>
                <a:lnTo>
                  <a:pt x="11241" y="10581"/>
                </a:lnTo>
                <a:lnTo>
                  <a:pt x="11286" y="10597"/>
                </a:lnTo>
                <a:lnTo>
                  <a:pt x="11301" y="9580"/>
                </a:lnTo>
                <a:lnTo>
                  <a:pt x="11241" y="8924"/>
                </a:lnTo>
                <a:lnTo>
                  <a:pt x="11236" y="8924"/>
                </a:lnTo>
                <a:lnTo>
                  <a:pt x="11236" y="8888"/>
                </a:lnTo>
                <a:lnTo>
                  <a:pt x="11231" y="8851"/>
                </a:lnTo>
                <a:lnTo>
                  <a:pt x="11236" y="8851"/>
                </a:lnTo>
                <a:lnTo>
                  <a:pt x="11236" y="8609"/>
                </a:lnTo>
                <a:lnTo>
                  <a:pt x="8514" y="8609"/>
                </a:lnTo>
                <a:lnTo>
                  <a:pt x="8460" y="8609"/>
                </a:lnTo>
                <a:lnTo>
                  <a:pt x="8144" y="8609"/>
                </a:lnTo>
                <a:close/>
                <a:moveTo>
                  <a:pt x="13751" y="8807"/>
                </a:moveTo>
                <a:lnTo>
                  <a:pt x="13756" y="8830"/>
                </a:lnTo>
                <a:lnTo>
                  <a:pt x="13756" y="8911"/>
                </a:lnTo>
                <a:lnTo>
                  <a:pt x="13735" y="8924"/>
                </a:lnTo>
                <a:lnTo>
                  <a:pt x="13723" y="8924"/>
                </a:lnTo>
                <a:lnTo>
                  <a:pt x="13210" y="8924"/>
                </a:lnTo>
                <a:lnTo>
                  <a:pt x="13200" y="8934"/>
                </a:lnTo>
                <a:lnTo>
                  <a:pt x="13190" y="8991"/>
                </a:lnTo>
                <a:lnTo>
                  <a:pt x="13178" y="8998"/>
                </a:lnTo>
                <a:lnTo>
                  <a:pt x="13183" y="9007"/>
                </a:lnTo>
                <a:lnTo>
                  <a:pt x="13183" y="9044"/>
                </a:lnTo>
                <a:lnTo>
                  <a:pt x="13168" y="9072"/>
                </a:lnTo>
                <a:lnTo>
                  <a:pt x="13156" y="9072"/>
                </a:lnTo>
                <a:lnTo>
                  <a:pt x="13162" y="9088"/>
                </a:lnTo>
                <a:lnTo>
                  <a:pt x="13156" y="9155"/>
                </a:lnTo>
                <a:lnTo>
                  <a:pt x="13135" y="9191"/>
                </a:lnTo>
                <a:lnTo>
                  <a:pt x="13135" y="9205"/>
                </a:lnTo>
                <a:lnTo>
                  <a:pt x="13140" y="9235"/>
                </a:lnTo>
                <a:lnTo>
                  <a:pt x="13140" y="9265"/>
                </a:lnTo>
                <a:lnTo>
                  <a:pt x="13123" y="9286"/>
                </a:lnTo>
                <a:lnTo>
                  <a:pt x="13113" y="9293"/>
                </a:lnTo>
                <a:lnTo>
                  <a:pt x="13113" y="9309"/>
                </a:lnTo>
                <a:lnTo>
                  <a:pt x="13101" y="9346"/>
                </a:lnTo>
                <a:lnTo>
                  <a:pt x="13059" y="9382"/>
                </a:lnTo>
                <a:lnTo>
                  <a:pt x="13047" y="9403"/>
                </a:lnTo>
                <a:lnTo>
                  <a:pt x="13053" y="9456"/>
                </a:lnTo>
                <a:lnTo>
                  <a:pt x="13031" y="9530"/>
                </a:lnTo>
                <a:lnTo>
                  <a:pt x="12999" y="9580"/>
                </a:lnTo>
                <a:lnTo>
                  <a:pt x="12987" y="9624"/>
                </a:lnTo>
                <a:lnTo>
                  <a:pt x="12992" y="9698"/>
                </a:lnTo>
                <a:lnTo>
                  <a:pt x="12965" y="9771"/>
                </a:lnTo>
                <a:lnTo>
                  <a:pt x="12955" y="9781"/>
                </a:lnTo>
                <a:lnTo>
                  <a:pt x="13626" y="9781"/>
                </a:lnTo>
                <a:lnTo>
                  <a:pt x="13619" y="9771"/>
                </a:lnTo>
                <a:lnTo>
                  <a:pt x="13674" y="9764"/>
                </a:lnTo>
                <a:lnTo>
                  <a:pt x="14608" y="9781"/>
                </a:lnTo>
                <a:lnTo>
                  <a:pt x="15082" y="9787"/>
                </a:lnTo>
                <a:lnTo>
                  <a:pt x="15104" y="9787"/>
                </a:lnTo>
                <a:lnTo>
                  <a:pt x="15114" y="9677"/>
                </a:lnTo>
                <a:lnTo>
                  <a:pt x="15131" y="9640"/>
                </a:lnTo>
                <a:lnTo>
                  <a:pt x="15164" y="9617"/>
                </a:lnTo>
                <a:lnTo>
                  <a:pt x="15196" y="9617"/>
                </a:lnTo>
                <a:lnTo>
                  <a:pt x="15208" y="9617"/>
                </a:lnTo>
                <a:lnTo>
                  <a:pt x="15223" y="9543"/>
                </a:lnTo>
                <a:lnTo>
                  <a:pt x="15283" y="9470"/>
                </a:lnTo>
                <a:lnTo>
                  <a:pt x="15310" y="9449"/>
                </a:lnTo>
                <a:lnTo>
                  <a:pt x="15332" y="9440"/>
                </a:lnTo>
                <a:lnTo>
                  <a:pt x="15349" y="9433"/>
                </a:lnTo>
                <a:lnTo>
                  <a:pt x="15426" y="9419"/>
                </a:lnTo>
                <a:lnTo>
                  <a:pt x="15508" y="9366"/>
                </a:lnTo>
                <a:lnTo>
                  <a:pt x="15573" y="9302"/>
                </a:lnTo>
                <a:lnTo>
                  <a:pt x="15617" y="9286"/>
                </a:lnTo>
                <a:lnTo>
                  <a:pt x="15622" y="9279"/>
                </a:lnTo>
                <a:lnTo>
                  <a:pt x="15627" y="9265"/>
                </a:lnTo>
                <a:lnTo>
                  <a:pt x="15637" y="9219"/>
                </a:lnTo>
                <a:lnTo>
                  <a:pt x="15655" y="9191"/>
                </a:lnTo>
                <a:lnTo>
                  <a:pt x="15682" y="9191"/>
                </a:lnTo>
                <a:lnTo>
                  <a:pt x="15704" y="9168"/>
                </a:lnTo>
                <a:lnTo>
                  <a:pt x="15731" y="9145"/>
                </a:lnTo>
                <a:lnTo>
                  <a:pt x="15759" y="9132"/>
                </a:lnTo>
                <a:lnTo>
                  <a:pt x="15786" y="9132"/>
                </a:lnTo>
                <a:lnTo>
                  <a:pt x="15801" y="9168"/>
                </a:lnTo>
                <a:lnTo>
                  <a:pt x="15801" y="9161"/>
                </a:lnTo>
                <a:lnTo>
                  <a:pt x="15851" y="9102"/>
                </a:lnTo>
                <a:lnTo>
                  <a:pt x="15883" y="9081"/>
                </a:lnTo>
                <a:lnTo>
                  <a:pt x="15937" y="9065"/>
                </a:lnTo>
                <a:lnTo>
                  <a:pt x="15965" y="9088"/>
                </a:lnTo>
                <a:lnTo>
                  <a:pt x="16019" y="8977"/>
                </a:lnTo>
                <a:lnTo>
                  <a:pt x="16047" y="8954"/>
                </a:lnTo>
                <a:lnTo>
                  <a:pt x="16074" y="8941"/>
                </a:lnTo>
                <a:lnTo>
                  <a:pt x="16086" y="8888"/>
                </a:lnTo>
                <a:lnTo>
                  <a:pt x="16086" y="8851"/>
                </a:lnTo>
                <a:lnTo>
                  <a:pt x="16041" y="8851"/>
                </a:lnTo>
                <a:lnTo>
                  <a:pt x="16026" y="8860"/>
                </a:lnTo>
                <a:lnTo>
                  <a:pt x="15382" y="8860"/>
                </a:lnTo>
                <a:lnTo>
                  <a:pt x="15372" y="8860"/>
                </a:lnTo>
                <a:lnTo>
                  <a:pt x="15365" y="8860"/>
                </a:lnTo>
                <a:lnTo>
                  <a:pt x="15355" y="8830"/>
                </a:lnTo>
                <a:lnTo>
                  <a:pt x="15360" y="8860"/>
                </a:lnTo>
                <a:lnTo>
                  <a:pt x="15365" y="8867"/>
                </a:lnTo>
                <a:lnTo>
                  <a:pt x="15349" y="8867"/>
                </a:lnTo>
                <a:lnTo>
                  <a:pt x="14308" y="8823"/>
                </a:lnTo>
                <a:lnTo>
                  <a:pt x="13795" y="8830"/>
                </a:lnTo>
                <a:lnTo>
                  <a:pt x="13783" y="8807"/>
                </a:lnTo>
                <a:lnTo>
                  <a:pt x="13751" y="8807"/>
                </a:lnTo>
                <a:close/>
                <a:moveTo>
                  <a:pt x="15355" y="8830"/>
                </a:moveTo>
                <a:lnTo>
                  <a:pt x="15349" y="8807"/>
                </a:lnTo>
                <a:lnTo>
                  <a:pt x="15349" y="8814"/>
                </a:lnTo>
                <a:lnTo>
                  <a:pt x="15355" y="8830"/>
                </a:lnTo>
                <a:close/>
                <a:moveTo>
                  <a:pt x="16140" y="8860"/>
                </a:moveTo>
                <a:lnTo>
                  <a:pt x="16140" y="8874"/>
                </a:lnTo>
                <a:lnTo>
                  <a:pt x="16135" y="8904"/>
                </a:lnTo>
                <a:lnTo>
                  <a:pt x="16128" y="8947"/>
                </a:lnTo>
                <a:lnTo>
                  <a:pt x="16128" y="9014"/>
                </a:lnTo>
                <a:lnTo>
                  <a:pt x="16081" y="9014"/>
                </a:lnTo>
                <a:lnTo>
                  <a:pt x="16069" y="9021"/>
                </a:lnTo>
                <a:lnTo>
                  <a:pt x="16053" y="9035"/>
                </a:lnTo>
                <a:lnTo>
                  <a:pt x="15999" y="9155"/>
                </a:lnTo>
                <a:lnTo>
                  <a:pt x="15960" y="9175"/>
                </a:lnTo>
                <a:lnTo>
                  <a:pt x="15927" y="9138"/>
                </a:lnTo>
                <a:lnTo>
                  <a:pt x="15900" y="9145"/>
                </a:lnTo>
                <a:lnTo>
                  <a:pt x="15878" y="9168"/>
                </a:lnTo>
                <a:lnTo>
                  <a:pt x="15813" y="9242"/>
                </a:lnTo>
                <a:lnTo>
                  <a:pt x="15796" y="9256"/>
                </a:lnTo>
                <a:lnTo>
                  <a:pt x="15769" y="9249"/>
                </a:lnTo>
                <a:lnTo>
                  <a:pt x="15753" y="9212"/>
                </a:lnTo>
                <a:lnTo>
                  <a:pt x="15736" y="9228"/>
                </a:lnTo>
                <a:lnTo>
                  <a:pt x="15709" y="9272"/>
                </a:lnTo>
                <a:lnTo>
                  <a:pt x="15687" y="9265"/>
                </a:lnTo>
                <a:lnTo>
                  <a:pt x="15682" y="9293"/>
                </a:lnTo>
                <a:lnTo>
                  <a:pt x="15665" y="9329"/>
                </a:lnTo>
                <a:lnTo>
                  <a:pt x="15644" y="9352"/>
                </a:lnTo>
                <a:lnTo>
                  <a:pt x="15590" y="9375"/>
                </a:lnTo>
                <a:lnTo>
                  <a:pt x="15535" y="9426"/>
                </a:lnTo>
                <a:lnTo>
                  <a:pt x="15436" y="9493"/>
                </a:lnTo>
                <a:lnTo>
                  <a:pt x="15360" y="9507"/>
                </a:lnTo>
                <a:lnTo>
                  <a:pt x="15332" y="9523"/>
                </a:lnTo>
                <a:lnTo>
                  <a:pt x="15317" y="9530"/>
                </a:lnTo>
                <a:lnTo>
                  <a:pt x="15273" y="9580"/>
                </a:lnTo>
                <a:lnTo>
                  <a:pt x="15245" y="9670"/>
                </a:lnTo>
                <a:lnTo>
                  <a:pt x="15201" y="9691"/>
                </a:lnTo>
                <a:lnTo>
                  <a:pt x="15174" y="9691"/>
                </a:lnTo>
                <a:lnTo>
                  <a:pt x="15169" y="9707"/>
                </a:lnTo>
                <a:lnTo>
                  <a:pt x="15159" y="9787"/>
                </a:lnTo>
                <a:lnTo>
                  <a:pt x="15305" y="9787"/>
                </a:lnTo>
                <a:lnTo>
                  <a:pt x="15583" y="9781"/>
                </a:lnTo>
                <a:lnTo>
                  <a:pt x="15704" y="9728"/>
                </a:lnTo>
                <a:lnTo>
                  <a:pt x="15714" y="9728"/>
                </a:lnTo>
                <a:lnTo>
                  <a:pt x="15747" y="9707"/>
                </a:lnTo>
                <a:lnTo>
                  <a:pt x="15818" y="9677"/>
                </a:lnTo>
                <a:lnTo>
                  <a:pt x="15851" y="9647"/>
                </a:lnTo>
                <a:lnTo>
                  <a:pt x="15873" y="9654"/>
                </a:lnTo>
                <a:lnTo>
                  <a:pt x="16353" y="9691"/>
                </a:lnTo>
                <a:lnTo>
                  <a:pt x="16374" y="9698"/>
                </a:lnTo>
                <a:lnTo>
                  <a:pt x="16381" y="9721"/>
                </a:lnTo>
                <a:lnTo>
                  <a:pt x="16408" y="9698"/>
                </a:lnTo>
                <a:lnTo>
                  <a:pt x="16478" y="9831"/>
                </a:lnTo>
                <a:lnTo>
                  <a:pt x="16483" y="9891"/>
                </a:lnTo>
                <a:lnTo>
                  <a:pt x="16892" y="9905"/>
                </a:lnTo>
                <a:lnTo>
                  <a:pt x="17296" y="10464"/>
                </a:lnTo>
                <a:lnTo>
                  <a:pt x="17345" y="10443"/>
                </a:lnTo>
                <a:lnTo>
                  <a:pt x="17482" y="10450"/>
                </a:lnTo>
                <a:lnTo>
                  <a:pt x="17487" y="10427"/>
                </a:lnTo>
                <a:lnTo>
                  <a:pt x="17492" y="10324"/>
                </a:lnTo>
                <a:lnTo>
                  <a:pt x="17531" y="10317"/>
                </a:lnTo>
                <a:lnTo>
                  <a:pt x="17574" y="10236"/>
                </a:lnTo>
                <a:lnTo>
                  <a:pt x="17601" y="10199"/>
                </a:lnTo>
                <a:lnTo>
                  <a:pt x="17618" y="10186"/>
                </a:lnTo>
                <a:lnTo>
                  <a:pt x="17668" y="10126"/>
                </a:lnTo>
                <a:lnTo>
                  <a:pt x="17700" y="10096"/>
                </a:lnTo>
                <a:lnTo>
                  <a:pt x="17695" y="10066"/>
                </a:lnTo>
                <a:lnTo>
                  <a:pt x="17695" y="9861"/>
                </a:lnTo>
                <a:lnTo>
                  <a:pt x="17760" y="9992"/>
                </a:lnTo>
                <a:lnTo>
                  <a:pt x="17765" y="10022"/>
                </a:lnTo>
                <a:lnTo>
                  <a:pt x="17772" y="10022"/>
                </a:lnTo>
                <a:lnTo>
                  <a:pt x="17819" y="9955"/>
                </a:lnTo>
                <a:lnTo>
                  <a:pt x="17864" y="9972"/>
                </a:lnTo>
                <a:lnTo>
                  <a:pt x="17951" y="9965"/>
                </a:lnTo>
                <a:lnTo>
                  <a:pt x="17945" y="9955"/>
                </a:lnTo>
                <a:lnTo>
                  <a:pt x="17962" y="9955"/>
                </a:lnTo>
                <a:lnTo>
                  <a:pt x="17968" y="9942"/>
                </a:lnTo>
                <a:lnTo>
                  <a:pt x="18017" y="9928"/>
                </a:lnTo>
                <a:lnTo>
                  <a:pt x="18044" y="9919"/>
                </a:lnTo>
                <a:lnTo>
                  <a:pt x="18072" y="9891"/>
                </a:lnTo>
                <a:lnTo>
                  <a:pt x="18082" y="9868"/>
                </a:lnTo>
                <a:lnTo>
                  <a:pt x="18077" y="9861"/>
                </a:lnTo>
                <a:lnTo>
                  <a:pt x="17973" y="9891"/>
                </a:lnTo>
                <a:lnTo>
                  <a:pt x="17901" y="9868"/>
                </a:lnTo>
                <a:lnTo>
                  <a:pt x="17864" y="9824"/>
                </a:lnTo>
                <a:lnTo>
                  <a:pt x="17826" y="9744"/>
                </a:lnTo>
                <a:lnTo>
                  <a:pt x="17869" y="9698"/>
                </a:lnTo>
                <a:lnTo>
                  <a:pt x="17940" y="9781"/>
                </a:lnTo>
                <a:lnTo>
                  <a:pt x="17956" y="9787"/>
                </a:lnTo>
                <a:lnTo>
                  <a:pt x="17995" y="9744"/>
                </a:lnTo>
                <a:lnTo>
                  <a:pt x="18000" y="9707"/>
                </a:lnTo>
                <a:lnTo>
                  <a:pt x="18022" y="9654"/>
                </a:lnTo>
                <a:lnTo>
                  <a:pt x="18017" y="9647"/>
                </a:lnTo>
                <a:lnTo>
                  <a:pt x="17869" y="9567"/>
                </a:lnTo>
                <a:lnTo>
                  <a:pt x="17841" y="9514"/>
                </a:lnTo>
                <a:lnTo>
                  <a:pt x="17874" y="9463"/>
                </a:lnTo>
                <a:lnTo>
                  <a:pt x="17928" y="9500"/>
                </a:lnTo>
                <a:lnTo>
                  <a:pt x="17973" y="9514"/>
                </a:lnTo>
                <a:lnTo>
                  <a:pt x="17995" y="9507"/>
                </a:lnTo>
                <a:lnTo>
                  <a:pt x="18000" y="9456"/>
                </a:lnTo>
                <a:lnTo>
                  <a:pt x="18044" y="9449"/>
                </a:lnTo>
                <a:lnTo>
                  <a:pt x="18077" y="9486"/>
                </a:lnTo>
                <a:lnTo>
                  <a:pt x="18082" y="9530"/>
                </a:lnTo>
                <a:lnTo>
                  <a:pt x="18109" y="9537"/>
                </a:lnTo>
                <a:lnTo>
                  <a:pt x="18159" y="9560"/>
                </a:lnTo>
                <a:lnTo>
                  <a:pt x="18186" y="9560"/>
                </a:lnTo>
                <a:lnTo>
                  <a:pt x="18196" y="9550"/>
                </a:lnTo>
                <a:lnTo>
                  <a:pt x="18245" y="9477"/>
                </a:lnTo>
                <a:lnTo>
                  <a:pt x="18310" y="9396"/>
                </a:lnTo>
                <a:lnTo>
                  <a:pt x="18322" y="9346"/>
                </a:lnTo>
                <a:lnTo>
                  <a:pt x="18310" y="9265"/>
                </a:lnTo>
                <a:lnTo>
                  <a:pt x="18290" y="9286"/>
                </a:lnTo>
                <a:lnTo>
                  <a:pt x="18278" y="9389"/>
                </a:lnTo>
                <a:lnTo>
                  <a:pt x="18245" y="9426"/>
                </a:lnTo>
                <a:lnTo>
                  <a:pt x="18191" y="9426"/>
                </a:lnTo>
                <a:lnTo>
                  <a:pt x="18196" y="9329"/>
                </a:lnTo>
                <a:lnTo>
                  <a:pt x="18201" y="9272"/>
                </a:lnTo>
                <a:lnTo>
                  <a:pt x="18201" y="9249"/>
                </a:lnTo>
                <a:lnTo>
                  <a:pt x="18181" y="9242"/>
                </a:lnTo>
                <a:lnTo>
                  <a:pt x="18159" y="9256"/>
                </a:lnTo>
                <a:lnTo>
                  <a:pt x="18119" y="9265"/>
                </a:lnTo>
                <a:lnTo>
                  <a:pt x="18065" y="9265"/>
                </a:lnTo>
                <a:lnTo>
                  <a:pt x="18022" y="9272"/>
                </a:lnTo>
                <a:lnTo>
                  <a:pt x="17951" y="9256"/>
                </a:lnTo>
                <a:lnTo>
                  <a:pt x="17956" y="9175"/>
                </a:lnTo>
                <a:lnTo>
                  <a:pt x="17945" y="9118"/>
                </a:lnTo>
                <a:lnTo>
                  <a:pt x="17951" y="9051"/>
                </a:lnTo>
                <a:lnTo>
                  <a:pt x="18005" y="9051"/>
                </a:lnTo>
                <a:lnTo>
                  <a:pt x="18010" y="9095"/>
                </a:lnTo>
                <a:lnTo>
                  <a:pt x="18022" y="9125"/>
                </a:lnTo>
                <a:lnTo>
                  <a:pt x="18049" y="9145"/>
                </a:lnTo>
                <a:lnTo>
                  <a:pt x="18060" y="9145"/>
                </a:lnTo>
                <a:lnTo>
                  <a:pt x="18072" y="9132"/>
                </a:lnTo>
                <a:lnTo>
                  <a:pt x="18092" y="9081"/>
                </a:lnTo>
                <a:lnTo>
                  <a:pt x="18119" y="9081"/>
                </a:lnTo>
                <a:lnTo>
                  <a:pt x="18087" y="8991"/>
                </a:lnTo>
                <a:lnTo>
                  <a:pt x="18174" y="9051"/>
                </a:lnTo>
                <a:lnTo>
                  <a:pt x="18164" y="8954"/>
                </a:lnTo>
                <a:lnTo>
                  <a:pt x="18245" y="9021"/>
                </a:lnTo>
                <a:lnTo>
                  <a:pt x="18273" y="9028"/>
                </a:lnTo>
                <a:lnTo>
                  <a:pt x="18256" y="8977"/>
                </a:lnTo>
                <a:lnTo>
                  <a:pt x="18235" y="8947"/>
                </a:lnTo>
                <a:lnTo>
                  <a:pt x="18228" y="8904"/>
                </a:lnTo>
                <a:lnTo>
                  <a:pt x="18228" y="8888"/>
                </a:lnTo>
                <a:lnTo>
                  <a:pt x="16140" y="8860"/>
                </a:lnTo>
                <a:close/>
                <a:moveTo>
                  <a:pt x="8127" y="8918"/>
                </a:moveTo>
                <a:lnTo>
                  <a:pt x="8122" y="11665"/>
                </a:lnTo>
                <a:lnTo>
                  <a:pt x="6786" y="11672"/>
                </a:lnTo>
                <a:lnTo>
                  <a:pt x="6801" y="11716"/>
                </a:lnTo>
                <a:lnTo>
                  <a:pt x="6835" y="11739"/>
                </a:lnTo>
                <a:lnTo>
                  <a:pt x="6851" y="11746"/>
                </a:lnTo>
                <a:lnTo>
                  <a:pt x="6883" y="11806"/>
                </a:lnTo>
                <a:lnTo>
                  <a:pt x="6917" y="11879"/>
                </a:lnTo>
                <a:lnTo>
                  <a:pt x="6955" y="11930"/>
                </a:lnTo>
                <a:lnTo>
                  <a:pt x="6999" y="11960"/>
                </a:lnTo>
                <a:lnTo>
                  <a:pt x="7081" y="12054"/>
                </a:lnTo>
                <a:lnTo>
                  <a:pt x="7195" y="12211"/>
                </a:lnTo>
                <a:lnTo>
                  <a:pt x="7282" y="12312"/>
                </a:lnTo>
                <a:lnTo>
                  <a:pt x="7341" y="12358"/>
                </a:lnTo>
                <a:lnTo>
                  <a:pt x="7396" y="12409"/>
                </a:lnTo>
                <a:lnTo>
                  <a:pt x="7423" y="12452"/>
                </a:lnTo>
                <a:lnTo>
                  <a:pt x="7451" y="12533"/>
                </a:lnTo>
                <a:lnTo>
                  <a:pt x="7517" y="12733"/>
                </a:lnTo>
                <a:lnTo>
                  <a:pt x="7517" y="12807"/>
                </a:lnTo>
                <a:lnTo>
                  <a:pt x="7532" y="12880"/>
                </a:lnTo>
                <a:lnTo>
                  <a:pt x="7577" y="12975"/>
                </a:lnTo>
                <a:lnTo>
                  <a:pt x="7609" y="13028"/>
                </a:lnTo>
                <a:lnTo>
                  <a:pt x="7641" y="13048"/>
                </a:lnTo>
                <a:lnTo>
                  <a:pt x="7681" y="13085"/>
                </a:lnTo>
                <a:lnTo>
                  <a:pt x="7718" y="13138"/>
                </a:lnTo>
                <a:lnTo>
                  <a:pt x="7756" y="13168"/>
                </a:lnTo>
                <a:lnTo>
                  <a:pt x="7810" y="13189"/>
                </a:lnTo>
                <a:lnTo>
                  <a:pt x="7882" y="13242"/>
                </a:lnTo>
                <a:lnTo>
                  <a:pt x="7974" y="13315"/>
                </a:lnTo>
                <a:lnTo>
                  <a:pt x="8028" y="13352"/>
                </a:lnTo>
                <a:lnTo>
                  <a:pt x="8045" y="13352"/>
                </a:lnTo>
                <a:lnTo>
                  <a:pt x="8063" y="13336"/>
                </a:lnTo>
                <a:lnTo>
                  <a:pt x="8090" y="13285"/>
                </a:lnTo>
                <a:lnTo>
                  <a:pt x="8122" y="13249"/>
                </a:lnTo>
                <a:lnTo>
                  <a:pt x="8138" y="13232"/>
                </a:lnTo>
                <a:lnTo>
                  <a:pt x="8138" y="13205"/>
                </a:lnTo>
                <a:lnTo>
                  <a:pt x="8155" y="13122"/>
                </a:lnTo>
                <a:lnTo>
                  <a:pt x="8199" y="12991"/>
                </a:lnTo>
                <a:lnTo>
                  <a:pt x="8247" y="12917"/>
                </a:lnTo>
                <a:lnTo>
                  <a:pt x="8308" y="12910"/>
                </a:lnTo>
                <a:lnTo>
                  <a:pt x="8328" y="12894"/>
                </a:lnTo>
                <a:lnTo>
                  <a:pt x="8351" y="12850"/>
                </a:lnTo>
                <a:lnTo>
                  <a:pt x="8400" y="12850"/>
                </a:lnTo>
                <a:lnTo>
                  <a:pt x="8438" y="12880"/>
                </a:lnTo>
                <a:lnTo>
                  <a:pt x="8504" y="12894"/>
                </a:lnTo>
                <a:lnTo>
                  <a:pt x="8586" y="12901"/>
                </a:lnTo>
                <a:lnTo>
                  <a:pt x="8628" y="12894"/>
                </a:lnTo>
                <a:lnTo>
                  <a:pt x="8651" y="12887"/>
                </a:lnTo>
                <a:lnTo>
                  <a:pt x="8690" y="12887"/>
                </a:lnTo>
                <a:lnTo>
                  <a:pt x="8690" y="12901"/>
                </a:lnTo>
                <a:lnTo>
                  <a:pt x="8710" y="12901"/>
                </a:lnTo>
                <a:lnTo>
                  <a:pt x="8749" y="12938"/>
                </a:lnTo>
                <a:lnTo>
                  <a:pt x="8777" y="12998"/>
                </a:lnTo>
                <a:lnTo>
                  <a:pt x="8874" y="13094"/>
                </a:lnTo>
                <a:lnTo>
                  <a:pt x="8886" y="13138"/>
                </a:lnTo>
                <a:lnTo>
                  <a:pt x="8918" y="13182"/>
                </a:lnTo>
                <a:lnTo>
                  <a:pt x="8983" y="13262"/>
                </a:lnTo>
                <a:lnTo>
                  <a:pt x="9022" y="13343"/>
                </a:lnTo>
                <a:lnTo>
                  <a:pt x="9032" y="13396"/>
                </a:lnTo>
                <a:lnTo>
                  <a:pt x="9060" y="13476"/>
                </a:lnTo>
                <a:lnTo>
                  <a:pt x="9114" y="13594"/>
                </a:lnTo>
                <a:lnTo>
                  <a:pt x="9153" y="13684"/>
                </a:lnTo>
                <a:lnTo>
                  <a:pt x="9141" y="13697"/>
                </a:lnTo>
                <a:lnTo>
                  <a:pt x="9141" y="13711"/>
                </a:lnTo>
                <a:lnTo>
                  <a:pt x="9159" y="13757"/>
                </a:lnTo>
                <a:lnTo>
                  <a:pt x="9181" y="13801"/>
                </a:lnTo>
                <a:lnTo>
                  <a:pt x="9223" y="13845"/>
                </a:lnTo>
                <a:lnTo>
                  <a:pt x="9268" y="13911"/>
                </a:lnTo>
                <a:lnTo>
                  <a:pt x="9305" y="14015"/>
                </a:lnTo>
                <a:lnTo>
                  <a:pt x="9355" y="14089"/>
                </a:lnTo>
                <a:lnTo>
                  <a:pt x="9414" y="14146"/>
                </a:lnTo>
                <a:lnTo>
                  <a:pt x="9453" y="14206"/>
                </a:lnTo>
                <a:lnTo>
                  <a:pt x="9464" y="14263"/>
                </a:lnTo>
                <a:lnTo>
                  <a:pt x="9464" y="14316"/>
                </a:lnTo>
                <a:lnTo>
                  <a:pt x="9459" y="14346"/>
                </a:lnTo>
                <a:lnTo>
                  <a:pt x="9459" y="14353"/>
                </a:lnTo>
                <a:lnTo>
                  <a:pt x="9474" y="14390"/>
                </a:lnTo>
                <a:lnTo>
                  <a:pt x="9481" y="14434"/>
                </a:lnTo>
                <a:lnTo>
                  <a:pt x="9474" y="14484"/>
                </a:lnTo>
                <a:lnTo>
                  <a:pt x="9474" y="14494"/>
                </a:lnTo>
                <a:lnTo>
                  <a:pt x="9528" y="14581"/>
                </a:lnTo>
                <a:lnTo>
                  <a:pt x="9563" y="14655"/>
                </a:lnTo>
                <a:lnTo>
                  <a:pt x="9578" y="14765"/>
                </a:lnTo>
                <a:lnTo>
                  <a:pt x="9600" y="14816"/>
                </a:lnTo>
                <a:lnTo>
                  <a:pt x="9622" y="14839"/>
                </a:lnTo>
                <a:lnTo>
                  <a:pt x="9677" y="14846"/>
                </a:lnTo>
                <a:lnTo>
                  <a:pt x="9726" y="14876"/>
                </a:lnTo>
                <a:lnTo>
                  <a:pt x="9753" y="14906"/>
                </a:lnTo>
                <a:lnTo>
                  <a:pt x="9781" y="14926"/>
                </a:lnTo>
                <a:lnTo>
                  <a:pt x="9823" y="14935"/>
                </a:lnTo>
                <a:lnTo>
                  <a:pt x="9868" y="14963"/>
                </a:lnTo>
                <a:lnTo>
                  <a:pt x="9905" y="15000"/>
                </a:lnTo>
                <a:lnTo>
                  <a:pt x="9972" y="15023"/>
                </a:lnTo>
                <a:lnTo>
                  <a:pt x="10074" y="15037"/>
                </a:lnTo>
                <a:lnTo>
                  <a:pt x="10168" y="15074"/>
                </a:lnTo>
                <a:lnTo>
                  <a:pt x="10217" y="15126"/>
                </a:lnTo>
                <a:lnTo>
                  <a:pt x="10222" y="15126"/>
                </a:lnTo>
                <a:lnTo>
                  <a:pt x="10222" y="15120"/>
                </a:lnTo>
                <a:lnTo>
                  <a:pt x="10260" y="15090"/>
                </a:lnTo>
                <a:lnTo>
                  <a:pt x="10272" y="15090"/>
                </a:lnTo>
                <a:lnTo>
                  <a:pt x="10195" y="14889"/>
                </a:lnTo>
                <a:lnTo>
                  <a:pt x="10178" y="14832"/>
                </a:lnTo>
                <a:lnTo>
                  <a:pt x="10168" y="14715"/>
                </a:lnTo>
                <a:lnTo>
                  <a:pt x="10156" y="14678"/>
                </a:lnTo>
                <a:lnTo>
                  <a:pt x="10145" y="14595"/>
                </a:lnTo>
                <a:lnTo>
                  <a:pt x="10135" y="14551"/>
                </a:lnTo>
                <a:lnTo>
                  <a:pt x="10151" y="14484"/>
                </a:lnTo>
                <a:lnTo>
                  <a:pt x="10163" y="14457"/>
                </a:lnTo>
                <a:lnTo>
                  <a:pt x="10168" y="14434"/>
                </a:lnTo>
                <a:lnTo>
                  <a:pt x="10163" y="14427"/>
                </a:lnTo>
                <a:lnTo>
                  <a:pt x="10091" y="14397"/>
                </a:lnTo>
                <a:lnTo>
                  <a:pt x="10019" y="14153"/>
                </a:lnTo>
                <a:lnTo>
                  <a:pt x="10128" y="14280"/>
                </a:lnTo>
                <a:lnTo>
                  <a:pt x="10178" y="14316"/>
                </a:lnTo>
                <a:lnTo>
                  <a:pt x="10190" y="14316"/>
                </a:lnTo>
                <a:lnTo>
                  <a:pt x="10200" y="14280"/>
                </a:lnTo>
                <a:lnTo>
                  <a:pt x="10232" y="14162"/>
                </a:lnTo>
                <a:lnTo>
                  <a:pt x="10173" y="14052"/>
                </a:lnTo>
                <a:lnTo>
                  <a:pt x="10205" y="14006"/>
                </a:lnTo>
                <a:lnTo>
                  <a:pt x="10227" y="13999"/>
                </a:lnTo>
                <a:lnTo>
                  <a:pt x="10272" y="14006"/>
                </a:lnTo>
                <a:lnTo>
                  <a:pt x="10287" y="13999"/>
                </a:lnTo>
                <a:lnTo>
                  <a:pt x="10309" y="13969"/>
                </a:lnTo>
                <a:lnTo>
                  <a:pt x="10299" y="13978"/>
                </a:lnTo>
                <a:lnTo>
                  <a:pt x="10282" y="13904"/>
                </a:lnTo>
                <a:lnTo>
                  <a:pt x="10282" y="13852"/>
                </a:lnTo>
                <a:lnTo>
                  <a:pt x="10326" y="13838"/>
                </a:lnTo>
                <a:lnTo>
                  <a:pt x="10359" y="13838"/>
                </a:lnTo>
                <a:lnTo>
                  <a:pt x="10364" y="13831"/>
                </a:lnTo>
                <a:lnTo>
                  <a:pt x="10408" y="13764"/>
                </a:lnTo>
                <a:lnTo>
                  <a:pt x="10418" y="13808"/>
                </a:lnTo>
                <a:lnTo>
                  <a:pt x="10418" y="13778"/>
                </a:lnTo>
                <a:lnTo>
                  <a:pt x="10435" y="13647"/>
                </a:lnTo>
                <a:lnTo>
                  <a:pt x="10500" y="13727"/>
                </a:lnTo>
                <a:lnTo>
                  <a:pt x="10527" y="13711"/>
                </a:lnTo>
                <a:lnTo>
                  <a:pt x="10468" y="13543"/>
                </a:lnTo>
                <a:lnTo>
                  <a:pt x="10510" y="13506"/>
                </a:lnTo>
                <a:lnTo>
                  <a:pt x="10549" y="13520"/>
                </a:lnTo>
                <a:lnTo>
                  <a:pt x="10560" y="13550"/>
                </a:lnTo>
                <a:lnTo>
                  <a:pt x="10565" y="13564"/>
                </a:lnTo>
                <a:lnTo>
                  <a:pt x="10577" y="13580"/>
                </a:lnTo>
                <a:lnTo>
                  <a:pt x="10577" y="13550"/>
                </a:lnTo>
                <a:lnTo>
                  <a:pt x="10647" y="13550"/>
                </a:lnTo>
                <a:lnTo>
                  <a:pt x="10701" y="13573"/>
                </a:lnTo>
                <a:lnTo>
                  <a:pt x="10740" y="13564"/>
                </a:lnTo>
                <a:lnTo>
                  <a:pt x="10745" y="13587"/>
                </a:lnTo>
                <a:lnTo>
                  <a:pt x="10790" y="13564"/>
                </a:lnTo>
                <a:lnTo>
                  <a:pt x="10832" y="13527"/>
                </a:lnTo>
                <a:lnTo>
                  <a:pt x="10860" y="13506"/>
                </a:lnTo>
                <a:lnTo>
                  <a:pt x="11001" y="13380"/>
                </a:lnTo>
                <a:lnTo>
                  <a:pt x="11040" y="13329"/>
                </a:lnTo>
                <a:lnTo>
                  <a:pt x="11045" y="13278"/>
                </a:lnTo>
                <a:lnTo>
                  <a:pt x="11095" y="13212"/>
                </a:lnTo>
                <a:lnTo>
                  <a:pt x="11127" y="13168"/>
                </a:lnTo>
                <a:lnTo>
                  <a:pt x="11122" y="13138"/>
                </a:lnTo>
                <a:lnTo>
                  <a:pt x="11100" y="13094"/>
                </a:lnTo>
                <a:lnTo>
                  <a:pt x="11083" y="12954"/>
                </a:lnTo>
                <a:lnTo>
                  <a:pt x="11132" y="12938"/>
                </a:lnTo>
                <a:lnTo>
                  <a:pt x="11149" y="12954"/>
                </a:lnTo>
                <a:lnTo>
                  <a:pt x="11172" y="12917"/>
                </a:lnTo>
                <a:lnTo>
                  <a:pt x="11241" y="12917"/>
                </a:lnTo>
                <a:lnTo>
                  <a:pt x="11253" y="13012"/>
                </a:lnTo>
                <a:lnTo>
                  <a:pt x="11247" y="13035"/>
                </a:lnTo>
                <a:lnTo>
                  <a:pt x="11269" y="13021"/>
                </a:lnTo>
                <a:lnTo>
                  <a:pt x="11323" y="13041"/>
                </a:lnTo>
                <a:lnTo>
                  <a:pt x="11455" y="12968"/>
                </a:lnTo>
                <a:lnTo>
                  <a:pt x="11504" y="12961"/>
                </a:lnTo>
                <a:lnTo>
                  <a:pt x="11487" y="12917"/>
                </a:lnTo>
                <a:lnTo>
                  <a:pt x="11541" y="12784"/>
                </a:lnTo>
                <a:lnTo>
                  <a:pt x="11559" y="12784"/>
                </a:lnTo>
                <a:lnTo>
                  <a:pt x="11574" y="12740"/>
                </a:lnTo>
                <a:lnTo>
                  <a:pt x="11574" y="12653"/>
                </a:lnTo>
                <a:lnTo>
                  <a:pt x="11564" y="12616"/>
                </a:lnTo>
                <a:lnTo>
                  <a:pt x="11564" y="12586"/>
                </a:lnTo>
                <a:lnTo>
                  <a:pt x="11574" y="12526"/>
                </a:lnTo>
                <a:lnTo>
                  <a:pt x="11574" y="12475"/>
                </a:lnTo>
                <a:lnTo>
                  <a:pt x="11596" y="12409"/>
                </a:lnTo>
                <a:lnTo>
                  <a:pt x="11613" y="12379"/>
                </a:lnTo>
                <a:lnTo>
                  <a:pt x="11628" y="12321"/>
                </a:lnTo>
                <a:lnTo>
                  <a:pt x="11628" y="12284"/>
                </a:lnTo>
                <a:lnTo>
                  <a:pt x="11635" y="12254"/>
                </a:lnTo>
                <a:lnTo>
                  <a:pt x="11628" y="12218"/>
                </a:lnTo>
                <a:lnTo>
                  <a:pt x="11640" y="12195"/>
                </a:lnTo>
                <a:lnTo>
                  <a:pt x="11640" y="12165"/>
                </a:lnTo>
                <a:lnTo>
                  <a:pt x="11635" y="12137"/>
                </a:lnTo>
                <a:lnTo>
                  <a:pt x="11623" y="12121"/>
                </a:lnTo>
                <a:lnTo>
                  <a:pt x="11596" y="12040"/>
                </a:lnTo>
                <a:lnTo>
                  <a:pt x="11596" y="12017"/>
                </a:lnTo>
                <a:lnTo>
                  <a:pt x="11569" y="11953"/>
                </a:lnTo>
                <a:lnTo>
                  <a:pt x="11569" y="11937"/>
                </a:lnTo>
                <a:lnTo>
                  <a:pt x="11547" y="11907"/>
                </a:lnTo>
                <a:lnTo>
                  <a:pt x="11536" y="11870"/>
                </a:lnTo>
                <a:lnTo>
                  <a:pt x="11536" y="11790"/>
                </a:lnTo>
                <a:lnTo>
                  <a:pt x="11531" y="11769"/>
                </a:lnTo>
                <a:lnTo>
                  <a:pt x="11509" y="11732"/>
                </a:lnTo>
                <a:lnTo>
                  <a:pt x="11455" y="11649"/>
                </a:lnTo>
                <a:lnTo>
                  <a:pt x="11455" y="11039"/>
                </a:lnTo>
                <a:lnTo>
                  <a:pt x="11449" y="10722"/>
                </a:lnTo>
                <a:lnTo>
                  <a:pt x="11427" y="10715"/>
                </a:lnTo>
                <a:lnTo>
                  <a:pt x="11405" y="10722"/>
                </a:lnTo>
                <a:lnTo>
                  <a:pt x="11395" y="10722"/>
                </a:lnTo>
                <a:lnTo>
                  <a:pt x="11378" y="10729"/>
                </a:lnTo>
                <a:lnTo>
                  <a:pt x="11362" y="10738"/>
                </a:lnTo>
                <a:lnTo>
                  <a:pt x="11335" y="10722"/>
                </a:lnTo>
                <a:lnTo>
                  <a:pt x="11328" y="10708"/>
                </a:lnTo>
                <a:lnTo>
                  <a:pt x="11318" y="10708"/>
                </a:lnTo>
                <a:lnTo>
                  <a:pt x="11301" y="10678"/>
                </a:lnTo>
                <a:lnTo>
                  <a:pt x="11214" y="10641"/>
                </a:lnTo>
                <a:lnTo>
                  <a:pt x="11192" y="10627"/>
                </a:lnTo>
                <a:lnTo>
                  <a:pt x="11149" y="10597"/>
                </a:lnTo>
                <a:lnTo>
                  <a:pt x="11117" y="10554"/>
                </a:lnTo>
                <a:lnTo>
                  <a:pt x="11045" y="10494"/>
                </a:lnTo>
                <a:lnTo>
                  <a:pt x="11035" y="10517"/>
                </a:lnTo>
                <a:lnTo>
                  <a:pt x="10981" y="10545"/>
                </a:lnTo>
                <a:lnTo>
                  <a:pt x="10959" y="10545"/>
                </a:lnTo>
                <a:lnTo>
                  <a:pt x="10914" y="10531"/>
                </a:lnTo>
                <a:lnTo>
                  <a:pt x="10892" y="10508"/>
                </a:lnTo>
                <a:lnTo>
                  <a:pt x="10855" y="10531"/>
                </a:lnTo>
                <a:lnTo>
                  <a:pt x="10844" y="10545"/>
                </a:lnTo>
                <a:lnTo>
                  <a:pt x="10795" y="10554"/>
                </a:lnTo>
                <a:lnTo>
                  <a:pt x="10768" y="10538"/>
                </a:lnTo>
                <a:lnTo>
                  <a:pt x="10708" y="10568"/>
                </a:lnTo>
                <a:lnTo>
                  <a:pt x="10674" y="10604"/>
                </a:lnTo>
                <a:lnTo>
                  <a:pt x="10659" y="10611"/>
                </a:lnTo>
                <a:lnTo>
                  <a:pt x="10636" y="10648"/>
                </a:lnTo>
                <a:lnTo>
                  <a:pt x="10599" y="10627"/>
                </a:lnTo>
                <a:lnTo>
                  <a:pt x="10577" y="10597"/>
                </a:lnTo>
                <a:lnTo>
                  <a:pt x="10549" y="10591"/>
                </a:lnTo>
                <a:lnTo>
                  <a:pt x="10500" y="10545"/>
                </a:lnTo>
                <a:lnTo>
                  <a:pt x="10478" y="10561"/>
                </a:lnTo>
                <a:lnTo>
                  <a:pt x="10456" y="10554"/>
                </a:lnTo>
                <a:lnTo>
                  <a:pt x="10408" y="10531"/>
                </a:lnTo>
                <a:lnTo>
                  <a:pt x="10396" y="10508"/>
                </a:lnTo>
                <a:lnTo>
                  <a:pt x="10391" y="10524"/>
                </a:lnTo>
                <a:lnTo>
                  <a:pt x="10374" y="10545"/>
                </a:lnTo>
                <a:lnTo>
                  <a:pt x="10353" y="10611"/>
                </a:lnTo>
                <a:lnTo>
                  <a:pt x="10336" y="10634"/>
                </a:lnTo>
                <a:lnTo>
                  <a:pt x="10304" y="10627"/>
                </a:lnTo>
                <a:lnTo>
                  <a:pt x="10282" y="10597"/>
                </a:lnTo>
                <a:lnTo>
                  <a:pt x="10272" y="10574"/>
                </a:lnTo>
                <a:lnTo>
                  <a:pt x="10265" y="10545"/>
                </a:lnTo>
                <a:lnTo>
                  <a:pt x="10260" y="10545"/>
                </a:lnTo>
                <a:lnTo>
                  <a:pt x="10244" y="10561"/>
                </a:lnTo>
                <a:lnTo>
                  <a:pt x="10222" y="10568"/>
                </a:lnTo>
                <a:lnTo>
                  <a:pt x="10195" y="10561"/>
                </a:lnTo>
                <a:lnTo>
                  <a:pt x="10173" y="10531"/>
                </a:lnTo>
                <a:lnTo>
                  <a:pt x="10135" y="10508"/>
                </a:lnTo>
                <a:lnTo>
                  <a:pt x="10123" y="10480"/>
                </a:lnTo>
                <a:lnTo>
                  <a:pt x="10091" y="10524"/>
                </a:lnTo>
                <a:lnTo>
                  <a:pt x="10059" y="10545"/>
                </a:lnTo>
                <a:lnTo>
                  <a:pt x="10036" y="10545"/>
                </a:lnTo>
                <a:lnTo>
                  <a:pt x="10009" y="10538"/>
                </a:lnTo>
                <a:lnTo>
                  <a:pt x="9987" y="10508"/>
                </a:lnTo>
                <a:lnTo>
                  <a:pt x="9987" y="10464"/>
                </a:lnTo>
                <a:lnTo>
                  <a:pt x="9949" y="10427"/>
                </a:lnTo>
                <a:lnTo>
                  <a:pt x="9932" y="10383"/>
                </a:lnTo>
                <a:lnTo>
                  <a:pt x="9917" y="10383"/>
                </a:lnTo>
                <a:lnTo>
                  <a:pt x="9873" y="10383"/>
                </a:lnTo>
                <a:lnTo>
                  <a:pt x="9845" y="10413"/>
                </a:lnTo>
                <a:lnTo>
                  <a:pt x="9823" y="10420"/>
                </a:lnTo>
                <a:lnTo>
                  <a:pt x="9791" y="10406"/>
                </a:lnTo>
                <a:lnTo>
                  <a:pt x="9759" y="10370"/>
                </a:lnTo>
                <a:lnTo>
                  <a:pt x="9719" y="10377"/>
                </a:lnTo>
                <a:lnTo>
                  <a:pt x="9687" y="10370"/>
                </a:lnTo>
                <a:lnTo>
                  <a:pt x="9627" y="10340"/>
                </a:lnTo>
                <a:lnTo>
                  <a:pt x="9578" y="10340"/>
                </a:lnTo>
                <a:lnTo>
                  <a:pt x="9545" y="10324"/>
                </a:lnTo>
                <a:lnTo>
                  <a:pt x="9523" y="10310"/>
                </a:lnTo>
                <a:lnTo>
                  <a:pt x="9518" y="10250"/>
                </a:lnTo>
                <a:lnTo>
                  <a:pt x="9496" y="10206"/>
                </a:lnTo>
                <a:lnTo>
                  <a:pt x="9491" y="10206"/>
                </a:lnTo>
                <a:lnTo>
                  <a:pt x="9486" y="10222"/>
                </a:lnTo>
                <a:lnTo>
                  <a:pt x="9459" y="10229"/>
                </a:lnTo>
                <a:lnTo>
                  <a:pt x="9419" y="10222"/>
                </a:lnTo>
                <a:lnTo>
                  <a:pt x="9377" y="10229"/>
                </a:lnTo>
                <a:lnTo>
                  <a:pt x="9349" y="10206"/>
                </a:lnTo>
                <a:lnTo>
                  <a:pt x="9278" y="10126"/>
                </a:lnTo>
                <a:lnTo>
                  <a:pt x="9256" y="10112"/>
                </a:lnTo>
                <a:lnTo>
                  <a:pt x="9218" y="10103"/>
                </a:lnTo>
                <a:lnTo>
                  <a:pt x="9218" y="8924"/>
                </a:lnTo>
                <a:lnTo>
                  <a:pt x="8127" y="8918"/>
                </a:lnTo>
                <a:close/>
                <a:moveTo>
                  <a:pt x="11296" y="8924"/>
                </a:moveTo>
                <a:lnTo>
                  <a:pt x="11356" y="9573"/>
                </a:lnTo>
                <a:lnTo>
                  <a:pt x="11340" y="10627"/>
                </a:lnTo>
                <a:lnTo>
                  <a:pt x="11351" y="10641"/>
                </a:lnTo>
                <a:lnTo>
                  <a:pt x="11368" y="10648"/>
                </a:lnTo>
                <a:lnTo>
                  <a:pt x="11378" y="10641"/>
                </a:lnTo>
                <a:lnTo>
                  <a:pt x="11405" y="10648"/>
                </a:lnTo>
                <a:lnTo>
                  <a:pt x="11422" y="10641"/>
                </a:lnTo>
                <a:lnTo>
                  <a:pt x="11472" y="10655"/>
                </a:lnTo>
                <a:lnTo>
                  <a:pt x="11504" y="10678"/>
                </a:lnTo>
                <a:lnTo>
                  <a:pt x="11509" y="10996"/>
                </a:lnTo>
                <a:lnTo>
                  <a:pt x="12540" y="10986"/>
                </a:lnTo>
                <a:lnTo>
                  <a:pt x="12556" y="10906"/>
                </a:lnTo>
                <a:lnTo>
                  <a:pt x="12535" y="10869"/>
                </a:lnTo>
                <a:lnTo>
                  <a:pt x="12528" y="10818"/>
                </a:lnTo>
                <a:lnTo>
                  <a:pt x="12540" y="10765"/>
                </a:lnTo>
                <a:lnTo>
                  <a:pt x="12540" y="10752"/>
                </a:lnTo>
                <a:lnTo>
                  <a:pt x="12528" y="10745"/>
                </a:lnTo>
                <a:lnTo>
                  <a:pt x="12513" y="10671"/>
                </a:lnTo>
                <a:lnTo>
                  <a:pt x="12523" y="10655"/>
                </a:lnTo>
                <a:lnTo>
                  <a:pt x="12513" y="10634"/>
                </a:lnTo>
                <a:lnTo>
                  <a:pt x="12528" y="10581"/>
                </a:lnTo>
                <a:lnTo>
                  <a:pt x="12562" y="10545"/>
                </a:lnTo>
                <a:lnTo>
                  <a:pt x="12578" y="10524"/>
                </a:lnTo>
                <a:lnTo>
                  <a:pt x="12578" y="10494"/>
                </a:lnTo>
                <a:lnTo>
                  <a:pt x="12578" y="10480"/>
                </a:lnTo>
                <a:lnTo>
                  <a:pt x="12568" y="10450"/>
                </a:lnTo>
                <a:lnTo>
                  <a:pt x="12578" y="10413"/>
                </a:lnTo>
                <a:lnTo>
                  <a:pt x="12600" y="10390"/>
                </a:lnTo>
                <a:lnTo>
                  <a:pt x="12627" y="10383"/>
                </a:lnTo>
                <a:lnTo>
                  <a:pt x="12617" y="10354"/>
                </a:lnTo>
                <a:lnTo>
                  <a:pt x="12632" y="10296"/>
                </a:lnTo>
                <a:lnTo>
                  <a:pt x="12672" y="10250"/>
                </a:lnTo>
                <a:lnTo>
                  <a:pt x="12682" y="10229"/>
                </a:lnTo>
                <a:lnTo>
                  <a:pt x="12687" y="10199"/>
                </a:lnTo>
                <a:lnTo>
                  <a:pt x="12714" y="10163"/>
                </a:lnTo>
                <a:lnTo>
                  <a:pt x="12741" y="10149"/>
                </a:lnTo>
                <a:lnTo>
                  <a:pt x="12753" y="10112"/>
                </a:lnTo>
                <a:lnTo>
                  <a:pt x="12759" y="10022"/>
                </a:lnTo>
                <a:lnTo>
                  <a:pt x="12774" y="9955"/>
                </a:lnTo>
                <a:lnTo>
                  <a:pt x="12796" y="9949"/>
                </a:lnTo>
                <a:lnTo>
                  <a:pt x="12796" y="9919"/>
                </a:lnTo>
                <a:lnTo>
                  <a:pt x="12828" y="9875"/>
                </a:lnTo>
                <a:lnTo>
                  <a:pt x="12862" y="9845"/>
                </a:lnTo>
                <a:lnTo>
                  <a:pt x="12862" y="9838"/>
                </a:lnTo>
                <a:lnTo>
                  <a:pt x="12862" y="9817"/>
                </a:lnTo>
                <a:lnTo>
                  <a:pt x="12862" y="9808"/>
                </a:lnTo>
                <a:lnTo>
                  <a:pt x="12873" y="9781"/>
                </a:lnTo>
                <a:lnTo>
                  <a:pt x="12883" y="9758"/>
                </a:lnTo>
                <a:lnTo>
                  <a:pt x="12922" y="9721"/>
                </a:lnTo>
                <a:lnTo>
                  <a:pt x="12932" y="9684"/>
                </a:lnTo>
                <a:lnTo>
                  <a:pt x="12927" y="9617"/>
                </a:lnTo>
                <a:lnTo>
                  <a:pt x="12955" y="9537"/>
                </a:lnTo>
                <a:lnTo>
                  <a:pt x="12987" y="9486"/>
                </a:lnTo>
                <a:lnTo>
                  <a:pt x="12999" y="9449"/>
                </a:lnTo>
                <a:lnTo>
                  <a:pt x="12992" y="9389"/>
                </a:lnTo>
                <a:lnTo>
                  <a:pt x="13014" y="9329"/>
                </a:lnTo>
                <a:lnTo>
                  <a:pt x="13059" y="9293"/>
                </a:lnTo>
                <a:lnTo>
                  <a:pt x="13059" y="9279"/>
                </a:lnTo>
                <a:lnTo>
                  <a:pt x="13064" y="9242"/>
                </a:lnTo>
                <a:lnTo>
                  <a:pt x="13074" y="9235"/>
                </a:lnTo>
                <a:lnTo>
                  <a:pt x="12808" y="9242"/>
                </a:lnTo>
                <a:lnTo>
                  <a:pt x="12868" y="9109"/>
                </a:lnTo>
                <a:lnTo>
                  <a:pt x="12883" y="9088"/>
                </a:lnTo>
                <a:lnTo>
                  <a:pt x="12900" y="9058"/>
                </a:lnTo>
                <a:lnTo>
                  <a:pt x="12922" y="9035"/>
                </a:lnTo>
                <a:lnTo>
                  <a:pt x="12944" y="8998"/>
                </a:lnTo>
                <a:lnTo>
                  <a:pt x="12944" y="8991"/>
                </a:lnTo>
                <a:lnTo>
                  <a:pt x="12944" y="8977"/>
                </a:lnTo>
                <a:lnTo>
                  <a:pt x="12932" y="8954"/>
                </a:lnTo>
                <a:lnTo>
                  <a:pt x="12922" y="8924"/>
                </a:lnTo>
                <a:lnTo>
                  <a:pt x="11296" y="8924"/>
                </a:lnTo>
                <a:close/>
                <a:moveTo>
                  <a:pt x="18223" y="9088"/>
                </a:moveTo>
                <a:lnTo>
                  <a:pt x="18218" y="9161"/>
                </a:lnTo>
                <a:lnTo>
                  <a:pt x="18208" y="9155"/>
                </a:lnTo>
                <a:lnTo>
                  <a:pt x="18218" y="9175"/>
                </a:lnTo>
                <a:lnTo>
                  <a:pt x="18251" y="9182"/>
                </a:lnTo>
                <a:lnTo>
                  <a:pt x="18256" y="9228"/>
                </a:lnTo>
                <a:lnTo>
                  <a:pt x="18300" y="9182"/>
                </a:lnTo>
                <a:lnTo>
                  <a:pt x="18310" y="9191"/>
                </a:lnTo>
                <a:lnTo>
                  <a:pt x="18300" y="9155"/>
                </a:lnTo>
                <a:lnTo>
                  <a:pt x="18278" y="9118"/>
                </a:lnTo>
                <a:lnTo>
                  <a:pt x="18262" y="9102"/>
                </a:lnTo>
                <a:lnTo>
                  <a:pt x="18223" y="9088"/>
                </a:lnTo>
                <a:close/>
                <a:moveTo>
                  <a:pt x="18327" y="9132"/>
                </a:moveTo>
                <a:lnTo>
                  <a:pt x="18310" y="9145"/>
                </a:lnTo>
                <a:lnTo>
                  <a:pt x="18337" y="9168"/>
                </a:lnTo>
                <a:lnTo>
                  <a:pt x="18327" y="9132"/>
                </a:lnTo>
                <a:close/>
                <a:moveTo>
                  <a:pt x="18126" y="9145"/>
                </a:moveTo>
                <a:lnTo>
                  <a:pt x="18114" y="9182"/>
                </a:lnTo>
                <a:lnTo>
                  <a:pt x="18104" y="9191"/>
                </a:lnTo>
                <a:lnTo>
                  <a:pt x="18114" y="9191"/>
                </a:lnTo>
                <a:lnTo>
                  <a:pt x="18147" y="9182"/>
                </a:lnTo>
                <a:lnTo>
                  <a:pt x="18169" y="9168"/>
                </a:lnTo>
                <a:lnTo>
                  <a:pt x="18131" y="9145"/>
                </a:lnTo>
                <a:lnTo>
                  <a:pt x="18126" y="9145"/>
                </a:lnTo>
                <a:close/>
                <a:moveTo>
                  <a:pt x="18464" y="9329"/>
                </a:moveTo>
                <a:lnTo>
                  <a:pt x="18414" y="9339"/>
                </a:lnTo>
                <a:lnTo>
                  <a:pt x="18414" y="9366"/>
                </a:lnTo>
                <a:lnTo>
                  <a:pt x="18419" y="9463"/>
                </a:lnTo>
                <a:lnTo>
                  <a:pt x="18419" y="9514"/>
                </a:lnTo>
                <a:lnTo>
                  <a:pt x="18404" y="9617"/>
                </a:lnTo>
                <a:lnTo>
                  <a:pt x="18327" y="9670"/>
                </a:lnTo>
                <a:lnTo>
                  <a:pt x="18327" y="9661"/>
                </a:lnTo>
                <a:lnTo>
                  <a:pt x="18300" y="9677"/>
                </a:lnTo>
                <a:lnTo>
                  <a:pt x="18181" y="9758"/>
                </a:lnTo>
                <a:lnTo>
                  <a:pt x="18268" y="9787"/>
                </a:lnTo>
                <a:lnTo>
                  <a:pt x="18349" y="9734"/>
                </a:lnTo>
                <a:lnTo>
                  <a:pt x="18332" y="9691"/>
                </a:lnTo>
                <a:lnTo>
                  <a:pt x="18365" y="9728"/>
                </a:lnTo>
                <a:lnTo>
                  <a:pt x="18441" y="9707"/>
                </a:lnTo>
                <a:lnTo>
                  <a:pt x="18459" y="9670"/>
                </a:lnTo>
                <a:lnTo>
                  <a:pt x="18481" y="9543"/>
                </a:lnTo>
                <a:lnTo>
                  <a:pt x="18486" y="9463"/>
                </a:lnTo>
                <a:lnTo>
                  <a:pt x="18474" y="9366"/>
                </a:lnTo>
                <a:lnTo>
                  <a:pt x="18464" y="9329"/>
                </a:lnTo>
                <a:close/>
                <a:moveTo>
                  <a:pt x="18037" y="9567"/>
                </a:moveTo>
                <a:lnTo>
                  <a:pt x="18027" y="9573"/>
                </a:lnTo>
                <a:lnTo>
                  <a:pt x="18044" y="9580"/>
                </a:lnTo>
                <a:lnTo>
                  <a:pt x="18037" y="9567"/>
                </a:lnTo>
                <a:close/>
                <a:moveTo>
                  <a:pt x="15856" y="9728"/>
                </a:moveTo>
                <a:lnTo>
                  <a:pt x="15840" y="9744"/>
                </a:lnTo>
                <a:lnTo>
                  <a:pt x="15769" y="9771"/>
                </a:lnTo>
                <a:lnTo>
                  <a:pt x="15726" y="9801"/>
                </a:lnTo>
                <a:lnTo>
                  <a:pt x="15714" y="9801"/>
                </a:lnTo>
                <a:lnTo>
                  <a:pt x="15595" y="9854"/>
                </a:lnTo>
                <a:lnTo>
                  <a:pt x="15583" y="9882"/>
                </a:lnTo>
                <a:lnTo>
                  <a:pt x="15528" y="9955"/>
                </a:lnTo>
                <a:lnTo>
                  <a:pt x="15523" y="9985"/>
                </a:lnTo>
                <a:lnTo>
                  <a:pt x="15583" y="10045"/>
                </a:lnTo>
                <a:lnTo>
                  <a:pt x="15622" y="10089"/>
                </a:lnTo>
                <a:lnTo>
                  <a:pt x="15644" y="10103"/>
                </a:lnTo>
                <a:lnTo>
                  <a:pt x="15677" y="10112"/>
                </a:lnTo>
                <a:lnTo>
                  <a:pt x="15704" y="10140"/>
                </a:lnTo>
                <a:lnTo>
                  <a:pt x="15719" y="10192"/>
                </a:lnTo>
                <a:lnTo>
                  <a:pt x="15801" y="10397"/>
                </a:lnTo>
                <a:lnTo>
                  <a:pt x="15890" y="10501"/>
                </a:lnTo>
                <a:lnTo>
                  <a:pt x="15927" y="10568"/>
                </a:lnTo>
                <a:lnTo>
                  <a:pt x="15944" y="10611"/>
                </a:lnTo>
                <a:lnTo>
                  <a:pt x="16019" y="10701"/>
                </a:lnTo>
                <a:lnTo>
                  <a:pt x="16053" y="10752"/>
                </a:lnTo>
                <a:lnTo>
                  <a:pt x="16053" y="10788"/>
                </a:lnTo>
                <a:lnTo>
                  <a:pt x="16059" y="10795"/>
                </a:lnTo>
                <a:lnTo>
                  <a:pt x="16074" y="10818"/>
                </a:lnTo>
                <a:lnTo>
                  <a:pt x="16091" y="10848"/>
                </a:lnTo>
                <a:lnTo>
                  <a:pt x="16108" y="10899"/>
                </a:lnTo>
                <a:lnTo>
                  <a:pt x="16128" y="10929"/>
                </a:lnTo>
                <a:lnTo>
                  <a:pt x="16178" y="10966"/>
                </a:lnTo>
                <a:lnTo>
                  <a:pt x="16217" y="11069"/>
                </a:lnTo>
                <a:lnTo>
                  <a:pt x="16237" y="11194"/>
                </a:lnTo>
                <a:lnTo>
                  <a:pt x="16255" y="11244"/>
                </a:lnTo>
                <a:lnTo>
                  <a:pt x="16287" y="11274"/>
                </a:lnTo>
                <a:lnTo>
                  <a:pt x="16336" y="11391"/>
                </a:lnTo>
                <a:lnTo>
                  <a:pt x="16353" y="11465"/>
                </a:lnTo>
                <a:lnTo>
                  <a:pt x="16353" y="11511"/>
                </a:lnTo>
                <a:lnTo>
                  <a:pt x="16364" y="11539"/>
                </a:lnTo>
                <a:lnTo>
                  <a:pt x="16401" y="11562"/>
                </a:lnTo>
                <a:lnTo>
                  <a:pt x="16413" y="11532"/>
                </a:lnTo>
                <a:lnTo>
                  <a:pt x="16451" y="11518"/>
                </a:lnTo>
                <a:lnTo>
                  <a:pt x="16456" y="11502"/>
                </a:lnTo>
                <a:lnTo>
                  <a:pt x="16456" y="11495"/>
                </a:lnTo>
                <a:lnTo>
                  <a:pt x="16440" y="11474"/>
                </a:lnTo>
                <a:lnTo>
                  <a:pt x="16423" y="11421"/>
                </a:lnTo>
                <a:lnTo>
                  <a:pt x="16418" y="11244"/>
                </a:lnTo>
                <a:lnTo>
                  <a:pt x="16456" y="11318"/>
                </a:lnTo>
                <a:lnTo>
                  <a:pt x="16532" y="11274"/>
                </a:lnTo>
                <a:lnTo>
                  <a:pt x="16582" y="11290"/>
                </a:lnTo>
                <a:lnTo>
                  <a:pt x="16614" y="11297"/>
                </a:lnTo>
                <a:lnTo>
                  <a:pt x="16636" y="11281"/>
                </a:lnTo>
                <a:lnTo>
                  <a:pt x="16647" y="11260"/>
                </a:lnTo>
                <a:lnTo>
                  <a:pt x="16681" y="11244"/>
                </a:lnTo>
                <a:lnTo>
                  <a:pt x="16701" y="11244"/>
                </a:lnTo>
                <a:lnTo>
                  <a:pt x="16728" y="11230"/>
                </a:lnTo>
                <a:lnTo>
                  <a:pt x="16756" y="11207"/>
                </a:lnTo>
                <a:lnTo>
                  <a:pt x="16762" y="11194"/>
                </a:lnTo>
                <a:lnTo>
                  <a:pt x="16728" y="11097"/>
                </a:lnTo>
                <a:lnTo>
                  <a:pt x="16822" y="11127"/>
                </a:lnTo>
                <a:lnTo>
                  <a:pt x="16837" y="11113"/>
                </a:lnTo>
                <a:lnTo>
                  <a:pt x="16872" y="11069"/>
                </a:lnTo>
                <a:lnTo>
                  <a:pt x="16882" y="11009"/>
                </a:lnTo>
                <a:lnTo>
                  <a:pt x="16931" y="10986"/>
                </a:lnTo>
                <a:lnTo>
                  <a:pt x="16959" y="10973"/>
                </a:lnTo>
                <a:lnTo>
                  <a:pt x="17013" y="10913"/>
                </a:lnTo>
                <a:lnTo>
                  <a:pt x="16991" y="10839"/>
                </a:lnTo>
                <a:lnTo>
                  <a:pt x="17018" y="10775"/>
                </a:lnTo>
                <a:lnTo>
                  <a:pt x="17045" y="10782"/>
                </a:lnTo>
                <a:lnTo>
                  <a:pt x="17051" y="10765"/>
                </a:lnTo>
                <a:lnTo>
                  <a:pt x="17132" y="10618"/>
                </a:lnTo>
                <a:lnTo>
                  <a:pt x="17165" y="10574"/>
                </a:lnTo>
                <a:lnTo>
                  <a:pt x="17247" y="10501"/>
                </a:lnTo>
                <a:lnTo>
                  <a:pt x="16872" y="9978"/>
                </a:lnTo>
                <a:lnTo>
                  <a:pt x="16428" y="9955"/>
                </a:lnTo>
                <a:lnTo>
                  <a:pt x="16428" y="9854"/>
                </a:lnTo>
                <a:lnTo>
                  <a:pt x="16391" y="9794"/>
                </a:lnTo>
                <a:lnTo>
                  <a:pt x="16341" y="9831"/>
                </a:lnTo>
                <a:lnTo>
                  <a:pt x="16331" y="9764"/>
                </a:lnTo>
                <a:lnTo>
                  <a:pt x="16331" y="9758"/>
                </a:lnTo>
                <a:lnTo>
                  <a:pt x="15856" y="9728"/>
                </a:lnTo>
                <a:close/>
                <a:moveTo>
                  <a:pt x="13740" y="9838"/>
                </a:moveTo>
                <a:lnTo>
                  <a:pt x="13745" y="9845"/>
                </a:lnTo>
                <a:lnTo>
                  <a:pt x="13745" y="9854"/>
                </a:lnTo>
                <a:lnTo>
                  <a:pt x="13592" y="11702"/>
                </a:lnTo>
                <a:lnTo>
                  <a:pt x="13626" y="12556"/>
                </a:lnTo>
                <a:lnTo>
                  <a:pt x="13659" y="12563"/>
                </a:lnTo>
                <a:lnTo>
                  <a:pt x="13681" y="12563"/>
                </a:lnTo>
                <a:lnTo>
                  <a:pt x="13681" y="12556"/>
                </a:lnTo>
                <a:lnTo>
                  <a:pt x="13691" y="12475"/>
                </a:lnTo>
                <a:lnTo>
                  <a:pt x="13713" y="12386"/>
                </a:lnTo>
                <a:lnTo>
                  <a:pt x="13751" y="12358"/>
                </a:lnTo>
                <a:lnTo>
                  <a:pt x="13795" y="12432"/>
                </a:lnTo>
                <a:lnTo>
                  <a:pt x="13805" y="12475"/>
                </a:lnTo>
                <a:lnTo>
                  <a:pt x="13805" y="12533"/>
                </a:lnTo>
                <a:lnTo>
                  <a:pt x="13817" y="12542"/>
                </a:lnTo>
                <a:lnTo>
                  <a:pt x="13844" y="12593"/>
                </a:lnTo>
                <a:lnTo>
                  <a:pt x="13855" y="12623"/>
                </a:lnTo>
                <a:lnTo>
                  <a:pt x="13877" y="12623"/>
                </a:lnTo>
                <a:lnTo>
                  <a:pt x="13914" y="12563"/>
                </a:lnTo>
                <a:lnTo>
                  <a:pt x="13919" y="12549"/>
                </a:lnTo>
                <a:lnTo>
                  <a:pt x="13936" y="12526"/>
                </a:lnTo>
                <a:lnTo>
                  <a:pt x="13931" y="12489"/>
                </a:lnTo>
                <a:lnTo>
                  <a:pt x="13941" y="12439"/>
                </a:lnTo>
                <a:lnTo>
                  <a:pt x="13887" y="12358"/>
                </a:lnTo>
                <a:lnTo>
                  <a:pt x="13872" y="12312"/>
                </a:lnTo>
                <a:lnTo>
                  <a:pt x="13872" y="12261"/>
                </a:lnTo>
                <a:lnTo>
                  <a:pt x="13877" y="12188"/>
                </a:lnTo>
                <a:lnTo>
                  <a:pt x="14831" y="12188"/>
                </a:lnTo>
                <a:lnTo>
                  <a:pt x="14819" y="12158"/>
                </a:lnTo>
                <a:lnTo>
                  <a:pt x="14814" y="12047"/>
                </a:lnTo>
                <a:lnTo>
                  <a:pt x="14826" y="11886"/>
                </a:lnTo>
                <a:lnTo>
                  <a:pt x="14826" y="11856"/>
                </a:lnTo>
                <a:lnTo>
                  <a:pt x="14799" y="11776"/>
                </a:lnTo>
                <a:lnTo>
                  <a:pt x="14804" y="11695"/>
                </a:lnTo>
                <a:lnTo>
                  <a:pt x="14836" y="11525"/>
                </a:lnTo>
                <a:lnTo>
                  <a:pt x="14859" y="11488"/>
                </a:lnTo>
                <a:lnTo>
                  <a:pt x="14869" y="11474"/>
                </a:lnTo>
                <a:lnTo>
                  <a:pt x="14864" y="11465"/>
                </a:lnTo>
                <a:lnTo>
                  <a:pt x="14853" y="11421"/>
                </a:lnTo>
                <a:lnTo>
                  <a:pt x="14859" y="11391"/>
                </a:lnTo>
                <a:lnTo>
                  <a:pt x="14841" y="11334"/>
                </a:lnTo>
                <a:lnTo>
                  <a:pt x="14787" y="11157"/>
                </a:lnTo>
                <a:lnTo>
                  <a:pt x="14782" y="11106"/>
                </a:lnTo>
                <a:lnTo>
                  <a:pt x="14772" y="11076"/>
                </a:lnTo>
                <a:lnTo>
                  <a:pt x="14618" y="9854"/>
                </a:lnTo>
                <a:lnTo>
                  <a:pt x="13751" y="9838"/>
                </a:lnTo>
                <a:lnTo>
                  <a:pt x="13740" y="9838"/>
                </a:lnTo>
                <a:close/>
                <a:moveTo>
                  <a:pt x="12922" y="9854"/>
                </a:moveTo>
                <a:lnTo>
                  <a:pt x="12890" y="9912"/>
                </a:lnTo>
                <a:lnTo>
                  <a:pt x="12856" y="9942"/>
                </a:lnTo>
                <a:lnTo>
                  <a:pt x="12845" y="9955"/>
                </a:lnTo>
                <a:lnTo>
                  <a:pt x="12845" y="9978"/>
                </a:lnTo>
                <a:lnTo>
                  <a:pt x="12828" y="10008"/>
                </a:lnTo>
                <a:lnTo>
                  <a:pt x="12818" y="10015"/>
                </a:lnTo>
                <a:lnTo>
                  <a:pt x="12813" y="10038"/>
                </a:lnTo>
                <a:lnTo>
                  <a:pt x="12801" y="10140"/>
                </a:lnTo>
                <a:lnTo>
                  <a:pt x="12781" y="10206"/>
                </a:lnTo>
                <a:lnTo>
                  <a:pt x="12741" y="10222"/>
                </a:lnTo>
                <a:lnTo>
                  <a:pt x="12736" y="10229"/>
                </a:lnTo>
                <a:lnTo>
                  <a:pt x="12736" y="10259"/>
                </a:lnTo>
                <a:lnTo>
                  <a:pt x="12709" y="10303"/>
                </a:lnTo>
                <a:lnTo>
                  <a:pt x="12677" y="10340"/>
                </a:lnTo>
                <a:lnTo>
                  <a:pt x="12677" y="10354"/>
                </a:lnTo>
                <a:lnTo>
                  <a:pt x="12687" y="10383"/>
                </a:lnTo>
                <a:lnTo>
                  <a:pt x="12677" y="10420"/>
                </a:lnTo>
                <a:lnTo>
                  <a:pt x="12655" y="10450"/>
                </a:lnTo>
                <a:lnTo>
                  <a:pt x="12632" y="10457"/>
                </a:lnTo>
                <a:lnTo>
                  <a:pt x="12637" y="10487"/>
                </a:lnTo>
                <a:lnTo>
                  <a:pt x="12627" y="10554"/>
                </a:lnTo>
                <a:lnTo>
                  <a:pt x="12600" y="10604"/>
                </a:lnTo>
                <a:lnTo>
                  <a:pt x="12578" y="10618"/>
                </a:lnTo>
                <a:lnTo>
                  <a:pt x="12583" y="10627"/>
                </a:lnTo>
                <a:lnTo>
                  <a:pt x="12583" y="10678"/>
                </a:lnTo>
                <a:lnTo>
                  <a:pt x="12573" y="10692"/>
                </a:lnTo>
                <a:lnTo>
                  <a:pt x="12573" y="10701"/>
                </a:lnTo>
                <a:lnTo>
                  <a:pt x="12590" y="10715"/>
                </a:lnTo>
                <a:lnTo>
                  <a:pt x="12600" y="10775"/>
                </a:lnTo>
                <a:lnTo>
                  <a:pt x="12590" y="10825"/>
                </a:lnTo>
                <a:lnTo>
                  <a:pt x="12590" y="10848"/>
                </a:lnTo>
                <a:lnTo>
                  <a:pt x="12605" y="10876"/>
                </a:lnTo>
                <a:lnTo>
                  <a:pt x="12610" y="10899"/>
                </a:lnTo>
                <a:lnTo>
                  <a:pt x="12595" y="11009"/>
                </a:lnTo>
                <a:lnTo>
                  <a:pt x="12595" y="11032"/>
                </a:lnTo>
                <a:lnTo>
                  <a:pt x="12610" y="11053"/>
                </a:lnTo>
                <a:lnTo>
                  <a:pt x="12617" y="11113"/>
                </a:lnTo>
                <a:lnTo>
                  <a:pt x="12600" y="11157"/>
                </a:lnTo>
                <a:lnTo>
                  <a:pt x="12600" y="11164"/>
                </a:lnTo>
                <a:lnTo>
                  <a:pt x="12617" y="11187"/>
                </a:lnTo>
                <a:lnTo>
                  <a:pt x="12610" y="11237"/>
                </a:lnTo>
                <a:lnTo>
                  <a:pt x="12595" y="11253"/>
                </a:lnTo>
                <a:lnTo>
                  <a:pt x="12605" y="11274"/>
                </a:lnTo>
                <a:lnTo>
                  <a:pt x="12610" y="11304"/>
                </a:lnTo>
                <a:lnTo>
                  <a:pt x="12610" y="11334"/>
                </a:lnTo>
                <a:lnTo>
                  <a:pt x="12622" y="11355"/>
                </a:lnTo>
                <a:lnTo>
                  <a:pt x="12649" y="11385"/>
                </a:lnTo>
                <a:lnTo>
                  <a:pt x="12672" y="11421"/>
                </a:lnTo>
                <a:lnTo>
                  <a:pt x="12672" y="11474"/>
                </a:lnTo>
                <a:lnTo>
                  <a:pt x="12665" y="11511"/>
                </a:lnTo>
                <a:lnTo>
                  <a:pt x="12617" y="11576"/>
                </a:lnTo>
                <a:lnTo>
                  <a:pt x="12617" y="11622"/>
                </a:lnTo>
                <a:lnTo>
                  <a:pt x="12578" y="11679"/>
                </a:lnTo>
                <a:lnTo>
                  <a:pt x="12535" y="11732"/>
                </a:lnTo>
                <a:lnTo>
                  <a:pt x="12508" y="11783"/>
                </a:lnTo>
                <a:lnTo>
                  <a:pt x="12491" y="11856"/>
                </a:lnTo>
                <a:lnTo>
                  <a:pt x="12469" y="11923"/>
                </a:lnTo>
                <a:lnTo>
                  <a:pt x="12459" y="11937"/>
                </a:lnTo>
                <a:lnTo>
                  <a:pt x="12453" y="11967"/>
                </a:lnTo>
                <a:lnTo>
                  <a:pt x="12453" y="12027"/>
                </a:lnTo>
                <a:lnTo>
                  <a:pt x="12431" y="12084"/>
                </a:lnTo>
                <a:lnTo>
                  <a:pt x="12414" y="12091"/>
                </a:lnTo>
                <a:lnTo>
                  <a:pt x="12426" y="12158"/>
                </a:lnTo>
                <a:lnTo>
                  <a:pt x="12419" y="12188"/>
                </a:lnTo>
                <a:lnTo>
                  <a:pt x="13128" y="12188"/>
                </a:lnTo>
                <a:lnTo>
                  <a:pt x="13113" y="12298"/>
                </a:lnTo>
                <a:lnTo>
                  <a:pt x="13086" y="12402"/>
                </a:lnTo>
                <a:lnTo>
                  <a:pt x="13091" y="12432"/>
                </a:lnTo>
                <a:lnTo>
                  <a:pt x="13091" y="12445"/>
                </a:lnTo>
                <a:lnTo>
                  <a:pt x="13096" y="12452"/>
                </a:lnTo>
                <a:lnTo>
                  <a:pt x="13118" y="12482"/>
                </a:lnTo>
                <a:lnTo>
                  <a:pt x="13140" y="12526"/>
                </a:lnTo>
                <a:lnTo>
                  <a:pt x="13156" y="12593"/>
                </a:lnTo>
                <a:lnTo>
                  <a:pt x="13162" y="12630"/>
                </a:lnTo>
                <a:lnTo>
                  <a:pt x="13173" y="12659"/>
                </a:lnTo>
                <a:lnTo>
                  <a:pt x="13178" y="12659"/>
                </a:lnTo>
                <a:lnTo>
                  <a:pt x="13190" y="12653"/>
                </a:lnTo>
                <a:lnTo>
                  <a:pt x="13237" y="12570"/>
                </a:lnTo>
                <a:lnTo>
                  <a:pt x="13292" y="12579"/>
                </a:lnTo>
                <a:lnTo>
                  <a:pt x="13347" y="12556"/>
                </a:lnTo>
                <a:lnTo>
                  <a:pt x="13408" y="12533"/>
                </a:lnTo>
                <a:lnTo>
                  <a:pt x="13423" y="12533"/>
                </a:lnTo>
                <a:lnTo>
                  <a:pt x="13451" y="12542"/>
                </a:lnTo>
                <a:lnTo>
                  <a:pt x="13495" y="12563"/>
                </a:lnTo>
                <a:lnTo>
                  <a:pt x="13572" y="12556"/>
                </a:lnTo>
                <a:lnTo>
                  <a:pt x="13537" y="11702"/>
                </a:lnTo>
                <a:lnTo>
                  <a:pt x="13686" y="9875"/>
                </a:lnTo>
                <a:lnTo>
                  <a:pt x="13674" y="9854"/>
                </a:lnTo>
                <a:lnTo>
                  <a:pt x="12922" y="9854"/>
                </a:lnTo>
                <a:close/>
                <a:moveTo>
                  <a:pt x="14673" y="9854"/>
                </a:moveTo>
                <a:lnTo>
                  <a:pt x="14826" y="11053"/>
                </a:lnTo>
                <a:lnTo>
                  <a:pt x="14836" y="11083"/>
                </a:lnTo>
                <a:lnTo>
                  <a:pt x="14841" y="11143"/>
                </a:lnTo>
                <a:lnTo>
                  <a:pt x="14896" y="11304"/>
                </a:lnTo>
                <a:lnTo>
                  <a:pt x="14913" y="11385"/>
                </a:lnTo>
                <a:lnTo>
                  <a:pt x="14908" y="11414"/>
                </a:lnTo>
                <a:lnTo>
                  <a:pt x="14908" y="11421"/>
                </a:lnTo>
                <a:lnTo>
                  <a:pt x="14935" y="11451"/>
                </a:lnTo>
                <a:lnTo>
                  <a:pt x="14923" y="11502"/>
                </a:lnTo>
                <a:lnTo>
                  <a:pt x="14896" y="11539"/>
                </a:lnTo>
                <a:lnTo>
                  <a:pt x="14886" y="11562"/>
                </a:lnTo>
                <a:lnTo>
                  <a:pt x="14881" y="11605"/>
                </a:lnTo>
                <a:lnTo>
                  <a:pt x="14853" y="11709"/>
                </a:lnTo>
                <a:lnTo>
                  <a:pt x="14853" y="11760"/>
                </a:lnTo>
                <a:lnTo>
                  <a:pt x="14874" y="11842"/>
                </a:lnTo>
                <a:lnTo>
                  <a:pt x="14881" y="11886"/>
                </a:lnTo>
                <a:lnTo>
                  <a:pt x="14869" y="12047"/>
                </a:lnTo>
                <a:lnTo>
                  <a:pt x="14874" y="12144"/>
                </a:lnTo>
                <a:lnTo>
                  <a:pt x="14891" y="12188"/>
                </a:lnTo>
                <a:lnTo>
                  <a:pt x="14913" y="12261"/>
                </a:lnTo>
                <a:lnTo>
                  <a:pt x="14945" y="12358"/>
                </a:lnTo>
                <a:lnTo>
                  <a:pt x="15937" y="12445"/>
                </a:lnTo>
                <a:lnTo>
                  <a:pt x="15937" y="12489"/>
                </a:lnTo>
                <a:lnTo>
                  <a:pt x="15949" y="12526"/>
                </a:lnTo>
                <a:lnTo>
                  <a:pt x="15949" y="12556"/>
                </a:lnTo>
                <a:lnTo>
                  <a:pt x="15955" y="12549"/>
                </a:lnTo>
                <a:lnTo>
                  <a:pt x="15960" y="12526"/>
                </a:lnTo>
                <a:lnTo>
                  <a:pt x="15965" y="12482"/>
                </a:lnTo>
                <a:lnTo>
                  <a:pt x="15960" y="12432"/>
                </a:lnTo>
                <a:lnTo>
                  <a:pt x="15960" y="12365"/>
                </a:lnTo>
                <a:lnTo>
                  <a:pt x="15977" y="12328"/>
                </a:lnTo>
                <a:lnTo>
                  <a:pt x="15992" y="12321"/>
                </a:lnTo>
                <a:lnTo>
                  <a:pt x="16004" y="12298"/>
                </a:lnTo>
                <a:lnTo>
                  <a:pt x="16026" y="12291"/>
                </a:lnTo>
                <a:lnTo>
                  <a:pt x="16053" y="12305"/>
                </a:lnTo>
                <a:lnTo>
                  <a:pt x="16128" y="12342"/>
                </a:lnTo>
                <a:lnTo>
                  <a:pt x="16156" y="12342"/>
                </a:lnTo>
                <a:lnTo>
                  <a:pt x="16151" y="12291"/>
                </a:lnTo>
                <a:lnTo>
                  <a:pt x="16162" y="12261"/>
                </a:lnTo>
                <a:lnTo>
                  <a:pt x="16178" y="12174"/>
                </a:lnTo>
                <a:lnTo>
                  <a:pt x="16178" y="12151"/>
                </a:lnTo>
                <a:lnTo>
                  <a:pt x="16195" y="12040"/>
                </a:lnTo>
                <a:lnTo>
                  <a:pt x="16227" y="12077"/>
                </a:lnTo>
                <a:lnTo>
                  <a:pt x="16232" y="12070"/>
                </a:lnTo>
                <a:lnTo>
                  <a:pt x="16210" y="12054"/>
                </a:lnTo>
                <a:lnTo>
                  <a:pt x="16205" y="11990"/>
                </a:lnTo>
                <a:lnTo>
                  <a:pt x="16249" y="11974"/>
                </a:lnTo>
                <a:lnTo>
                  <a:pt x="16260" y="11937"/>
                </a:lnTo>
                <a:lnTo>
                  <a:pt x="16244" y="11930"/>
                </a:lnTo>
                <a:lnTo>
                  <a:pt x="16265" y="11863"/>
                </a:lnTo>
                <a:lnTo>
                  <a:pt x="16282" y="11849"/>
                </a:lnTo>
                <a:lnTo>
                  <a:pt x="16272" y="11796"/>
                </a:lnTo>
                <a:lnTo>
                  <a:pt x="16299" y="11753"/>
                </a:lnTo>
                <a:lnTo>
                  <a:pt x="16314" y="11746"/>
                </a:lnTo>
                <a:lnTo>
                  <a:pt x="16299" y="11686"/>
                </a:lnTo>
                <a:lnTo>
                  <a:pt x="16336" y="11658"/>
                </a:lnTo>
                <a:lnTo>
                  <a:pt x="16353" y="11658"/>
                </a:lnTo>
                <a:lnTo>
                  <a:pt x="16386" y="11635"/>
                </a:lnTo>
                <a:lnTo>
                  <a:pt x="16331" y="11599"/>
                </a:lnTo>
                <a:lnTo>
                  <a:pt x="16299" y="11539"/>
                </a:lnTo>
                <a:lnTo>
                  <a:pt x="16299" y="11474"/>
                </a:lnTo>
                <a:lnTo>
                  <a:pt x="16287" y="11421"/>
                </a:lnTo>
                <a:lnTo>
                  <a:pt x="16249" y="11327"/>
                </a:lnTo>
                <a:lnTo>
                  <a:pt x="16210" y="11297"/>
                </a:lnTo>
                <a:lnTo>
                  <a:pt x="16190" y="11217"/>
                </a:lnTo>
                <a:lnTo>
                  <a:pt x="16168" y="11090"/>
                </a:lnTo>
                <a:lnTo>
                  <a:pt x="16140" y="11023"/>
                </a:lnTo>
                <a:lnTo>
                  <a:pt x="16096" y="10986"/>
                </a:lnTo>
                <a:lnTo>
                  <a:pt x="16059" y="10936"/>
                </a:lnTo>
                <a:lnTo>
                  <a:pt x="16041" y="10885"/>
                </a:lnTo>
                <a:lnTo>
                  <a:pt x="16031" y="10869"/>
                </a:lnTo>
                <a:lnTo>
                  <a:pt x="16014" y="10848"/>
                </a:lnTo>
                <a:lnTo>
                  <a:pt x="15999" y="10802"/>
                </a:lnTo>
                <a:lnTo>
                  <a:pt x="15999" y="10782"/>
                </a:lnTo>
                <a:lnTo>
                  <a:pt x="15977" y="10745"/>
                </a:lnTo>
                <a:lnTo>
                  <a:pt x="15900" y="10648"/>
                </a:lnTo>
                <a:lnTo>
                  <a:pt x="15883" y="10604"/>
                </a:lnTo>
                <a:lnTo>
                  <a:pt x="15851" y="10554"/>
                </a:lnTo>
                <a:lnTo>
                  <a:pt x="15764" y="10450"/>
                </a:lnTo>
                <a:lnTo>
                  <a:pt x="15774" y="10427"/>
                </a:lnTo>
                <a:lnTo>
                  <a:pt x="15759" y="10434"/>
                </a:lnTo>
                <a:lnTo>
                  <a:pt x="15672" y="10222"/>
                </a:lnTo>
                <a:lnTo>
                  <a:pt x="15660" y="10186"/>
                </a:lnTo>
                <a:lnTo>
                  <a:pt x="15655" y="10186"/>
                </a:lnTo>
                <a:lnTo>
                  <a:pt x="15622" y="10169"/>
                </a:lnTo>
                <a:lnTo>
                  <a:pt x="15590" y="10149"/>
                </a:lnTo>
                <a:lnTo>
                  <a:pt x="15545" y="10089"/>
                </a:lnTo>
                <a:lnTo>
                  <a:pt x="15459" y="10015"/>
                </a:lnTo>
                <a:lnTo>
                  <a:pt x="15486" y="9912"/>
                </a:lnTo>
                <a:lnTo>
                  <a:pt x="15528" y="9854"/>
                </a:lnTo>
                <a:lnTo>
                  <a:pt x="15372" y="9861"/>
                </a:lnTo>
                <a:lnTo>
                  <a:pt x="15153" y="9861"/>
                </a:lnTo>
                <a:lnTo>
                  <a:pt x="15126" y="9861"/>
                </a:lnTo>
                <a:lnTo>
                  <a:pt x="15099" y="9861"/>
                </a:lnTo>
                <a:lnTo>
                  <a:pt x="14673" y="9854"/>
                </a:lnTo>
                <a:close/>
                <a:moveTo>
                  <a:pt x="1604" y="10340"/>
                </a:moveTo>
                <a:lnTo>
                  <a:pt x="1572" y="10360"/>
                </a:lnTo>
                <a:lnTo>
                  <a:pt x="1510" y="10434"/>
                </a:lnTo>
                <a:lnTo>
                  <a:pt x="1599" y="10457"/>
                </a:lnTo>
                <a:lnTo>
                  <a:pt x="1626" y="10450"/>
                </a:lnTo>
                <a:lnTo>
                  <a:pt x="1659" y="10508"/>
                </a:lnTo>
                <a:lnTo>
                  <a:pt x="1691" y="10524"/>
                </a:lnTo>
                <a:lnTo>
                  <a:pt x="1735" y="10517"/>
                </a:lnTo>
                <a:lnTo>
                  <a:pt x="1768" y="10464"/>
                </a:lnTo>
                <a:lnTo>
                  <a:pt x="1805" y="10487"/>
                </a:lnTo>
                <a:lnTo>
                  <a:pt x="1919" y="10457"/>
                </a:lnTo>
                <a:lnTo>
                  <a:pt x="1936" y="10413"/>
                </a:lnTo>
                <a:lnTo>
                  <a:pt x="1909" y="10354"/>
                </a:lnTo>
                <a:lnTo>
                  <a:pt x="1855" y="10377"/>
                </a:lnTo>
                <a:lnTo>
                  <a:pt x="1778" y="10340"/>
                </a:lnTo>
                <a:lnTo>
                  <a:pt x="1728" y="10370"/>
                </a:lnTo>
                <a:lnTo>
                  <a:pt x="1740" y="10397"/>
                </a:lnTo>
                <a:lnTo>
                  <a:pt x="1718" y="10377"/>
                </a:lnTo>
                <a:lnTo>
                  <a:pt x="1636" y="10383"/>
                </a:lnTo>
                <a:lnTo>
                  <a:pt x="1604" y="10340"/>
                </a:lnTo>
                <a:close/>
                <a:moveTo>
                  <a:pt x="2274" y="10701"/>
                </a:moveTo>
                <a:lnTo>
                  <a:pt x="2241" y="10745"/>
                </a:lnTo>
                <a:lnTo>
                  <a:pt x="2247" y="10782"/>
                </a:lnTo>
                <a:lnTo>
                  <a:pt x="2264" y="10812"/>
                </a:lnTo>
                <a:lnTo>
                  <a:pt x="2281" y="10812"/>
                </a:lnTo>
                <a:lnTo>
                  <a:pt x="2301" y="10885"/>
                </a:lnTo>
                <a:lnTo>
                  <a:pt x="2345" y="10876"/>
                </a:lnTo>
                <a:lnTo>
                  <a:pt x="2427" y="10892"/>
                </a:lnTo>
                <a:lnTo>
                  <a:pt x="2378" y="10782"/>
                </a:lnTo>
                <a:lnTo>
                  <a:pt x="2356" y="10759"/>
                </a:lnTo>
                <a:lnTo>
                  <a:pt x="2274" y="10701"/>
                </a:lnTo>
                <a:close/>
                <a:moveTo>
                  <a:pt x="1914" y="10825"/>
                </a:moveTo>
                <a:lnTo>
                  <a:pt x="1855" y="10832"/>
                </a:lnTo>
                <a:lnTo>
                  <a:pt x="1887" y="10936"/>
                </a:lnTo>
                <a:lnTo>
                  <a:pt x="1931" y="10943"/>
                </a:lnTo>
                <a:lnTo>
                  <a:pt x="1981" y="10936"/>
                </a:lnTo>
                <a:lnTo>
                  <a:pt x="1974" y="10885"/>
                </a:lnTo>
                <a:lnTo>
                  <a:pt x="1947" y="10839"/>
                </a:lnTo>
                <a:lnTo>
                  <a:pt x="1914" y="10825"/>
                </a:lnTo>
                <a:close/>
                <a:moveTo>
                  <a:pt x="2286" y="10959"/>
                </a:moveTo>
                <a:lnTo>
                  <a:pt x="2231" y="11023"/>
                </a:lnTo>
                <a:lnTo>
                  <a:pt x="2264" y="11090"/>
                </a:lnTo>
                <a:lnTo>
                  <a:pt x="2291" y="11164"/>
                </a:lnTo>
                <a:lnTo>
                  <a:pt x="2328" y="11180"/>
                </a:lnTo>
                <a:lnTo>
                  <a:pt x="2422" y="11157"/>
                </a:lnTo>
                <a:lnTo>
                  <a:pt x="2373" y="11113"/>
                </a:lnTo>
                <a:lnTo>
                  <a:pt x="2318" y="11039"/>
                </a:lnTo>
                <a:lnTo>
                  <a:pt x="2286" y="10959"/>
                </a:lnTo>
                <a:close/>
                <a:moveTo>
                  <a:pt x="12540" y="11060"/>
                </a:moveTo>
                <a:lnTo>
                  <a:pt x="11509" y="11069"/>
                </a:lnTo>
                <a:lnTo>
                  <a:pt x="11509" y="11622"/>
                </a:lnTo>
                <a:lnTo>
                  <a:pt x="11553" y="11686"/>
                </a:lnTo>
                <a:lnTo>
                  <a:pt x="11581" y="11739"/>
                </a:lnTo>
                <a:lnTo>
                  <a:pt x="11591" y="11783"/>
                </a:lnTo>
                <a:lnTo>
                  <a:pt x="11591" y="11870"/>
                </a:lnTo>
                <a:lnTo>
                  <a:pt x="11623" y="11907"/>
                </a:lnTo>
                <a:lnTo>
                  <a:pt x="11623" y="11930"/>
                </a:lnTo>
                <a:lnTo>
                  <a:pt x="11651" y="11997"/>
                </a:lnTo>
                <a:lnTo>
                  <a:pt x="11651" y="12027"/>
                </a:lnTo>
                <a:lnTo>
                  <a:pt x="11668" y="12077"/>
                </a:lnTo>
                <a:lnTo>
                  <a:pt x="11690" y="12100"/>
                </a:lnTo>
                <a:lnTo>
                  <a:pt x="11690" y="12158"/>
                </a:lnTo>
                <a:lnTo>
                  <a:pt x="11700" y="12201"/>
                </a:lnTo>
                <a:lnTo>
                  <a:pt x="11690" y="12231"/>
                </a:lnTo>
                <a:lnTo>
                  <a:pt x="11695" y="12254"/>
                </a:lnTo>
                <a:lnTo>
                  <a:pt x="11683" y="12298"/>
                </a:lnTo>
                <a:lnTo>
                  <a:pt x="11678" y="12342"/>
                </a:lnTo>
                <a:lnTo>
                  <a:pt x="11662" y="12416"/>
                </a:lnTo>
                <a:lnTo>
                  <a:pt x="11645" y="12445"/>
                </a:lnTo>
                <a:lnTo>
                  <a:pt x="11628" y="12489"/>
                </a:lnTo>
                <a:lnTo>
                  <a:pt x="11628" y="12542"/>
                </a:lnTo>
                <a:lnTo>
                  <a:pt x="11618" y="12600"/>
                </a:lnTo>
                <a:lnTo>
                  <a:pt x="11628" y="12643"/>
                </a:lnTo>
                <a:lnTo>
                  <a:pt x="11635" y="12747"/>
                </a:lnTo>
                <a:lnTo>
                  <a:pt x="11623" y="12777"/>
                </a:lnTo>
                <a:lnTo>
                  <a:pt x="11608" y="12821"/>
                </a:lnTo>
                <a:lnTo>
                  <a:pt x="11613" y="12827"/>
                </a:lnTo>
                <a:lnTo>
                  <a:pt x="11608" y="12880"/>
                </a:lnTo>
                <a:lnTo>
                  <a:pt x="11591" y="12910"/>
                </a:lnTo>
                <a:lnTo>
                  <a:pt x="11613" y="12910"/>
                </a:lnTo>
                <a:lnTo>
                  <a:pt x="11727" y="12901"/>
                </a:lnTo>
                <a:lnTo>
                  <a:pt x="11765" y="12894"/>
                </a:lnTo>
                <a:lnTo>
                  <a:pt x="11814" y="12901"/>
                </a:lnTo>
                <a:lnTo>
                  <a:pt x="11896" y="12938"/>
                </a:lnTo>
                <a:lnTo>
                  <a:pt x="11962" y="12991"/>
                </a:lnTo>
                <a:lnTo>
                  <a:pt x="12000" y="13005"/>
                </a:lnTo>
                <a:lnTo>
                  <a:pt x="12147" y="13028"/>
                </a:lnTo>
                <a:lnTo>
                  <a:pt x="12181" y="13021"/>
                </a:lnTo>
                <a:lnTo>
                  <a:pt x="12164" y="12984"/>
                </a:lnTo>
                <a:lnTo>
                  <a:pt x="12201" y="12917"/>
                </a:lnTo>
                <a:lnTo>
                  <a:pt x="12235" y="12894"/>
                </a:lnTo>
                <a:lnTo>
                  <a:pt x="12300" y="12864"/>
                </a:lnTo>
                <a:lnTo>
                  <a:pt x="12327" y="12917"/>
                </a:lnTo>
                <a:lnTo>
                  <a:pt x="12387" y="12924"/>
                </a:lnTo>
                <a:lnTo>
                  <a:pt x="12441" y="13035"/>
                </a:lnTo>
                <a:lnTo>
                  <a:pt x="12491" y="13048"/>
                </a:lnTo>
                <a:lnTo>
                  <a:pt x="12508" y="13028"/>
                </a:lnTo>
                <a:lnTo>
                  <a:pt x="12562" y="13028"/>
                </a:lnTo>
                <a:lnTo>
                  <a:pt x="12551" y="13094"/>
                </a:lnTo>
                <a:lnTo>
                  <a:pt x="12556" y="13108"/>
                </a:lnTo>
                <a:lnTo>
                  <a:pt x="12590" y="13175"/>
                </a:lnTo>
                <a:lnTo>
                  <a:pt x="12595" y="13226"/>
                </a:lnTo>
                <a:lnTo>
                  <a:pt x="12632" y="13242"/>
                </a:lnTo>
                <a:lnTo>
                  <a:pt x="12714" y="13278"/>
                </a:lnTo>
                <a:lnTo>
                  <a:pt x="12726" y="13269"/>
                </a:lnTo>
                <a:lnTo>
                  <a:pt x="12759" y="13205"/>
                </a:lnTo>
                <a:lnTo>
                  <a:pt x="12801" y="13182"/>
                </a:lnTo>
                <a:lnTo>
                  <a:pt x="12862" y="13182"/>
                </a:lnTo>
                <a:lnTo>
                  <a:pt x="12905" y="13219"/>
                </a:lnTo>
                <a:lnTo>
                  <a:pt x="12927" y="13285"/>
                </a:lnTo>
                <a:lnTo>
                  <a:pt x="12932" y="13269"/>
                </a:lnTo>
                <a:lnTo>
                  <a:pt x="12937" y="13242"/>
                </a:lnTo>
                <a:lnTo>
                  <a:pt x="12944" y="13205"/>
                </a:lnTo>
                <a:lnTo>
                  <a:pt x="12949" y="13189"/>
                </a:lnTo>
                <a:lnTo>
                  <a:pt x="12949" y="13159"/>
                </a:lnTo>
                <a:lnTo>
                  <a:pt x="12944" y="13152"/>
                </a:lnTo>
                <a:lnTo>
                  <a:pt x="12927" y="13145"/>
                </a:lnTo>
                <a:lnTo>
                  <a:pt x="12910" y="13108"/>
                </a:lnTo>
                <a:lnTo>
                  <a:pt x="12910" y="13028"/>
                </a:lnTo>
                <a:lnTo>
                  <a:pt x="13064" y="13094"/>
                </a:lnTo>
                <a:lnTo>
                  <a:pt x="13091" y="13131"/>
                </a:lnTo>
                <a:lnTo>
                  <a:pt x="13101" y="13168"/>
                </a:lnTo>
                <a:lnTo>
                  <a:pt x="13108" y="13175"/>
                </a:lnTo>
                <a:lnTo>
                  <a:pt x="13123" y="13168"/>
                </a:lnTo>
                <a:lnTo>
                  <a:pt x="13156" y="13189"/>
                </a:lnTo>
                <a:lnTo>
                  <a:pt x="13173" y="13205"/>
                </a:lnTo>
                <a:lnTo>
                  <a:pt x="13195" y="13219"/>
                </a:lnTo>
                <a:lnTo>
                  <a:pt x="13232" y="13262"/>
                </a:lnTo>
                <a:lnTo>
                  <a:pt x="13249" y="13306"/>
                </a:lnTo>
                <a:lnTo>
                  <a:pt x="13260" y="13322"/>
                </a:lnTo>
                <a:lnTo>
                  <a:pt x="13282" y="13292"/>
                </a:lnTo>
                <a:lnTo>
                  <a:pt x="13309" y="13322"/>
                </a:lnTo>
                <a:lnTo>
                  <a:pt x="13309" y="13306"/>
                </a:lnTo>
                <a:lnTo>
                  <a:pt x="13331" y="13292"/>
                </a:lnTo>
                <a:lnTo>
                  <a:pt x="13304" y="13262"/>
                </a:lnTo>
                <a:lnTo>
                  <a:pt x="13292" y="13232"/>
                </a:lnTo>
                <a:lnTo>
                  <a:pt x="13277" y="13232"/>
                </a:lnTo>
                <a:lnTo>
                  <a:pt x="13162" y="13175"/>
                </a:lnTo>
                <a:lnTo>
                  <a:pt x="13140" y="13138"/>
                </a:lnTo>
                <a:lnTo>
                  <a:pt x="13096" y="13101"/>
                </a:lnTo>
                <a:lnTo>
                  <a:pt x="13069" y="13028"/>
                </a:lnTo>
                <a:lnTo>
                  <a:pt x="13091" y="12991"/>
                </a:lnTo>
                <a:lnTo>
                  <a:pt x="13091" y="12975"/>
                </a:lnTo>
                <a:lnTo>
                  <a:pt x="13123" y="12954"/>
                </a:lnTo>
                <a:lnTo>
                  <a:pt x="13162" y="12910"/>
                </a:lnTo>
                <a:lnTo>
                  <a:pt x="13195" y="12901"/>
                </a:lnTo>
                <a:lnTo>
                  <a:pt x="13210" y="12894"/>
                </a:lnTo>
                <a:lnTo>
                  <a:pt x="13210" y="12864"/>
                </a:lnTo>
                <a:lnTo>
                  <a:pt x="13195" y="12837"/>
                </a:lnTo>
                <a:lnTo>
                  <a:pt x="13195" y="12821"/>
                </a:lnTo>
                <a:lnTo>
                  <a:pt x="13183" y="12827"/>
                </a:lnTo>
                <a:lnTo>
                  <a:pt x="13173" y="12887"/>
                </a:lnTo>
                <a:lnTo>
                  <a:pt x="13135" y="12901"/>
                </a:lnTo>
                <a:lnTo>
                  <a:pt x="13081" y="12880"/>
                </a:lnTo>
                <a:lnTo>
                  <a:pt x="13031" y="12807"/>
                </a:lnTo>
                <a:lnTo>
                  <a:pt x="13053" y="12777"/>
                </a:lnTo>
                <a:lnTo>
                  <a:pt x="13047" y="12777"/>
                </a:lnTo>
                <a:lnTo>
                  <a:pt x="13009" y="12814"/>
                </a:lnTo>
                <a:lnTo>
                  <a:pt x="12927" y="12827"/>
                </a:lnTo>
                <a:lnTo>
                  <a:pt x="12873" y="12807"/>
                </a:lnTo>
                <a:lnTo>
                  <a:pt x="12808" y="12740"/>
                </a:lnTo>
                <a:lnTo>
                  <a:pt x="12851" y="12623"/>
                </a:lnTo>
                <a:lnTo>
                  <a:pt x="12900" y="12549"/>
                </a:lnTo>
                <a:lnTo>
                  <a:pt x="12955" y="12556"/>
                </a:lnTo>
                <a:lnTo>
                  <a:pt x="12992" y="12570"/>
                </a:lnTo>
                <a:lnTo>
                  <a:pt x="13031" y="12623"/>
                </a:lnTo>
                <a:lnTo>
                  <a:pt x="13113" y="12659"/>
                </a:lnTo>
                <a:lnTo>
                  <a:pt x="13113" y="12643"/>
                </a:lnTo>
                <a:lnTo>
                  <a:pt x="13108" y="12616"/>
                </a:lnTo>
                <a:lnTo>
                  <a:pt x="13091" y="12556"/>
                </a:lnTo>
                <a:lnTo>
                  <a:pt x="13074" y="12526"/>
                </a:lnTo>
                <a:lnTo>
                  <a:pt x="13053" y="12496"/>
                </a:lnTo>
                <a:lnTo>
                  <a:pt x="13036" y="12459"/>
                </a:lnTo>
                <a:lnTo>
                  <a:pt x="13036" y="12445"/>
                </a:lnTo>
                <a:lnTo>
                  <a:pt x="13031" y="12409"/>
                </a:lnTo>
                <a:lnTo>
                  <a:pt x="13036" y="12372"/>
                </a:lnTo>
                <a:lnTo>
                  <a:pt x="13064" y="12261"/>
                </a:lnTo>
                <a:lnTo>
                  <a:pt x="12344" y="12261"/>
                </a:lnTo>
                <a:lnTo>
                  <a:pt x="12349" y="12188"/>
                </a:lnTo>
                <a:lnTo>
                  <a:pt x="12372" y="12165"/>
                </a:lnTo>
                <a:lnTo>
                  <a:pt x="12372" y="12158"/>
                </a:lnTo>
                <a:lnTo>
                  <a:pt x="12360" y="12100"/>
                </a:lnTo>
                <a:lnTo>
                  <a:pt x="12365" y="12033"/>
                </a:lnTo>
                <a:lnTo>
                  <a:pt x="12392" y="12027"/>
                </a:lnTo>
                <a:lnTo>
                  <a:pt x="12399" y="12010"/>
                </a:lnTo>
                <a:lnTo>
                  <a:pt x="12399" y="11953"/>
                </a:lnTo>
                <a:lnTo>
                  <a:pt x="12409" y="11900"/>
                </a:lnTo>
                <a:lnTo>
                  <a:pt x="12426" y="11879"/>
                </a:lnTo>
                <a:lnTo>
                  <a:pt x="12441" y="11833"/>
                </a:lnTo>
                <a:lnTo>
                  <a:pt x="12459" y="11746"/>
                </a:lnTo>
                <a:lnTo>
                  <a:pt x="12496" y="11672"/>
                </a:lnTo>
                <a:lnTo>
                  <a:pt x="12545" y="11628"/>
                </a:lnTo>
                <a:lnTo>
                  <a:pt x="12562" y="11592"/>
                </a:lnTo>
                <a:lnTo>
                  <a:pt x="12562" y="11555"/>
                </a:lnTo>
                <a:lnTo>
                  <a:pt x="12573" y="11532"/>
                </a:lnTo>
                <a:lnTo>
                  <a:pt x="12590" y="11518"/>
                </a:lnTo>
                <a:lnTo>
                  <a:pt x="12617" y="11474"/>
                </a:lnTo>
                <a:lnTo>
                  <a:pt x="12617" y="11465"/>
                </a:lnTo>
                <a:lnTo>
                  <a:pt x="12617" y="11451"/>
                </a:lnTo>
                <a:lnTo>
                  <a:pt x="12605" y="11428"/>
                </a:lnTo>
                <a:lnTo>
                  <a:pt x="12578" y="11401"/>
                </a:lnTo>
                <a:lnTo>
                  <a:pt x="12556" y="11348"/>
                </a:lnTo>
                <a:lnTo>
                  <a:pt x="12556" y="11311"/>
                </a:lnTo>
                <a:lnTo>
                  <a:pt x="12556" y="11297"/>
                </a:lnTo>
                <a:lnTo>
                  <a:pt x="12540" y="11267"/>
                </a:lnTo>
                <a:lnTo>
                  <a:pt x="12545" y="11217"/>
                </a:lnTo>
                <a:lnTo>
                  <a:pt x="12551" y="11207"/>
                </a:lnTo>
                <a:lnTo>
                  <a:pt x="12545" y="11200"/>
                </a:lnTo>
                <a:lnTo>
                  <a:pt x="12545" y="11143"/>
                </a:lnTo>
                <a:lnTo>
                  <a:pt x="12562" y="11097"/>
                </a:lnTo>
                <a:lnTo>
                  <a:pt x="12562" y="11090"/>
                </a:lnTo>
                <a:lnTo>
                  <a:pt x="12540" y="11076"/>
                </a:lnTo>
                <a:lnTo>
                  <a:pt x="12540" y="11060"/>
                </a:lnTo>
                <a:close/>
                <a:moveTo>
                  <a:pt x="16473" y="11348"/>
                </a:moveTo>
                <a:lnTo>
                  <a:pt x="16490" y="11371"/>
                </a:lnTo>
                <a:lnTo>
                  <a:pt x="16500" y="11364"/>
                </a:lnTo>
                <a:lnTo>
                  <a:pt x="16473" y="11348"/>
                </a:lnTo>
                <a:close/>
                <a:moveTo>
                  <a:pt x="16532" y="11378"/>
                </a:moveTo>
                <a:lnTo>
                  <a:pt x="16537" y="11414"/>
                </a:lnTo>
                <a:lnTo>
                  <a:pt x="16544" y="11408"/>
                </a:lnTo>
                <a:lnTo>
                  <a:pt x="16544" y="11391"/>
                </a:lnTo>
                <a:lnTo>
                  <a:pt x="16532" y="11378"/>
                </a:lnTo>
                <a:close/>
                <a:moveTo>
                  <a:pt x="16232" y="12158"/>
                </a:moveTo>
                <a:lnTo>
                  <a:pt x="16232" y="12174"/>
                </a:lnTo>
                <a:lnTo>
                  <a:pt x="16244" y="12165"/>
                </a:lnTo>
                <a:lnTo>
                  <a:pt x="16232" y="12158"/>
                </a:lnTo>
                <a:close/>
                <a:moveTo>
                  <a:pt x="13926" y="12261"/>
                </a:moveTo>
                <a:lnTo>
                  <a:pt x="13926" y="12268"/>
                </a:lnTo>
                <a:lnTo>
                  <a:pt x="13926" y="12298"/>
                </a:lnTo>
                <a:lnTo>
                  <a:pt x="13936" y="12321"/>
                </a:lnTo>
                <a:lnTo>
                  <a:pt x="13991" y="12402"/>
                </a:lnTo>
                <a:lnTo>
                  <a:pt x="13996" y="12432"/>
                </a:lnTo>
                <a:lnTo>
                  <a:pt x="13991" y="12496"/>
                </a:lnTo>
                <a:lnTo>
                  <a:pt x="13991" y="12533"/>
                </a:lnTo>
                <a:lnTo>
                  <a:pt x="13981" y="12563"/>
                </a:lnTo>
                <a:lnTo>
                  <a:pt x="13986" y="12586"/>
                </a:lnTo>
                <a:lnTo>
                  <a:pt x="13996" y="12579"/>
                </a:lnTo>
                <a:lnTo>
                  <a:pt x="14013" y="12556"/>
                </a:lnTo>
                <a:lnTo>
                  <a:pt x="14028" y="12526"/>
                </a:lnTo>
                <a:lnTo>
                  <a:pt x="14035" y="12459"/>
                </a:lnTo>
                <a:lnTo>
                  <a:pt x="14090" y="12459"/>
                </a:lnTo>
                <a:lnTo>
                  <a:pt x="14137" y="12422"/>
                </a:lnTo>
                <a:lnTo>
                  <a:pt x="14165" y="12512"/>
                </a:lnTo>
                <a:lnTo>
                  <a:pt x="14160" y="12549"/>
                </a:lnTo>
                <a:lnTo>
                  <a:pt x="14236" y="12542"/>
                </a:lnTo>
                <a:lnTo>
                  <a:pt x="14259" y="12526"/>
                </a:lnTo>
                <a:lnTo>
                  <a:pt x="14291" y="12505"/>
                </a:lnTo>
                <a:lnTo>
                  <a:pt x="14328" y="12482"/>
                </a:lnTo>
                <a:lnTo>
                  <a:pt x="14362" y="12489"/>
                </a:lnTo>
                <a:lnTo>
                  <a:pt x="14405" y="12482"/>
                </a:lnTo>
                <a:lnTo>
                  <a:pt x="14455" y="12512"/>
                </a:lnTo>
                <a:lnTo>
                  <a:pt x="14472" y="12533"/>
                </a:lnTo>
                <a:lnTo>
                  <a:pt x="14492" y="12607"/>
                </a:lnTo>
                <a:lnTo>
                  <a:pt x="14569" y="12659"/>
                </a:lnTo>
                <a:lnTo>
                  <a:pt x="14569" y="12643"/>
                </a:lnTo>
                <a:lnTo>
                  <a:pt x="14618" y="12607"/>
                </a:lnTo>
                <a:lnTo>
                  <a:pt x="14700" y="12600"/>
                </a:lnTo>
                <a:lnTo>
                  <a:pt x="14656" y="12689"/>
                </a:lnTo>
                <a:lnTo>
                  <a:pt x="14678" y="12710"/>
                </a:lnTo>
                <a:lnTo>
                  <a:pt x="14668" y="12747"/>
                </a:lnTo>
                <a:lnTo>
                  <a:pt x="14705" y="12800"/>
                </a:lnTo>
                <a:lnTo>
                  <a:pt x="14765" y="12864"/>
                </a:lnTo>
                <a:lnTo>
                  <a:pt x="14787" y="12924"/>
                </a:lnTo>
                <a:lnTo>
                  <a:pt x="14782" y="12947"/>
                </a:lnTo>
                <a:lnTo>
                  <a:pt x="14799" y="12947"/>
                </a:lnTo>
                <a:lnTo>
                  <a:pt x="14859" y="12938"/>
                </a:lnTo>
                <a:lnTo>
                  <a:pt x="14913" y="12901"/>
                </a:lnTo>
                <a:lnTo>
                  <a:pt x="14945" y="12901"/>
                </a:lnTo>
                <a:lnTo>
                  <a:pt x="15037" y="12837"/>
                </a:lnTo>
                <a:lnTo>
                  <a:pt x="15077" y="12827"/>
                </a:lnTo>
                <a:lnTo>
                  <a:pt x="15082" y="12827"/>
                </a:lnTo>
                <a:lnTo>
                  <a:pt x="15082" y="12821"/>
                </a:lnTo>
                <a:lnTo>
                  <a:pt x="15092" y="12770"/>
                </a:lnTo>
                <a:lnTo>
                  <a:pt x="15119" y="12740"/>
                </a:lnTo>
                <a:lnTo>
                  <a:pt x="15240" y="12710"/>
                </a:lnTo>
                <a:lnTo>
                  <a:pt x="15387" y="12827"/>
                </a:lnTo>
                <a:lnTo>
                  <a:pt x="15535" y="13101"/>
                </a:lnTo>
                <a:lnTo>
                  <a:pt x="15736" y="13336"/>
                </a:lnTo>
                <a:lnTo>
                  <a:pt x="15786" y="13440"/>
                </a:lnTo>
                <a:lnTo>
                  <a:pt x="15786" y="13499"/>
                </a:lnTo>
                <a:lnTo>
                  <a:pt x="15786" y="13527"/>
                </a:lnTo>
                <a:lnTo>
                  <a:pt x="15781" y="13697"/>
                </a:lnTo>
                <a:lnTo>
                  <a:pt x="15747" y="13838"/>
                </a:lnTo>
                <a:lnTo>
                  <a:pt x="15726" y="13955"/>
                </a:lnTo>
                <a:lnTo>
                  <a:pt x="15764" y="13932"/>
                </a:lnTo>
                <a:lnTo>
                  <a:pt x="15801" y="13955"/>
                </a:lnTo>
                <a:lnTo>
                  <a:pt x="15818" y="13992"/>
                </a:lnTo>
                <a:lnTo>
                  <a:pt x="15835" y="13969"/>
                </a:lnTo>
                <a:lnTo>
                  <a:pt x="15873" y="14022"/>
                </a:lnTo>
                <a:lnTo>
                  <a:pt x="15878" y="14059"/>
                </a:lnTo>
                <a:lnTo>
                  <a:pt x="15862" y="14116"/>
                </a:lnTo>
                <a:lnTo>
                  <a:pt x="15823" y="14169"/>
                </a:lnTo>
                <a:lnTo>
                  <a:pt x="15781" y="14263"/>
                </a:lnTo>
                <a:lnTo>
                  <a:pt x="15791" y="14286"/>
                </a:lnTo>
                <a:lnTo>
                  <a:pt x="15862" y="14484"/>
                </a:lnTo>
                <a:lnTo>
                  <a:pt x="15890" y="14551"/>
                </a:lnTo>
                <a:lnTo>
                  <a:pt x="15905" y="14567"/>
                </a:lnTo>
                <a:lnTo>
                  <a:pt x="15900" y="14544"/>
                </a:lnTo>
                <a:lnTo>
                  <a:pt x="15960" y="14514"/>
                </a:lnTo>
                <a:lnTo>
                  <a:pt x="16047" y="14514"/>
                </a:lnTo>
                <a:lnTo>
                  <a:pt x="16004" y="14604"/>
                </a:lnTo>
                <a:lnTo>
                  <a:pt x="15999" y="14698"/>
                </a:lnTo>
                <a:lnTo>
                  <a:pt x="16004" y="14728"/>
                </a:lnTo>
                <a:lnTo>
                  <a:pt x="16009" y="14715"/>
                </a:lnTo>
                <a:lnTo>
                  <a:pt x="16031" y="14685"/>
                </a:lnTo>
                <a:lnTo>
                  <a:pt x="16140" y="14618"/>
                </a:lnTo>
                <a:lnTo>
                  <a:pt x="16053" y="14809"/>
                </a:lnTo>
                <a:lnTo>
                  <a:pt x="16074" y="14825"/>
                </a:lnTo>
                <a:lnTo>
                  <a:pt x="16096" y="15000"/>
                </a:lnTo>
                <a:lnTo>
                  <a:pt x="16128" y="15083"/>
                </a:lnTo>
                <a:lnTo>
                  <a:pt x="16173" y="15120"/>
                </a:lnTo>
                <a:lnTo>
                  <a:pt x="16265" y="15163"/>
                </a:lnTo>
                <a:lnTo>
                  <a:pt x="16272" y="15230"/>
                </a:lnTo>
                <a:lnTo>
                  <a:pt x="16314" y="15311"/>
                </a:lnTo>
                <a:lnTo>
                  <a:pt x="16353" y="15421"/>
                </a:lnTo>
                <a:lnTo>
                  <a:pt x="16369" y="15435"/>
                </a:lnTo>
                <a:lnTo>
                  <a:pt x="16401" y="15451"/>
                </a:lnTo>
                <a:lnTo>
                  <a:pt x="16428" y="15502"/>
                </a:lnTo>
                <a:lnTo>
                  <a:pt x="16423" y="15515"/>
                </a:lnTo>
                <a:lnTo>
                  <a:pt x="16473" y="15531"/>
                </a:lnTo>
                <a:lnTo>
                  <a:pt x="16537" y="15488"/>
                </a:lnTo>
                <a:lnTo>
                  <a:pt x="16560" y="15488"/>
                </a:lnTo>
                <a:lnTo>
                  <a:pt x="16592" y="15451"/>
                </a:lnTo>
                <a:lnTo>
                  <a:pt x="16604" y="15405"/>
                </a:lnTo>
                <a:lnTo>
                  <a:pt x="16614" y="15288"/>
                </a:lnTo>
                <a:lnTo>
                  <a:pt x="16647" y="15221"/>
                </a:lnTo>
                <a:lnTo>
                  <a:pt x="16674" y="15120"/>
                </a:lnTo>
                <a:lnTo>
                  <a:pt x="16681" y="15120"/>
                </a:lnTo>
                <a:lnTo>
                  <a:pt x="16681" y="15016"/>
                </a:lnTo>
                <a:lnTo>
                  <a:pt x="16708" y="14772"/>
                </a:lnTo>
                <a:lnTo>
                  <a:pt x="16708" y="14641"/>
                </a:lnTo>
                <a:lnTo>
                  <a:pt x="16691" y="14544"/>
                </a:lnTo>
                <a:lnTo>
                  <a:pt x="16681" y="14500"/>
                </a:lnTo>
                <a:lnTo>
                  <a:pt x="16641" y="14427"/>
                </a:lnTo>
                <a:lnTo>
                  <a:pt x="16468" y="13822"/>
                </a:lnTo>
                <a:lnTo>
                  <a:pt x="16445" y="13748"/>
                </a:lnTo>
                <a:lnTo>
                  <a:pt x="16428" y="13647"/>
                </a:lnTo>
                <a:lnTo>
                  <a:pt x="16418" y="13601"/>
                </a:lnTo>
                <a:lnTo>
                  <a:pt x="16408" y="13490"/>
                </a:lnTo>
                <a:lnTo>
                  <a:pt x="16440" y="13490"/>
                </a:lnTo>
                <a:lnTo>
                  <a:pt x="16391" y="13380"/>
                </a:lnTo>
                <a:lnTo>
                  <a:pt x="16314" y="13138"/>
                </a:lnTo>
                <a:lnTo>
                  <a:pt x="16255" y="12947"/>
                </a:lnTo>
                <a:lnTo>
                  <a:pt x="16222" y="12733"/>
                </a:lnTo>
                <a:lnTo>
                  <a:pt x="16205" y="12666"/>
                </a:lnTo>
                <a:lnTo>
                  <a:pt x="16178" y="12445"/>
                </a:lnTo>
                <a:lnTo>
                  <a:pt x="16168" y="12416"/>
                </a:lnTo>
                <a:lnTo>
                  <a:pt x="16113" y="12409"/>
                </a:lnTo>
                <a:lnTo>
                  <a:pt x="16031" y="12372"/>
                </a:lnTo>
                <a:lnTo>
                  <a:pt x="16014" y="12395"/>
                </a:lnTo>
                <a:lnTo>
                  <a:pt x="16014" y="12422"/>
                </a:lnTo>
                <a:lnTo>
                  <a:pt x="16019" y="12482"/>
                </a:lnTo>
                <a:lnTo>
                  <a:pt x="16014" y="12542"/>
                </a:lnTo>
                <a:lnTo>
                  <a:pt x="15999" y="12600"/>
                </a:lnTo>
                <a:lnTo>
                  <a:pt x="15965" y="12630"/>
                </a:lnTo>
                <a:lnTo>
                  <a:pt x="15932" y="12630"/>
                </a:lnTo>
                <a:lnTo>
                  <a:pt x="15905" y="12607"/>
                </a:lnTo>
                <a:lnTo>
                  <a:pt x="15895" y="12570"/>
                </a:lnTo>
                <a:lnTo>
                  <a:pt x="15895" y="12542"/>
                </a:lnTo>
                <a:lnTo>
                  <a:pt x="15883" y="12512"/>
                </a:lnTo>
                <a:lnTo>
                  <a:pt x="14891" y="12422"/>
                </a:lnTo>
                <a:lnTo>
                  <a:pt x="14891" y="12372"/>
                </a:lnTo>
                <a:lnTo>
                  <a:pt x="14853" y="12261"/>
                </a:lnTo>
                <a:lnTo>
                  <a:pt x="13926" y="12261"/>
                </a:lnTo>
                <a:close/>
                <a:moveTo>
                  <a:pt x="13745" y="12482"/>
                </a:moveTo>
                <a:lnTo>
                  <a:pt x="13745" y="12489"/>
                </a:lnTo>
                <a:lnTo>
                  <a:pt x="13718" y="12616"/>
                </a:lnTo>
                <a:lnTo>
                  <a:pt x="13735" y="12630"/>
                </a:lnTo>
                <a:lnTo>
                  <a:pt x="13740" y="12630"/>
                </a:lnTo>
                <a:lnTo>
                  <a:pt x="13778" y="12623"/>
                </a:lnTo>
                <a:lnTo>
                  <a:pt x="13790" y="12616"/>
                </a:lnTo>
                <a:lnTo>
                  <a:pt x="13783" y="12607"/>
                </a:lnTo>
                <a:lnTo>
                  <a:pt x="13773" y="12600"/>
                </a:lnTo>
                <a:lnTo>
                  <a:pt x="13751" y="12556"/>
                </a:lnTo>
                <a:lnTo>
                  <a:pt x="13751" y="12489"/>
                </a:lnTo>
                <a:lnTo>
                  <a:pt x="13745" y="12482"/>
                </a:lnTo>
                <a:close/>
                <a:moveTo>
                  <a:pt x="12922" y="12630"/>
                </a:moveTo>
                <a:lnTo>
                  <a:pt x="12895" y="12666"/>
                </a:lnTo>
                <a:lnTo>
                  <a:pt x="12878" y="12717"/>
                </a:lnTo>
                <a:lnTo>
                  <a:pt x="12905" y="12740"/>
                </a:lnTo>
                <a:lnTo>
                  <a:pt x="12932" y="12754"/>
                </a:lnTo>
                <a:lnTo>
                  <a:pt x="12987" y="12740"/>
                </a:lnTo>
                <a:lnTo>
                  <a:pt x="13031" y="12703"/>
                </a:lnTo>
                <a:lnTo>
                  <a:pt x="12999" y="12689"/>
                </a:lnTo>
                <a:lnTo>
                  <a:pt x="12965" y="12636"/>
                </a:lnTo>
                <a:lnTo>
                  <a:pt x="12922" y="12630"/>
                </a:lnTo>
                <a:close/>
                <a:moveTo>
                  <a:pt x="13572" y="12630"/>
                </a:moveTo>
                <a:lnTo>
                  <a:pt x="13527" y="12636"/>
                </a:lnTo>
                <a:lnTo>
                  <a:pt x="13549" y="12643"/>
                </a:lnTo>
                <a:lnTo>
                  <a:pt x="13560" y="12659"/>
                </a:lnTo>
                <a:lnTo>
                  <a:pt x="13631" y="12630"/>
                </a:lnTo>
                <a:lnTo>
                  <a:pt x="13614" y="12630"/>
                </a:lnTo>
                <a:lnTo>
                  <a:pt x="13577" y="12630"/>
                </a:lnTo>
                <a:lnTo>
                  <a:pt x="13572" y="12630"/>
                </a:lnTo>
                <a:close/>
                <a:moveTo>
                  <a:pt x="13178" y="12740"/>
                </a:moveTo>
                <a:lnTo>
                  <a:pt x="13156" y="12754"/>
                </a:lnTo>
                <a:lnTo>
                  <a:pt x="13151" y="12754"/>
                </a:lnTo>
                <a:lnTo>
                  <a:pt x="13123" y="12791"/>
                </a:lnTo>
                <a:lnTo>
                  <a:pt x="13101" y="12807"/>
                </a:lnTo>
                <a:lnTo>
                  <a:pt x="13108" y="12821"/>
                </a:lnTo>
                <a:lnTo>
                  <a:pt x="13128" y="12827"/>
                </a:lnTo>
                <a:lnTo>
                  <a:pt x="13135" y="12791"/>
                </a:lnTo>
                <a:lnTo>
                  <a:pt x="13178" y="12740"/>
                </a:lnTo>
                <a:close/>
                <a:moveTo>
                  <a:pt x="13445" y="12754"/>
                </a:moveTo>
                <a:lnTo>
                  <a:pt x="13396" y="12784"/>
                </a:lnTo>
                <a:lnTo>
                  <a:pt x="13408" y="12850"/>
                </a:lnTo>
                <a:lnTo>
                  <a:pt x="13401" y="12931"/>
                </a:lnTo>
                <a:lnTo>
                  <a:pt x="13391" y="12938"/>
                </a:lnTo>
                <a:lnTo>
                  <a:pt x="13369" y="12984"/>
                </a:lnTo>
                <a:lnTo>
                  <a:pt x="13359" y="13115"/>
                </a:lnTo>
                <a:lnTo>
                  <a:pt x="13435" y="13005"/>
                </a:lnTo>
                <a:lnTo>
                  <a:pt x="13445" y="12961"/>
                </a:lnTo>
                <a:lnTo>
                  <a:pt x="13451" y="12961"/>
                </a:lnTo>
                <a:lnTo>
                  <a:pt x="13462" y="12938"/>
                </a:lnTo>
                <a:lnTo>
                  <a:pt x="13468" y="12887"/>
                </a:lnTo>
                <a:lnTo>
                  <a:pt x="13478" y="12844"/>
                </a:lnTo>
                <a:lnTo>
                  <a:pt x="13473" y="12850"/>
                </a:lnTo>
                <a:lnTo>
                  <a:pt x="13468" y="12807"/>
                </a:lnTo>
                <a:lnTo>
                  <a:pt x="13445" y="12754"/>
                </a:lnTo>
                <a:close/>
                <a:moveTo>
                  <a:pt x="12278" y="12947"/>
                </a:moveTo>
                <a:lnTo>
                  <a:pt x="12251" y="12961"/>
                </a:lnTo>
                <a:lnTo>
                  <a:pt x="12228" y="12984"/>
                </a:lnTo>
                <a:lnTo>
                  <a:pt x="12240" y="12998"/>
                </a:lnTo>
                <a:lnTo>
                  <a:pt x="12268" y="12984"/>
                </a:lnTo>
                <a:lnTo>
                  <a:pt x="12295" y="12984"/>
                </a:lnTo>
                <a:lnTo>
                  <a:pt x="12278" y="12947"/>
                </a:lnTo>
                <a:close/>
                <a:moveTo>
                  <a:pt x="11192" y="12998"/>
                </a:moveTo>
                <a:lnTo>
                  <a:pt x="11177" y="13035"/>
                </a:lnTo>
                <a:lnTo>
                  <a:pt x="11144" y="13035"/>
                </a:lnTo>
                <a:lnTo>
                  <a:pt x="11149" y="13071"/>
                </a:lnTo>
                <a:lnTo>
                  <a:pt x="11165" y="13101"/>
                </a:lnTo>
                <a:lnTo>
                  <a:pt x="11187" y="13152"/>
                </a:lnTo>
                <a:lnTo>
                  <a:pt x="11192" y="13122"/>
                </a:lnTo>
                <a:lnTo>
                  <a:pt x="11204" y="13115"/>
                </a:lnTo>
                <a:lnTo>
                  <a:pt x="11165" y="13094"/>
                </a:lnTo>
                <a:lnTo>
                  <a:pt x="11199" y="13005"/>
                </a:lnTo>
                <a:lnTo>
                  <a:pt x="11192" y="12998"/>
                </a:lnTo>
                <a:close/>
                <a:moveTo>
                  <a:pt x="10473" y="13794"/>
                </a:moveTo>
                <a:lnTo>
                  <a:pt x="10473" y="13801"/>
                </a:lnTo>
                <a:lnTo>
                  <a:pt x="10478" y="13801"/>
                </a:lnTo>
                <a:lnTo>
                  <a:pt x="10473" y="13794"/>
                </a:lnTo>
                <a:close/>
                <a:moveTo>
                  <a:pt x="15719" y="13992"/>
                </a:moveTo>
                <a:lnTo>
                  <a:pt x="15714" y="14043"/>
                </a:lnTo>
                <a:lnTo>
                  <a:pt x="15726" y="14072"/>
                </a:lnTo>
                <a:lnTo>
                  <a:pt x="15741" y="14079"/>
                </a:lnTo>
                <a:lnTo>
                  <a:pt x="15747" y="14079"/>
                </a:lnTo>
                <a:lnTo>
                  <a:pt x="15747" y="14052"/>
                </a:lnTo>
                <a:lnTo>
                  <a:pt x="15736" y="14036"/>
                </a:lnTo>
                <a:lnTo>
                  <a:pt x="15719" y="13992"/>
                </a:lnTo>
                <a:close/>
                <a:moveTo>
                  <a:pt x="10292" y="14072"/>
                </a:moveTo>
                <a:lnTo>
                  <a:pt x="10277" y="14079"/>
                </a:lnTo>
                <a:lnTo>
                  <a:pt x="10255" y="14079"/>
                </a:lnTo>
                <a:lnTo>
                  <a:pt x="10277" y="14116"/>
                </a:lnTo>
                <a:lnTo>
                  <a:pt x="10292" y="14072"/>
                </a:lnTo>
                <a:close/>
                <a:moveTo>
                  <a:pt x="15801" y="14072"/>
                </a:moveTo>
                <a:lnTo>
                  <a:pt x="15796" y="14102"/>
                </a:lnTo>
                <a:lnTo>
                  <a:pt x="15813" y="14079"/>
                </a:lnTo>
                <a:lnTo>
                  <a:pt x="15801" y="14072"/>
                </a:lnTo>
                <a:close/>
                <a:moveTo>
                  <a:pt x="2891" y="15428"/>
                </a:moveTo>
                <a:lnTo>
                  <a:pt x="2859" y="15465"/>
                </a:lnTo>
                <a:lnTo>
                  <a:pt x="2836" y="15502"/>
                </a:lnTo>
                <a:lnTo>
                  <a:pt x="2814" y="15561"/>
                </a:lnTo>
                <a:lnTo>
                  <a:pt x="2799" y="15582"/>
                </a:lnTo>
                <a:lnTo>
                  <a:pt x="2772" y="15626"/>
                </a:lnTo>
                <a:lnTo>
                  <a:pt x="2738" y="15663"/>
                </a:lnTo>
                <a:lnTo>
                  <a:pt x="2727" y="15672"/>
                </a:lnTo>
                <a:lnTo>
                  <a:pt x="2678" y="15672"/>
                </a:lnTo>
                <a:lnTo>
                  <a:pt x="2673" y="15679"/>
                </a:lnTo>
                <a:lnTo>
                  <a:pt x="2663" y="15686"/>
                </a:lnTo>
                <a:lnTo>
                  <a:pt x="2623" y="15686"/>
                </a:lnTo>
                <a:lnTo>
                  <a:pt x="2613" y="15699"/>
                </a:lnTo>
                <a:lnTo>
                  <a:pt x="2596" y="15709"/>
                </a:lnTo>
                <a:lnTo>
                  <a:pt x="2591" y="15709"/>
                </a:lnTo>
                <a:lnTo>
                  <a:pt x="2586" y="15693"/>
                </a:lnTo>
                <a:lnTo>
                  <a:pt x="2596" y="15679"/>
                </a:lnTo>
                <a:lnTo>
                  <a:pt x="2608" y="15672"/>
                </a:lnTo>
                <a:lnTo>
                  <a:pt x="2608" y="15656"/>
                </a:lnTo>
                <a:lnTo>
                  <a:pt x="2601" y="15649"/>
                </a:lnTo>
                <a:lnTo>
                  <a:pt x="2591" y="15649"/>
                </a:lnTo>
                <a:lnTo>
                  <a:pt x="2553" y="15686"/>
                </a:lnTo>
                <a:lnTo>
                  <a:pt x="2509" y="15752"/>
                </a:lnTo>
                <a:lnTo>
                  <a:pt x="2519" y="15752"/>
                </a:lnTo>
                <a:lnTo>
                  <a:pt x="2541" y="15796"/>
                </a:lnTo>
                <a:lnTo>
                  <a:pt x="2581" y="15796"/>
                </a:lnTo>
                <a:lnTo>
                  <a:pt x="2547" y="15819"/>
                </a:lnTo>
                <a:lnTo>
                  <a:pt x="2531" y="15810"/>
                </a:lnTo>
                <a:lnTo>
                  <a:pt x="2526" y="15833"/>
                </a:lnTo>
                <a:lnTo>
                  <a:pt x="2526" y="15863"/>
                </a:lnTo>
                <a:lnTo>
                  <a:pt x="2526" y="15893"/>
                </a:lnTo>
                <a:lnTo>
                  <a:pt x="2526" y="15913"/>
                </a:lnTo>
                <a:lnTo>
                  <a:pt x="2519" y="15893"/>
                </a:lnTo>
                <a:lnTo>
                  <a:pt x="2499" y="15893"/>
                </a:lnTo>
                <a:lnTo>
                  <a:pt x="2509" y="15840"/>
                </a:lnTo>
                <a:lnTo>
                  <a:pt x="2499" y="15833"/>
                </a:lnTo>
                <a:lnTo>
                  <a:pt x="2514" y="15789"/>
                </a:lnTo>
                <a:lnTo>
                  <a:pt x="2504" y="15782"/>
                </a:lnTo>
                <a:lnTo>
                  <a:pt x="2499" y="15782"/>
                </a:lnTo>
                <a:lnTo>
                  <a:pt x="2444" y="15840"/>
                </a:lnTo>
                <a:lnTo>
                  <a:pt x="2444" y="15847"/>
                </a:lnTo>
                <a:lnTo>
                  <a:pt x="2405" y="15900"/>
                </a:lnTo>
                <a:lnTo>
                  <a:pt x="2340" y="15930"/>
                </a:lnTo>
                <a:lnTo>
                  <a:pt x="2323" y="15943"/>
                </a:lnTo>
                <a:lnTo>
                  <a:pt x="2301" y="15957"/>
                </a:lnTo>
                <a:lnTo>
                  <a:pt x="2296" y="15957"/>
                </a:lnTo>
                <a:lnTo>
                  <a:pt x="2301" y="15950"/>
                </a:lnTo>
                <a:lnTo>
                  <a:pt x="2318" y="15937"/>
                </a:lnTo>
                <a:lnTo>
                  <a:pt x="2328" y="15920"/>
                </a:lnTo>
                <a:lnTo>
                  <a:pt x="2335" y="15913"/>
                </a:lnTo>
                <a:lnTo>
                  <a:pt x="2335" y="15907"/>
                </a:lnTo>
                <a:lnTo>
                  <a:pt x="2328" y="15900"/>
                </a:lnTo>
                <a:lnTo>
                  <a:pt x="2323" y="15884"/>
                </a:lnTo>
                <a:lnTo>
                  <a:pt x="2313" y="15907"/>
                </a:lnTo>
                <a:lnTo>
                  <a:pt x="2301" y="15930"/>
                </a:lnTo>
                <a:lnTo>
                  <a:pt x="2274" y="15987"/>
                </a:lnTo>
                <a:lnTo>
                  <a:pt x="2209" y="16128"/>
                </a:lnTo>
                <a:lnTo>
                  <a:pt x="2192" y="16187"/>
                </a:lnTo>
                <a:lnTo>
                  <a:pt x="2187" y="16252"/>
                </a:lnTo>
                <a:lnTo>
                  <a:pt x="2182" y="16282"/>
                </a:lnTo>
                <a:lnTo>
                  <a:pt x="2182" y="16275"/>
                </a:lnTo>
                <a:lnTo>
                  <a:pt x="2177" y="16298"/>
                </a:lnTo>
                <a:lnTo>
                  <a:pt x="2144" y="16371"/>
                </a:lnTo>
                <a:lnTo>
                  <a:pt x="2110" y="16422"/>
                </a:lnTo>
                <a:lnTo>
                  <a:pt x="2083" y="16452"/>
                </a:lnTo>
                <a:lnTo>
                  <a:pt x="2068" y="16459"/>
                </a:lnTo>
                <a:lnTo>
                  <a:pt x="2008" y="16473"/>
                </a:lnTo>
                <a:lnTo>
                  <a:pt x="1991" y="16482"/>
                </a:lnTo>
                <a:lnTo>
                  <a:pt x="1941" y="16489"/>
                </a:lnTo>
                <a:lnTo>
                  <a:pt x="1865" y="16482"/>
                </a:lnTo>
                <a:lnTo>
                  <a:pt x="1872" y="16519"/>
                </a:lnTo>
                <a:lnTo>
                  <a:pt x="1860" y="16606"/>
                </a:lnTo>
                <a:lnTo>
                  <a:pt x="1849" y="16666"/>
                </a:lnTo>
                <a:lnTo>
                  <a:pt x="1844" y="16680"/>
                </a:lnTo>
                <a:lnTo>
                  <a:pt x="1832" y="16694"/>
                </a:lnTo>
                <a:lnTo>
                  <a:pt x="1822" y="16687"/>
                </a:lnTo>
                <a:lnTo>
                  <a:pt x="1832" y="16666"/>
                </a:lnTo>
                <a:lnTo>
                  <a:pt x="1822" y="16673"/>
                </a:lnTo>
                <a:lnTo>
                  <a:pt x="1805" y="16694"/>
                </a:lnTo>
                <a:lnTo>
                  <a:pt x="1827" y="16710"/>
                </a:lnTo>
                <a:lnTo>
                  <a:pt x="1844" y="16717"/>
                </a:lnTo>
                <a:lnTo>
                  <a:pt x="1860" y="16730"/>
                </a:lnTo>
                <a:lnTo>
                  <a:pt x="1887" y="16776"/>
                </a:lnTo>
                <a:lnTo>
                  <a:pt x="1947" y="16820"/>
                </a:lnTo>
                <a:lnTo>
                  <a:pt x="2083" y="16988"/>
                </a:lnTo>
                <a:lnTo>
                  <a:pt x="2105" y="17041"/>
                </a:lnTo>
                <a:lnTo>
                  <a:pt x="2122" y="17115"/>
                </a:lnTo>
                <a:lnTo>
                  <a:pt x="2132" y="17145"/>
                </a:lnTo>
                <a:lnTo>
                  <a:pt x="2155" y="17182"/>
                </a:lnTo>
                <a:lnTo>
                  <a:pt x="2209" y="17209"/>
                </a:lnTo>
                <a:lnTo>
                  <a:pt x="2236" y="17209"/>
                </a:lnTo>
                <a:lnTo>
                  <a:pt x="2253" y="17218"/>
                </a:lnTo>
                <a:lnTo>
                  <a:pt x="2269" y="17188"/>
                </a:lnTo>
                <a:lnTo>
                  <a:pt x="2269" y="17202"/>
                </a:lnTo>
                <a:lnTo>
                  <a:pt x="2269" y="17218"/>
                </a:lnTo>
                <a:lnTo>
                  <a:pt x="2313" y="17209"/>
                </a:lnTo>
                <a:lnTo>
                  <a:pt x="2340" y="17218"/>
                </a:lnTo>
                <a:lnTo>
                  <a:pt x="2351" y="17232"/>
                </a:lnTo>
                <a:lnTo>
                  <a:pt x="2340" y="17255"/>
                </a:lnTo>
                <a:lnTo>
                  <a:pt x="2323" y="17299"/>
                </a:lnTo>
                <a:lnTo>
                  <a:pt x="2323" y="17336"/>
                </a:lnTo>
                <a:lnTo>
                  <a:pt x="2340" y="17356"/>
                </a:lnTo>
                <a:lnTo>
                  <a:pt x="2351" y="17379"/>
                </a:lnTo>
                <a:lnTo>
                  <a:pt x="2368" y="17393"/>
                </a:lnTo>
                <a:lnTo>
                  <a:pt x="2405" y="17356"/>
                </a:lnTo>
                <a:lnTo>
                  <a:pt x="2427" y="17349"/>
                </a:lnTo>
                <a:lnTo>
                  <a:pt x="2449" y="17373"/>
                </a:lnTo>
                <a:lnTo>
                  <a:pt x="2477" y="17373"/>
                </a:lnTo>
                <a:lnTo>
                  <a:pt x="2487" y="17386"/>
                </a:lnTo>
                <a:lnTo>
                  <a:pt x="2492" y="17409"/>
                </a:lnTo>
                <a:lnTo>
                  <a:pt x="2492" y="17439"/>
                </a:lnTo>
                <a:lnTo>
                  <a:pt x="2449" y="17453"/>
                </a:lnTo>
                <a:lnTo>
                  <a:pt x="2432" y="17446"/>
                </a:lnTo>
                <a:lnTo>
                  <a:pt x="2405" y="17416"/>
                </a:lnTo>
                <a:lnTo>
                  <a:pt x="2395" y="17409"/>
                </a:lnTo>
                <a:lnTo>
                  <a:pt x="2373" y="17409"/>
                </a:lnTo>
                <a:lnTo>
                  <a:pt x="2345" y="17423"/>
                </a:lnTo>
                <a:lnTo>
                  <a:pt x="2313" y="17386"/>
                </a:lnTo>
                <a:lnTo>
                  <a:pt x="2296" y="17349"/>
                </a:lnTo>
                <a:lnTo>
                  <a:pt x="2301" y="17306"/>
                </a:lnTo>
                <a:lnTo>
                  <a:pt x="2291" y="17299"/>
                </a:lnTo>
                <a:lnTo>
                  <a:pt x="2281" y="17255"/>
                </a:lnTo>
                <a:lnTo>
                  <a:pt x="2269" y="17246"/>
                </a:lnTo>
                <a:lnTo>
                  <a:pt x="2259" y="17255"/>
                </a:lnTo>
                <a:lnTo>
                  <a:pt x="2241" y="17269"/>
                </a:lnTo>
                <a:lnTo>
                  <a:pt x="2247" y="17299"/>
                </a:lnTo>
                <a:lnTo>
                  <a:pt x="2253" y="17320"/>
                </a:lnTo>
                <a:lnTo>
                  <a:pt x="2269" y="17320"/>
                </a:lnTo>
                <a:lnTo>
                  <a:pt x="2281" y="17336"/>
                </a:lnTo>
                <a:lnTo>
                  <a:pt x="2313" y="17409"/>
                </a:lnTo>
                <a:lnTo>
                  <a:pt x="2308" y="17439"/>
                </a:lnTo>
                <a:lnTo>
                  <a:pt x="2318" y="17453"/>
                </a:lnTo>
                <a:lnTo>
                  <a:pt x="2351" y="17439"/>
                </a:lnTo>
                <a:lnTo>
                  <a:pt x="2395" y="17467"/>
                </a:lnTo>
                <a:lnTo>
                  <a:pt x="2400" y="17483"/>
                </a:lnTo>
                <a:lnTo>
                  <a:pt x="2405" y="17520"/>
                </a:lnTo>
                <a:lnTo>
                  <a:pt x="2400" y="17504"/>
                </a:lnTo>
                <a:lnTo>
                  <a:pt x="2390" y="17513"/>
                </a:lnTo>
                <a:lnTo>
                  <a:pt x="2373" y="17504"/>
                </a:lnTo>
                <a:lnTo>
                  <a:pt x="2363" y="17490"/>
                </a:lnTo>
                <a:lnTo>
                  <a:pt x="2351" y="17497"/>
                </a:lnTo>
                <a:lnTo>
                  <a:pt x="2323" y="17564"/>
                </a:lnTo>
                <a:lnTo>
                  <a:pt x="2313" y="17570"/>
                </a:lnTo>
                <a:lnTo>
                  <a:pt x="2286" y="17564"/>
                </a:lnTo>
                <a:lnTo>
                  <a:pt x="2247" y="17570"/>
                </a:lnTo>
                <a:lnTo>
                  <a:pt x="2231" y="17570"/>
                </a:lnTo>
                <a:lnTo>
                  <a:pt x="2214" y="17557"/>
                </a:lnTo>
                <a:lnTo>
                  <a:pt x="2182" y="17564"/>
                </a:lnTo>
                <a:lnTo>
                  <a:pt x="2127" y="17564"/>
                </a:lnTo>
                <a:lnTo>
                  <a:pt x="2090" y="17520"/>
                </a:lnTo>
                <a:lnTo>
                  <a:pt x="2095" y="17504"/>
                </a:lnTo>
                <a:lnTo>
                  <a:pt x="2100" y="17497"/>
                </a:lnTo>
                <a:lnTo>
                  <a:pt x="2100" y="17467"/>
                </a:lnTo>
                <a:lnTo>
                  <a:pt x="2110" y="17423"/>
                </a:lnTo>
                <a:lnTo>
                  <a:pt x="2110" y="17409"/>
                </a:lnTo>
                <a:lnTo>
                  <a:pt x="2105" y="17402"/>
                </a:lnTo>
                <a:lnTo>
                  <a:pt x="2100" y="17393"/>
                </a:lnTo>
                <a:lnTo>
                  <a:pt x="2110" y="17393"/>
                </a:lnTo>
                <a:lnTo>
                  <a:pt x="2127" y="17393"/>
                </a:lnTo>
                <a:lnTo>
                  <a:pt x="2117" y="17379"/>
                </a:lnTo>
                <a:lnTo>
                  <a:pt x="2083" y="17379"/>
                </a:lnTo>
                <a:lnTo>
                  <a:pt x="2040" y="17386"/>
                </a:lnTo>
                <a:lnTo>
                  <a:pt x="2018" y="17402"/>
                </a:lnTo>
                <a:lnTo>
                  <a:pt x="1974" y="17446"/>
                </a:lnTo>
                <a:lnTo>
                  <a:pt x="1959" y="17446"/>
                </a:lnTo>
                <a:lnTo>
                  <a:pt x="1943" y="17451"/>
                </a:lnTo>
                <a:lnTo>
                  <a:pt x="1947" y="17446"/>
                </a:lnTo>
                <a:lnTo>
                  <a:pt x="1947" y="17439"/>
                </a:lnTo>
                <a:lnTo>
                  <a:pt x="1926" y="17453"/>
                </a:lnTo>
                <a:lnTo>
                  <a:pt x="1914" y="17467"/>
                </a:lnTo>
                <a:lnTo>
                  <a:pt x="1899" y="17483"/>
                </a:lnTo>
                <a:lnTo>
                  <a:pt x="1892" y="17490"/>
                </a:lnTo>
                <a:lnTo>
                  <a:pt x="1887" y="17504"/>
                </a:lnTo>
                <a:lnTo>
                  <a:pt x="1914" y="17534"/>
                </a:lnTo>
                <a:lnTo>
                  <a:pt x="1909" y="17541"/>
                </a:lnTo>
                <a:lnTo>
                  <a:pt x="1904" y="17550"/>
                </a:lnTo>
                <a:lnTo>
                  <a:pt x="1892" y="17557"/>
                </a:lnTo>
                <a:lnTo>
                  <a:pt x="1860" y="17557"/>
                </a:lnTo>
                <a:lnTo>
                  <a:pt x="1855" y="17557"/>
                </a:lnTo>
                <a:lnTo>
                  <a:pt x="1838" y="17541"/>
                </a:lnTo>
                <a:lnTo>
                  <a:pt x="1817" y="17550"/>
                </a:lnTo>
                <a:lnTo>
                  <a:pt x="1800" y="17564"/>
                </a:lnTo>
                <a:lnTo>
                  <a:pt x="1778" y="17577"/>
                </a:lnTo>
                <a:lnTo>
                  <a:pt x="1763" y="17607"/>
                </a:lnTo>
                <a:lnTo>
                  <a:pt x="1751" y="17630"/>
                </a:lnTo>
                <a:lnTo>
                  <a:pt x="1745" y="17637"/>
                </a:lnTo>
                <a:lnTo>
                  <a:pt x="1713" y="17644"/>
                </a:lnTo>
                <a:lnTo>
                  <a:pt x="1696" y="17681"/>
                </a:lnTo>
                <a:lnTo>
                  <a:pt x="1664" y="17711"/>
                </a:lnTo>
                <a:lnTo>
                  <a:pt x="1664" y="17697"/>
                </a:lnTo>
                <a:lnTo>
                  <a:pt x="1664" y="17681"/>
                </a:lnTo>
                <a:lnTo>
                  <a:pt x="1653" y="17688"/>
                </a:lnTo>
                <a:lnTo>
                  <a:pt x="1641" y="17711"/>
                </a:lnTo>
                <a:lnTo>
                  <a:pt x="1647" y="17734"/>
                </a:lnTo>
                <a:lnTo>
                  <a:pt x="1653" y="17741"/>
                </a:lnTo>
                <a:lnTo>
                  <a:pt x="1713" y="17791"/>
                </a:lnTo>
                <a:lnTo>
                  <a:pt x="1790" y="17821"/>
                </a:lnTo>
                <a:lnTo>
                  <a:pt x="1795" y="17814"/>
                </a:lnTo>
                <a:lnTo>
                  <a:pt x="1838" y="17828"/>
                </a:lnTo>
                <a:lnTo>
                  <a:pt x="1844" y="17835"/>
                </a:lnTo>
                <a:lnTo>
                  <a:pt x="1849" y="17844"/>
                </a:lnTo>
                <a:lnTo>
                  <a:pt x="1832" y="17835"/>
                </a:lnTo>
                <a:lnTo>
                  <a:pt x="1817" y="17844"/>
                </a:lnTo>
                <a:lnTo>
                  <a:pt x="1805" y="17872"/>
                </a:lnTo>
                <a:lnTo>
                  <a:pt x="1783" y="17881"/>
                </a:lnTo>
                <a:lnTo>
                  <a:pt x="1773" y="17872"/>
                </a:lnTo>
                <a:lnTo>
                  <a:pt x="1768" y="17865"/>
                </a:lnTo>
                <a:lnTo>
                  <a:pt x="1778" y="17888"/>
                </a:lnTo>
                <a:lnTo>
                  <a:pt x="1805" y="17939"/>
                </a:lnTo>
                <a:lnTo>
                  <a:pt x="1822" y="17946"/>
                </a:lnTo>
                <a:lnTo>
                  <a:pt x="1822" y="17982"/>
                </a:lnTo>
                <a:lnTo>
                  <a:pt x="1817" y="17992"/>
                </a:lnTo>
                <a:lnTo>
                  <a:pt x="1817" y="18012"/>
                </a:lnTo>
                <a:lnTo>
                  <a:pt x="1832" y="18049"/>
                </a:lnTo>
                <a:lnTo>
                  <a:pt x="1855" y="18065"/>
                </a:lnTo>
                <a:lnTo>
                  <a:pt x="1931" y="18086"/>
                </a:lnTo>
                <a:lnTo>
                  <a:pt x="1964" y="18102"/>
                </a:lnTo>
                <a:lnTo>
                  <a:pt x="1981" y="18109"/>
                </a:lnTo>
                <a:lnTo>
                  <a:pt x="1991" y="18109"/>
                </a:lnTo>
                <a:lnTo>
                  <a:pt x="1996" y="18102"/>
                </a:lnTo>
                <a:lnTo>
                  <a:pt x="2001" y="18093"/>
                </a:lnTo>
                <a:lnTo>
                  <a:pt x="2008" y="18086"/>
                </a:lnTo>
                <a:lnTo>
                  <a:pt x="2013" y="18086"/>
                </a:lnTo>
                <a:lnTo>
                  <a:pt x="2018" y="18093"/>
                </a:lnTo>
                <a:lnTo>
                  <a:pt x="2063" y="18072"/>
                </a:lnTo>
                <a:lnTo>
                  <a:pt x="2122" y="18072"/>
                </a:lnTo>
                <a:lnTo>
                  <a:pt x="2144" y="18086"/>
                </a:lnTo>
                <a:lnTo>
                  <a:pt x="2165" y="18109"/>
                </a:lnTo>
                <a:lnTo>
                  <a:pt x="2177" y="18123"/>
                </a:lnTo>
                <a:lnTo>
                  <a:pt x="2182" y="18109"/>
                </a:lnTo>
                <a:lnTo>
                  <a:pt x="2187" y="18093"/>
                </a:lnTo>
                <a:lnTo>
                  <a:pt x="2177" y="18086"/>
                </a:lnTo>
                <a:lnTo>
                  <a:pt x="2172" y="18079"/>
                </a:lnTo>
                <a:lnTo>
                  <a:pt x="2165" y="18065"/>
                </a:lnTo>
                <a:lnTo>
                  <a:pt x="2177" y="18049"/>
                </a:lnTo>
                <a:lnTo>
                  <a:pt x="2209" y="18093"/>
                </a:lnTo>
                <a:lnTo>
                  <a:pt x="2214" y="18139"/>
                </a:lnTo>
                <a:lnTo>
                  <a:pt x="2226" y="18139"/>
                </a:lnTo>
                <a:lnTo>
                  <a:pt x="2231" y="18116"/>
                </a:lnTo>
                <a:lnTo>
                  <a:pt x="2264" y="18065"/>
                </a:lnTo>
                <a:lnTo>
                  <a:pt x="2281" y="18042"/>
                </a:lnTo>
                <a:lnTo>
                  <a:pt x="2313" y="18019"/>
                </a:lnTo>
                <a:lnTo>
                  <a:pt x="2323" y="17998"/>
                </a:lnTo>
                <a:lnTo>
                  <a:pt x="2335" y="18005"/>
                </a:lnTo>
                <a:lnTo>
                  <a:pt x="2351" y="18005"/>
                </a:lnTo>
                <a:lnTo>
                  <a:pt x="2378" y="17962"/>
                </a:lnTo>
                <a:lnTo>
                  <a:pt x="2383" y="17962"/>
                </a:lnTo>
                <a:lnTo>
                  <a:pt x="2390" y="17969"/>
                </a:lnTo>
                <a:lnTo>
                  <a:pt x="2400" y="17992"/>
                </a:lnTo>
                <a:lnTo>
                  <a:pt x="2410" y="18005"/>
                </a:lnTo>
                <a:lnTo>
                  <a:pt x="2417" y="18019"/>
                </a:lnTo>
                <a:lnTo>
                  <a:pt x="2417" y="18042"/>
                </a:lnTo>
                <a:lnTo>
                  <a:pt x="2410" y="18065"/>
                </a:lnTo>
                <a:lnTo>
                  <a:pt x="2405" y="18079"/>
                </a:lnTo>
                <a:lnTo>
                  <a:pt x="2395" y="18093"/>
                </a:lnTo>
                <a:lnTo>
                  <a:pt x="2378" y="18102"/>
                </a:lnTo>
                <a:lnTo>
                  <a:pt x="2356" y="18102"/>
                </a:lnTo>
                <a:lnTo>
                  <a:pt x="2351" y="18130"/>
                </a:lnTo>
                <a:lnTo>
                  <a:pt x="2363" y="18130"/>
                </a:lnTo>
                <a:lnTo>
                  <a:pt x="2378" y="18146"/>
                </a:lnTo>
                <a:lnTo>
                  <a:pt x="2405" y="18196"/>
                </a:lnTo>
                <a:lnTo>
                  <a:pt x="2417" y="18270"/>
                </a:lnTo>
                <a:lnTo>
                  <a:pt x="2422" y="18300"/>
                </a:lnTo>
                <a:lnTo>
                  <a:pt x="2427" y="18337"/>
                </a:lnTo>
                <a:lnTo>
                  <a:pt x="2422" y="18367"/>
                </a:lnTo>
                <a:lnTo>
                  <a:pt x="2410" y="18387"/>
                </a:lnTo>
                <a:lnTo>
                  <a:pt x="2395" y="18417"/>
                </a:lnTo>
                <a:lnTo>
                  <a:pt x="2378" y="18440"/>
                </a:lnTo>
                <a:lnTo>
                  <a:pt x="2351" y="18447"/>
                </a:lnTo>
                <a:lnTo>
                  <a:pt x="2301" y="18454"/>
                </a:lnTo>
                <a:lnTo>
                  <a:pt x="2291" y="18447"/>
                </a:lnTo>
                <a:lnTo>
                  <a:pt x="2286" y="18424"/>
                </a:lnTo>
                <a:lnTo>
                  <a:pt x="2274" y="18424"/>
                </a:lnTo>
                <a:lnTo>
                  <a:pt x="2264" y="18433"/>
                </a:lnTo>
                <a:lnTo>
                  <a:pt x="2259" y="18454"/>
                </a:lnTo>
                <a:lnTo>
                  <a:pt x="2231" y="18514"/>
                </a:lnTo>
                <a:lnTo>
                  <a:pt x="2209" y="18535"/>
                </a:lnTo>
                <a:lnTo>
                  <a:pt x="2192" y="18565"/>
                </a:lnTo>
                <a:lnTo>
                  <a:pt x="2182" y="18581"/>
                </a:lnTo>
                <a:lnTo>
                  <a:pt x="2160" y="18588"/>
                </a:lnTo>
                <a:lnTo>
                  <a:pt x="2155" y="18588"/>
                </a:lnTo>
                <a:lnTo>
                  <a:pt x="2149" y="18571"/>
                </a:lnTo>
                <a:lnTo>
                  <a:pt x="2138" y="18565"/>
                </a:lnTo>
                <a:lnTo>
                  <a:pt x="2122" y="18581"/>
                </a:lnTo>
                <a:lnTo>
                  <a:pt x="2110" y="18595"/>
                </a:lnTo>
                <a:lnTo>
                  <a:pt x="2110" y="18588"/>
                </a:lnTo>
                <a:lnTo>
                  <a:pt x="2110" y="18581"/>
                </a:lnTo>
                <a:lnTo>
                  <a:pt x="2117" y="18571"/>
                </a:lnTo>
                <a:lnTo>
                  <a:pt x="2122" y="18565"/>
                </a:lnTo>
                <a:lnTo>
                  <a:pt x="2122" y="18558"/>
                </a:lnTo>
                <a:lnTo>
                  <a:pt x="2110" y="18535"/>
                </a:lnTo>
                <a:lnTo>
                  <a:pt x="2090" y="18521"/>
                </a:lnTo>
                <a:lnTo>
                  <a:pt x="2073" y="18514"/>
                </a:lnTo>
                <a:lnTo>
                  <a:pt x="2040" y="18528"/>
                </a:lnTo>
                <a:lnTo>
                  <a:pt x="2035" y="18535"/>
                </a:lnTo>
                <a:lnTo>
                  <a:pt x="2028" y="18551"/>
                </a:lnTo>
                <a:lnTo>
                  <a:pt x="2045" y="18571"/>
                </a:lnTo>
                <a:lnTo>
                  <a:pt x="2045" y="18581"/>
                </a:lnTo>
                <a:lnTo>
                  <a:pt x="2040" y="18581"/>
                </a:lnTo>
                <a:lnTo>
                  <a:pt x="2013" y="18588"/>
                </a:lnTo>
                <a:lnTo>
                  <a:pt x="2001" y="18601"/>
                </a:lnTo>
                <a:lnTo>
                  <a:pt x="1996" y="18618"/>
                </a:lnTo>
                <a:lnTo>
                  <a:pt x="1991" y="18654"/>
                </a:lnTo>
                <a:lnTo>
                  <a:pt x="1996" y="18691"/>
                </a:lnTo>
                <a:lnTo>
                  <a:pt x="2001" y="18705"/>
                </a:lnTo>
                <a:lnTo>
                  <a:pt x="2013" y="18691"/>
                </a:lnTo>
                <a:lnTo>
                  <a:pt x="2023" y="18682"/>
                </a:lnTo>
                <a:lnTo>
                  <a:pt x="2023" y="18691"/>
                </a:lnTo>
                <a:lnTo>
                  <a:pt x="2013" y="18712"/>
                </a:lnTo>
                <a:lnTo>
                  <a:pt x="1996" y="18719"/>
                </a:lnTo>
                <a:lnTo>
                  <a:pt x="2001" y="18742"/>
                </a:lnTo>
                <a:lnTo>
                  <a:pt x="2008" y="18749"/>
                </a:lnTo>
                <a:lnTo>
                  <a:pt x="2008" y="18756"/>
                </a:lnTo>
                <a:lnTo>
                  <a:pt x="1996" y="18742"/>
                </a:lnTo>
                <a:lnTo>
                  <a:pt x="1986" y="18735"/>
                </a:lnTo>
                <a:lnTo>
                  <a:pt x="1974" y="18742"/>
                </a:lnTo>
                <a:lnTo>
                  <a:pt x="1964" y="18756"/>
                </a:lnTo>
                <a:lnTo>
                  <a:pt x="1936" y="18809"/>
                </a:lnTo>
                <a:lnTo>
                  <a:pt x="1909" y="18866"/>
                </a:lnTo>
                <a:lnTo>
                  <a:pt x="1904" y="18896"/>
                </a:lnTo>
                <a:lnTo>
                  <a:pt x="1904" y="18912"/>
                </a:lnTo>
                <a:lnTo>
                  <a:pt x="1904" y="18919"/>
                </a:lnTo>
                <a:lnTo>
                  <a:pt x="1914" y="18933"/>
                </a:lnTo>
                <a:lnTo>
                  <a:pt x="1892" y="18940"/>
                </a:lnTo>
                <a:lnTo>
                  <a:pt x="1877" y="18940"/>
                </a:lnTo>
                <a:lnTo>
                  <a:pt x="1865" y="18949"/>
                </a:lnTo>
                <a:lnTo>
                  <a:pt x="1872" y="18963"/>
                </a:lnTo>
                <a:lnTo>
                  <a:pt x="1892" y="18977"/>
                </a:lnTo>
                <a:lnTo>
                  <a:pt x="1892" y="18986"/>
                </a:lnTo>
                <a:lnTo>
                  <a:pt x="1865" y="18993"/>
                </a:lnTo>
                <a:lnTo>
                  <a:pt x="1860" y="18986"/>
                </a:lnTo>
                <a:lnTo>
                  <a:pt x="1855" y="18986"/>
                </a:lnTo>
                <a:lnTo>
                  <a:pt x="1855" y="19006"/>
                </a:lnTo>
                <a:lnTo>
                  <a:pt x="1855" y="19023"/>
                </a:lnTo>
                <a:lnTo>
                  <a:pt x="1860" y="19036"/>
                </a:lnTo>
                <a:lnTo>
                  <a:pt x="1877" y="19023"/>
                </a:lnTo>
                <a:lnTo>
                  <a:pt x="1887" y="19029"/>
                </a:lnTo>
                <a:lnTo>
                  <a:pt x="1892" y="19043"/>
                </a:lnTo>
                <a:lnTo>
                  <a:pt x="1882" y="19073"/>
                </a:lnTo>
                <a:lnTo>
                  <a:pt x="1887" y="19096"/>
                </a:lnTo>
                <a:lnTo>
                  <a:pt x="1904" y="19103"/>
                </a:lnTo>
                <a:lnTo>
                  <a:pt x="1909" y="19140"/>
                </a:lnTo>
                <a:lnTo>
                  <a:pt x="1914" y="19161"/>
                </a:lnTo>
                <a:lnTo>
                  <a:pt x="1926" y="19161"/>
                </a:lnTo>
                <a:lnTo>
                  <a:pt x="1936" y="19161"/>
                </a:lnTo>
                <a:lnTo>
                  <a:pt x="1936" y="19140"/>
                </a:lnTo>
                <a:lnTo>
                  <a:pt x="1936" y="19124"/>
                </a:lnTo>
                <a:lnTo>
                  <a:pt x="1941" y="19110"/>
                </a:lnTo>
                <a:lnTo>
                  <a:pt x="1947" y="19110"/>
                </a:lnTo>
                <a:lnTo>
                  <a:pt x="1953" y="19110"/>
                </a:lnTo>
                <a:lnTo>
                  <a:pt x="1947" y="19124"/>
                </a:lnTo>
                <a:lnTo>
                  <a:pt x="1941" y="19133"/>
                </a:lnTo>
                <a:lnTo>
                  <a:pt x="1947" y="19140"/>
                </a:lnTo>
                <a:lnTo>
                  <a:pt x="1953" y="19147"/>
                </a:lnTo>
                <a:lnTo>
                  <a:pt x="1959" y="19140"/>
                </a:lnTo>
                <a:lnTo>
                  <a:pt x="1959" y="19161"/>
                </a:lnTo>
                <a:lnTo>
                  <a:pt x="1964" y="19170"/>
                </a:lnTo>
                <a:lnTo>
                  <a:pt x="1981" y="19161"/>
                </a:lnTo>
                <a:lnTo>
                  <a:pt x="1986" y="19161"/>
                </a:lnTo>
                <a:lnTo>
                  <a:pt x="1986" y="19170"/>
                </a:lnTo>
                <a:lnTo>
                  <a:pt x="1974" y="19184"/>
                </a:lnTo>
                <a:lnTo>
                  <a:pt x="1959" y="19207"/>
                </a:lnTo>
                <a:lnTo>
                  <a:pt x="1964" y="19214"/>
                </a:lnTo>
                <a:lnTo>
                  <a:pt x="1969" y="19214"/>
                </a:lnTo>
                <a:lnTo>
                  <a:pt x="2001" y="19214"/>
                </a:lnTo>
                <a:lnTo>
                  <a:pt x="2035" y="19227"/>
                </a:lnTo>
                <a:lnTo>
                  <a:pt x="2083" y="19227"/>
                </a:lnTo>
                <a:lnTo>
                  <a:pt x="2110" y="19197"/>
                </a:lnTo>
                <a:lnTo>
                  <a:pt x="2122" y="19207"/>
                </a:lnTo>
                <a:lnTo>
                  <a:pt x="2127" y="19214"/>
                </a:lnTo>
                <a:lnTo>
                  <a:pt x="2122" y="19220"/>
                </a:lnTo>
                <a:lnTo>
                  <a:pt x="2100" y="19220"/>
                </a:lnTo>
                <a:lnTo>
                  <a:pt x="2095" y="19227"/>
                </a:lnTo>
                <a:lnTo>
                  <a:pt x="2127" y="19234"/>
                </a:lnTo>
                <a:lnTo>
                  <a:pt x="2138" y="19243"/>
                </a:lnTo>
                <a:lnTo>
                  <a:pt x="2149" y="19257"/>
                </a:lnTo>
                <a:lnTo>
                  <a:pt x="2138" y="19287"/>
                </a:lnTo>
                <a:lnTo>
                  <a:pt x="2117" y="19308"/>
                </a:lnTo>
                <a:lnTo>
                  <a:pt x="2105" y="19287"/>
                </a:lnTo>
                <a:lnTo>
                  <a:pt x="2100" y="19264"/>
                </a:lnTo>
                <a:lnTo>
                  <a:pt x="2095" y="19257"/>
                </a:lnTo>
                <a:lnTo>
                  <a:pt x="2090" y="19257"/>
                </a:lnTo>
                <a:lnTo>
                  <a:pt x="2073" y="19280"/>
                </a:lnTo>
                <a:lnTo>
                  <a:pt x="2056" y="19301"/>
                </a:lnTo>
                <a:lnTo>
                  <a:pt x="2051" y="19308"/>
                </a:lnTo>
                <a:lnTo>
                  <a:pt x="2056" y="19294"/>
                </a:lnTo>
                <a:lnTo>
                  <a:pt x="2063" y="19271"/>
                </a:lnTo>
                <a:lnTo>
                  <a:pt x="2056" y="19257"/>
                </a:lnTo>
                <a:lnTo>
                  <a:pt x="2051" y="19250"/>
                </a:lnTo>
                <a:lnTo>
                  <a:pt x="2035" y="19243"/>
                </a:lnTo>
                <a:lnTo>
                  <a:pt x="2018" y="19227"/>
                </a:lnTo>
                <a:lnTo>
                  <a:pt x="2008" y="19220"/>
                </a:lnTo>
                <a:lnTo>
                  <a:pt x="1996" y="19227"/>
                </a:lnTo>
                <a:lnTo>
                  <a:pt x="1986" y="19264"/>
                </a:lnTo>
                <a:lnTo>
                  <a:pt x="1947" y="19324"/>
                </a:lnTo>
                <a:lnTo>
                  <a:pt x="1964" y="19331"/>
                </a:lnTo>
                <a:lnTo>
                  <a:pt x="1974" y="19331"/>
                </a:lnTo>
                <a:lnTo>
                  <a:pt x="1986" y="19338"/>
                </a:lnTo>
                <a:lnTo>
                  <a:pt x="1986" y="19345"/>
                </a:lnTo>
                <a:lnTo>
                  <a:pt x="1986" y="19361"/>
                </a:lnTo>
                <a:lnTo>
                  <a:pt x="2001" y="19382"/>
                </a:lnTo>
                <a:lnTo>
                  <a:pt x="2013" y="19398"/>
                </a:lnTo>
                <a:lnTo>
                  <a:pt x="2028" y="19398"/>
                </a:lnTo>
                <a:lnTo>
                  <a:pt x="2051" y="19441"/>
                </a:lnTo>
                <a:lnTo>
                  <a:pt x="2090" y="19485"/>
                </a:lnTo>
                <a:lnTo>
                  <a:pt x="2090" y="19501"/>
                </a:lnTo>
                <a:lnTo>
                  <a:pt x="2090" y="19515"/>
                </a:lnTo>
                <a:lnTo>
                  <a:pt x="2117" y="19538"/>
                </a:lnTo>
                <a:lnTo>
                  <a:pt x="2138" y="19538"/>
                </a:lnTo>
                <a:lnTo>
                  <a:pt x="2187" y="19522"/>
                </a:lnTo>
                <a:lnTo>
                  <a:pt x="2226" y="19501"/>
                </a:lnTo>
                <a:lnTo>
                  <a:pt x="2241" y="19478"/>
                </a:lnTo>
                <a:lnTo>
                  <a:pt x="2259" y="19478"/>
                </a:lnTo>
                <a:lnTo>
                  <a:pt x="2264" y="19464"/>
                </a:lnTo>
                <a:lnTo>
                  <a:pt x="2269" y="19441"/>
                </a:lnTo>
                <a:lnTo>
                  <a:pt x="2264" y="19418"/>
                </a:lnTo>
                <a:lnTo>
                  <a:pt x="2264" y="19411"/>
                </a:lnTo>
                <a:lnTo>
                  <a:pt x="2247" y="19405"/>
                </a:lnTo>
                <a:lnTo>
                  <a:pt x="2259" y="19398"/>
                </a:lnTo>
                <a:lnTo>
                  <a:pt x="2274" y="19368"/>
                </a:lnTo>
                <a:lnTo>
                  <a:pt x="2296" y="19308"/>
                </a:lnTo>
                <a:lnTo>
                  <a:pt x="2301" y="19294"/>
                </a:lnTo>
                <a:lnTo>
                  <a:pt x="2308" y="19280"/>
                </a:lnTo>
                <a:lnTo>
                  <a:pt x="2313" y="19280"/>
                </a:lnTo>
                <a:lnTo>
                  <a:pt x="2323" y="19280"/>
                </a:lnTo>
                <a:lnTo>
                  <a:pt x="2301" y="19301"/>
                </a:lnTo>
                <a:lnTo>
                  <a:pt x="2286" y="19345"/>
                </a:lnTo>
                <a:lnTo>
                  <a:pt x="2269" y="19398"/>
                </a:lnTo>
                <a:lnTo>
                  <a:pt x="2286" y="19428"/>
                </a:lnTo>
                <a:lnTo>
                  <a:pt x="2296" y="19485"/>
                </a:lnTo>
                <a:lnTo>
                  <a:pt x="2318" y="19559"/>
                </a:lnTo>
                <a:lnTo>
                  <a:pt x="2328" y="19596"/>
                </a:lnTo>
                <a:lnTo>
                  <a:pt x="2328" y="19619"/>
                </a:lnTo>
                <a:lnTo>
                  <a:pt x="2323" y="19639"/>
                </a:lnTo>
                <a:lnTo>
                  <a:pt x="2318" y="19655"/>
                </a:lnTo>
                <a:lnTo>
                  <a:pt x="2308" y="19676"/>
                </a:lnTo>
                <a:lnTo>
                  <a:pt x="2313" y="19713"/>
                </a:lnTo>
                <a:lnTo>
                  <a:pt x="2323" y="19736"/>
                </a:lnTo>
                <a:lnTo>
                  <a:pt x="2335" y="19729"/>
                </a:lnTo>
                <a:lnTo>
                  <a:pt x="2351" y="19729"/>
                </a:lnTo>
                <a:lnTo>
                  <a:pt x="2335" y="19759"/>
                </a:lnTo>
                <a:lnTo>
                  <a:pt x="2335" y="19780"/>
                </a:lnTo>
                <a:lnTo>
                  <a:pt x="2335" y="19796"/>
                </a:lnTo>
                <a:lnTo>
                  <a:pt x="2340" y="19823"/>
                </a:lnTo>
                <a:lnTo>
                  <a:pt x="2323" y="19846"/>
                </a:lnTo>
                <a:lnTo>
                  <a:pt x="2308" y="19853"/>
                </a:lnTo>
                <a:lnTo>
                  <a:pt x="2291" y="19869"/>
                </a:lnTo>
                <a:lnTo>
                  <a:pt x="2335" y="19876"/>
                </a:lnTo>
                <a:lnTo>
                  <a:pt x="2378" y="19860"/>
                </a:lnTo>
                <a:lnTo>
                  <a:pt x="2383" y="19840"/>
                </a:lnTo>
                <a:lnTo>
                  <a:pt x="2390" y="19833"/>
                </a:lnTo>
                <a:lnTo>
                  <a:pt x="2395" y="19823"/>
                </a:lnTo>
                <a:lnTo>
                  <a:pt x="2400" y="19823"/>
                </a:lnTo>
                <a:lnTo>
                  <a:pt x="2432" y="19803"/>
                </a:lnTo>
                <a:lnTo>
                  <a:pt x="2444" y="19803"/>
                </a:lnTo>
                <a:lnTo>
                  <a:pt x="2460" y="19780"/>
                </a:lnTo>
                <a:lnTo>
                  <a:pt x="2477" y="19766"/>
                </a:lnTo>
                <a:lnTo>
                  <a:pt x="2492" y="19750"/>
                </a:lnTo>
                <a:lnTo>
                  <a:pt x="2504" y="19773"/>
                </a:lnTo>
                <a:lnTo>
                  <a:pt x="2514" y="19787"/>
                </a:lnTo>
                <a:lnTo>
                  <a:pt x="2541" y="19810"/>
                </a:lnTo>
                <a:lnTo>
                  <a:pt x="2553" y="19803"/>
                </a:lnTo>
                <a:lnTo>
                  <a:pt x="2564" y="19787"/>
                </a:lnTo>
                <a:lnTo>
                  <a:pt x="2569" y="19780"/>
                </a:lnTo>
                <a:lnTo>
                  <a:pt x="2591" y="19810"/>
                </a:lnTo>
                <a:lnTo>
                  <a:pt x="2601" y="19833"/>
                </a:lnTo>
                <a:lnTo>
                  <a:pt x="2628" y="19897"/>
                </a:lnTo>
                <a:lnTo>
                  <a:pt x="2645" y="19913"/>
                </a:lnTo>
                <a:lnTo>
                  <a:pt x="2663" y="19906"/>
                </a:lnTo>
                <a:lnTo>
                  <a:pt x="2663" y="19883"/>
                </a:lnTo>
                <a:lnTo>
                  <a:pt x="2651" y="19833"/>
                </a:lnTo>
                <a:lnTo>
                  <a:pt x="2651" y="19810"/>
                </a:lnTo>
                <a:lnTo>
                  <a:pt x="2656" y="19780"/>
                </a:lnTo>
                <a:lnTo>
                  <a:pt x="2651" y="19759"/>
                </a:lnTo>
                <a:lnTo>
                  <a:pt x="2656" y="19766"/>
                </a:lnTo>
                <a:lnTo>
                  <a:pt x="2668" y="19773"/>
                </a:lnTo>
                <a:lnTo>
                  <a:pt x="2678" y="19759"/>
                </a:lnTo>
                <a:lnTo>
                  <a:pt x="2683" y="19736"/>
                </a:lnTo>
                <a:lnTo>
                  <a:pt x="2695" y="19729"/>
                </a:lnTo>
                <a:lnTo>
                  <a:pt x="2717" y="19743"/>
                </a:lnTo>
                <a:lnTo>
                  <a:pt x="2732" y="19759"/>
                </a:lnTo>
                <a:lnTo>
                  <a:pt x="2722" y="19759"/>
                </a:lnTo>
                <a:lnTo>
                  <a:pt x="2710" y="19750"/>
                </a:lnTo>
                <a:lnTo>
                  <a:pt x="2700" y="19750"/>
                </a:lnTo>
                <a:lnTo>
                  <a:pt x="2695" y="19766"/>
                </a:lnTo>
                <a:lnTo>
                  <a:pt x="2690" y="19787"/>
                </a:lnTo>
                <a:lnTo>
                  <a:pt x="2695" y="19810"/>
                </a:lnTo>
                <a:lnTo>
                  <a:pt x="2700" y="19816"/>
                </a:lnTo>
                <a:lnTo>
                  <a:pt x="2710" y="19846"/>
                </a:lnTo>
                <a:lnTo>
                  <a:pt x="2722" y="19853"/>
                </a:lnTo>
                <a:lnTo>
                  <a:pt x="2738" y="19846"/>
                </a:lnTo>
                <a:lnTo>
                  <a:pt x="2777" y="19816"/>
                </a:lnTo>
                <a:lnTo>
                  <a:pt x="2831" y="19780"/>
                </a:lnTo>
                <a:lnTo>
                  <a:pt x="2847" y="19750"/>
                </a:lnTo>
                <a:lnTo>
                  <a:pt x="2864" y="19713"/>
                </a:lnTo>
                <a:lnTo>
                  <a:pt x="2853" y="19759"/>
                </a:lnTo>
                <a:lnTo>
                  <a:pt x="2841" y="19810"/>
                </a:lnTo>
                <a:lnTo>
                  <a:pt x="2847" y="19816"/>
                </a:lnTo>
                <a:lnTo>
                  <a:pt x="2853" y="19816"/>
                </a:lnTo>
                <a:lnTo>
                  <a:pt x="2826" y="19846"/>
                </a:lnTo>
                <a:lnTo>
                  <a:pt x="2799" y="19883"/>
                </a:lnTo>
                <a:lnTo>
                  <a:pt x="2792" y="19906"/>
                </a:lnTo>
                <a:lnTo>
                  <a:pt x="2792" y="19927"/>
                </a:lnTo>
                <a:lnTo>
                  <a:pt x="2799" y="19957"/>
                </a:lnTo>
                <a:lnTo>
                  <a:pt x="2809" y="19964"/>
                </a:lnTo>
                <a:lnTo>
                  <a:pt x="2814" y="19964"/>
                </a:lnTo>
                <a:lnTo>
                  <a:pt x="2831" y="19971"/>
                </a:lnTo>
                <a:lnTo>
                  <a:pt x="2804" y="19980"/>
                </a:lnTo>
                <a:lnTo>
                  <a:pt x="2792" y="19987"/>
                </a:lnTo>
                <a:lnTo>
                  <a:pt x="2787" y="20007"/>
                </a:lnTo>
                <a:lnTo>
                  <a:pt x="2787" y="20054"/>
                </a:lnTo>
                <a:lnTo>
                  <a:pt x="2782" y="20097"/>
                </a:lnTo>
                <a:lnTo>
                  <a:pt x="2782" y="20111"/>
                </a:lnTo>
                <a:lnTo>
                  <a:pt x="2782" y="20118"/>
                </a:lnTo>
                <a:lnTo>
                  <a:pt x="2787" y="20127"/>
                </a:lnTo>
                <a:lnTo>
                  <a:pt x="2792" y="20141"/>
                </a:lnTo>
                <a:lnTo>
                  <a:pt x="2799" y="20148"/>
                </a:lnTo>
                <a:lnTo>
                  <a:pt x="2804" y="20148"/>
                </a:lnTo>
                <a:lnTo>
                  <a:pt x="2799" y="20155"/>
                </a:lnTo>
                <a:lnTo>
                  <a:pt x="2787" y="20148"/>
                </a:lnTo>
                <a:lnTo>
                  <a:pt x="2782" y="20141"/>
                </a:lnTo>
                <a:lnTo>
                  <a:pt x="2782" y="20134"/>
                </a:lnTo>
                <a:lnTo>
                  <a:pt x="2777" y="20134"/>
                </a:lnTo>
                <a:lnTo>
                  <a:pt x="2765" y="20141"/>
                </a:lnTo>
                <a:lnTo>
                  <a:pt x="2760" y="20148"/>
                </a:lnTo>
                <a:lnTo>
                  <a:pt x="2744" y="20178"/>
                </a:lnTo>
                <a:lnTo>
                  <a:pt x="2732" y="20192"/>
                </a:lnTo>
                <a:lnTo>
                  <a:pt x="2722" y="20201"/>
                </a:lnTo>
                <a:lnTo>
                  <a:pt x="2710" y="20215"/>
                </a:lnTo>
                <a:lnTo>
                  <a:pt x="2695" y="20245"/>
                </a:lnTo>
                <a:lnTo>
                  <a:pt x="2683" y="20265"/>
                </a:lnTo>
                <a:lnTo>
                  <a:pt x="2678" y="20288"/>
                </a:lnTo>
                <a:lnTo>
                  <a:pt x="2678" y="20295"/>
                </a:lnTo>
                <a:lnTo>
                  <a:pt x="2678" y="20311"/>
                </a:lnTo>
                <a:lnTo>
                  <a:pt x="2678" y="20325"/>
                </a:lnTo>
                <a:lnTo>
                  <a:pt x="2678" y="20339"/>
                </a:lnTo>
                <a:lnTo>
                  <a:pt x="2678" y="20348"/>
                </a:lnTo>
                <a:lnTo>
                  <a:pt x="2673" y="20348"/>
                </a:lnTo>
                <a:lnTo>
                  <a:pt x="2668" y="20348"/>
                </a:lnTo>
                <a:lnTo>
                  <a:pt x="2656" y="20339"/>
                </a:lnTo>
                <a:lnTo>
                  <a:pt x="2656" y="20332"/>
                </a:lnTo>
                <a:lnTo>
                  <a:pt x="2656" y="20325"/>
                </a:lnTo>
                <a:lnTo>
                  <a:pt x="2651" y="20332"/>
                </a:lnTo>
                <a:lnTo>
                  <a:pt x="2635" y="20355"/>
                </a:lnTo>
                <a:lnTo>
                  <a:pt x="2623" y="20376"/>
                </a:lnTo>
                <a:lnTo>
                  <a:pt x="2569" y="20406"/>
                </a:lnTo>
                <a:lnTo>
                  <a:pt x="2541" y="20436"/>
                </a:lnTo>
                <a:lnTo>
                  <a:pt x="2531" y="20442"/>
                </a:lnTo>
                <a:lnTo>
                  <a:pt x="2514" y="20465"/>
                </a:lnTo>
                <a:lnTo>
                  <a:pt x="2509" y="20486"/>
                </a:lnTo>
                <a:lnTo>
                  <a:pt x="2499" y="20516"/>
                </a:lnTo>
                <a:lnTo>
                  <a:pt x="2492" y="20539"/>
                </a:lnTo>
                <a:lnTo>
                  <a:pt x="2492" y="20553"/>
                </a:lnTo>
                <a:lnTo>
                  <a:pt x="2492" y="20560"/>
                </a:lnTo>
                <a:lnTo>
                  <a:pt x="2499" y="20569"/>
                </a:lnTo>
                <a:lnTo>
                  <a:pt x="2514" y="20583"/>
                </a:lnTo>
                <a:lnTo>
                  <a:pt x="2519" y="20590"/>
                </a:lnTo>
                <a:lnTo>
                  <a:pt x="2519" y="20597"/>
                </a:lnTo>
                <a:lnTo>
                  <a:pt x="2514" y="20597"/>
                </a:lnTo>
                <a:lnTo>
                  <a:pt x="2504" y="20590"/>
                </a:lnTo>
                <a:lnTo>
                  <a:pt x="2499" y="20583"/>
                </a:lnTo>
                <a:lnTo>
                  <a:pt x="2492" y="20576"/>
                </a:lnTo>
                <a:lnTo>
                  <a:pt x="2487" y="20576"/>
                </a:lnTo>
                <a:lnTo>
                  <a:pt x="2477" y="20576"/>
                </a:lnTo>
                <a:lnTo>
                  <a:pt x="2472" y="20583"/>
                </a:lnTo>
                <a:lnTo>
                  <a:pt x="2472" y="20606"/>
                </a:lnTo>
                <a:lnTo>
                  <a:pt x="2472" y="20613"/>
                </a:lnTo>
                <a:lnTo>
                  <a:pt x="2465" y="20613"/>
                </a:lnTo>
                <a:lnTo>
                  <a:pt x="2460" y="20606"/>
                </a:lnTo>
                <a:lnTo>
                  <a:pt x="2444" y="20576"/>
                </a:lnTo>
                <a:lnTo>
                  <a:pt x="2444" y="20569"/>
                </a:lnTo>
                <a:lnTo>
                  <a:pt x="2455" y="20560"/>
                </a:lnTo>
                <a:lnTo>
                  <a:pt x="2455" y="20553"/>
                </a:lnTo>
                <a:lnTo>
                  <a:pt x="2455" y="20546"/>
                </a:lnTo>
                <a:lnTo>
                  <a:pt x="2449" y="20553"/>
                </a:lnTo>
                <a:lnTo>
                  <a:pt x="2432" y="20560"/>
                </a:lnTo>
                <a:lnTo>
                  <a:pt x="2427" y="20560"/>
                </a:lnTo>
                <a:lnTo>
                  <a:pt x="2422" y="20553"/>
                </a:lnTo>
                <a:lnTo>
                  <a:pt x="2427" y="20546"/>
                </a:lnTo>
                <a:lnTo>
                  <a:pt x="2422" y="20546"/>
                </a:lnTo>
                <a:lnTo>
                  <a:pt x="2373" y="20576"/>
                </a:lnTo>
                <a:lnTo>
                  <a:pt x="2345" y="20597"/>
                </a:lnTo>
                <a:lnTo>
                  <a:pt x="2323" y="20627"/>
                </a:lnTo>
                <a:lnTo>
                  <a:pt x="2301" y="20656"/>
                </a:lnTo>
                <a:lnTo>
                  <a:pt x="2286" y="20693"/>
                </a:lnTo>
                <a:lnTo>
                  <a:pt x="2269" y="20716"/>
                </a:lnTo>
                <a:lnTo>
                  <a:pt x="2259" y="20730"/>
                </a:lnTo>
                <a:lnTo>
                  <a:pt x="2253" y="20744"/>
                </a:lnTo>
                <a:lnTo>
                  <a:pt x="2253" y="20753"/>
                </a:lnTo>
                <a:lnTo>
                  <a:pt x="2247" y="20760"/>
                </a:lnTo>
                <a:lnTo>
                  <a:pt x="2241" y="20760"/>
                </a:lnTo>
                <a:lnTo>
                  <a:pt x="2236" y="20760"/>
                </a:lnTo>
                <a:lnTo>
                  <a:pt x="2231" y="20753"/>
                </a:lnTo>
                <a:lnTo>
                  <a:pt x="2226" y="20753"/>
                </a:lnTo>
                <a:lnTo>
                  <a:pt x="2209" y="20767"/>
                </a:lnTo>
                <a:lnTo>
                  <a:pt x="2209" y="20774"/>
                </a:lnTo>
                <a:lnTo>
                  <a:pt x="2209" y="20781"/>
                </a:lnTo>
                <a:lnTo>
                  <a:pt x="2209" y="20797"/>
                </a:lnTo>
                <a:lnTo>
                  <a:pt x="2209" y="20811"/>
                </a:lnTo>
                <a:lnTo>
                  <a:pt x="2204" y="20827"/>
                </a:lnTo>
                <a:lnTo>
                  <a:pt x="2192" y="20781"/>
                </a:lnTo>
                <a:lnTo>
                  <a:pt x="2187" y="20790"/>
                </a:lnTo>
                <a:lnTo>
                  <a:pt x="2182" y="20781"/>
                </a:lnTo>
                <a:lnTo>
                  <a:pt x="2177" y="20781"/>
                </a:lnTo>
                <a:lnTo>
                  <a:pt x="2155" y="20781"/>
                </a:lnTo>
                <a:lnTo>
                  <a:pt x="2149" y="20781"/>
                </a:lnTo>
                <a:lnTo>
                  <a:pt x="2122" y="20804"/>
                </a:lnTo>
                <a:lnTo>
                  <a:pt x="2110" y="20818"/>
                </a:lnTo>
                <a:lnTo>
                  <a:pt x="2095" y="20818"/>
                </a:lnTo>
                <a:lnTo>
                  <a:pt x="2090" y="20818"/>
                </a:lnTo>
                <a:lnTo>
                  <a:pt x="2083" y="20827"/>
                </a:lnTo>
                <a:lnTo>
                  <a:pt x="2068" y="20870"/>
                </a:lnTo>
                <a:lnTo>
                  <a:pt x="2063" y="20877"/>
                </a:lnTo>
                <a:lnTo>
                  <a:pt x="2045" y="20891"/>
                </a:lnTo>
                <a:lnTo>
                  <a:pt x="2045" y="20900"/>
                </a:lnTo>
                <a:lnTo>
                  <a:pt x="2045" y="20907"/>
                </a:lnTo>
                <a:lnTo>
                  <a:pt x="2051" y="20928"/>
                </a:lnTo>
                <a:lnTo>
                  <a:pt x="2056" y="20937"/>
                </a:lnTo>
                <a:lnTo>
                  <a:pt x="2068" y="20937"/>
                </a:lnTo>
                <a:lnTo>
                  <a:pt x="2083" y="20937"/>
                </a:lnTo>
                <a:lnTo>
                  <a:pt x="2095" y="20928"/>
                </a:lnTo>
                <a:lnTo>
                  <a:pt x="2100" y="20921"/>
                </a:lnTo>
                <a:lnTo>
                  <a:pt x="2105" y="20914"/>
                </a:lnTo>
                <a:lnTo>
                  <a:pt x="2117" y="20891"/>
                </a:lnTo>
                <a:lnTo>
                  <a:pt x="2122" y="20884"/>
                </a:lnTo>
                <a:lnTo>
                  <a:pt x="2132" y="20877"/>
                </a:lnTo>
                <a:lnTo>
                  <a:pt x="2187" y="20877"/>
                </a:lnTo>
                <a:lnTo>
                  <a:pt x="2192" y="20877"/>
                </a:lnTo>
                <a:lnTo>
                  <a:pt x="2209" y="20854"/>
                </a:lnTo>
                <a:lnTo>
                  <a:pt x="2236" y="20870"/>
                </a:lnTo>
                <a:lnTo>
                  <a:pt x="2236" y="20864"/>
                </a:lnTo>
                <a:lnTo>
                  <a:pt x="2231" y="20854"/>
                </a:lnTo>
                <a:lnTo>
                  <a:pt x="2226" y="20847"/>
                </a:lnTo>
                <a:lnTo>
                  <a:pt x="2214" y="20841"/>
                </a:lnTo>
                <a:lnTo>
                  <a:pt x="2209" y="20834"/>
                </a:lnTo>
                <a:lnTo>
                  <a:pt x="2214" y="20827"/>
                </a:lnTo>
                <a:lnTo>
                  <a:pt x="2226" y="20811"/>
                </a:lnTo>
                <a:lnTo>
                  <a:pt x="2231" y="20797"/>
                </a:lnTo>
                <a:lnTo>
                  <a:pt x="2226" y="20781"/>
                </a:lnTo>
                <a:lnTo>
                  <a:pt x="2226" y="20774"/>
                </a:lnTo>
                <a:lnTo>
                  <a:pt x="2236" y="20781"/>
                </a:lnTo>
                <a:lnTo>
                  <a:pt x="2253" y="20804"/>
                </a:lnTo>
                <a:lnTo>
                  <a:pt x="2259" y="20804"/>
                </a:lnTo>
                <a:lnTo>
                  <a:pt x="2274" y="20790"/>
                </a:lnTo>
                <a:lnTo>
                  <a:pt x="2281" y="20781"/>
                </a:lnTo>
                <a:lnTo>
                  <a:pt x="2281" y="20774"/>
                </a:lnTo>
                <a:lnTo>
                  <a:pt x="2274" y="20737"/>
                </a:lnTo>
                <a:lnTo>
                  <a:pt x="2274" y="20730"/>
                </a:lnTo>
                <a:lnTo>
                  <a:pt x="2286" y="20730"/>
                </a:lnTo>
                <a:lnTo>
                  <a:pt x="2291" y="20737"/>
                </a:lnTo>
                <a:lnTo>
                  <a:pt x="2296" y="20753"/>
                </a:lnTo>
                <a:lnTo>
                  <a:pt x="2296" y="20760"/>
                </a:lnTo>
                <a:lnTo>
                  <a:pt x="2291" y="20760"/>
                </a:lnTo>
                <a:lnTo>
                  <a:pt x="2291" y="20767"/>
                </a:lnTo>
                <a:lnTo>
                  <a:pt x="2296" y="20774"/>
                </a:lnTo>
                <a:lnTo>
                  <a:pt x="2301" y="20774"/>
                </a:lnTo>
                <a:lnTo>
                  <a:pt x="2308" y="20774"/>
                </a:lnTo>
                <a:lnTo>
                  <a:pt x="2313" y="20767"/>
                </a:lnTo>
                <a:lnTo>
                  <a:pt x="2318" y="20753"/>
                </a:lnTo>
                <a:lnTo>
                  <a:pt x="2323" y="20744"/>
                </a:lnTo>
                <a:lnTo>
                  <a:pt x="2335" y="20744"/>
                </a:lnTo>
                <a:lnTo>
                  <a:pt x="2345" y="20730"/>
                </a:lnTo>
                <a:lnTo>
                  <a:pt x="2373" y="20679"/>
                </a:lnTo>
                <a:lnTo>
                  <a:pt x="2373" y="20670"/>
                </a:lnTo>
                <a:lnTo>
                  <a:pt x="2378" y="20643"/>
                </a:lnTo>
                <a:lnTo>
                  <a:pt x="2383" y="20633"/>
                </a:lnTo>
                <a:lnTo>
                  <a:pt x="2390" y="20627"/>
                </a:lnTo>
                <a:lnTo>
                  <a:pt x="2400" y="20620"/>
                </a:lnTo>
                <a:lnTo>
                  <a:pt x="2405" y="20620"/>
                </a:lnTo>
                <a:lnTo>
                  <a:pt x="2417" y="20627"/>
                </a:lnTo>
                <a:lnTo>
                  <a:pt x="2427" y="20633"/>
                </a:lnTo>
                <a:lnTo>
                  <a:pt x="2432" y="20643"/>
                </a:lnTo>
                <a:lnTo>
                  <a:pt x="2432" y="20650"/>
                </a:lnTo>
                <a:lnTo>
                  <a:pt x="2422" y="20643"/>
                </a:lnTo>
                <a:lnTo>
                  <a:pt x="2417" y="20643"/>
                </a:lnTo>
                <a:lnTo>
                  <a:pt x="2410" y="20650"/>
                </a:lnTo>
                <a:lnTo>
                  <a:pt x="2405" y="20656"/>
                </a:lnTo>
                <a:lnTo>
                  <a:pt x="2400" y="20670"/>
                </a:lnTo>
                <a:lnTo>
                  <a:pt x="2400" y="20686"/>
                </a:lnTo>
                <a:lnTo>
                  <a:pt x="2400" y="20693"/>
                </a:lnTo>
                <a:lnTo>
                  <a:pt x="2410" y="20693"/>
                </a:lnTo>
                <a:lnTo>
                  <a:pt x="2432" y="20686"/>
                </a:lnTo>
                <a:lnTo>
                  <a:pt x="2444" y="20679"/>
                </a:lnTo>
                <a:lnTo>
                  <a:pt x="2449" y="20670"/>
                </a:lnTo>
                <a:lnTo>
                  <a:pt x="2455" y="20656"/>
                </a:lnTo>
                <a:lnTo>
                  <a:pt x="2460" y="20650"/>
                </a:lnTo>
                <a:lnTo>
                  <a:pt x="2472" y="20656"/>
                </a:lnTo>
                <a:lnTo>
                  <a:pt x="2477" y="20650"/>
                </a:lnTo>
                <a:lnTo>
                  <a:pt x="2482" y="20643"/>
                </a:lnTo>
                <a:lnTo>
                  <a:pt x="2487" y="20643"/>
                </a:lnTo>
                <a:lnTo>
                  <a:pt x="2492" y="20650"/>
                </a:lnTo>
                <a:lnTo>
                  <a:pt x="2499" y="20650"/>
                </a:lnTo>
                <a:lnTo>
                  <a:pt x="2504" y="20643"/>
                </a:lnTo>
                <a:lnTo>
                  <a:pt x="2509" y="20627"/>
                </a:lnTo>
                <a:lnTo>
                  <a:pt x="2514" y="20620"/>
                </a:lnTo>
                <a:lnTo>
                  <a:pt x="2531" y="20613"/>
                </a:lnTo>
                <a:lnTo>
                  <a:pt x="2553" y="20583"/>
                </a:lnTo>
                <a:lnTo>
                  <a:pt x="2564" y="20576"/>
                </a:lnTo>
                <a:lnTo>
                  <a:pt x="2569" y="20576"/>
                </a:lnTo>
                <a:lnTo>
                  <a:pt x="2574" y="20576"/>
                </a:lnTo>
                <a:lnTo>
                  <a:pt x="2581" y="20569"/>
                </a:lnTo>
                <a:lnTo>
                  <a:pt x="2586" y="20569"/>
                </a:lnTo>
                <a:lnTo>
                  <a:pt x="2591" y="20569"/>
                </a:lnTo>
                <a:lnTo>
                  <a:pt x="2596" y="20576"/>
                </a:lnTo>
                <a:lnTo>
                  <a:pt x="2596" y="20583"/>
                </a:lnTo>
                <a:lnTo>
                  <a:pt x="2596" y="20620"/>
                </a:lnTo>
                <a:lnTo>
                  <a:pt x="2596" y="20627"/>
                </a:lnTo>
                <a:lnTo>
                  <a:pt x="2601" y="20620"/>
                </a:lnTo>
                <a:lnTo>
                  <a:pt x="2608" y="20613"/>
                </a:lnTo>
                <a:lnTo>
                  <a:pt x="2613" y="20597"/>
                </a:lnTo>
                <a:lnTo>
                  <a:pt x="2613" y="20583"/>
                </a:lnTo>
                <a:lnTo>
                  <a:pt x="2623" y="20576"/>
                </a:lnTo>
                <a:lnTo>
                  <a:pt x="2690" y="20539"/>
                </a:lnTo>
                <a:lnTo>
                  <a:pt x="2700" y="20523"/>
                </a:lnTo>
                <a:lnTo>
                  <a:pt x="2710" y="20495"/>
                </a:lnTo>
                <a:lnTo>
                  <a:pt x="2717" y="20486"/>
                </a:lnTo>
                <a:lnTo>
                  <a:pt x="2722" y="20486"/>
                </a:lnTo>
                <a:lnTo>
                  <a:pt x="2722" y="20495"/>
                </a:lnTo>
                <a:lnTo>
                  <a:pt x="2722" y="20516"/>
                </a:lnTo>
                <a:lnTo>
                  <a:pt x="2727" y="20516"/>
                </a:lnTo>
                <a:lnTo>
                  <a:pt x="2732" y="20509"/>
                </a:lnTo>
                <a:lnTo>
                  <a:pt x="2749" y="20486"/>
                </a:lnTo>
                <a:lnTo>
                  <a:pt x="2749" y="20472"/>
                </a:lnTo>
                <a:lnTo>
                  <a:pt x="2744" y="20465"/>
                </a:lnTo>
                <a:lnTo>
                  <a:pt x="2738" y="20459"/>
                </a:lnTo>
                <a:lnTo>
                  <a:pt x="2727" y="20449"/>
                </a:lnTo>
                <a:lnTo>
                  <a:pt x="2722" y="20449"/>
                </a:lnTo>
                <a:lnTo>
                  <a:pt x="2722" y="20442"/>
                </a:lnTo>
                <a:lnTo>
                  <a:pt x="2732" y="20413"/>
                </a:lnTo>
                <a:lnTo>
                  <a:pt x="2738" y="20406"/>
                </a:lnTo>
                <a:lnTo>
                  <a:pt x="2755" y="20399"/>
                </a:lnTo>
                <a:lnTo>
                  <a:pt x="2772" y="20399"/>
                </a:lnTo>
                <a:lnTo>
                  <a:pt x="2777" y="20399"/>
                </a:lnTo>
                <a:lnTo>
                  <a:pt x="2782" y="20392"/>
                </a:lnTo>
                <a:lnTo>
                  <a:pt x="2799" y="20376"/>
                </a:lnTo>
                <a:lnTo>
                  <a:pt x="2809" y="20376"/>
                </a:lnTo>
                <a:lnTo>
                  <a:pt x="2819" y="20385"/>
                </a:lnTo>
                <a:lnTo>
                  <a:pt x="2826" y="20385"/>
                </a:lnTo>
                <a:lnTo>
                  <a:pt x="2831" y="20385"/>
                </a:lnTo>
                <a:lnTo>
                  <a:pt x="2836" y="20376"/>
                </a:lnTo>
                <a:lnTo>
                  <a:pt x="2841" y="20355"/>
                </a:lnTo>
                <a:lnTo>
                  <a:pt x="2847" y="20348"/>
                </a:lnTo>
                <a:lnTo>
                  <a:pt x="2853" y="20339"/>
                </a:lnTo>
                <a:lnTo>
                  <a:pt x="2859" y="20339"/>
                </a:lnTo>
                <a:lnTo>
                  <a:pt x="2864" y="20339"/>
                </a:lnTo>
                <a:lnTo>
                  <a:pt x="2869" y="20339"/>
                </a:lnTo>
                <a:lnTo>
                  <a:pt x="2874" y="20332"/>
                </a:lnTo>
                <a:lnTo>
                  <a:pt x="2881" y="20325"/>
                </a:lnTo>
                <a:lnTo>
                  <a:pt x="2891" y="20311"/>
                </a:lnTo>
                <a:lnTo>
                  <a:pt x="2896" y="20302"/>
                </a:lnTo>
                <a:lnTo>
                  <a:pt x="2901" y="20302"/>
                </a:lnTo>
                <a:lnTo>
                  <a:pt x="2908" y="20295"/>
                </a:lnTo>
                <a:lnTo>
                  <a:pt x="2913" y="20288"/>
                </a:lnTo>
                <a:lnTo>
                  <a:pt x="2918" y="20288"/>
                </a:lnTo>
                <a:lnTo>
                  <a:pt x="2928" y="20288"/>
                </a:lnTo>
                <a:lnTo>
                  <a:pt x="2935" y="20274"/>
                </a:lnTo>
                <a:lnTo>
                  <a:pt x="2945" y="20265"/>
                </a:lnTo>
                <a:lnTo>
                  <a:pt x="2951" y="20258"/>
                </a:lnTo>
                <a:lnTo>
                  <a:pt x="2956" y="20228"/>
                </a:lnTo>
                <a:lnTo>
                  <a:pt x="2956" y="20222"/>
                </a:lnTo>
                <a:lnTo>
                  <a:pt x="2951" y="20208"/>
                </a:lnTo>
                <a:lnTo>
                  <a:pt x="2945" y="20201"/>
                </a:lnTo>
                <a:lnTo>
                  <a:pt x="2945" y="20192"/>
                </a:lnTo>
                <a:lnTo>
                  <a:pt x="2951" y="20185"/>
                </a:lnTo>
                <a:lnTo>
                  <a:pt x="2973" y="20164"/>
                </a:lnTo>
                <a:lnTo>
                  <a:pt x="2983" y="20155"/>
                </a:lnTo>
                <a:lnTo>
                  <a:pt x="2990" y="20164"/>
                </a:lnTo>
                <a:lnTo>
                  <a:pt x="2995" y="20164"/>
                </a:lnTo>
                <a:lnTo>
                  <a:pt x="2995" y="20141"/>
                </a:lnTo>
                <a:lnTo>
                  <a:pt x="3000" y="20134"/>
                </a:lnTo>
                <a:lnTo>
                  <a:pt x="3022" y="20127"/>
                </a:lnTo>
                <a:lnTo>
                  <a:pt x="3027" y="20127"/>
                </a:lnTo>
                <a:lnTo>
                  <a:pt x="3032" y="20111"/>
                </a:lnTo>
                <a:lnTo>
                  <a:pt x="3044" y="20097"/>
                </a:lnTo>
                <a:lnTo>
                  <a:pt x="3049" y="20090"/>
                </a:lnTo>
                <a:lnTo>
                  <a:pt x="3049" y="20081"/>
                </a:lnTo>
                <a:lnTo>
                  <a:pt x="3055" y="20074"/>
                </a:lnTo>
                <a:lnTo>
                  <a:pt x="3065" y="20067"/>
                </a:lnTo>
                <a:lnTo>
                  <a:pt x="3077" y="20060"/>
                </a:lnTo>
                <a:lnTo>
                  <a:pt x="3092" y="20037"/>
                </a:lnTo>
                <a:lnTo>
                  <a:pt x="3099" y="20031"/>
                </a:lnTo>
                <a:lnTo>
                  <a:pt x="3109" y="20001"/>
                </a:lnTo>
                <a:lnTo>
                  <a:pt x="3153" y="19994"/>
                </a:lnTo>
                <a:lnTo>
                  <a:pt x="3153" y="19980"/>
                </a:lnTo>
                <a:lnTo>
                  <a:pt x="3169" y="19971"/>
                </a:lnTo>
                <a:lnTo>
                  <a:pt x="3181" y="19971"/>
                </a:lnTo>
                <a:lnTo>
                  <a:pt x="3186" y="19971"/>
                </a:lnTo>
                <a:lnTo>
                  <a:pt x="3186" y="19950"/>
                </a:lnTo>
                <a:lnTo>
                  <a:pt x="3191" y="19934"/>
                </a:lnTo>
                <a:lnTo>
                  <a:pt x="3186" y="19934"/>
                </a:lnTo>
                <a:lnTo>
                  <a:pt x="3208" y="19920"/>
                </a:lnTo>
                <a:lnTo>
                  <a:pt x="3213" y="19913"/>
                </a:lnTo>
                <a:lnTo>
                  <a:pt x="3213" y="19897"/>
                </a:lnTo>
                <a:lnTo>
                  <a:pt x="3218" y="19883"/>
                </a:lnTo>
                <a:lnTo>
                  <a:pt x="3235" y="19853"/>
                </a:lnTo>
                <a:lnTo>
                  <a:pt x="3240" y="19846"/>
                </a:lnTo>
                <a:lnTo>
                  <a:pt x="3251" y="19840"/>
                </a:lnTo>
                <a:lnTo>
                  <a:pt x="3263" y="19833"/>
                </a:lnTo>
                <a:lnTo>
                  <a:pt x="3278" y="19803"/>
                </a:lnTo>
                <a:lnTo>
                  <a:pt x="3283" y="19780"/>
                </a:lnTo>
                <a:lnTo>
                  <a:pt x="3290" y="19773"/>
                </a:lnTo>
                <a:lnTo>
                  <a:pt x="3290" y="19766"/>
                </a:lnTo>
                <a:lnTo>
                  <a:pt x="3290" y="19759"/>
                </a:lnTo>
                <a:lnTo>
                  <a:pt x="3278" y="19743"/>
                </a:lnTo>
                <a:lnTo>
                  <a:pt x="3251" y="19722"/>
                </a:lnTo>
                <a:lnTo>
                  <a:pt x="3235" y="19713"/>
                </a:lnTo>
                <a:lnTo>
                  <a:pt x="3223" y="19713"/>
                </a:lnTo>
                <a:lnTo>
                  <a:pt x="3201" y="19699"/>
                </a:lnTo>
                <a:lnTo>
                  <a:pt x="3196" y="19692"/>
                </a:lnTo>
                <a:lnTo>
                  <a:pt x="3201" y="19669"/>
                </a:lnTo>
                <a:lnTo>
                  <a:pt x="3208" y="19639"/>
                </a:lnTo>
                <a:lnTo>
                  <a:pt x="3208" y="19632"/>
                </a:lnTo>
                <a:lnTo>
                  <a:pt x="3235" y="19602"/>
                </a:lnTo>
                <a:lnTo>
                  <a:pt x="3240" y="19596"/>
                </a:lnTo>
                <a:lnTo>
                  <a:pt x="3245" y="19589"/>
                </a:lnTo>
                <a:lnTo>
                  <a:pt x="3256" y="19575"/>
                </a:lnTo>
                <a:lnTo>
                  <a:pt x="3256" y="19566"/>
                </a:lnTo>
                <a:lnTo>
                  <a:pt x="3251" y="19559"/>
                </a:lnTo>
                <a:lnTo>
                  <a:pt x="3268" y="19538"/>
                </a:lnTo>
                <a:lnTo>
                  <a:pt x="3273" y="19529"/>
                </a:lnTo>
                <a:lnTo>
                  <a:pt x="3278" y="19529"/>
                </a:lnTo>
                <a:lnTo>
                  <a:pt x="3278" y="19545"/>
                </a:lnTo>
                <a:lnTo>
                  <a:pt x="3290" y="19545"/>
                </a:lnTo>
                <a:lnTo>
                  <a:pt x="3305" y="19538"/>
                </a:lnTo>
                <a:lnTo>
                  <a:pt x="3310" y="19529"/>
                </a:lnTo>
                <a:lnTo>
                  <a:pt x="3310" y="19515"/>
                </a:lnTo>
                <a:lnTo>
                  <a:pt x="3310" y="19508"/>
                </a:lnTo>
                <a:lnTo>
                  <a:pt x="3295" y="19501"/>
                </a:lnTo>
                <a:lnTo>
                  <a:pt x="3295" y="19492"/>
                </a:lnTo>
                <a:lnTo>
                  <a:pt x="3305" y="19485"/>
                </a:lnTo>
                <a:lnTo>
                  <a:pt x="3332" y="19478"/>
                </a:lnTo>
                <a:lnTo>
                  <a:pt x="3344" y="19471"/>
                </a:lnTo>
                <a:lnTo>
                  <a:pt x="3355" y="19448"/>
                </a:lnTo>
                <a:lnTo>
                  <a:pt x="3360" y="19434"/>
                </a:lnTo>
                <a:lnTo>
                  <a:pt x="3360" y="19418"/>
                </a:lnTo>
                <a:lnTo>
                  <a:pt x="3355" y="19405"/>
                </a:lnTo>
                <a:lnTo>
                  <a:pt x="3344" y="19391"/>
                </a:lnTo>
                <a:lnTo>
                  <a:pt x="3327" y="19375"/>
                </a:lnTo>
                <a:lnTo>
                  <a:pt x="3310" y="19361"/>
                </a:lnTo>
                <a:lnTo>
                  <a:pt x="3322" y="19361"/>
                </a:lnTo>
                <a:lnTo>
                  <a:pt x="3332" y="19375"/>
                </a:lnTo>
                <a:lnTo>
                  <a:pt x="3338" y="19375"/>
                </a:lnTo>
                <a:lnTo>
                  <a:pt x="3344" y="19375"/>
                </a:lnTo>
                <a:lnTo>
                  <a:pt x="3355" y="19368"/>
                </a:lnTo>
                <a:lnTo>
                  <a:pt x="3365" y="19345"/>
                </a:lnTo>
                <a:lnTo>
                  <a:pt x="3377" y="19331"/>
                </a:lnTo>
                <a:lnTo>
                  <a:pt x="3382" y="19324"/>
                </a:lnTo>
                <a:lnTo>
                  <a:pt x="3377" y="19308"/>
                </a:lnTo>
                <a:lnTo>
                  <a:pt x="3377" y="19301"/>
                </a:lnTo>
                <a:lnTo>
                  <a:pt x="3382" y="19287"/>
                </a:lnTo>
                <a:lnTo>
                  <a:pt x="3409" y="19243"/>
                </a:lnTo>
                <a:lnTo>
                  <a:pt x="3426" y="19227"/>
                </a:lnTo>
                <a:lnTo>
                  <a:pt x="3436" y="19227"/>
                </a:lnTo>
                <a:lnTo>
                  <a:pt x="3441" y="19220"/>
                </a:lnTo>
                <a:lnTo>
                  <a:pt x="3436" y="19197"/>
                </a:lnTo>
                <a:lnTo>
                  <a:pt x="3436" y="19191"/>
                </a:lnTo>
                <a:lnTo>
                  <a:pt x="3441" y="19177"/>
                </a:lnTo>
                <a:lnTo>
                  <a:pt x="3459" y="19154"/>
                </a:lnTo>
                <a:lnTo>
                  <a:pt x="3474" y="19147"/>
                </a:lnTo>
                <a:lnTo>
                  <a:pt x="3491" y="19140"/>
                </a:lnTo>
                <a:lnTo>
                  <a:pt x="3508" y="19124"/>
                </a:lnTo>
                <a:lnTo>
                  <a:pt x="3518" y="19110"/>
                </a:lnTo>
                <a:lnTo>
                  <a:pt x="3528" y="19096"/>
                </a:lnTo>
                <a:lnTo>
                  <a:pt x="3563" y="19066"/>
                </a:lnTo>
                <a:lnTo>
                  <a:pt x="3568" y="19066"/>
                </a:lnTo>
                <a:lnTo>
                  <a:pt x="3573" y="19066"/>
                </a:lnTo>
                <a:lnTo>
                  <a:pt x="3578" y="19080"/>
                </a:lnTo>
                <a:lnTo>
                  <a:pt x="3617" y="19080"/>
                </a:lnTo>
                <a:lnTo>
                  <a:pt x="3632" y="19080"/>
                </a:lnTo>
                <a:lnTo>
                  <a:pt x="3638" y="19073"/>
                </a:lnTo>
                <a:lnTo>
                  <a:pt x="3644" y="19050"/>
                </a:lnTo>
                <a:lnTo>
                  <a:pt x="3649" y="19036"/>
                </a:lnTo>
                <a:lnTo>
                  <a:pt x="3660" y="19023"/>
                </a:lnTo>
                <a:lnTo>
                  <a:pt x="3665" y="19013"/>
                </a:lnTo>
                <a:lnTo>
                  <a:pt x="3687" y="19006"/>
                </a:lnTo>
                <a:lnTo>
                  <a:pt x="3699" y="19006"/>
                </a:lnTo>
                <a:lnTo>
                  <a:pt x="3672" y="19029"/>
                </a:lnTo>
                <a:lnTo>
                  <a:pt x="3655" y="19043"/>
                </a:lnTo>
                <a:lnTo>
                  <a:pt x="3644" y="19059"/>
                </a:lnTo>
                <a:lnTo>
                  <a:pt x="3638" y="19073"/>
                </a:lnTo>
                <a:lnTo>
                  <a:pt x="3638" y="19080"/>
                </a:lnTo>
                <a:lnTo>
                  <a:pt x="3632" y="19087"/>
                </a:lnTo>
                <a:lnTo>
                  <a:pt x="3622" y="19096"/>
                </a:lnTo>
                <a:lnTo>
                  <a:pt x="3617" y="19103"/>
                </a:lnTo>
                <a:lnTo>
                  <a:pt x="3627" y="19117"/>
                </a:lnTo>
                <a:lnTo>
                  <a:pt x="3665" y="19154"/>
                </a:lnTo>
                <a:lnTo>
                  <a:pt x="3682" y="19161"/>
                </a:lnTo>
                <a:lnTo>
                  <a:pt x="3714" y="19170"/>
                </a:lnTo>
                <a:lnTo>
                  <a:pt x="3719" y="19184"/>
                </a:lnTo>
                <a:lnTo>
                  <a:pt x="3709" y="19184"/>
                </a:lnTo>
                <a:lnTo>
                  <a:pt x="3660" y="19161"/>
                </a:lnTo>
                <a:lnTo>
                  <a:pt x="3638" y="19161"/>
                </a:lnTo>
                <a:lnTo>
                  <a:pt x="3622" y="19170"/>
                </a:lnTo>
                <a:lnTo>
                  <a:pt x="3610" y="19170"/>
                </a:lnTo>
                <a:lnTo>
                  <a:pt x="3600" y="19161"/>
                </a:lnTo>
                <a:lnTo>
                  <a:pt x="3590" y="19154"/>
                </a:lnTo>
                <a:lnTo>
                  <a:pt x="3583" y="19147"/>
                </a:lnTo>
                <a:lnTo>
                  <a:pt x="3573" y="19147"/>
                </a:lnTo>
                <a:lnTo>
                  <a:pt x="3535" y="19177"/>
                </a:lnTo>
                <a:lnTo>
                  <a:pt x="3518" y="19197"/>
                </a:lnTo>
                <a:lnTo>
                  <a:pt x="3481" y="19227"/>
                </a:lnTo>
                <a:lnTo>
                  <a:pt x="3474" y="19234"/>
                </a:lnTo>
                <a:lnTo>
                  <a:pt x="3474" y="19257"/>
                </a:lnTo>
                <a:lnTo>
                  <a:pt x="3481" y="19287"/>
                </a:lnTo>
                <a:lnTo>
                  <a:pt x="3481" y="19308"/>
                </a:lnTo>
                <a:lnTo>
                  <a:pt x="3469" y="19368"/>
                </a:lnTo>
                <a:lnTo>
                  <a:pt x="3464" y="19391"/>
                </a:lnTo>
                <a:lnTo>
                  <a:pt x="3447" y="19418"/>
                </a:lnTo>
                <a:lnTo>
                  <a:pt x="3436" y="19448"/>
                </a:lnTo>
                <a:lnTo>
                  <a:pt x="3431" y="19471"/>
                </a:lnTo>
                <a:lnTo>
                  <a:pt x="3426" y="19508"/>
                </a:lnTo>
                <a:lnTo>
                  <a:pt x="3431" y="19522"/>
                </a:lnTo>
                <a:lnTo>
                  <a:pt x="3436" y="19529"/>
                </a:lnTo>
                <a:lnTo>
                  <a:pt x="3464" y="19545"/>
                </a:lnTo>
                <a:lnTo>
                  <a:pt x="3469" y="19545"/>
                </a:lnTo>
                <a:lnTo>
                  <a:pt x="3474" y="19545"/>
                </a:lnTo>
                <a:lnTo>
                  <a:pt x="3508" y="19508"/>
                </a:lnTo>
                <a:lnTo>
                  <a:pt x="3513" y="19508"/>
                </a:lnTo>
                <a:lnTo>
                  <a:pt x="3496" y="19545"/>
                </a:lnTo>
                <a:lnTo>
                  <a:pt x="3491" y="19559"/>
                </a:lnTo>
                <a:lnTo>
                  <a:pt x="3474" y="19582"/>
                </a:lnTo>
                <a:lnTo>
                  <a:pt x="3464" y="19589"/>
                </a:lnTo>
                <a:lnTo>
                  <a:pt x="3447" y="19596"/>
                </a:lnTo>
                <a:lnTo>
                  <a:pt x="3431" y="19612"/>
                </a:lnTo>
                <a:lnTo>
                  <a:pt x="3426" y="19619"/>
                </a:lnTo>
                <a:lnTo>
                  <a:pt x="3419" y="19632"/>
                </a:lnTo>
                <a:lnTo>
                  <a:pt x="3414" y="19648"/>
                </a:lnTo>
                <a:lnTo>
                  <a:pt x="3414" y="19655"/>
                </a:lnTo>
                <a:lnTo>
                  <a:pt x="3419" y="19655"/>
                </a:lnTo>
                <a:lnTo>
                  <a:pt x="3436" y="19676"/>
                </a:lnTo>
                <a:lnTo>
                  <a:pt x="3447" y="19676"/>
                </a:lnTo>
                <a:lnTo>
                  <a:pt x="3464" y="19662"/>
                </a:lnTo>
                <a:lnTo>
                  <a:pt x="3469" y="19625"/>
                </a:lnTo>
                <a:lnTo>
                  <a:pt x="3481" y="19632"/>
                </a:lnTo>
                <a:lnTo>
                  <a:pt x="3486" y="19632"/>
                </a:lnTo>
                <a:lnTo>
                  <a:pt x="3491" y="19632"/>
                </a:lnTo>
                <a:lnTo>
                  <a:pt x="3491" y="19625"/>
                </a:lnTo>
                <a:lnTo>
                  <a:pt x="3486" y="19619"/>
                </a:lnTo>
                <a:lnTo>
                  <a:pt x="3496" y="19625"/>
                </a:lnTo>
                <a:lnTo>
                  <a:pt x="3508" y="19632"/>
                </a:lnTo>
                <a:lnTo>
                  <a:pt x="3513" y="19632"/>
                </a:lnTo>
                <a:lnTo>
                  <a:pt x="3518" y="19619"/>
                </a:lnTo>
                <a:lnTo>
                  <a:pt x="3523" y="19612"/>
                </a:lnTo>
                <a:lnTo>
                  <a:pt x="3540" y="19589"/>
                </a:lnTo>
                <a:lnTo>
                  <a:pt x="3545" y="19575"/>
                </a:lnTo>
                <a:lnTo>
                  <a:pt x="3545" y="19559"/>
                </a:lnTo>
                <a:lnTo>
                  <a:pt x="3545" y="19552"/>
                </a:lnTo>
                <a:lnTo>
                  <a:pt x="3551" y="19552"/>
                </a:lnTo>
                <a:lnTo>
                  <a:pt x="3556" y="19559"/>
                </a:lnTo>
                <a:lnTo>
                  <a:pt x="3563" y="19559"/>
                </a:lnTo>
                <a:lnTo>
                  <a:pt x="3578" y="19545"/>
                </a:lnTo>
                <a:lnTo>
                  <a:pt x="3583" y="19545"/>
                </a:lnTo>
                <a:lnTo>
                  <a:pt x="3590" y="19545"/>
                </a:lnTo>
                <a:lnTo>
                  <a:pt x="3595" y="19545"/>
                </a:lnTo>
                <a:lnTo>
                  <a:pt x="3622" y="19508"/>
                </a:lnTo>
                <a:lnTo>
                  <a:pt x="3622" y="19501"/>
                </a:lnTo>
                <a:lnTo>
                  <a:pt x="3617" y="19485"/>
                </a:lnTo>
                <a:lnTo>
                  <a:pt x="3622" y="19485"/>
                </a:lnTo>
                <a:lnTo>
                  <a:pt x="3638" y="19501"/>
                </a:lnTo>
                <a:lnTo>
                  <a:pt x="3638" y="19478"/>
                </a:lnTo>
                <a:lnTo>
                  <a:pt x="3638" y="19471"/>
                </a:lnTo>
                <a:lnTo>
                  <a:pt x="3649" y="19455"/>
                </a:lnTo>
                <a:lnTo>
                  <a:pt x="3655" y="19464"/>
                </a:lnTo>
                <a:lnTo>
                  <a:pt x="3660" y="19492"/>
                </a:lnTo>
                <a:lnTo>
                  <a:pt x="3660" y="19501"/>
                </a:lnTo>
                <a:lnTo>
                  <a:pt x="3665" y="19464"/>
                </a:lnTo>
                <a:lnTo>
                  <a:pt x="3677" y="19441"/>
                </a:lnTo>
                <a:lnTo>
                  <a:pt x="3682" y="19434"/>
                </a:lnTo>
                <a:lnTo>
                  <a:pt x="3682" y="19405"/>
                </a:lnTo>
                <a:lnTo>
                  <a:pt x="3692" y="19434"/>
                </a:lnTo>
                <a:lnTo>
                  <a:pt x="3699" y="19441"/>
                </a:lnTo>
                <a:lnTo>
                  <a:pt x="3714" y="19434"/>
                </a:lnTo>
                <a:lnTo>
                  <a:pt x="3719" y="19441"/>
                </a:lnTo>
                <a:lnTo>
                  <a:pt x="3726" y="19448"/>
                </a:lnTo>
                <a:lnTo>
                  <a:pt x="3741" y="19455"/>
                </a:lnTo>
                <a:lnTo>
                  <a:pt x="3753" y="19455"/>
                </a:lnTo>
                <a:lnTo>
                  <a:pt x="3764" y="19455"/>
                </a:lnTo>
                <a:lnTo>
                  <a:pt x="3769" y="19448"/>
                </a:lnTo>
                <a:lnTo>
                  <a:pt x="3774" y="19441"/>
                </a:lnTo>
                <a:lnTo>
                  <a:pt x="3781" y="19441"/>
                </a:lnTo>
                <a:lnTo>
                  <a:pt x="3786" y="19448"/>
                </a:lnTo>
                <a:lnTo>
                  <a:pt x="3791" y="19441"/>
                </a:lnTo>
                <a:lnTo>
                  <a:pt x="3759" y="19418"/>
                </a:lnTo>
                <a:lnTo>
                  <a:pt x="3764" y="19411"/>
                </a:lnTo>
                <a:lnTo>
                  <a:pt x="3769" y="19411"/>
                </a:lnTo>
                <a:lnTo>
                  <a:pt x="3774" y="19411"/>
                </a:lnTo>
                <a:lnTo>
                  <a:pt x="3774" y="19405"/>
                </a:lnTo>
                <a:lnTo>
                  <a:pt x="3774" y="19375"/>
                </a:lnTo>
                <a:lnTo>
                  <a:pt x="3774" y="19361"/>
                </a:lnTo>
                <a:lnTo>
                  <a:pt x="3774" y="19345"/>
                </a:lnTo>
                <a:lnTo>
                  <a:pt x="3774" y="19338"/>
                </a:lnTo>
                <a:lnTo>
                  <a:pt x="3781" y="19331"/>
                </a:lnTo>
                <a:lnTo>
                  <a:pt x="3791" y="19324"/>
                </a:lnTo>
                <a:lnTo>
                  <a:pt x="3796" y="19317"/>
                </a:lnTo>
                <a:lnTo>
                  <a:pt x="3801" y="19308"/>
                </a:lnTo>
                <a:lnTo>
                  <a:pt x="3801" y="19294"/>
                </a:lnTo>
                <a:lnTo>
                  <a:pt x="3796" y="19280"/>
                </a:lnTo>
                <a:lnTo>
                  <a:pt x="3791" y="19280"/>
                </a:lnTo>
                <a:lnTo>
                  <a:pt x="3786" y="19287"/>
                </a:lnTo>
                <a:lnTo>
                  <a:pt x="3774" y="19294"/>
                </a:lnTo>
                <a:lnTo>
                  <a:pt x="3759" y="19294"/>
                </a:lnTo>
                <a:lnTo>
                  <a:pt x="3747" y="19301"/>
                </a:lnTo>
                <a:lnTo>
                  <a:pt x="3759" y="19287"/>
                </a:lnTo>
                <a:lnTo>
                  <a:pt x="3764" y="19287"/>
                </a:lnTo>
                <a:lnTo>
                  <a:pt x="3781" y="19287"/>
                </a:lnTo>
                <a:lnTo>
                  <a:pt x="3786" y="19280"/>
                </a:lnTo>
                <a:lnTo>
                  <a:pt x="3786" y="19271"/>
                </a:lnTo>
                <a:lnTo>
                  <a:pt x="3791" y="19250"/>
                </a:lnTo>
                <a:lnTo>
                  <a:pt x="3791" y="19243"/>
                </a:lnTo>
                <a:lnTo>
                  <a:pt x="3786" y="19234"/>
                </a:lnTo>
                <a:lnTo>
                  <a:pt x="3781" y="19234"/>
                </a:lnTo>
                <a:lnTo>
                  <a:pt x="3764" y="19214"/>
                </a:lnTo>
                <a:lnTo>
                  <a:pt x="3764" y="19207"/>
                </a:lnTo>
                <a:lnTo>
                  <a:pt x="3774" y="19207"/>
                </a:lnTo>
                <a:lnTo>
                  <a:pt x="3786" y="19207"/>
                </a:lnTo>
                <a:lnTo>
                  <a:pt x="3791" y="19197"/>
                </a:lnTo>
                <a:lnTo>
                  <a:pt x="3796" y="19177"/>
                </a:lnTo>
                <a:lnTo>
                  <a:pt x="3808" y="19147"/>
                </a:lnTo>
                <a:lnTo>
                  <a:pt x="3808" y="19140"/>
                </a:lnTo>
                <a:lnTo>
                  <a:pt x="3801" y="19140"/>
                </a:lnTo>
                <a:lnTo>
                  <a:pt x="3791" y="19147"/>
                </a:lnTo>
                <a:lnTo>
                  <a:pt x="3791" y="19140"/>
                </a:lnTo>
                <a:lnTo>
                  <a:pt x="3796" y="19133"/>
                </a:lnTo>
                <a:lnTo>
                  <a:pt x="3801" y="19124"/>
                </a:lnTo>
                <a:lnTo>
                  <a:pt x="3808" y="19124"/>
                </a:lnTo>
                <a:lnTo>
                  <a:pt x="3813" y="19124"/>
                </a:lnTo>
                <a:lnTo>
                  <a:pt x="3823" y="19124"/>
                </a:lnTo>
                <a:lnTo>
                  <a:pt x="3828" y="19117"/>
                </a:lnTo>
                <a:lnTo>
                  <a:pt x="3845" y="19096"/>
                </a:lnTo>
                <a:lnTo>
                  <a:pt x="3851" y="19087"/>
                </a:lnTo>
                <a:lnTo>
                  <a:pt x="3828" y="19147"/>
                </a:lnTo>
                <a:lnTo>
                  <a:pt x="3823" y="19161"/>
                </a:lnTo>
                <a:lnTo>
                  <a:pt x="3823" y="19170"/>
                </a:lnTo>
                <a:lnTo>
                  <a:pt x="3823" y="19177"/>
                </a:lnTo>
                <a:lnTo>
                  <a:pt x="3823" y="19191"/>
                </a:lnTo>
                <a:lnTo>
                  <a:pt x="3823" y="19197"/>
                </a:lnTo>
                <a:lnTo>
                  <a:pt x="3828" y="19207"/>
                </a:lnTo>
                <a:lnTo>
                  <a:pt x="3840" y="19207"/>
                </a:lnTo>
                <a:lnTo>
                  <a:pt x="3835" y="19184"/>
                </a:lnTo>
                <a:lnTo>
                  <a:pt x="3845" y="19184"/>
                </a:lnTo>
                <a:lnTo>
                  <a:pt x="3863" y="19177"/>
                </a:lnTo>
                <a:lnTo>
                  <a:pt x="3868" y="19170"/>
                </a:lnTo>
                <a:lnTo>
                  <a:pt x="3873" y="19154"/>
                </a:lnTo>
                <a:lnTo>
                  <a:pt x="3873" y="19147"/>
                </a:lnTo>
                <a:lnTo>
                  <a:pt x="3878" y="19154"/>
                </a:lnTo>
                <a:lnTo>
                  <a:pt x="3890" y="19161"/>
                </a:lnTo>
                <a:lnTo>
                  <a:pt x="3895" y="19170"/>
                </a:lnTo>
                <a:lnTo>
                  <a:pt x="3900" y="19170"/>
                </a:lnTo>
                <a:lnTo>
                  <a:pt x="3905" y="19170"/>
                </a:lnTo>
                <a:lnTo>
                  <a:pt x="3910" y="19161"/>
                </a:lnTo>
                <a:lnTo>
                  <a:pt x="3917" y="19154"/>
                </a:lnTo>
                <a:lnTo>
                  <a:pt x="3922" y="19147"/>
                </a:lnTo>
                <a:lnTo>
                  <a:pt x="3932" y="19147"/>
                </a:lnTo>
                <a:lnTo>
                  <a:pt x="3938" y="19147"/>
                </a:lnTo>
                <a:lnTo>
                  <a:pt x="3944" y="19154"/>
                </a:lnTo>
                <a:lnTo>
                  <a:pt x="3960" y="19140"/>
                </a:lnTo>
                <a:lnTo>
                  <a:pt x="3982" y="19140"/>
                </a:lnTo>
                <a:lnTo>
                  <a:pt x="3992" y="19147"/>
                </a:lnTo>
                <a:lnTo>
                  <a:pt x="3960" y="19161"/>
                </a:lnTo>
                <a:lnTo>
                  <a:pt x="3955" y="19177"/>
                </a:lnTo>
                <a:lnTo>
                  <a:pt x="3955" y="19207"/>
                </a:lnTo>
                <a:lnTo>
                  <a:pt x="3960" y="19214"/>
                </a:lnTo>
                <a:lnTo>
                  <a:pt x="3965" y="19220"/>
                </a:lnTo>
                <a:lnTo>
                  <a:pt x="3982" y="19227"/>
                </a:lnTo>
                <a:lnTo>
                  <a:pt x="3972" y="19243"/>
                </a:lnTo>
                <a:lnTo>
                  <a:pt x="3965" y="19243"/>
                </a:lnTo>
                <a:lnTo>
                  <a:pt x="3965" y="19250"/>
                </a:lnTo>
                <a:lnTo>
                  <a:pt x="3972" y="19257"/>
                </a:lnTo>
                <a:lnTo>
                  <a:pt x="3987" y="19250"/>
                </a:lnTo>
                <a:lnTo>
                  <a:pt x="3999" y="19250"/>
                </a:lnTo>
                <a:lnTo>
                  <a:pt x="4004" y="19257"/>
                </a:lnTo>
                <a:lnTo>
                  <a:pt x="4004" y="19264"/>
                </a:lnTo>
                <a:lnTo>
                  <a:pt x="4004" y="19271"/>
                </a:lnTo>
                <a:lnTo>
                  <a:pt x="4004" y="19280"/>
                </a:lnTo>
                <a:lnTo>
                  <a:pt x="4053" y="19280"/>
                </a:lnTo>
                <a:lnTo>
                  <a:pt x="4053" y="19287"/>
                </a:lnTo>
                <a:lnTo>
                  <a:pt x="4047" y="19301"/>
                </a:lnTo>
                <a:lnTo>
                  <a:pt x="4041" y="19308"/>
                </a:lnTo>
                <a:lnTo>
                  <a:pt x="4031" y="19324"/>
                </a:lnTo>
                <a:lnTo>
                  <a:pt x="4036" y="19324"/>
                </a:lnTo>
                <a:lnTo>
                  <a:pt x="4053" y="19324"/>
                </a:lnTo>
                <a:lnTo>
                  <a:pt x="4069" y="19331"/>
                </a:lnTo>
                <a:lnTo>
                  <a:pt x="4091" y="19345"/>
                </a:lnTo>
                <a:lnTo>
                  <a:pt x="4108" y="19345"/>
                </a:lnTo>
                <a:lnTo>
                  <a:pt x="4118" y="19338"/>
                </a:lnTo>
                <a:lnTo>
                  <a:pt x="4123" y="19324"/>
                </a:lnTo>
                <a:lnTo>
                  <a:pt x="4135" y="19301"/>
                </a:lnTo>
                <a:lnTo>
                  <a:pt x="4145" y="19280"/>
                </a:lnTo>
                <a:lnTo>
                  <a:pt x="4163" y="19264"/>
                </a:lnTo>
                <a:lnTo>
                  <a:pt x="4168" y="19264"/>
                </a:lnTo>
                <a:lnTo>
                  <a:pt x="4156" y="19287"/>
                </a:lnTo>
                <a:lnTo>
                  <a:pt x="4151" y="19301"/>
                </a:lnTo>
                <a:lnTo>
                  <a:pt x="4145" y="19324"/>
                </a:lnTo>
                <a:lnTo>
                  <a:pt x="4140" y="19361"/>
                </a:lnTo>
                <a:lnTo>
                  <a:pt x="4145" y="19375"/>
                </a:lnTo>
                <a:lnTo>
                  <a:pt x="4156" y="19382"/>
                </a:lnTo>
                <a:lnTo>
                  <a:pt x="4163" y="19391"/>
                </a:lnTo>
                <a:lnTo>
                  <a:pt x="4168" y="19398"/>
                </a:lnTo>
                <a:lnTo>
                  <a:pt x="4178" y="19405"/>
                </a:lnTo>
                <a:lnTo>
                  <a:pt x="4200" y="19411"/>
                </a:lnTo>
                <a:lnTo>
                  <a:pt x="4217" y="19428"/>
                </a:lnTo>
                <a:lnTo>
                  <a:pt x="4224" y="19441"/>
                </a:lnTo>
                <a:lnTo>
                  <a:pt x="4222" y="19441"/>
                </a:lnTo>
                <a:lnTo>
                  <a:pt x="4210" y="19455"/>
                </a:lnTo>
                <a:lnTo>
                  <a:pt x="4200" y="19478"/>
                </a:lnTo>
                <a:lnTo>
                  <a:pt x="4200" y="19492"/>
                </a:lnTo>
                <a:lnTo>
                  <a:pt x="4217" y="19455"/>
                </a:lnTo>
                <a:lnTo>
                  <a:pt x="4227" y="19446"/>
                </a:lnTo>
                <a:lnTo>
                  <a:pt x="4227" y="19448"/>
                </a:lnTo>
                <a:lnTo>
                  <a:pt x="4227" y="19455"/>
                </a:lnTo>
                <a:lnTo>
                  <a:pt x="4222" y="19464"/>
                </a:lnTo>
                <a:lnTo>
                  <a:pt x="4222" y="19471"/>
                </a:lnTo>
                <a:lnTo>
                  <a:pt x="4238" y="19471"/>
                </a:lnTo>
                <a:lnTo>
                  <a:pt x="4255" y="19471"/>
                </a:lnTo>
                <a:lnTo>
                  <a:pt x="4287" y="19455"/>
                </a:lnTo>
                <a:lnTo>
                  <a:pt x="4347" y="19441"/>
                </a:lnTo>
                <a:lnTo>
                  <a:pt x="4391" y="19441"/>
                </a:lnTo>
                <a:lnTo>
                  <a:pt x="4440" y="19455"/>
                </a:lnTo>
                <a:lnTo>
                  <a:pt x="4483" y="19471"/>
                </a:lnTo>
                <a:lnTo>
                  <a:pt x="4500" y="19464"/>
                </a:lnTo>
                <a:lnTo>
                  <a:pt x="4510" y="19455"/>
                </a:lnTo>
                <a:lnTo>
                  <a:pt x="4517" y="19448"/>
                </a:lnTo>
                <a:lnTo>
                  <a:pt x="4517" y="19434"/>
                </a:lnTo>
                <a:lnTo>
                  <a:pt x="4517" y="19428"/>
                </a:lnTo>
                <a:lnTo>
                  <a:pt x="4522" y="19428"/>
                </a:lnTo>
                <a:lnTo>
                  <a:pt x="4527" y="19434"/>
                </a:lnTo>
                <a:lnTo>
                  <a:pt x="4532" y="19455"/>
                </a:lnTo>
                <a:lnTo>
                  <a:pt x="4532" y="19464"/>
                </a:lnTo>
                <a:lnTo>
                  <a:pt x="4522" y="19485"/>
                </a:lnTo>
                <a:lnTo>
                  <a:pt x="4527" y="19492"/>
                </a:lnTo>
                <a:lnTo>
                  <a:pt x="4582" y="19529"/>
                </a:lnTo>
                <a:lnTo>
                  <a:pt x="4604" y="19538"/>
                </a:lnTo>
                <a:lnTo>
                  <a:pt x="4626" y="19538"/>
                </a:lnTo>
                <a:lnTo>
                  <a:pt x="4647" y="19529"/>
                </a:lnTo>
                <a:lnTo>
                  <a:pt x="4681" y="19508"/>
                </a:lnTo>
                <a:lnTo>
                  <a:pt x="4686" y="19501"/>
                </a:lnTo>
                <a:lnTo>
                  <a:pt x="4713" y="19455"/>
                </a:lnTo>
                <a:lnTo>
                  <a:pt x="4723" y="19441"/>
                </a:lnTo>
                <a:lnTo>
                  <a:pt x="4735" y="19441"/>
                </a:lnTo>
                <a:lnTo>
                  <a:pt x="4740" y="19441"/>
                </a:lnTo>
                <a:lnTo>
                  <a:pt x="4756" y="19471"/>
                </a:lnTo>
                <a:lnTo>
                  <a:pt x="4783" y="19485"/>
                </a:lnTo>
                <a:lnTo>
                  <a:pt x="4778" y="19485"/>
                </a:lnTo>
                <a:lnTo>
                  <a:pt x="4763" y="19485"/>
                </a:lnTo>
                <a:lnTo>
                  <a:pt x="4756" y="19492"/>
                </a:lnTo>
                <a:lnTo>
                  <a:pt x="4756" y="19501"/>
                </a:lnTo>
                <a:lnTo>
                  <a:pt x="4756" y="19508"/>
                </a:lnTo>
                <a:lnTo>
                  <a:pt x="4756" y="19529"/>
                </a:lnTo>
                <a:lnTo>
                  <a:pt x="4756" y="19545"/>
                </a:lnTo>
                <a:lnTo>
                  <a:pt x="4751" y="19508"/>
                </a:lnTo>
                <a:lnTo>
                  <a:pt x="4751" y="19478"/>
                </a:lnTo>
                <a:lnTo>
                  <a:pt x="4751" y="19471"/>
                </a:lnTo>
                <a:lnTo>
                  <a:pt x="4740" y="19448"/>
                </a:lnTo>
                <a:lnTo>
                  <a:pt x="4735" y="19448"/>
                </a:lnTo>
                <a:lnTo>
                  <a:pt x="4728" y="19448"/>
                </a:lnTo>
                <a:lnTo>
                  <a:pt x="4723" y="19455"/>
                </a:lnTo>
                <a:lnTo>
                  <a:pt x="4723" y="19464"/>
                </a:lnTo>
                <a:lnTo>
                  <a:pt x="4723" y="19471"/>
                </a:lnTo>
                <a:lnTo>
                  <a:pt x="4723" y="19478"/>
                </a:lnTo>
                <a:lnTo>
                  <a:pt x="4723" y="19492"/>
                </a:lnTo>
                <a:lnTo>
                  <a:pt x="4728" y="19508"/>
                </a:lnTo>
                <a:lnTo>
                  <a:pt x="4728" y="19515"/>
                </a:lnTo>
                <a:lnTo>
                  <a:pt x="4718" y="19538"/>
                </a:lnTo>
                <a:lnTo>
                  <a:pt x="4713" y="19545"/>
                </a:lnTo>
                <a:lnTo>
                  <a:pt x="4701" y="19552"/>
                </a:lnTo>
                <a:lnTo>
                  <a:pt x="4696" y="19559"/>
                </a:lnTo>
                <a:lnTo>
                  <a:pt x="4701" y="19566"/>
                </a:lnTo>
                <a:lnTo>
                  <a:pt x="4708" y="19575"/>
                </a:lnTo>
                <a:lnTo>
                  <a:pt x="4723" y="19589"/>
                </a:lnTo>
                <a:lnTo>
                  <a:pt x="4751" y="19612"/>
                </a:lnTo>
                <a:lnTo>
                  <a:pt x="4800" y="19648"/>
                </a:lnTo>
                <a:lnTo>
                  <a:pt x="4822" y="19662"/>
                </a:lnTo>
                <a:lnTo>
                  <a:pt x="4844" y="19669"/>
                </a:lnTo>
                <a:lnTo>
                  <a:pt x="4844" y="19676"/>
                </a:lnTo>
                <a:lnTo>
                  <a:pt x="4838" y="19685"/>
                </a:lnTo>
                <a:lnTo>
                  <a:pt x="4838" y="19692"/>
                </a:lnTo>
                <a:lnTo>
                  <a:pt x="4849" y="19692"/>
                </a:lnTo>
                <a:lnTo>
                  <a:pt x="4860" y="19699"/>
                </a:lnTo>
                <a:lnTo>
                  <a:pt x="4872" y="19713"/>
                </a:lnTo>
                <a:lnTo>
                  <a:pt x="4892" y="19743"/>
                </a:lnTo>
                <a:lnTo>
                  <a:pt x="4899" y="19759"/>
                </a:lnTo>
                <a:lnTo>
                  <a:pt x="4904" y="19773"/>
                </a:lnTo>
                <a:lnTo>
                  <a:pt x="4909" y="19787"/>
                </a:lnTo>
                <a:lnTo>
                  <a:pt x="4919" y="19810"/>
                </a:lnTo>
                <a:lnTo>
                  <a:pt x="4931" y="19823"/>
                </a:lnTo>
                <a:lnTo>
                  <a:pt x="4936" y="19833"/>
                </a:lnTo>
                <a:lnTo>
                  <a:pt x="4941" y="19840"/>
                </a:lnTo>
                <a:lnTo>
                  <a:pt x="4941" y="19846"/>
                </a:lnTo>
                <a:lnTo>
                  <a:pt x="4991" y="19897"/>
                </a:lnTo>
                <a:lnTo>
                  <a:pt x="5013" y="19913"/>
                </a:lnTo>
                <a:lnTo>
                  <a:pt x="5028" y="19927"/>
                </a:lnTo>
                <a:lnTo>
                  <a:pt x="5040" y="19934"/>
                </a:lnTo>
                <a:lnTo>
                  <a:pt x="5051" y="19913"/>
                </a:lnTo>
                <a:lnTo>
                  <a:pt x="5083" y="19906"/>
                </a:lnTo>
                <a:lnTo>
                  <a:pt x="5090" y="19897"/>
                </a:lnTo>
                <a:lnTo>
                  <a:pt x="5090" y="19890"/>
                </a:lnTo>
                <a:lnTo>
                  <a:pt x="5090" y="19869"/>
                </a:lnTo>
                <a:lnTo>
                  <a:pt x="5083" y="19853"/>
                </a:lnTo>
                <a:lnTo>
                  <a:pt x="5073" y="19823"/>
                </a:lnTo>
                <a:lnTo>
                  <a:pt x="5063" y="19816"/>
                </a:lnTo>
                <a:lnTo>
                  <a:pt x="5045" y="19816"/>
                </a:lnTo>
                <a:lnTo>
                  <a:pt x="5056" y="19803"/>
                </a:lnTo>
                <a:lnTo>
                  <a:pt x="5056" y="19796"/>
                </a:lnTo>
                <a:lnTo>
                  <a:pt x="5045" y="19787"/>
                </a:lnTo>
                <a:lnTo>
                  <a:pt x="5045" y="19780"/>
                </a:lnTo>
                <a:lnTo>
                  <a:pt x="5040" y="19773"/>
                </a:lnTo>
                <a:lnTo>
                  <a:pt x="5028" y="19759"/>
                </a:lnTo>
                <a:lnTo>
                  <a:pt x="5013" y="19750"/>
                </a:lnTo>
                <a:lnTo>
                  <a:pt x="5001" y="19750"/>
                </a:lnTo>
                <a:lnTo>
                  <a:pt x="4996" y="19759"/>
                </a:lnTo>
                <a:lnTo>
                  <a:pt x="5001" y="19743"/>
                </a:lnTo>
                <a:lnTo>
                  <a:pt x="5008" y="19743"/>
                </a:lnTo>
                <a:lnTo>
                  <a:pt x="5008" y="19736"/>
                </a:lnTo>
                <a:lnTo>
                  <a:pt x="5003" y="19727"/>
                </a:lnTo>
                <a:lnTo>
                  <a:pt x="5001" y="19729"/>
                </a:lnTo>
                <a:lnTo>
                  <a:pt x="4981" y="19743"/>
                </a:lnTo>
                <a:lnTo>
                  <a:pt x="4964" y="19759"/>
                </a:lnTo>
                <a:lnTo>
                  <a:pt x="4947" y="19780"/>
                </a:lnTo>
                <a:lnTo>
                  <a:pt x="4936" y="19780"/>
                </a:lnTo>
                <a:lnTo>
                  <a:pt x="4941" y="19759"/>
                </a:lnTo>
                <a:lnTo>
                  <a:pt x="4936" y="19722"/>
                </a:lnTo>
                <a:lnTo>
                  <a:pt x="4931" y="19692"/>
                </a:lnTo>
                <a:lnTo>
                  <a:pt x="4919" y="19676"/>
                </a:lnTo>
                <a:lnTo>
                  <a:pt x="4904" y="19648"/>
                </a:lnTo>
                <a:lnTo>
                  <a:pt x="4887" y="19625"/>
                </a:lnTo>
                <a:lnTo>
                  <a:pt x="4865" y="19596"/>
                </a:lnTo>
                <a:lnTo>
                  <a:pt x="4849" y="19575"/>
                </a:lnTo>
                <a:lnTo>
                  <a:pt x="4832" y="19552"/>
                </a:lnTo>
                <a:lnTo>
                  <a:pt x="4817" y="19522"/>
                </a:lnTo>
                <a:lnTo>
                  <a:pt x="4810" y="19485"/>
                </a:lnTo>
                <a:lnTo>
                  <a:pt x="4795" y="19471"/>
                </a:lnTo>
                <a:lnTo>
                  <a:pt x="4778" y="19455"/>
                </a:lnTo>
                <a:lnTo>
                  <a:pt x="4763" y="19434"/>
                </a:lnTo>
                <a:lnTo>
                  <a:pt x="4768" y="19411"/>
                </a:lnTo>
                <a:lnTo>
                  <a:pt x="4773" y="19382"/>
                </a:lnTo>
                <a:lnTo>
                  <a:pt x="4773" y="19361"/>
                </a:lnTo>
                <a:lnTo>
                  <a:pt x="4756" y="19361"/>
                </a:lnTo>
                <a:lnTo>
                  <a:pt x="4728" y="19361"/>
                </a:lnTo>
                <a:lnTo>
                  <a:pt x="4708" y="19361"/>
                </a:lnTo>
                <a:lnTo>
                  <a:pt x="4691" y="19382"/>
                </a:lnTo>
                <a:lnTo>
                  <a:pt x="4674" y="19405"/>
                </a:lnTo>
                <a:lnTo>
                  <a:pt x="4653" y="19391"/>
                </a:lnTo>
                <a:lnTo>
                  <a:pt x="4626" y="19375"/>
                </a:lnTo>
                <a:lnTo>
                  <a:pt x="4619" y="19398"/>
                </a:lnTo>
                <a:lnTo>
                  <a:pt x="4592" y="19382"/>
                </a:lnTo>
                <a:lnTo>
                  <a:pt x="4565" y="19368"/>
                </a:lnTo>
                <a:lnTo>
                  <a:pt x="4565" y="19287"/>
                </a:lnTo>
                <a:lnTo>
                  <a:pt x="4565" y="19197"/>
                </a:lnTo>
                <a:lnTo>
                  <a:pt x="4565" y="19110"/>
                </a:lnTo>
                <a:lnTo>
                  <a:pt x="4565" y="19023"/>
                </a:lnTo>
                <a:lnTo>
                  <a:pt x="4565" y="18933"/>
                </a:lnTo>
                <a:lnTo>
                  <a:pt x="4565" y="18845"/>
                </a:lnTo>
                <a:lnTo>
                  <a:pt x="4565" y="18756"/>
                </a:lnTo>
                <a:lnTo>
                  <a:pt x="4565" y="18668"/>
                </a:lnTo>
                <a:lnTo>
                  <a:pt x="4565" y="18581"/>
                </a:lnTo>
                <a:lnTo>
                  <a:pt x="4565" y="18484"/>
                </a:lnTo>
                <a:lnTo>
                  <a:pt x="4565" y="18387"/>
                </a:lnTo>
                <a:lnTo>
                  <a:pt x="4565" y="18293"/>
                </a:lnTo>
                <a:lnTo>
                  <a:pt x="4565" y="18196"/>
                </a:lnTo>
                <a:lnTo>
                  <a:pt x="4565" y="18102"/>
                </a:lnTo>
                <a:lnTo>
                  <a:pt x="4565" y="18005"/>
                </a:lnTo>
                <a:lnTo>
                  <a:pt x="4565" y="17909"/>
                </a:lnTo>
                <a:lnTo>
                  <a:pt x="4565" y="17814"/>
                </a:lnTo>
                <a:lnTo>
                  <a:pt x="4565" y="17711"/>
                </a:lnTo>
                <a:lnTo>
                  <a:pt x="4565" y="17607"/>
                </a:lnTo>
                <a:lnTo>
                  <a:pt x="4565" y="17504"/>
                </a:lnTo>
                <a:lnTo>
                  <a:pt x="4565" y="17402"/>
                </a:lnTo>
                <a:lnTo>
                  <a:pt x="4565" y="17299"/>
                </a:lnTo>
                <a:lnTo>
                  <a:pt x="4565" y="17195"/>
                </a:lnTo>
                <a:lnTo>
                  <a:pt x="4565" y="17085"/>
                </a:lnTo>
                <a:lnTo>
                  <a:pt x="4565" y="16974"/>
                </a:lnTo>
                <a:lnTo>
                  <a:pt x="4565" y="16864"/>
                </a:lnTo>
                <a:lnTo>
                  <a:pt x="4565" y="16753"/>
                </a:lnTo>
                <a:lnTo>
                  <a:pt x="4565" y="16643"/>
                </a:lnTo>
                <a:lnTo>
                  <a:pt x="4565" y="16526"/>
                </a:lnTo>
                <a:lnTo>
                  <a:pt x="4565" y="16408"/>
                </a:lnTo>
                <a:lnTo>
                  <a:pt x="4565" y="16289"/>
                </a:lnTo>
                <a:lnTo>
                  <a:pt x="4565" y="16171"/>
                </a:lnTo>
                <a:lnTo>
                  <a:pt x="4555" y="16171"/>
                </a:lnTo>
                <a:lnTo>
                  <a:pt x="4532" y="16171"/>
                </a:lnTo>
                <a:lnTo>
                  <a:pt x="4527" y="16178"/>
                </a:lnTo>
                <a:lnTo>
                  <a:pt x="4522" y="16178"/>
                </a:lnTo>
                <a:lnTo>
                  <a:pt x="4510" y="16157"/>
                </a:lnTo>
                <a:lnTo>
                  <a:pt x="4495" y="16134"/>
                </a:lnTo>
                <a:lnTo>
                  <a:pt x="4428" y="16091"/>
                </a:lnTo>
                <a:lnTo>
                  <a:pt x="4418" y="16061"/>
                </a:lnTo>
                <a:lnTo>
                  <a:pt x="4386" y="16024"/>
                </a:lnTo>
                <a:lnTo>
                  <a:pt x="4331" y="15987"/>
                </a:lnTo>
                <a:lnTo>
                  <a:pt x="4326" y="15994"/>
                </a:lnTo>
                <a:lnTo>
                  <a:pt x="4314" y="15994"/>
                </a:lnTo>
                <a:lnTo>
                  <a:pt x="4292" y="15987"/>
                </a:lnTo>
                <a:lnTo>
                  <a:pt x="4277" y="15987"/>
                </a:lnTo>
                <a:lnTo>
                  <a:pt x="4244" y="16010"/>
                </a:lnTo>
                <a:lnTo>
                  <a:pt x="4205" y="16017"/>
                </a:lnTo>
                <a:lnTo>
                  <a:pt x="4183" y="16040"/>
                </a:lnTo>
                <a:lnTo>
                  <a:pt x="4123" y="16024"/>
                </a:lnTo>
                <a:lnTo>
                  <a:pt x="4118" y="16017"/>
                </a:lnTo>
                <a:lnTo>
                  <a:pt x="4096" y="16010"/>
                </a:lnTo>
                <a:lnTo>
                  <a:pt x="4059" y="15966"/>
                </a:lnTo>
                <a:lnTo>
                  <a:pt x="4031" y="15966"/>
                </a:lnTo>
                <a:lnTo>
                  <a:pt x="4009" y="15950"/>
                </a:lnTo>
                <a:lnTo>
                  <a:pt x="3960" y="15950"/>
                </a:lnTo>
                <a:lnTo>
                  <a:pt x="3927" y="15957"/>
                </a:lnTo>
                <a:lnTo>
                  <a:pt x="3863" y="15937"/>
                </a:lnTo>
                <a:lnTo>
                  <a:pt x="3851" y="15930"/>
                </a:lnTo>
                <a:lnTo>
                  <a:pt x="3840" y="15900"/>
                </a:lnTo>
                <a:lnTo>
                  <a:pt x="3823" y="15893"/>
                </a:lnTo>
                <a:lnTo>
                  <a:pt x="3813" y="15877"/>
                </a:lnTo>
                <a:lnTo>
                  <a:pt x="3801" y="15877"/>
                </a:lnTo>
                <a:lnTo>
                  <a:pt x="3791" y="15893"/>
                </a:lnTo>
                <a:lnTo>
                  <a:pt x="3781" y="15893"/>
                </a:lnTo>
                <a:lnTo>
                  <a:pt x="3759" y="15847"/>
                </a:lnTo>
                <a:lnTo>
                  <a:pt x="3741" y="15840"/>
                </a:lnTo>
                <a:lnTo>
                  <a:pt x="3699" y="15810"/>
                </a:lnTo>
                <a:lnTo>
                  <a:pt x="3682" y="15819"/>
                </a:lnTo>
                <a:lnTo>
                  <a:pt x="3665" y="15810"/>
                </a:lnTo>
                <a:lnTo>
                  <a:pt x="3632" y="15810"/>
                </a:lnTo>
                <a:lnTo>
                  <a:pt x="3605" y="15840"/>
                </a:lnTo>
                <a:lnTo>
                  <a:pt x="3595" y="15847"/>
                </a:lnTo>
                <a:lnTo>
                  <a:pt x="3578" y="15840"/>
                </a:lnTo>
                <a:lnTo>
                  <a:pt x="3563" y="15819"/>
                </a:lnTo>
                <a:lnTo>
                  <a:pt x="3551" y="15810"/>
                </a:lnTo>
                <a:lnTo>
                  <a:pt x="3518" y="15833"/>
                </a:lnTo>
                <a:lnTo>
                  <a:pt x="3501" y="15840"/>
                </a:lnTo>
                <a:lnTo>
                  <a:pt x="3491" y="15856"/>
                </a:lnTo>
                <a:lnTo>
                  <a:pt x="3414" y="15840"/>
                </a:lnTo>
                <a:lnTo>
                  <a:pt x="3426" y="15819"/>
                </a:lnTo>
                <a:lnTo>
                  <a:pt x="3426" y="15803"/>
                </a:lnTo>
                <a:lnTo>
                  <a:pt x="3431" y="15796"/>
                </a:lnTo>
                <a:lnTo>
                  <a:pt x="3387" y="15796"/>
                </a:lnTo>
                <a:lnTo>
                  <a:pt x="3377" y="15789"/>
                </a:lnTo>
                <a:lnTo>
                  <a:pt x="3377" y="15766"/>
                </a:lnTo>
                <a:lnTo>
                  <a:pt x="3360" y="15766"/>
                </a:lnTo>
                <a:lnTo>
                  <a:pt x="3355" y="15752"/>
                </a:lnTo>
                <a:lnTo>
                  <a:pt x="3360" y="15716"/>
                </a:lnTo>
                <a:lnTo>
                  <a:pt x="3382" y="15679"/>
                </a:lnTo>
                <a:lnTo>
                  <a:pt x="3377" y="15663"/>
                </a:lnTo>
                <a:lnTo>
                  <a:pt x="3355" y="15649"/>
                </a:lnTo>
                <a:lnTo>
                  <a:pt x="3338" y="15642"/>
                </a:lnTo>
                <a:lnTo>
                  <a:pt x="3327" y="15649"/>
                </a:lnTo>
                <a:lnTo>
                  <a:pt x="3278" y="15626"/>
                </a:lnTo>
                <a:lnTo>
                  <a:pt x="3251" y="15642"/>
                </a:lnTo>
                <a:lnTo>
                  <a:pt x="3228" y="15642"/>
                </a:lnTo>
                <a:lnTo>
                  <a:pt x="3208" y="15649"/>
                </a:lnTo>
                <a:lnTo>
                  <a:pt x="3181" y="15686"/>
                </a:lnTo>
                <a:lnTo>
                  <a:pt x="3159" y="15672"/>
                </a:lnTo>
                <a:lnTo>
                  <a:pt x="3136" y="15663"/>
                </a:lnTo>
                <a:lnTo>
                  <a:pt x="3114" y="15642"/>
                </a:lnTo>
                <a:lnTo>
                  <a:pt x="3119" y="15626"/>
                </a:lnTo>
                <a:lnTo>
                  <a:pt x="3126" y="15598"/>
                </a:lnTo>
                <a:lnTo>
                  <a:pt x="3109" y="15568"/>
                </a:lnTo>
                <a:lnTo>
                  <a:pt x="3099" y="15552"/>
                </a:lnTo>
                <a:lnTo>
                  <a:pt x="3077" y="15545"/>
                </a:lnTo>
                <a:lnTo>
                  <a:pt x="3072" y="15552"/>
                </a:lnTo>
                <a:lnTo>
                  <a:pt x="3060" y="15582"/>
                </a:lnTo>
                <a:lnTo>
                  <a:pt x="3032" y="15635"/>
                </a:lnTo>
                <a:lnTo>
                  <a:pt x="3017" y="15649"/>
                </a:lnTo>
                <a:lnTo>
                  <a:pt x="3000" y="15656"/>
                </a:lnTo>
                <a:lnTo>
                  <a:pt x="2990" y="15656"/>
                </a:lnTo>
                <a:lnTo>
                  <a:pt x="2935" y="15656"/>
                </a:lnTo>
                <a:lnTo>
                  <a:pt x="2923" y="15642"/>
                </a:lnTo>
                <a:lnTo>
                  <a:pt x="2963" y="15612"/>
                </a:lnTo>
                <a:lnTo>
                  <a:pt x="2978" y="15582"/>
                </a:lnTo>
                <a:lnTo>
                  <a:pt x="2983" y="15552"/>
                </a:lnTo>
                <a:lnTo>
                  <a:pt x="2978" y="15525"/>
                </a:lnTo>
                <a:lnTo>
                  <a:pt x="2963" y="15525"/>
                </a:lnTo>
                <a:lnTo>
                  <a:pt x="2891" y="15479"/>
                </a:lnTo>
                <a:lnTo>
                  <a:pt x="2881" y="15458"/>
                </a:lnTo>
                <a:lnTo>
                  <a:pt x="2886" y="15442"/>
                </a:lnTo>
                <a:lnTo>
                  <a:pt x="2896" y="15435"/>
                </a:lnTo>
                <a:lnTo>
                  <a:pt x="2891" y="15428"/>
                </a:lnTo>
                <a:close/>
                <a:moveTo>
                  <a:pt x="5003" y="19727"/>
                </a:moveTo>
                <a:lnTo>
                  <a:pt x="5008" y="19720"/>
                </a:lnTo>
                <a:lnTo>
                  <a:pt x="5001" y="19713"/>
                </a:lnTo>
                <a:lnTo>
                  <a:pt x="5001" y="19722"/>
                </a:lnTo>
                <a:lnTo>
                  <a:pt x="5003" y="19727"/>
                </a:lnTo>
                <a:close/>
                <a:moveTo>
                  <a:pt x="5008" y="19720"/>
                </a:moveTo>
                <a:lnTo>
                  <a:pt x="5018" y="19729"/>
                </a:lnTo>
                <a:lnTo>
                  <a:pt x="5045" y="19743"/>
                </a:lnTo>
                <a:lnTo>
                  <a:pt x="5051" y="19750"/>
                </a:lnTo>
                <a:lnTo>
                  <a:pt x="5056" y="19766"/>
                </a:lnTo>
                <a:lnTo>
                  <a:pt x="5063" y="19773"/>
                </a:lnTo>
                <a:lnTo>
                  <a:pt x="5068" y="19780"/>
                </a:lnTo>
                <a:lnTo>
                  <a:pt x="5078" y="19796"/>
                </a:lnTo>
                <a:lnTo>
                  <a:pt x="5083" y="19803"/>
                </a:lnTo>
                <a:lnTo>
                  <a:pt x="5090" y="19803"/>
                </a:lnTo>
                <a:lnTo>
                  <a:pt x="5095" y="19796"/>
                </a:lnTo>
                <a:lnTo>
                  <a:pt x="5095" y="19787"/>
                </a:lnTo>
                <a:lnTo>
                  <a:pt x="5095" y="19773"/>
                </a:lnTo>
                <a:lnTo>
                  <a:pt x="5095" y="19766"/>
                </a:lnTo>
                <a:lnTo>
                  <a:pt x="5090" y="19750"/>
                </a:lnTo>
                <a:lnTo>
                  <a:pt x="5090" y="19722"/>
                </a:lnTo>
                <a:lnTo>
                  <a:pt x="5095" y="19729"/>
                </a:lnTo>
                <a:lnTo>
                  <a:pt x="5100" y="19759"/>
                </a:lnTo>
                <a:lnTo>
                  <a:pt x="5105" y="19766"/>
                </a:lnTo>
                <a:lnTo>
                  <a:pt x="5117" y="19759"/>
                </a:lnTo>
                <a:lnTo>
                  <a:pt x="5127" y="19759"/>
                </a:lnTo>
                <a:lnTo>
                  <a:pt x="5105" y="19780"/>
                </a:lnTo>
                <a:lnTo>
                  <a:pt x="5105" y="19787"/>
                </a:lnTo>
                <a:lnTo>
                  <a:pt x="5122" y="19833"/>
                </a:lnTo>
                <a:lnTo>
                  <a:pt x="5127" y="19846"/>
                </a:lnTo>
                <a:lnTo>
                  <a:pt x="5122" y="19876"/>
                </a:lnTo>
                <a:lnTo>
                  <a:pt x="5122" y="19890"/>
                </a:lnTo>
                <a:lnTo>
                  <a:pt x="5155" y="19883"/>
                </a:lnTo>
                <a:lnTo>
                  <a:pt x="5138" y="19920"/>
                </a:lnTo>
                <a:lnTo>
                  <a:pt x="5149" y="19943"/>
                </a:lnTo>
                <a:lnTo>
                  <a:pt x="5155" y="19957"/>
                </a:lnTo>
                <a:lnTo>
                  <a:pt x="5172" y="19964"/>
                </a:lnTo>
                <a:lnTo>
                  <a:pt x="5177" y="19964"/>
                </a:lnTo>
                <a:lnTo>
                  <a:pt x="5182" y="19957"/>
                </a:lnTo>
                <a:lnTo>
                  <a:pt x="5182" y="19950"/>
                </a:lnTo>
                <a:lnTo>
                  <a:pt x="5182" y="19943"/>
                </a:lnTo>
                <a:lnTo>
                  <a:pt x="5172" y="19897"/>
                </a:lnTo>
                <a:lnTo>
                  <a:pt x="5165" y="19876"/>
                </a:lnTo>
                <a:lnTo>
                  <a:pt x="5165" y="19853"/>
                </a:lnTo>
                <a:lnTo>
                  <a:pt x="5160" y="19823"/>
                </a:lnTo>
                <a:lnTo>
                  <a:pt x="5155" y="19787"/>
                </a:lnTo>
                <a:lnTo>
                  <a:pt x="5149" y="19736"/>
                </a:lnTo>
                <a:lnTo>
                  <a:pt x="5138" y="19706"/>
                </a:lnTo>
                <a:lnTo>
                  <a:pt x="5144" y="19706"/>
                </a:lnTo>
                <a:lnTo>
                  <a:pt x="5149" y="19706"/>
                </a:lnTo>
                <a:lnTo>
                  <a:pt x="5149" y="19699"/>
                </a:lnTo>
                <a:lnTo>
                  <a:pt x="5144" y="19676"/>
                </a:lnTo>
                <a:lnTo>
                  <a:pt x="5149" y="19676"/>
                </a:lnTo>
                <a:lnTo>
                  <a:pt x="5149" y="19669"/>
                </a:lnTo>
                <a:lnTo>
                  <a:pt x="5155" y="19648"/>
                </a:lnTo>
                <a:lnTo>
                  <a:pt x="5155" y="19669"/>
                </a:lnTo>
                <a:lnTo>
                  <a:pt x="5160" y="19692"/>
                </a:lnTo>
                <a:lnTo>
                  <a:pt x="5172" y="19736"/>
                </a:lnTo>
                <a:lnTo>
                  <a:pt x="5182" y="19803"/>
                </a:lnTo>
                <a:lnTo>
                  <a:pt x="5187" y="19816"/>
                </a:lnTo>
                <a:lnTo>
                  <a:pt x="5199" y="19823"/>
                </a:lnTo>
                <a:lnTo>
                  <a:pt x="5199" y="19833"/>
                </a:lnTo>
                <a:lnTo>
                  <a:pt x="5199" y="19860"/>
                </a:lnTo>
                <a:lnTo>
                  <a:pt x="5214" y="19913"/>
                </a:lnTo>
                <a:lnTo>
                  <a:pt x="5226" y="19934"/>
                </a:lnTo>
                <a:lnTo>
                  <a:pt x="5231" y="19950"/>
                </a:lnTo>
                <a:lnTo>
                  <a:pt x="5236" y="19971"/>
                </a:lnTo>
                <a:lnTo>
                  <a:pt x="5241" y="19994"/>
                </a:lnTo>
                <a:lnTo>
                  <a:pt x="5247" y="20060"/>
                </a:lnTo>
                <a:lnTo>
                  <a:pt x="5253" y="20090"/>
                </a:lnTo>
                <a:lnTo>
                  <a:pt x="5259" y="20111"/>
                </a:lnTo>
                <a:lnTo>
                  <a:pt x="5269" y="20134"/>
                </a:lnTo>
                <a:lnTo>
                  <a:pt x="5269" y="20148"/>
                </a:lnTo>
                <a:lnTo>
                  <a:pt x="5259" y="20201"/>
                </a:lnTo>
                <a:lnTo>
                  <a:pt x="5253" y="20208"/>
                </a:lnTo>
                <a:lnTo>
                  <a:pt x="5253" y="20222"/>
                </a:lnTo>
                <a:lnTo>
                  <a:pt x="5253" y="20238"/>
                </a:lnTo>
                <a:lnTo>
                  <a:pt x="5259" y="20245"/>
                </a:lnTo>
                <a:lnTo>
                  <a:pt x="5264" y="20251"/>
                </a:lnTo>
                <a:lnTo>
                  <a:pt x="5274" y="20228"/>
                </a:lnTo>
                <a:lnTo>
                  <a:pt x="5291" y="20208"/>
                </a:lnTo>
                <a:lnTo>
                  <a:pt x="5308" y="20171"/>
                </a:lnTo>
                <a:lnTo>
                  <a:pt x="5323" y="20164"/>
                </a:lnTo>
                <a:lnTo>
                  <a:pt x="5323" y="20155"/>
                </a:lnTo>
                <a:lnTo>
                  <a:pt x="5323" y="20148"/>
                </a:lnTo>
                <a:lnTo>
                  <a:pt x="5318" y="20127"/>
                </a:lnTo>
                <a:lnTo>
                  <a:pt x="5323" y="20118"/>
                </a:lnTo>
                <a:lnTo>
                  <a:pt x="5323" y="20097"/>
                </a:lnTo>
                <a:lnTo>
                  <a:pt x="5323" y="20090"/>
                </a:lnTo>
                <a:lnTo>
                  <a:pt x="5313" y="20060"/>
                </a:lnTo>
                <a:lnTo>
                  <a:pt x="5291" y="20017"/>
                </a:lnTo>
                <a:lnTo>
                  <a:pt x="5286" y="19994"/>
                </a:lnTo>
                <a:lnTo>
                  <a:pt x="5286" y="19971"/>
                </a:lnTo>
                <a:lnTo>
                  <a:pt x="5291" y="19971"/>
                </a:lnTo>
                <a:lnTo>
                  <a:pt x="5296" y="19971"/>
                </a:lnTo>
                <a:lnTo>
                  <a:pt x="5296" y="19980"/>
                </a:lnTo>
                <a:lnTo>
                  <a:pt x="5296" y="20001"/>
                </a:lnTo>
                <a:lnTo>
                  <a:pt x="5296" y="20017"/>
                </a:lnTo>
                <a:lnTo>
                  <a:pt x="5313" y="20037"/>
                </a:lnTo>
                <a:lnTo>
                  <a:pt x="5318" y="20054"/>
                </a:lnTo>
                <a:lnTo>
                  <a:pt x="5328" y="20074"/>
                </a:lnTo>
                <a:lnTo>
                  <a:pt x="5340" y="20090"/>
                </a:lnTo>
                <a:lnTo>
                  <a:pt x="5337" y="20072"/>
                </a:lnTo>
                <a:lnTo>
                  <a:pt x="5340" y="20067"/>
                </a:lnTo>
                <a:lnTo>
                  <a:pt x="5345" y="20054"/>
                </a:lnTo>
                <a:lnTo>
                  <a:pt x="5351" y="20054"/>
                </a:lnTo>
                <a:lnTo>
                  <a:pt x="5383" y="20067"/>
                </a:lnTo>
                <a:lnTo>
                  <a:pt x="5351" y="20060"/>
                </a:lnTo>
                <a:lnTo>
                  <a:pt x="5351" y="20067"/>
                </a:lnTo>
                <a:lnTo>
                  <a:pt x="5351" y="20074"/>
                </a:lnTo>
                <a:lnTo>
                  <a:pt x="5351" y="20090"/>
                </a:lnTo>
                <a:lnTo>
                  <a:pt x="5363" y="20104"/>
                </a:lnTo>
                <a:lnTo>
                  <a:pt x="5395" y="20148"/>
                </a:lnTo>
                <a:lnTo>
                  <a:pt x="5390" y="20148"/>
                </a:lnTo>
                <a:lnTo>
                  <a:pt x="5368" y="20127"/>
                </a:lnTo>
                <a:lnTo>
                  <a:pt x="5345" y="20111"/>
                </a:lnTo>
                <a:lnTo>
                  <a:pt x="5340" y="20111"/>
                </a:lnTo>
                <a:lnTo>
                  <a:pt x="5340" y="20118"/>
                </a:lnTo>
                <a:lnTo>
                  <a:pt x="5340" y="20127"/>
                </a:lnTo>
                <a:lnTo>
                  <a:pt x="5351" y="20148"/>
                </a:lnTo>
                <a:lnTo>
                  <a:pt x="5363" y="20208"/>
                </a:lnTo>
                <a:lnTo>
                  <a:pt x="5357" y="20242"/>
                </a:lnTo>
                <a:lnTo>
                  <a:pt x="5335" y="20228"/>
                </a:lnTo>
                <a:lnTo>
                  <a:pt x="5318" y="20228"/>
                </a:lnTo>
                <a:lnTo>
                  <a:pt x="5308" y="20238"/>
                </a:lnTo>
                <a:lnTo>
                  <a:pt x="5308" y="20245"/>
                </a:lnTo>
                <a:lnTo>
                  <a:pt x="5313" y="20258"/>
                </a:lnTo>
                <a:lnTo>
                  <a:pt x="5323" y="20274"/>
                </a:lnTo>
                <a:lnTo>
                  <a:pt x="5328" y="20288"/>
                </a:lnTo>
                <a:lnTo>
                  <a:pt x="5335" y="20311"/>
                </a:lnTo>
                <a:lnTo>
                  <a:pt x="5335" y="20318"/>
                </a:lnTo>
                <a:lnTo>
                  <a:pt x="5323" y="20318"/>
                </a:lnTo>
                <a:lnTo>
                  <a:pt x="5318" y="20302"/>
                </a:lnTo>
                <a:lnTo>
                  <a:pt x="5313" y="20281"/>
                </a:lnTo>
                <a:lnTo>
                  <a:pt x="5301" y="20274"/>
                </a:lnTo>
                <a:lnTo>
                  <a:pt x="5286" y="20281"/>
                </a:lnTo>
                <a:lnTo>
                  <a:pt x="5274" y="20302"/>
                </a:lnTo>
                <a:lnTo>
                  <a:pt x="5274" y="20325"/>
                </a:lnTo>
                <a:lnTo>
                  <a:pt x="5274" y="20332"/>
                </a:lnTo>
                <a:lnTo>
                  <a:pt x="5286" y="20362"/>
                </a:lnTo>
                <a:lnTo>
                  <a:pt x="5286" y="20369"/>
                </a:lnTo>
                <a:lnTo>
                  <a:pt x="5301" y="20385"/>
                </a:lnTo>
                <a:lnTo>
                  <a:pt x="5308" y="20399"/>
                </a:lnTo>
                <a:lnTo>
                  <a:pt x="5296" y="20413"/>
                </a:lnTo>
                <a:lnTo>
                  <a:pt x="5291" y="20465"/>
                </a:lnTo>
                <a:lnTo>
                  <a:pt x="5296" y="20495"/>
                </a:lnTo>
                <a:lnTo>
                  <a:pt x="5301" y="20495"/>
                </a:lnTo>
                <a:lnTo>
                  <a:pt x="5308" y="20479"/>
                </a:lnTo>
                <a:lnTo>
                  <a:pt x="5313" y="20479"/>
                </a:lnTo>
                <a:lnTo>
                  <a:pt x="5318" y="20486"/>
                </a:lnTo>
                <a:lnTo>
                  <a:pt x="5318" y="20479"/>
                </a:lnTo>
                <a:lnTo>
                  <a:pt x="5318" y="20465"/>
                </a:lnTo>
                <a:lnTo>
                  <a:pt x="5323" y="20442"/>
                </a:lnTo>
                <a:lnTo>
                  <a:pt x="5323" y="20422"/>
                </a:lnTo>
                <a:lnTo>
                  <a:pt x="5323" y="20399"/>
                </a:lnTo>
                <a:lnTo>
                  <a:pt x="5328" y="20376"/>
                </a:lnTo>
                <a:lnTo>
                  <a:pt x="5335" y="20369"/>
                </a:lnTo>
                <a:lnTo>
                  <a:pt x="5340" y="20369"/>
                </a:lnTo>
                <a:lnTo>
                  <a:pt x="5340" y="20385"/>
                </a:lnTo>
                <a:lnTo>
                  <a:pt x="5340" y="20392"/>
                </a:lnTo>
                <a:lnTo>
                  <a:pt x="5345" y="20399"/>
                </a:lnTo>
                <a:lnTo>
                  <a:pt x="5356" y="20399"/>
                </a:lnTo>
                <a:lnTo>
                  <a:pt x="5368" y="20392"/>
                </a:lnTo>
                <a:lnTo>
                  <a:pt x="5383" y="20392"/>
                </a:lnTo>
                <a:lnTo>
                  <a:pt x="5390" y="20392"/>
                </a:lnTo>
                <a:lnTo>
                  <a:pt x="5390" y="20385"/>
                </a:lnTo>
                <a:lnTo>
                  <a:pt x="5390" y="20376"/>
                </a:lnTo>
                <a:lnTo>
                  <a:pt x="5390" y="20369"/>
                </a:lnTo>
                <a:lnTo>
                  <a:pt x="5390" y="20355"/>
                </a:lnTo>
                <a:lnTo>
                  <a:pt x="5390" y="20348"/>
                </a:lnTo>
                <a:lnTo>
                  <a:pt x="5383" y="20332"/>
                </a:lnTo>
                <a:lnTo>
                  <a:pt x="5383" y="20325"/>
                </a:lnTo>
                <a:lnTo>
                  <a:pt x="5378" y="20311"/>
                </a:lnTo>
                <a:lnTo>
                  <a:pt x="5378" y="20302"/>
                </a:lnTo>
                <a:lnTo>
                  <a:pt x="5390" y="20311"/>
                </a:lnTo>
                <a:lnTo>
                  <a:pt x="5400" y="20339"/>
                </a:lnTo>
                <a:lnTo>
                  <a:pt x="5410" y="20355"/>
                </a:lnTo>
                <a:lnTo>
                  <a:pt x="5417" y="20355"/>
                </a:lnTo>
                <a:lnTo>
                  <a:pt x="5422" y="20348"/>
                </a:lnTo>
                <a:lnTo>
                  <a:pt x="5422" y="20339"/>
                </a:lnTo>
                <a:lnTo>
                  <a:pt x="5422" y="20332"/>
                </a:lnTo>
                <a:lnTo>
                  <a:pt x="5422" y="20318"/>
                </a:lnTo>
                <a:lnTo>
                  <a:pt x="5422" y="20302"/>
                </a:lnTo>
                <a:lnTo>
                  <a:pt x="5422" y="20295"/>
                </a:lnTo>
                <a:lnTo>
                  <a:pt x="5417" y="20281"/>
                </a:lnTo>
                <a:lnTo>
                  <a:pt x="5427" y="20281"/>
                </a:lnTo>
                <a:lnTo>
                  <a:pt x="5427" y="20288"/>
                </a:lnTo>
                <a:lnTo>
                  <a:pt x="5427" y="20311"/>
                </a:lnTo>
                <a:lnTo>
                  <a:pt x="5427" y="20318"/>
                </a:lnTo>
                <a:lnTo>
                  <a:pt x="5432" y="20325"/>
                </a:lnTo>
                <a:lnTo>
                  <a:pt x="5438" y="20337"/>
                </a:lnTo>
                <a:lnTo>
                  <a:pt x="5438" y="20339"/>
                </a:lnTo>
                <a:lnTo>
                  <a:pt x="5432" y="20355"/>
                </a:lnTo>
                <a:lnTo>
                  <a:pt x="5427" y="20362"/>
                </a:lnTo>
                <a:lnTo>
                  <a:pt x="5427" y="20369"/>
                </a:lnTo>
                <a:lnTo>
                  <a:pt x="5427" y="20385"/>
                </a:lnTo>
                <a:lnTo>
                  <a:pt x="5432" y="20385"/>
                </a:lnTo>
                <a:lnTo>
                  <a:pt x="5449" y="20385"/>
                </a:lnTo>
                <a:lnTo>
                  <a:pt x="5465" y="20385"/>
                </a:lnTo>
                <a:lnTo>
                  <a:pt x="5465" y="20392"/>
                </a:lnTo>
                <a:lnTo>
                  <a:pt x="5472" y="20399"/>
                </a:lnTo>
                <a:lnTo>
                  <a:pt x="5477" y="20399"/>
                </a:lnTo>
                <a:lnTo>
                  <a:pt x="5477" y="20406"/>
                </a:lnTo>
                <a:lnTo>
                  <a:pt x="5477" y="20422"/>
                </a:lnTo>
                <a:lnTo>
                  <a:pt x="5472" y="20442"/>
                </a:lnTo>
                <a:lnTo>
                  <a:pt x="5465" y="20442"/>
                </a:lnTo>
                <a:lnTo>
                  <a:pt x="5465" y="20436"/>
                </a:lnTo>
                <a:lnTo>
                  <a:pt x="5465" y="20429"/>
                </a:lnTo>
                <a:lnTo>
                  <a:pt x="5465" y="20422"/>
                </a:lnTo>
                <a:lnTo>
                  <a:pt x="5465" y="20413"/>
                </a:lnTo>
                <a:lnTo>
                  <a:pt x="5465" y="20406"/>
                </a:lnTo>
                <a:lnTo>
                  <a:pt x="5460" y="20406"/>
                </a:lnTo>
                <a:lnTo>
                  <a:pt x="5438" y="20406"/>
                </a:lnTo>
                <a:lnTo>
                  <a:pt x="5432" y="20406"/>
                </a:lnTo>
                <a:lnTo>
                  <a:pt x="5422" y="20422"/>
                </a:lnTo>
                <a:lnTo>
                  <a:pt x="5422" y="20429"/>
                </a:lnTo>
                <a:lnTo>
                  <a:pt x="5422" y="20436"/>
                </a:lnTo>
                <a:lnTo>
                  <a:pt x="5438" y="20459"/>
                </a:lnTo>
                <a:lnTo>
                  <a:pt x="5449" y="20459"/>
                </a:lnTo>
                <a:lnTo>
                  <a:pt x="5463" y="20449"/>
                </a:lnTo>
                <a:lnTo>
                  <a:pt x="5460" y="20465"/>
                </a:lnTo>
                <a:lnTo>
                  <a:pt x="5455" y="20472"/>
                </a:lnTo>
                <a:lnTo>
                  <a:pt x="5455" y="20479"/>
                </a:lnTo>
                <a:lnTo>
                  <a:pt x="5455" y="20495"/>
                </a:lnTo>
                <a:lnTo>
                  <a:pt x="5460" y="20509"/>
                </a:lnTo>
                <a:lnTo>
                  <a:pt x="5465" y="20509"/>
                </a:lnTo>
                <a:lnTo>
                  <a:pt x="5482" y="20509"/>
                </a:lnTo>
                <a:lnTo>
                  <a:pt x="5487" y="20516"/>
                </a:lnTo>
                <a:lnTo>
                  <a:pt x="5487" y="20532"/>
                </a:lnTo>
                <a:lnTo>
                  <a:pt x="5487" y="20539"/>
                </a:lnTo>
                <a:lnTo>
                  <a:pt x="5492" y="20546"/>
                </a:lnTo>
                <a:lnTo>
                  <a:pt x="5504" y="20546"/>
                </a:lnTo>
                <a:lnTo>
                  <a:pt x="5509" y="20539"/>
                </a:lnTo>
                <a:lnTo>
                  <a:pt x="5514" y="20539"/>
                </a:lnTo>
                <a:lnTo>
                  <a:pt x="5519" y="20539"/>
                </a:lnTo>
                <a:lnTo>
                  <a:pt x="5519" y="20495"/>
                </a:lnTo>
                <a:lnTo>
                  <a:pt x="5526" y="20502"/>
                </a:lnTo>
                <a:lnTo>
                  <a:pt x="5531" y="20502"/>
                </a:lnTo>
                <a:lnTo>
                  <a:pt x="5564" y="20509"/>
                </a:lnTo>
                <a:lnTo>
                  <a:pt x="5541" y="20523"/>
                </a:lnTo>
                <a:lnTo>
                  <a:pt x="5531" y="20523"/>
                </a:lnTo>
                <a:lnTo>
                  <a:pt x="5514" y="20583"/>
                </a:lnTo>
                <a:lnTo>
                  <a:pt x="5504" y="20606"/>
                </a:lnTo>
                <a:lnTo>
                  <a:pt x="5499" y="20617"/>
                </a:lnTo>
                <a:lnTo>
                  <a:pt x="5487" y="20597"/>
                </a:lnTo>
                <a:lnTo>
                  <a:pt x="5482" y="20569"/>
                </a:lnTo>
                <a:lnTo>
                  <a:pt x="5477" y="20553"/>
                </a:lnTo>
                <a:lnTo>
                  <a:pt x="5472" y="20539"/>
                </a:lnTo>
                <a:lnTo>
                  <a:pt x="5455" y="20516"/>
                </a:lnTo>
                <a:lnTo>
                  <a:pt x="5417" y="20495"/>
                </a:lnTo>
                <a:lnTo>
                  <a:pt x="5417" y="20486"/>
                </a:lnTo>
                <a:lnTo>
                  <a:pt x="5417" y="20479"/>
                </a:lnTo>
                <a:lnTo>
                  <a:pt x="5417" y="20472"/>
                </a:lnTo>
                <a:lnTo>
                  <a:pt x="5417" y="20465"/>
                </a:lnTo>
                <a:lnTo>
                  <a:pt x="5410" y="20449"/>
                </a:lnTo>
                <a:lnTo>
                  <a:pt x="5405" y="20442"/>
                </a:lnTo>
                <a:lnTo>
                  <a:pt x="5390" y="20442"/>
                </a:lnTo>
                <a:lnTo>
                  <a:pt x="5368" y="20436"/>
                </a:lnTo>
                <a:lnTo>
                  <a:pt x="5356" y="20442"/>
                </a:lnTo>
                <a:lnTo>
                  <a:pt x="5363" y="20449"/>
                </a:lnTo>
                <a:lnTo>
                  <a:pt x="5363" y="20459"/>
                </a:lnTo>
                <a:lnTo>
                  <a:pt x="5356" y="20472"/>
                </a:lnTo>
                <a:lnTo>
                  <a:pt x="5340" y="20495"/>
                </a:lnTo>
                <a:lnTo>
                  <a:pt x="5340" y="20502"/>
                </a:lnTo>
                <a:lnTo>
                  <a:pt x="5345" y="20509"/>
                </a:lnTo>
                <a:lnTo>
                  <a:pt x="5363" y="20495"/>
                </a:lnTo>
                <a:lnTo>
                  <a:pt x="5378" y="20486"/>
                </a:lnTo>
                <a:lnTo>
                  <a:pt x="5390" y="20495"/>
                </a:lnTo>
                <a:lnTo>
                  <a:pt x="5395" y="20509"/>
                </a:lnTo>
                <a:lnTo>
                  <a:pt x="5395" y="20516"/>
                </a:lnTo>
                <a:lnTo>
                  <a:pt x="5390" y="20523"/>
                </a:lnTo>
                <a:lnTo>
                  <a:pt x="5390" y="20532"/>
                </a:lnTo>
                <a:lnTo>
                  <a:pt x="5378" y="20546"/>
                </a:lnTo>
                <a:lnTo>
                  <a:pt x="5373" y="20546"/>
                </a:lnTo>
                <a:lnTo>
                  <a:pt x="5363" y="20539"/>
                </a:lnTo>
                <a:lnTo>
                  <a:pt x="5356" y="20539"/>
                </a:lnTo>
                <a:lnTo>
                  <a:pt x="5345" y="20546"/>
                </a:lnTo>
                <a:lnTo>
                  <a:pt x="5345" y="20553"/>
                </a:lnTo>
                <a:lnTo>
                  <a:pt x="5351" y="20560"/>
                </a:lnTo>
                <a:lnTo>
                  <a:pt x="5363" y="20576"/>
                </a:lnTo>
                <a:lnTo>
                  <a:pt x="5368" y="20576"/>
                </a:lnTo>
                <a:lnTo>
                  <a:pt x="5383" y="20576"/>
                </a:lnTo>
                <a:lnTo>
                  <a:pt x="5390" y="20583"/>
                </a:lnTo>
                <a:lnTo>
                  <a:pt x="5395" y="20597"/>
                </a:lnTo>
                <a:lnTo>
                  <a:pt x="5400" y="20597"/>
                </a:lnTo>
                <a:lnTo>
                  <a:pt x="5417" y="20590"/>
                </a:lnTo>
                <a:lnTo>
                  <a:pt x="5422" y="20597"/>
                </a:lnTo>
                <a:lnTo>
                  <a:pt x="5417" y="20613"/>
                </a:lnTo>
                <a:lnTo>
                  <a:pt x="5417" y="20620"/>
                </a:lnTo>
                <a:lnTo>
                  <a:pt x="5427" y="20650"/>
                </a:lnTo>
                <a:lnTo>
                  <a:pt x="5427" y="20656"/>
                </a:lnTo>
                <a:lnTo>
                  <a:pt x="5422" y="20656"/>
                </a:lnTo>
                <a:lnTo>
                  <a:pt x="5417" y="20663"/>
                </a:lnTo>
                <a:lnTo>
                  <a:pt x="5417" y="20670"/>
                </a:lnTo>
                <a:lnTo>
                  <a:pt x="5422" y="20679"/>
                </a:lnTo>
                <a:lnTo>
                  <a:pt x="5438" y="20707"/>
                </a:lnTo>
                <a:lnTo>
                  <a:pt x="5455" y="20744"/>
                </a:lnTo>
                <a:lnTo>
                  <a:pt x="5465" y="20753"/>
                </a:lnTo>
                <a:lnTo>
                  <a:pt x="5465" y="20744"/>
                </a:lnTo>
                <a:lnTo>
                  <a:pt x="5465" y="20730"/>
                </a:lnTo>
                <a:lnTo>
                  <a:pt x="5472" y="20723"/>
                </a:lnTo>
                <a:lnTo>
                  <a:pt x="5477" y="20723"/>
                </a:lnTo>
                <a:lnTo>
                  <a:pt x="5477" y="20730"/>
                </a:lnTo>
                <a:lnTo>
                  <a:pt x="5482" y="20744"/>
                </a:lnTo>
                <a:lnTo>
                  <a:pt x="5482" y="20760"/>
                </a:lnTo>
                <a:lnTo>
                  <a:pt x="5487" y="20767"/>
                </a:lnTo>
                <a:lnTo>
                  <a:pt x="5492" y="20767"/>
                </a:lnTo>
                <a:lnTo>
                  <a:pt x="5504" y="20774"/>
                </a:lnTo>
                <a:lnTo>
                  <a:pt x="5509" y="20781"/>
                </a:lnTo>
                <a:lnTo>
                  <a:pt x="5514" y="20811"/>
                </a:lnTo>
                <a:lnTo>
                  <a:pt x="5519" y="20827"/>
                </a:lnTo>
                <a:lnTo>
                  <a:pt x="5526" y="20834"/>
                </a:lnTo>
                <a:lnTo>
                  <a:pt x="5531" y="20834"/>
                </a:lnTo>
                <a:lnTo>
                  <a:pt x="5536" y="20834"/>
                </a:lnTo>
                <a:lnTo>
                  <a:pt x="5541" y="20811"/>
                </a:lnTo>
                <a:lnTo>
                  <a:pt x="5541" y="20804"/>
                </a:lnTo>
                <a:lnTo>
                  <a:pt x="5541" y="20797"/>
                </a:lnTo>
                <a:lnTo>
                  <a:pt x="5541" y="20790"/>
                </a:lnTo>
                <a:lnTo>
                  <a:pt x="5541" y="20781"/>
                </a:lnTo>
                <a:lnTo>
                  <a:pt x="5541" y="20774"/>
                </a:lnTo>
                <a:lnTo>
                  <a:pt x="5541" y="20760"/>
                </a:lnTo>
                <a:lnTo>
                  <a:pt x="5541" y="20716"/>
                </a:lnTo>
                <a:lnTo>
                  <a:pt x="5536" y="20707"/>
                </a:lnTo>
                <a:lnTo>
                  <a:pt x="5519" y="20707"/>
                </a:lnTo>
                <a:lnTo>
                  <a:pt x="5514" y="20707"/>
                </a:lnTo>
                <a:lnTo>
                  <a:pt x="5514" y="20700"/>
                </a:lnTo>
                <a:lnTo>
                  <a:pt x="5519" y="20686"/>
                </a:lnTo>
                <a:lnTo>
                  <a:pt x="5519" y="20679"/>
                </a:lnTo>
                <a:lnTo>
                  <a:pt x="5526" y="20670"/>
                </a:lnTo>
                <a:lnTo>
                  <a:pt x="5531" y="20650"/>
                </a:lnTo>
                <a:lnTo>
                  <a:pt x="5536" y="20627"/>
                </a:lnTo>
                <a:lnTo>
                  <a:pt x="5541" y="20620"/>
                </a:lnTo>
                <a:lnTo>
                  <a:pt x="5541" y="20613"/>
                </a:lnTo>
                <a:lnTo>
                  <a:pt x="5536" y="20597"/>
                </a:lnTo>
                <a:lnTo>
                  <a:pt x="5536" y="20590"/>
                </a:lnTo>
                <a:lnTo>
                  <a:pt x="5541" y="20583"/>
                </a:lnTo>
                <a:lnTo>
                  <a:pt x="5559" y="20569"/>
                </a:lnTo>
                <a:lnTo>
                  <a:pt x="5569" y="20562"/>
                </a:lnTo>
                <a:lnTo>
                  <a:pt x="5569" y="20620"/>
                </a:lnTo>
                <a:lnTo>
                  <a:pt x="5559" y="20643"/>
                </a:lnTo>
                <a:lnTo>
                  <a:pt x="5547" y="20663"/>
                </a:lnTo>
                <a:lnTo>
                  <a:pt x="5547" y="20679"/>
                </a:lnTo>
                <a:lnTo>
                  <a:pt x="5553" y="20716"/>
                </a:lnTo>
                <a:lnTo>
                  <a:pt x="5559" y="20730"/>
                </a:lnTo>
                <a:lnTo>
                  <a:pt x="5564" y="20716"/>
                </a:lnTo>
                <a:lnTo>
                  <a:pt x="5574" y="20693"/>
                </a:lnTo>
                <a:lnTo>
                  <a:pt x="5586" y="20686"/>
                </a:lnTo>
                <a:lnTo>
                  <a:pt x="5591" y="20679"/>
                </a:lnTo>
                <a:lnTo>
                  <a:pt x="5596" y="20670"/>
                </a:lnTo>
                <a:lnTo>
                  <a:pt x="5596" y="20679"/>
                </a:lnTo>
                <a:lnTo>
                  <a:pt x="5591" y="20693"/>
                </a:lnTo>
                <a:lnTo>
                  <a:pt x="5596" y="20707"/>
                </a:lnTo>
                <a:lnTo>
                  <a:pt x="5601" y="20707"/>
                </a:lnTo>
                <a:lnTo>
                  <a:pt x="5608" y="20707"/>
                </a:lnTo>
                <a:lnTo>
                  <a:pt x="5613" y="20723"/>
                </a:lnTo>
                <a:lnTo>
                  <a:pt x="5618" y="20723"/>
                </a:lnTo>
                <a:lnTo>
                  <a:pt x="5628" y="20707"/>
                </a:lnTo>
                <a:lnTo>
                  <a:pt x="5635" y="20679"/>
                </a:lnTo>
                <a:lnTo>
                  <a:pt x="5640" y="20650"/>
                </a:lnTo>
                <a:lnTo>
                  <a:pt x="5640" y="20663"/>
                </a:lnTo>
                <a:lnTo>
                  <a:pt x="5640" y="20686"/>
                </a:lnTo>
                <a:lnTo>
                  <a:pt x="5640" y="20716"/>
                </a:lnTo>
                <a:lnTo>
                  <a:pt x="5640" y="20723"/>
                </a:lnTo>
                <a:lnTo>
                  <a:pt x="5651" y="20723"/>
                </a:lnTo>
                <a:lnTo>
                  <a:pt x="5651" y="20730"/>
                </a:lnTo>
                <a:lnTo>
                  <a:pt x="5623" y="20744"/>
                </a:lnTo>
                <a:lnTo>
                  <a:pt x="5618" y="20760"/>
                </a:lnTo>
                <a:lnTo>
                  <a:pt x="5618" y="20767"/>
                </a:lnTo>
                <a:lnTo>
                  <a:pt x="5623" y="20790"/>
                </a:lnTo>
                <a:lnTo>
                  <a:pt x="5628" y="20818"/>
                </a:lnTo>
                <a:lnTo>
                  <a:pt x="5640" y="20854"/>
                </a:lnTo>
                <a:lnTo>
                  <a:pt x="5668" y="20864"/>
                </a:lnTo>
                <a:lnTo>
                  <a:pt x="5673" y="20870"/>
                </a:lnTo>
                <a:lnTo>
                  <a:pt x="5683" y="20854"/>
                </a:lnTo>
                <a:lnTo>
                  <a:pt x="5705" y="20827"/>
                </a:lnTo>
                <a:lnTo>
                  <a:pt x="5717" y="20804"/>
                </a:lnTo>
                <a:lnTo>
                  <a:pt x="5717" y="20797"/>
                </a:lnTo>
                <a:lnTo>
                  <a:pt x="5722" y="20774"/>
                </a:lnTo>
                <a:lnTo>
                  <a:pt x="5738" y="20737"/>
                </a:lnTo>
                <a:lnTo>
                  <a:pt x="5738" y="20723"/>
                </a:lnTo>
                <a:lnTo>
                  <a:pt x="5738" y="20707"/>
                </a:lnTo>
                <a:lnTo>
                  <a:pt x="5732" y="20679"/>
                </a:lnTo>
                <a:lnTo>
                  <a:pt x="5732" y="20663"/>
                </a:lnTo>
                <a:lnTo>
                  <a:pt x="5732" y="20650"/>
                </a:lnTo>
                <a:lnTo>
                  <a:pt x="5732" y="20633"/>
                </a:lnTo>
                <a:lnTo>
                  <a:pt x="5732" y="20620"/>
                </a:lnTo>
                <a:lnTo>
                  <a:pt x="5738" y="20606"/>
                </a:lnTo>
                <a:lnTo>
                  <a:pt x="5744" y="20590"/>
                </a:lnTo>
                <a:lnTo>
                  <a:pt x="5744" y="20576"/>
                </a:lnTo>
                <a:lnTo>
                  <a:pt x="5744" y="20560"/>
                </a:lnTo>
                <a:lnTo>
                  <a:pt x="5738" y="20546"/>
                </a:lnTo>
                <a:lnTo>
                  <a:pt x="5732" y="20532"/>
                </a:lnTo>
                <a:lnTo>
                  <a:pt x="5722" y="20539"/>
                </a:lnTo>
                <a:lnTo>
                  <a:pt x="5700" y="20532"/>
                </a:lnTo>
                <a:lnTo>
                  <a:pt x="5695" y="20502"/>
                </a:lnTo>
                <a:lnTo>
                  <a:pt x="5678" y="20495"/>
                </a:lnTo>
                <a:lnTo>
                  <a:pt x="5668" y="20472"/>
                </a:lnTo>
                <a:lnTo>
                  <a:pt x="5645" y="20465"/>
                </a:lnTo>
                <a:lnTo>
                  <a:pt x="5628" y="20459"/>
                </a:lnTo>
                <a:lnTo>
                  <a:pt x="5618" y="20442"/>
                </a:lnTo>
                <a:lnTo>
                  <a:pt x="5601" y="20429"/>
                </a:lnTo>
                <a:lnTo>
                  <a:pt x="5586" y="20413"/>
                </a:lnTo>
                <a:lnTo>
                  <a:pt x="5574" y="20406"/>
                </a:lnTo>
                <a:lnTo>
                  <a:pt x="5569" y="20406"/>
                </a:lnTo>
                <a:lnTo>
                  <a:pt x="5553" y="20406"/>
                </a:lnTo>
                <a:lnTo>
                  <a:pt x="5553" y="20385"/>
                </a:lnTo>
                <a:lnTo>
                  <a:pt x="5547" y="20369"/>
                </a:lnTo>
                <a:lnTo>
                  <a:pt x="5547" y="20355"/>
                </a:lnTo>
                <a:lnTo>
                  <a:pt x="5536" y="20348"/>
                </a:lnTo>
                <a:lnTo>
                  <a:pt x="5519" y="20339"/>
                </a:lnTo>
                <a:lnTo>
                  <a:pt x="5526" y="20318"/>
                </a:lnTo>
                <a:lnTo>
                  <a:pt x="5531" y="20295"/>
                </a:lnTo>
                <a:lnTo>
                  <a:pt x="5519" y="20288"/>
                </a:lnTo>
                <a:lnTo>
                  <a:pt x="5499" y="20281"/>
                </a:lnTo>
                <a:lnTo>
                  <a:pt x="5504" y="20265"/>
                </a:lnTo>
                <a:lnTo>
                  <a:pt x="5509" y="20251"/>
                </a:lnTo>
                <a:lnTo>
                  <a:pt x="5504" y="20228"/>
                </a:lnTo>
                <a:lnTo>
                  <a:pt x="5487" y="20192"/>
                </a:lnTo>
                <a:lnTo>
                  <a:pt x="5477" y="20171"/>
                </a:lnTo>
                <a:lnTo>
                  <a:pt x="5460" y="20134"/>
                </a:lnTo>
                <a:lnTo>
                  <a:pt x="5449" y="20097"/>
                </a:lnTo>
                <a:lnTo>
                  <a:pt x="5438" y="20067"/>
                </a:lnTo>
                <a:lnTo>
                  <a:pt x="5427" y="20044"/>
                </a:lnTo>
                <a:lnTo>
                  <a:pt x="5417" y="20007"/>
                </a:lnTo>
                <a:lnTo>
                  <a:pt x="5400" y="19971"/>
                </a:lnTo>
                <a:lnTo>
                  <a:pt x="5383" y="19943"/>
                </a:lnTo>
                <a:lnTo>
                  <a:pt x="5383" y="19920"/>
                </a:lnTo>
                <a:lnTo>
                  <a:pt x="5368" y="19897"/>
                </a:lnTo>
                <a:lnTo>
                  <a:pt x="5356" y="19876"/>
                </a:lnTo>
                <a:lnTo>
                  <a:pt x="5340" y="19846"/>
                </a:lnTo>
                <a:lnTo>
                  <a:pt x="5323" y="19833"/>
                </a:lnTo>
                <a:lnTo>
                  <a:pt x="5313" y="19823"/>
                </a:lnTo>
                <a:lnTo>
                  <a:pt x="5296" y="19810"/>
                </a:lnTo>
                <a:lnTo>
                  <a:pt x="5286" y="19796"/>
                </a:lnTo>
                <a:lnTo>
                  <a:pt x="5281" y="19780"/>
                </a:lnTo>
                <a:lnTo>
                  <a:pt x="5274" y="19773"/>
                </a:lnTo>
                <a:lnTo>
                  <a:pt x="5269" y="19759"/>
                </a:lnTo>
                <a:lnTo>
                  <a:pt x="5269" y="19743"/>
                </a:lnTo>
                <a:lnTo>
                  <a:pt x="5264" y="19736"/>
                </a:lnTo>
                <a:lnTo>
                  <a:pt x="5241" y="19713"/>
                </a:lnTo>
                <a:lnTo>
                  <a:pt x="5236" y="19699"/>
                </a:lnTo>
                <a:lnTo>
                  <a:pt x="5226" y="19685"/>
                </a:lnTo>
                <a:lnTo>
                  <a:pt x="5214" y="19676"/>
                </a:lnTo>
                <a:lnTo>
                  <a:pt x="5209" y="19669"/>
                </a:lnTo>
                <a:lnTo>
                  <a:pt x="5199" y="19625"/>
                </a:lnTo>
                <a:lnTo>
                  <a:pt x="5199" y="19612"/>
                </a:lnTo>
                <a:lnTo>
                  <a:pt x="5199" y="19596"/>
                </a:lnTo>
                <a:lnTo>
                  <a:pt x="5199" y="19589"/>
                </a:lnTo>
                <a:lnTo>
                  <a:pt x="5177" y="19559"/>
                </a:lnTo>
                <a:lnTo>
                  <a:pt x="5165" y="19545"/>
                </a:lnTo>
                <a:lnTo>
                  <a:pt x="5155" y="19529"/>
                </a:lnTo>
                <a:lnTo>
                  <a:pt x="5132" y="19545"/>
                </a:lnTo>
                <a:lnTo>
                  <a:pt x="5105" y="19566"/>
                </a:lnTo>
                <a:lnTo>
                  <a:pt x="5090" y="19575"/>
                </a:lnTo>
                <a:lnTo>
                  <a:pt x="5068" y="19582"/>
                </a:lnTo>
                <a:lnTo>
                  <a:pt x="5073" y="19602"/>
                </a:lnTo>
                <a:lnTo>
                  <a:pt x="5068" y="19619"/>
                </a:lnTo>
                <a:lnTo>
                  <a:pt x="5063" y="19625"/>
                </a:lnTo>
                <a:lnTo>
                  <a:pt x="5051" y="19625"/>
                </a:lnTo>
                <a:lnTo>
                  <a:pt x="5051" y="19676"/>
                </a:lnTo>
                <a:lnTo>
                  <a:pt x="5040" y="19713"/>
                </a:lnTo>
                <a:lnTo>
                  <a:pt x="5013" y="19713"/>
                </a:lnTo>
                <a:lnTo>
                  <a:pt x="5008" y="19720"/>
                </a:lnTo>
                <a:close/>
                <a:moveTo>
                  <a:pt x="5172" y="19964"/>
                </a:moveTo>
                <a:lnTo>
                  <a:pt x="5165" y="19964"/>
                </a:lnTo>
                <a:lnTo>
                  <a:pt x="5160" y="19971"/>
                </a:lnTo>
                <a:lnTo>
                  <a:pt x="5144" y="19994"/>
                </a:lnTo>
                <a:lnTo>
                  <a:pt x="5138" y="20001"/>
                </a:lnTo>
                <a:lnTo>
                  <a:pt x="5132" y="19994"/>
                </a:lnTo>
                <a:lnTo>
                  <a:pt x="5132" y="19987"/>
                </a:lnTo>
                <a:lnTo>
                  <a:pt x="5144" y="19980"/>
                </a:lnTo>
                <a:lnTo>
                  <a:pt x="5149" y="19964"/>
                </a:lnTo>
                <a:lnTo>
                  <a:pt x="5149" y="19957"/>
                </a:lnTo>
                <a:lnTo>
                  <a:pt x="5132" y="19927"/>
                </a:lnTo>
                <a:lnTo>
                  <a:pt x="5127" y="19920"/>
                </a:lnTo>
                <a:lnTo>
                  <a:pt x="5117" y="19927"/>
                </a:lnTo>
                <a:lnTo>
                  <a:pt x="5110" y="19943"/>
                </a:lnTo>
                <a:lnTo>
                  <a:pt x="5105" y="19943"/>
                </a:lnTo>
                <a:lnTo>
                  <a:pt x="5095" y="19943"/>
                </a:lnTo>
                <a:lnTo>
                  <a:pt x="5090" y="19957"/>
                </a:lnTo>
                <a:lnTo>
                  <a:pt x="5090" y="19971"/>
                </a:lnTo>
                <a:lnTo>
                  <a:pt x="5078" y="19957"/>
                </a:lnTo>
                <a:lnTo>
                  <a:pt x="5073" y="19943"/>
                </a:lnTo>
                <a:lnTo>
                  <a:pt x="5068" y="19964"/>
                </a:lnTo>
                <a:lnTo>
                  <a:pt x="5056" y="19971"/>
                </a:lnTo>
                <a:lnTo>
                  <a:pt x="5051" y="19971"/>
                </a:lnTo>
                <a:lnTo>
                  <a:pt x="5051" y="19987"/>
                </a:lnTo>
                <a:lnTo>
                  <a:pt x="5045" y="20007"/>
                </a:lnTo>
                <a:lnTo>
                  <a:pt x="5056" y="20037"/>
                </a:lnTo>
                <a:lnTo>
                  <a:pt x="5068" y="20044"/>
                </a:lnTo>
                <a:lnTo>
                  <a:pt x="5100" y="20090"/>
                </a:lnTo>
                <a:lnTo>
                  <a:pt x="5110" y="20127"/>
                </a:lnTo>
                <a:lnTo>
                  <a:pt x="5122" y="20148"/>
                </a:lnTo>
                <a:lnTo>
                  <a:pt x="5139" y="20152"/>
                </a:lnTo>
                <a:lnTo>
                  <a:pt x="5138" y="20155"/>
                </a:lnTo>
                <a:lnTo>
                  <a:pt x="5132" y="20164"/>
                </a:lnTo>
                <a:lnTo>
                  <a:pt x="5122" y="20171"/>
                </a:lnTo>
                <a:lnTo>
                  <a:pt x="5117" y="20178"/>
                </a:lnTo>
                <a:lnTo>
                  <a:pt x="5117" y="20192"/>
                </a:lnTo>
                <a:lnTo>
                  <a:pt x="5122" y="20228"/>
                </a:lnTo>
                <a:lnTo>
                  <a:pt x="5122" y="20245"/>
                </a:lnTo>
                <a:lnTo>
                  <a:pt x="5117" y="20258"/>
                </a:lnTo>
                <a:lnTo>
                  <a:pt x="5132" y="20251"/>
                </a:lnTo>
                <a:lnTo>
                  <a:pt x="5138" y="20245"/>
                </a:lnTo>
                <a:lnTo>
                  <a:pt x="5149" y="20201"/>
                </a:lnTo>
                <a:lnTo>
                  <a:pt x="5155" y="20201"/>
                </a:lnTo>
                <a:lnTo>
                  <a:pt x="5165" y="20215"/>
                </a:lnTo>
                <a:lnTo>
                  <a:pt x="5172" y="20245"/>
                </a:lnTo>
                <a:lnTo>
                  <a:pt x="5177" y="20251"/>
                </a:lnTo>
                <a:lnTo>
                  <a:pt x="5182" y="20251"/>
                </a:lnTo>
                <a:lnTo>
                  <a:pt x="5182" y="20258"/>
                </a:lnTo>
                <a:lnTo>
                  <a:pt x="5172" y="20281"/>
                </a:lnTo>
                <a:lnTo>
                  <a:pt x="5172" y="20288"/>
                </a:lnTo>
                <a:lnTo>
                  <a:pt x="5172" y="20302"/>
                </a:lnTo>
                <a:lnTo>
                  <a:pt x="5172" y="20311"/>
                </a:lnTo>
                <a:lnTo>
                  <a:pt x="5177" y="20318"/>
                </a:lnTo>
                <a:lnTo>
                  <a:pt x="5187" y="20311"/>
                </a:lnTo>
                <a:lnTo>
                  <a:pt x="5187" y="20318"/>
                </a:lnTo>
                <a:lnTo>
                  <a:pt x="5187" y="20339"/>
                </a:lnTo>
                <a:lnTo>
                  <a:pt x="5192" y="20348"/>
                </a:lnTo>
                <a:lnTo>
                  <a:pt x="5204" y="20362"/>
                </a:lnTo>
                <a:lnTo>
                  <a:pt x="5214" y="20362"/>
                </a:lnTo>
                <a:lnTo>
                  <a:pt x="5219" y="20362"/>
                </a:lnTo>
                <a:lnTo>
                  <a:pt x="5214" y="20376"/>
                </a:lnTo>
                <a:lnTo>
                  <a:pt x="5209" y="20385"/>
                </a:lnTo>
                <a:lnTo>
                  <a:pt x="5209" y="20392"/>
                </a:lnTo>
                <a:lnTo>
                  <a:pt x="5209" y="20406"/>
                </a:lnTo>
                <a:lnTo>
                  <a:pt x="5214" y="20422"/>
                </a:lnTo>
                <a:lnTo>
                  <a:pt x="5226" y="20459"/>
                </a:lnTo>
                <a:lnTo>
                  <a:pt x="5231" y="20465"/>
                </a:lnTo>
                <a:lnTo>
                  <a:pt x="5236" y="20472"/>
                </a:lnTo>
                <a:lnTo>
                  <a:pt x="5241" y="20479"/>
                </a:lnTo>
                <a:lnTo>
                  <a:pt x="5247" y="20479"/>
                </a:lnTo>
                <a:lnTo>
                  <a:pt x="5247" y="20459"/>
                </a:lnTo>
                <a:lnTo>
                  <a:pt x="5247" y="20422"/>
                </a:lnTo>
                <a:lnTo>
                  <a:pt x="5247" y="20399"/>
                </a:lnTo>
                <a:lnTo>
                  <a:pt x="5247" y="20392"/>
                </a:lnTo>
                <a:lnTo>
                  <a:pt x="5253" y="20385"/>
                </a:lnTo>
                <a:lnTo>
                  <a:pt x="5253" y="20376"/>
                </a:lnTo>
                <a:lnTo>
                  <a:pt x="5253" y="20348"/>
                </a:lnTo>
                <a:lnTo>
                  <a:pt x="5253" y="20332"/>
                </a:lnTo>
                <a:lnTo>
                  <a:pt x="5247" y="20311"/>
                </a:lnTo>
                <a:lnTo>
                  <a:pt x="5236" y="20251"/>
                </a:lnTo>
                <a:lnTo>
                  <a:pt x="5231" y="20222"/>
                </a:lnTo>
                <a:lnTo>
                  <a:pt x="5226" y="20201"/>
                </a:lnTo>
                <a:lnTo>
                  <a:pt x="5214" y="20171"/>
                </a:lnTo>
                <a:lnTo>
                  <a:pt x="5199" y="20148"/>
                </a:lnTo>
                <a:lnTo>
                  <a:pt x="5192" y="20141"/>
                </a:lnTo>
                <a:lnTo>
                  <a:pt x="5172" y="20111"/>
                </a:lnTo>
                <a:lnTo>
                  <a:pt x="5160" y="20111"/>
                </a:lnTo>
                <a:lnTo>
                  <a:pt x="5155" y="20118"/>
                </a:lnTo>
                <a:lnTo>
                  <a:pt x="5149" y="20129"/>
                </a:lnTo>
                <a:lnTo>
                  <a:pt x="5149" y="20111"/>
                </a:lnTo>
                <a:lnTo>
                  <a:pt x="5149" y="20097"/>
                </a:lnTo>
                <a:lnTo>
                  <a:pt x="5155" y="20090"/>
                </a:lnTo>
                <a:lnTo>
                  <a:pt x="5160" y="20090"/>
                </a:lnTo>
                <a:lnTo>
                  <a:pt x="5187" y="20111"/>
                </a:lnTo>
                <a:lnTo>
                  <a:pt x="5204" y="20127"/>
                </a:lnTo>
                <a:lnTo>
                  <a:pt x="5219" y="20134"/>
                </a:lnTo>
                <a:lnTo>
                  <a:pt x="5226" y="20104"/>
                </a:lnTo>
                <a:lnTo>
                  <a:pt x="5226" y="20090"/>
                </a:lnTo>
                <a:lnTo>
                  <a:pt x="5214" y="20067"/>
                </a:lnTo>
                <a:lnTo>
                  <a:pt x="5187" y="20067"/>
                </a:lnTo>
                <a:lnTo>
                  <a:pt x="5177" y="20060"/>
                </a:lnTo>
                <a:lnTo>
                  <a:pt x="5187" y="20044"/>
                </a:lnTo>
                <a:lnTo>
                  <a:pt x="5192" y="20054"/>
                </a:lnTo>
                <a:lnTo>
                  <a:pt x="5199" y="20054"/>
                </a:lnTo>
                <a:lnTo>
                  <a:pt x="5214" y="20044"/>
                </a:lnTo>
                <a:lnTo>
                  <a:pt x="5219" y="20007"/>
                </a:lnTo>
                <a:lnTo>
                  <a:pt x="5214" y="19994"/>
                </a:lnTo>
                <a:lnTo>
                  <a:pt x="5209" y="19987"/>
                </a:lnTo>
                <a:lnTo>
                  <a:pt x="5192" y="19971"/>
                </a:lnTo>
                <a:lnTo>
                  <a:pt x="5172" y="19964"/>
                </a:lnTo>
                <a:close/>
                <a:moveTo>
                  <a:pt x="6540" y="15531"/>
                </a:moveTo>
                <a:lnTo>
                  <a:pt x="6486" y="15575"/>
                </a:lnTo>
                <a:lnTo>
                  <a:pt x="6464" y="15626"/>
                </a:lnTo>
                <a:lnTo>
                  <a:pt x="6481" y="15656"/>
                </a:lnTo>
                <a:lnTo>
                  <a:pt x="6518" y="15679"/>
                </a:lnTo>
                <a:lnTo>
                  <a:pt x="6535" y="15699"/>
                </a:lnTo>
                <a:lnTo>
                  <a:pt x="6573" y="15709"/>
                </a:lnTo>
                <a:lnTo>
                  <a:pt x="6595" y="15722"/>
                </a:lnTo>
                <a:lnTo>
                  <a:pt x="6627" y="15693"/>
                </a:lnTo>
                <a:lnTo>
                  <a:pt x="6627" y="15672"/>
                </a:lnTo>
                <a:lnTo>
                  <a:pt x="6632" y="15626"/>
                </a:lnTo>
                <a:lnTo>
                  <a:pt x="6644" y="15598"/>
                </a:lnTo>
                <a:lnTo>
                  <a:pt x="6644" y="15568"/>
                </a:lnTo>
                <a:lnTo>
                  <a:pt x="6627" y="15531"/>
                </a:lnTo>
                <a:lnTo>
                  <a:pt x="6540" y="15531"/>
                </a:lnTo>
                <a:close/>
                <a:moveTo>
                  <a:pt x="16347" y="15531"/>
                </a:moveTo>
                <a:lnTo>
                  <a:pt x="16353" y="15538"/>
                </a:lnTo>
                <a:lnTo>
                  <a:pt x="16359" y="15538"/>
                </a:lnTo>
                <a:lnTo>
                  <a:pt x="16347" y="15531"/>
                </a:lnTo>
                <a:close/>
                <a:moveTo>
                  <a:pt x="7145" y="15819"/>
                </a:moveTo>
                <a:lnTo>
                  <a:pt x="7123" y="15826"/>
                </a:lnTo>
                <a:lnTo>
                  <a:pt x="7086" y="15877"/>
                </a:lnTo>
                <a:lnTo>
                  <a:pt x="7031" y="15884"/>
                </a:lnTo>
                <a:lnTo>
                  <a:pt x="7041" y="15913"/>
                </a:lnTo>
                <a:lnTo>
                  <a:pt x="7041" y="15937"/>
                </a:lnTo>
                <a:lnTo>
                  <a:pt x="7081" y="15994"/>
                </a:lnTo>
                <a:lnTo>
                  <a:pt x="7091" y="16024"/>
                </a:lnTo>
                <a:lnTo>
                  <a:pt x="7101" y="16024"/>
                </a:lnTo>
                <a:lnTo>
                  <a:pt x="7140" y="16024"/>
                </a:lnTo>
                <a:lnTo>
                  <a:pt x="7128" y="15994"/>
                </a:lnTo>
                <a:lnTo>
                  <a:pt x="7145" y="15987"/>
                </a:lnTo>
                <a:lnTo>
                  <a:pt x="7151" y="15994"/>
                </a:lnTo>
                <a:lnTo>
                  <a:pt x="7156" y="16017"/>
                </a:lnTo>
                <a:lnTo>
                  <a:pt x="7178" y="16010"/>
                </a:lnTo>
                <a:lnTo>
                  <a:pt x="7200" y="16040"/>
                </a:lnTo>
                <a:lnTo>
                  <a:pt x="7217" y="16054"/>
                </a:lnTo>
                <a:lnTo>
                  <a:pt x="7255" y="16047"/>
                </a:lnTo>
                <a:lnTo>
                  <a:pt x="7277" y="16031"/>
                </a:lnTo>
                <a:lnTo>
                  <a:pt x="7272" y="16017"/>
                </a:lnTo>
                <a:lnTo>
                  <a:pt x="7249" y="15994"/>
                </a:lnTo>
                <a:lnTo>
                  <a:pt x="7244" y="15950"/>
                </a:lnTo>
                <a:lnTo>
                  <a:pt x="7227" y="15950"/>
                </a:lnTo>
                <a:lnTo>
                  <a:pt x="7217" y="15950"/>
                </a:lnTo>
                <a:lnTo>
                  <a:pt x="7200" y="15943"/>
                </a:lnTo>
                <a:lnTo>
                  <a:pt x="7190" y="15920"/>
                </a:lnTo>
                <a:lnTo>
                  <a:pt x="7190" y="15900"/>
                </a:lnTo>
                <a:lnTo>
                  <a:pt x="7145" y="15819"/>
                </a:lnTo>
                <a:close/>
                <a:moveTo>
                  <a:pt x="7418" y="16077"/>
                </a:moveTo>
                <a:lnTo>
                  <a:pt x="7418" y="16104"/>
                </a:lnTo>
                <a:lnTo>
                  <a:pt x="7408" y="16121"/>
                </a:lnTo>
                <a:lnTo>
                  <a:pt x="7401" y="16141"/>
                </a:lnTo>
                <a:lnTo>
                  <a:pt x="7505" y="16151"/>
                </a:lnTo>
                <a:lnTo>
                  <a:pt x="7565" y="16171"/>
                </a:lnTo>
                <a:lnTo>
                  <a:pt x="7609" y="16151"/>
                </a:lnTo>
                <a:lnTo>
                  <a:pt x="7619" y="16121"/>
                </a:lnTo>
                <a:lnTo>
                  <a:pt x="7609" y="16114"/>
                </a:lnTo>
                <a:lnTo>
                  <a:pt x="7544" y="16104"/>
                </a:lnTo>
                <a:lnTo>
                  <a:pt x="7532" y="16091"/>
                </a:lnTo>
                <a:lnTo>
                  <a:pt x="7517" y="16098"/>
                </a:lnTo>
                <a:lnTo>
                  <a:pt x="7435" y="16084"/>
                </a:lnTo>
                <a:lnTo>
                  <a:pt x="7418" y="16077"/>
                </a:lnTo>
                <a:close/>
                <a:moveTo>
                  <a:pt x="7669" y="16187"/>
                </a:moveTo>
                <a:lnTo>
                  <a:pt x="7641" y="16194"/>
                </a:lnTo>
                <a:lnTo>
                  <a:pt x="7626" y="16238"/>
                </a:lnTo>
                <a:lnTo>
                  <a:pt x="7631" y="16261"/>
                </a:lnTo>
                <a:lnTo>
                  <a:pt x="7659" y="16305"/>
                </a:lnTo>
                <a:lnTo>
                  <a:pt x="7686" y="16319"/>
                </a:lnTo>
                <a:lnTo>
                  <a:pt x="7708" y="16312"/>
                </a:lnTo>
                <a:lnTo>
                  <a:pt x="7718" y="16362"/>
                </a:lnTo>
                <a:lnTo>
                  <a:pt x="7723" y="16408"/>
                </a:lnTo>
                <a:lnTo>
                  <a:pt x="7735" y="16415"/>
                </a:lnTo>
                <a:lnTo>
                  <a:pt x="7773" y="16415"/>
                </a:lnTo>
                <a:lnTo>
                  <a:pt x="7800" y="16399"/>
                </a:lnTo>
                <a:lnTo>
                  <a:pt x="7849" y="16392"/>
                </a:lnTo>
                <a:lnTo>
                  <a:pt x="7882" y="16355"/>
                </a:lnTo>
                <a:lnTo>
                  <a:pt x="7892" y="16335"/>
                </a:lnTo>
                <a:lnTo>
                  <a:pt x="7882" y="16312"/>
                </a:lnTo>
                <a:lnTo>
                  <a:pt x="7849" y="16282"/>
                </a:lnTo>
                <a:lnTo>
                  <a:pt x="7832" y="16261"/>
                </a:lnTo>
                <a:lnTo>
                  <a:pt x="7783" y="16224"/>
                </a:lnTo>
                <a:lnTo>
                  <a:pt x="7756" y="16231"/>
                </a:lnTo>
                <a:lnTo>
                  <a:pt x="7718" y="16245"/>
                </a:lnTo>
                <a:lnTo>
                  <a:pt x="7708" y="16238"/>
                </a:lnTo>
                <a:lnTo>
                  <a:pt x="7691" y="16208"/>
                </a:lnTo>
                <a:lnTo>
                  <a:pt x="7669" y="16187"/>
                </a:lnTo>
                <a:close/>
                <a:moveTo>
                  <a:pt x="7538" y="16238"/>
                </a:moveTo>
                <a:lnTo>
                  <a:pt x="7500" y="16245"/>
                </a:lnTo>
                <a:lnTo>
                  <a:pt x="7522" y="16289"/>
                </a:lnTo>
                <a:lnTo>
                  <a:pt x="7527" y="16325"/>
                </a:lnTo>
                <a:lnTo>
                  <a:pt x="7549" y="16335"/>
                </a:lnTo>
                <a:lnTo>
                  <a:pt x="7572" y="16319"/>
                </a:lnTo>
                <a:lnTo>
                  <a:pt x="7587" y="16289"/>
                </a:lnTo>
                <a:lnTo>
                  <a:pt x="7572" y="16268"/>
                </a:lnTo>
                <a:lnTo>
                  <a:pt x="7560" y="16252"/>
                </a:lnTo>
                <a:lnTo>
                  <a:pt x="7538" y="16238"/>
                </a:lnTo>
                <a:close/>
                <a:moveTo>
                  <a:pt x="7947" y="16576"/>
                </a:moveTo>
                <a:lnTo>
                  <a:pt x="7931" y="16583"/>
                </a:lnTo>
                <a:lnTo>
                  <a:pt x="7926" y="16636"/>
                </a:lnTo>
                <a:lnTo>
                  <a:pt x="7953" y="16717"/>
                </a:lnTo>
                <a:lnTo>
                  <a:pt x="7919" y="16783"/>
                </a:lnTo>
                <a:lnTo>
                  <a:pt x="7892" y="16820"/>
                </a:lnTo>
                <a:lnTo>
                  <a:pt x="7872" y="16864"/>
                </a:lnTo>
                <a:lnTo>
                  <a:pt x="7904" y="16951"/>
                </a:lnTo>
                <a:lnTo>
                  <a:pt x="7931" y="17062"/>
                </a:lnTo>
                <a:lnTo>
                  <a:pt x="7926" y="17202"/>
                </a:lnTo>
                <a:lnTo>
                  <a:pt x="7936" y="17232"/>
                </a:lnTo>
                <a:lnTo>
                  <a:pt x="8013" y="17283"/>
                </a:lnTo>
                <a:lnTo>
                  <a:pt x="8035" y="17283"/>
                </a:lnTo>
                <a:lnTo>
                  <a:pt x="8051" y="17262"/>
                </a:lnTo>
                <a:lnTo>
                  <a:pt x="8056" y="17195"/>
                </a:lnTo>
                <a:lnTo>
                  <a:pt x="8144" y="17115"/>
                </a:lnTo>
                <a:lnTo>
                  <a:pt x="8241" y="17085"/>
                </a:lnTo>
                <a:lnTo>
                  <a:pt x="8318" y="17011"/>
                </a:lnTo>
                <a:lnTo>
                  <a:pt x="8335" y="16974"/>
                </a:lnTo>
                <a:lnTo>
                  <a:pt x="8318" y="16951"/>
                </a:lnTo>
                <a:lnTo>
                  <a:pt x="8274" y="16908"/>
                </a:lnTo>
                <a:lnTo>
                  <a:pt x="8259" y="16864"/>
                </a:lnTo>
                <a:lnTo>
                  <a:pt x="8231" y="16857"/>
                </a:lnTo>
                <a:lnTo>
                  <a:pt x="8226" y="16790"/>
                </a:lnTo>
                <a:lnTo>
                  <a:pt x="8182" y="16724"/>
                </a:lnTo>
                <a:lnTo>
                  <a:pt x="8023" y="16636"/>
                </a:lnTo>
                <a:lnTo>
                  <a:pt x="7947" y="16576"/>
                </a:lnTo>
                <a:close/>
                <a:moveTo>
                  <a:pt x="1440" y="18323"/>
                </a:moveTo>
                <a:lnTo>
                  <a:pt x="1428" y="18330"/>
                </a:lnTo>
                <a:lnTo>
                  <a:pt x="1408" y="18351"/>
                </a:lnTo>
                <a:lnTo>
                  <a:pt x="1391" y="18351"/>
                </a:lnTo>
                <a:lnTo>
                  <a:pt x="1374" y="18344"/>
                </a:lnTo>
                <a:lnTo>
                  <a:pt x="1359" y="18344"/>
                </a:lnTo>
                <a:lnTo>
                  <a:pt x="1347" y="18344"/>
                </a:lnTo>
                <a:lnTo>
                  <a:pt x="1347" y="18337"/>
                </a:lnTo>
                <a:lnTo>
                  <a:pt x="1331" y="18337"/>
                </a:lnTo>
                <a:lnTo>
                  <a:pt x="1319" y="18344"/>
                </a:lnTo>
                <a:lnTo>
                  <a:pt x="1314" y="18380"/>
                </a:lnTo>
                <a:lnTo>
                  <a:pt x="1314" y="18397"/>
                </a:lnTo>
                <a:lnTo>
                  <a:pt x="1314" y="18410"/>
                </a:lnTo>
                <a:lnTo>
                  <a:pt x="1319" y="18424"/>
                </a:lnTo>
                <a:lnTo>
                  <a:pt x="1326" y="18433"/>
                </a:lnTo>
                <a:lnTo>
                  <a:pt x="1336" y="18447"/>
                </a:lnTo>
                <a:lnTo>
                  <a:pt x="1347" y="18454"/>
                </a:lnTo>
                <a:lnTo>
                  <a:pt x="1359" y="18454"/>
                </a:lnTo>
                <a:lnTo>
                  <a:pt x="1369" y="18447"/>
                </a:lnTo>
                <a:lnTo>
                  <a:pt x="1381" y="18433"/>
                </a:lnTo>
                <a:lnTo>
                  <a:pt x="1391" y="18424"/>
                </a:lnTo>
                <a:lnTo>
                  <a:pt x="1401" y="18424"/>
                </a:lnTo>
                <a:lnTo>
                  <a:pt x="1413" y="18424"/>
                </a:lnTo>
                <a:lnTo>
                  <a:pt x="1445" y="18447"/>
                </a:lnTo>
                <a:lnTo>
                  <a:pt x="1456" y="18454"/>
                </a:lnTo>
                <a:lnTo>
                  <a:pt x="1468" y="18470"/>
                </a:lnTo>
                <a:lnTo>
                  <a:pt x="1473" y="18477"/>
                </a:lnTo>
                <a:lnTo>
                  <a:pt x="1478" y="18491"/>
                </a:lnTo>
                <a:lnTo>
                  <a:pt x="1483" y="18507"/>
                </a:lnTo>
                <a:lnTo>
                  <a:pt x="1490" y="18507"/>
                </a:lnTo>
                <a:lnTo>
                  <a:pt x="1500" y="18514"/>
                </a:lnTo>
                <a:lnTo>
                  <a:pt x="1510" y="18521"/>
                </a:lnTo>
                <a:lnTo>
                  <a:pt x="1517" y="18528"/>
                </a:lnTo>
                <a:lnTo>
                  <a:pt x="1522" y="18535"/>
                </a:lnTo>
                <a:lnTo>
                  <a:pt x="1527" y="18565"/>
                </a:lnTo>
                <a:lnTo>
                  <a:pt x="1532" y="18571"/>
                </a:lnTo>
                <a:lnTo>
                  <a:pt x="1538" y="18565"/>
                </a:lnTo>
                <a:lnTo>
                  <a:pt x="1544" y="18558"/>
                </a:lnTo>
                <a:lnTo>
                  <a:pt x="1544" y="18535"/>
                </a:lnTo>
                <a:lnTo>
                  <a:pt x="1555" y="18514"/>
                </a:lnTo>
                <a:lnTo>
                  <a:pt x="1565" y="18498"/>
                </a:lnTo>
                <a:lnTo>
                  <a:pt x="1592" y="18491"/>
                </a:lnTo>
                <a:lnTo>
                  <a:pt x="1619" y="18498"/>
                </a:lnTo>
                <a:lnTo>
                  <a:pt x="1631" y="18484"/>
                </a:lnTo>
                <a:lnTo>
                  <a:pt x="1636" y="18454"/>
                </a:lnTo>
                <a:lnTo>
                  <a:pt x="1609" y="18440"/>
                </a:lnTo>
                <a:lnTo>
                  <a:pt x="1587" y="18440"/>
                </a:lnTo>
                <a:lnTo>
                  <a:pt x="1582" y="18440"/>
                </a:lnTo>
                <a:lnTo>
                  <a:pt x="1565" y="18440"/>
                </a:lnTo>
                <a:lnTo>
                  <a:pt x="1555" y="18433"/>
                </a:lnTo>
                <a:lnTo>
                  <a:pt x="1549" y="18424"/>
                </a:lnTo>
                <a:lnTo>
                  <a:pt x="1544" y="18417"/>
                </a:lnTo>
                <a:lnTo>
                  <a:pt x="1527" y="18410"/>
                </a:lnTo>
                <a:lnTo>
                  <a:pt x="1500" y="18397"/>
                </a:lnTo>
                <a:lnTo>
                  <a:pt x="1495" y="18380"/>
                </a:lnTo>
                <a:lnTo>
                  <a:pt x="1490" y="18367"/>
                </a:lnTo>
                <a:lnTo>
                  <a:pt x="1483" y="18351"/>
                </a:lnTo>
                <a:lnTo>
                  <a:pt x="1478" y="18344"/>
                </a:lnTo>
                <a:lnTo>
                  <a:pt x="1468" y="18330"/>
                </a:lnTo>
                <a:lnTo>
                  <a:pt x="1451" y="18323"/>
                </a:lnTo>
                <a:lnTo>
                  <a:pt x="1440" y="18323"/>
                </a:lnTo>
                <a:close/>
                <a:moveTo>
                  <a:pt x="1195" y="19271"/>
                </a:moveTo>
                <a:lnTo>
                  <a:pt x="1183" y="19287"/>
                </a:lnTo>
                <a:lnTo>
                  <a:pt x="1178" y="19308"/>
                </a:lnTo>
                <a:lnTo>
                  <a:pt x="1190" y="19317"/>
                </a:lnTo>
                <a:lnTo>
                  <a:pt x="1222" y="19354"/>
                </a:lnTo>
                <a:lnTo>
                  <a:pt x="1249" y="19354"/>
                </a:lnTo>
                <a:lnTo>
                  <a:pt x="1265" y="19361"/>
                </a:lnTo>
                <a:lnTo>
                  <a:pt x="1260" y="19345"/>
                </a:lnTo>
                <a:lnTo>
                  <a:pt x="1249" y="19331"/>
                </a:lnTo>
                <a:lnTo>
                  <a:pt x="1232" y="19331"/>
                </a:lnTo>
                <a:lnTo>
                  <a:pt x="1210" y="19308"/>
                </a:lnTo>
                <a:lnTo>
                  <a:pt x="1200" y="19301"/>
                </a:lnTo>
                <a:lnTo>
                  <a:pt x="1195" y="19271"/>
                </a:lnTo>
                <a:close/>
                <a:moveTo>
                  <a:pt x="3863" y="19294"/>
                </a:moveTo>
                <a:lnTo>
                  <a:pt x="3856" y="19308"/>
                </a:lnTo>
                <a:lnTo>
                  <a:pt x="3856" y="19301"/>
                </a:lnTo>
                <a:lnTo>
                  <a:pt x="3851" y="19324"/>
                </a:lnTo>
                <a:lnTo>
                  <a:pt x="3851" y="19331"/>
                </a:lnTo>
                <a:lnTo>
                  <a:pt x="3851" y="19338"/>
                </a:lnTo>
                <a:lnTo>
                  <a:pt x="3845" y="19345"/>
                </a:lnTo>
                <a:lnTo>
                  <a:pt x="3845" y="19368"/>
                </a:lnTo>
                <a:lnTo>
                  <a:pt x="3851" y="19368"/>
                </a:lnTo>
                <a:lnTo>
                  <a:pt x="3851" y="19375"/>
                </a:lnTo>
                <a:lnTo>
                  <a:pt x="3851" y="19382"/>
                </a:lnTo>
                <a:lnTo>
                  <a:pt x="3856" y="19382"/>
                </a:lnTo>
                <a:lnTo>
                  <a:pt x="3863" y="19382"/>
                </a:lnTo>
                <a:lnTo>
                  <a:pt x="3868" y="19375"/>
                </a:lnTo>
                <a:lnTo>
                  <a:pt x="3868" y="19361"/>
                </a:lnTo>
                <a:lnTo>
                  <a:pt x="3873" y="19338"/>
                </a:lnTo>
                <a:lnTo>
                  <a:pt x="3868" y="19324"/>
                </a:lnTo>
                <a:lnTo>
                  <a:pt x="3873" y="19317"/>
                </a:lnTo>
                <a:lnTo>
                  <a:pt x="3873" y="19308"/>
                </a:lnTo>
                <a:lnTo>
                  <a:pt x="3863" y="19294"/>
                </a:lnTo>
                <a:close/>
                <a:moveTo>
                  <a:pt x="3987" y="19301"/>
                </a:moveTo>
                <a:lnTo>
                  <a:pt x="3982" y="19308"/>
                </a:lnTo>
                <a:lnTo>
                  <a:pt x="3977" y="19317"/>
                </a:lnTo>
                <a:lnTo>
                  <a:pt x="3972" y="19324"/>
                </a:lnTo>
                <a:lnTo>
                  <a:pt x="3972" y="19331"/>
                </a:lnTo>
                <a:lnTo>
                  <a:pt x="3972" y="19338"/>
                </a:lnTo>
                <a:lnTo>
                  <a:pt x="3977" y="19345"/>
                </a:lnTo>
                <a:lnTo>
                  <a:pt x="3982" y="19361"/>
                </a:lnTo>
                <a:lnTo>
                  <a:pt x="3999" y="19345"/>
                </a:lnTo>
                <a:lnTo>
                  <a:pt x="4019" y="19331"/>
                </a:lnTo>
                <a:lnTo>
                  <a:pt x="4026" y="19324"/>
                </a:lnTo>
                <a:lnTo>
                  <a:pt x="4031" y="19317"/>
                </a:lnTo>
                <a:lnTo>
                  <a:pt x="4026" y="19317"/>
                </a:lnTo>
                <a:lnTo>
                  <a:pt x="4004" y="19317"/>
                </a:lnTo>
                <a:lnTo>
                  <a:pt x="4004" y="19308"/>
                </a:lnTo>
                <a:lnTo>
                  <a:pt x="3987" y="19301"/>
                </a:lnTo>
                <a:close/>
                <a:moveTo>
                  <a:pt x="1872" y="19324"/>
                </a:moveTo>
                <a:lnTo>
                  <a:pt x="1860" y="19338"/>
                </a:lnTo>
                <a:lnTo>
                  <a:pt x="1844" y="19345"/>
                </a:lnTo>
                <a:lnTo>
                  <a:pt x="1838" y="19354"/>
                </a:lnTo>
                <a:lnTo>
                  <a:pt x="1832" y="19375"/>
                </a:lnTo>
                <a:lnTo>
                  <a:pt x="1790" y="19368"/>
                </a:lnTo>
                <a:lnTo>
                  <a:pt x="1778" y="19368"/>
                </a:lnTo>
                <a:lnTo>
                  <a:pt x="1768" y="19375"/>
                </a:lnTo>
                <a:lnTo>
                  <a:pt x="1783" y="19405"/>
                </a:lnTo>
                <a:lnTo>
                  <a:pt x="1800" y="19428"/>
                </a:lnTo>
                <a:lnTo>
                  <a:pt x="1817" y="19434"/>
                </a:lnTo>
                <a:lnTo>
                  <a:pt x="1855" y="19471"/>
                </a:lnTo>
                <a:lnTo>
                  <a:pt x="1887" y="19478"/>
                </a:lnTo>
                <a:lnTo>
                  <a:pt x="1899" y="19485"/>
                </a:lnTo>
                <a:lnTo>
                  <a:pt x="1904" y="19501"/>
                </a:lnTo>
                <a:lnTo>
                  <a:pt x="1909" y="19501"/>
                </a:lnTo>
                <a:lnTo>
                  <a:pt x="1914" y="19501"/>
                </a:lnTo>
                <a:lnTo>
                  <a:pt x="1914" y="19485"/>
                </a:lnTo>
                <a:lnTo>
                  <a:pt x="1919" y="19478"/>
                </a:lnTo>
                <a:lnTo>
                  <a:pt x="1936" y="19464"/>
                </a:lnTo>
                <a:lnTo>
                  <a:pt x="1953" y="19464"/>
                </a:lnTo>
                <a:lnTo>
                  <a:pt x="1969" y="19455"/>
                </a:lnTo>
                <a:lnTo>
                  <a:pt x="1969" y="19441"/>
                </a:lnTo>
                <a:lnTo>
                  <a:pt x="1969" y="19428"/>
                </a:lnTo>
                <a:lnTo>
                  <a:pt x="1959" y="19411"/>
                </a:lnTo>
                <a:lnTo>
                  <a:pt x="1959" y="19405"/>
                </a:lnTo>
                <a:lnTo>
                  <a:pt x="1959" y="19382"/>
                </a:lnTo>
                <a:lnTo>
                  <a:pt x="1959" y="19368"/>
                </a:lnTo>
                <a:lnTo>
                  <a:pt x="1959" y="19354"/>
                </a:lnTo>
                <a:lnTo>
                  <a:pt x="1953" y="19345"/>
                </a:lnTo>
                <a:lnTo>
                  <a:pt x="1947" y="19338"/>
                </a:lnTo>
                <a:lnTo>
                  <a:pt x="1941" y="19338"/>
                </a:lnTo>
                <a:lnTo>
                  <a:pt x="1926" y="19345"/>
                </a:lnTo>
                <a:lnTo>
                  <a:pt x="1919" y="19345"/>
                </a:lnTo>
                <a:lnTo>
                  <a:pt x="1909" y="19331"/>
                </a:lnTo>
                <a:lnTo>
                  <a:pt x="1892" y="19324"/>
                </a:lnTo>
                <a:lnTo>
                  <a:pt x="1882" y="19331"/>
                </a:lnTo>
                <a:lnTo>
                  <a:pt x="1877" y="19324"/>
                </a:lnTo>
                <a:lnTo>
                  <a:pt x="1872" y="19324"/>
                </a:lnTo>
                <a:close/>
                <a:moveTo>
                  <a:pt x="4140" y="19324"/>
                </a:moveTo>
                <a:lnTo>
                  <a:pt x="4123" y="19345"/>
                </a:lnTo>
                <a:lnTo>
                  <a:pt x="4128" y="19354"/>
                </a:lnTo>
                <a:lnTo>
                  <a:pt x="4140" y="19345"/>
                </a:lnTo>
                <a:lnTo>
                  <a:pt x="4140" y="19331"/>
                </a:lnTo>
                <a:lnTo>
                  <a:pt x="4140" y="19324"/>
                </a:lnTo>
                <a:close/>
                <a:moveTo>
                  <a:pt x="3922" y="19345"/>
                </a:moveTo>
                <a:lnTo>
                  <a:pt x="3922" y="19361"/>
                </a:lnTo>
                <a:lnTo>
                  <a:pt x="3905" y="19398"/>
                </a:lnTo>
                <a:lnTo>
                  <a:pt x="3890" y="19418"/>
                </a:lnTo>
                <a:lnTo>
                  <a:pt x="3873" y="19434"/>
                </a:lnTo>
                <a:lnTo>
                  <a:pt x="3863" y="19455"/>
                </a:lnTo>
                <a:lnTo>
                  <a:pt x="3856" y="19455"/>
                </a:lnTo>
                <a:lnTo>
                  <a:pt x="3851" y="19471"/>
                </a:lnTo>
                <a:lnTo>
                  <a:pt x="3845" y="19492"/>
                </a:lnTo>
                <a:lnTo>
                  <a:pt x="3851" y="19501"/>
                </a:lnTo>
                <a:lnTo>
                  <a:pt x="3863" y="19492"/>
                </a:lnTo>
                <a:lnTo>
                  <a:pt x="3868" y="19485"/>
                </a:lnTo>
                <a:lnTo>
                  <a:pt x="3868" y="19478"/>
                </a:lnTo>
                <a:lnTo>
                  <a:pt x="3873" y="19478"/>
                </a:lnTo>
                <a:lnTo>
                  <a:pt x="3878" y="19478"/>
                </a:lnTo>
                <a:lnTo>
                  <a:pt x="3883" y="19471"/>
                </a:lnTo>
                <a:lnTo>
                  <a:pt x="3883" y="19455"/>
                </a:lnTo>
                <a:lnTo>
                  <a:pt x="3890" y="19448"/>
                </a:lnTo>
                <a:lnTo>
                  <a:pt x="3895" y="19448"/>
                </a:lnTo>
                <a:lnTo>
                  <a:pt x="3900" y="19441"/>
                </a:lnTo>
                <a:lnTo>
                  <a:pt x="3900" y="19434"/>
                </a:lnTo>
                <a:lnTo>
                  <a:pt x="3905" y="19428"/>
                </a:lnTo>
                <a:lnTo>
                  <a:pt x="3938" y="19375"/>
                </a:lnTo>
                <a:lnTo>
                  <a:pt x="3944" y="19368"/>
                </a:lnTo>
                <a:lnTo>
                  <a:pt x="3938" y="19354"/>
                </a:lnTo>
                <a:lnTo>
                  <a:pt x="3927" y="19345"/>
                </a:lnTo>
                <a:lnTo>
                  <a:pt x="3922" y="19345"/>
                </a:lnTo>
                <a:close/>
                <a:moveTo>
                  <a:pt x="3828" y="19405"/>
                </a:moveTo>
                <a:lnTo>
                  <a:pt x="3813" y="19411"/>
                </a:lnTo>
                <a:lnTo>
                  <a:pt x="3808" y="19428"/>
                </a:lnTo>
                <a:lnTo>
                  <a:pt x="3828" y="19434"/>
                </a:lnTo>
                <a:lnTo>
                  <a:pt x="3835" y="19428"/>
                </a:lnTo>
                <a:lnTo>
                  <a:pt x="3845" y="19418"/>
                </a:lnTo>
                <a:lnTo>
                  <a:pt x="3828" y="19405"/>
                </a:lnTo>
                <a:close/>
                <a:moveTo>
                  <a:pt x="2482" y="19787"/>
                </a:moveTo>
                <a:lnTo>
                  <a:pt x="2460" y="19803"/>
                </a:lnTo>
                <a:lnTo>
                  <a:pt x="2449" y="19816"/>
                </a:lnTo>
                <a:lnTo>
                  <a:pt x="2444" y="19816"/>
                </a:lnTo>
                <a:lnTo>
                  <a:pt x="2449" y="19846"/>
                </a:lnTo>
                <a:lnTo>
                  <a:pt x="2460" y="19846"/>
                </a:lnTo>
                <a:lnTo>
                  <a:pt x="2465" y="19840"/>
                </a:lnTo>
                <a:lnTo>
                  <a:pt x="2487" y="19787"/>
                </a:lnTo>
                <a:lnTo>
                  <a:pt x="2482" y="19787"/>
                </a:lnTo>
                <a:close/>
                <a:moveTo>
                  <a:pt x="3365" y="19833"/>
                </a:moveTo>
                <a:lnTo>
                  <a:pt x="3349" y="19846"/>
                </a:lnTo>
                <a:lnTo>
                  <a:pt x="3344" y="19853"/>
                </a:lnTo>
                <a:lnTo>
                  <a:pt x="3349" y="19860"/>
                </a:lnTo>
                <a:lnTo>
                  <a:pt x="3360" y="19869"/>
                </a:lnTo>
                <a:lnTo>
                  <a:pt x="3372" y="19853"/>
                </a:lnTo>
                <a:lnTo>
                  <a:pt x="3377" y="19846"/>
                </a:lnTo>
                <a:lnTo>
                  <a:pt x="3377" y="19840"/>
                </a:lnTo>
                <a:lnTo>
                  <a:pt x="3377" y="19833"/>
                </a:lnTo>
                <a:lnTo>
                  <a:pt x="3372" y="19833"/>
                </a:lnTo>
                <a:lnTo>
                  <a:pt x="3365" y="19833"/>
                </a:lnTo>
                <a:close/>
                <a:moveTo>
                  <a:pt x="3349" y="19876"/>
                </a:moveTo>
                <a:lnTo>
                  <a:pt x="3332" y="19883"/>
                </a:lnTo>
                <a:lnTo>
                  <a:pt x="3332" y="19890"/>
                </a:lnTo>
                <a:lnTo>
                  <a:pt x="3338" y="19906"/>
                </a:lnTo>
                <a:lnTo>
                  <a:pt x="3338" y="19920"/>
                </a:lnTo>
                <a:lnTo>
                  <a:pt x="3332" y="19920"/>
                </a:lnTo>
                <a:lnTo>
                  <a:pt x="3322" y="19913"/>
                </a:lnTo>
                <a:lnTo>
                  <a:pt x="3310" y="19913"/>
                </a:lnTo>
                <a:lnTo>
                  <a:pt x="3295" y="19927"/>
                </a:lnTo>
                <a:lnTo>
                  <a:pt x="3268" y="19971"/>
                </a:lnTo>
                <a:lnTo>
                  <a:pt x="3273" y="19980"/>
                </a:lnTo>
                <a:lnTo>
                  <a:pt x="3305" y="19994"/>
                </a:lnTo>
                <a:lnTo>
                  <a:pt x="3310" y="19994"/>
                </a:lnTo>
                <a:lnTo>
                  <a:pt x="3322" y="19987"/>
                </a:lnTo>
                <a:lnTo>
                  <a:pt x="3327" y="19987"/>
                </a:lnTo>
                <a:lnTo>
                  <a:pt x="3327" y="19980"/>
                </a:lnTo>
                <a:lnTo>
                  <a:pt x="3338" y="19971"/>
                </a:lnTo>
                <a:lnTo>
                  <a:pt x="3344" y="19964"/>
                </a:lnTo>
                <a:lnTo>
                  <a:pt x="3349" y="19950"/>
                </a:lnTo>
                <a:lnTo>
                  <a:pt x="3355" y="19950"/>
                </a:lnTo>
                <a:lnTo>
                  <a:pt x="3355" y="19964"/>
                </a:lnTo>
                <a:lnTo>
                  <a:pt x="3355" y="19971"/>
                </a:lnTo>
                <a:lnTo>
                  <a:pt x="3365" y="19964"/>
                </a:lnTo>
                <a:lnTo>
                  <a:pt x="3372" y="19964"/>
                </a:lnTo>
                <a:lnTo>
                  <a:pt x="3377" y="19964"/>
                </a:lnTo>
                <a:lnTo>
                  <a:pt x="3377" y="19957"/>
                </a:lnTo>
                <a:lnTo>
                  <a:pt x="3372" y="19950"/>
                </a:lnTo>
                <a:lnTo>
                  <a:pt x="3372" y="19943"/>
                </a:lnTo>
                <a:lnTo>
                  <a:pt x="3377" y="19927"/>
                </a:lnTo>
                <a:lnTo>
                  <a:pt x="3382" y="19934"/>
                </a:lnTo>
                <a:lnTo>
                  <a:pt x="3387" y="19943"/>
                </a:lnTo>
                <a:lnTo>
                  <a:pt x="3392" y="19950"/>
                </a:lnTo>
                <a:lnTo>
                  <a:pt x="3399" y="19943"/>
                </a:lnTo>
                <a:lnTo>
                  <a:pt x="3409" y="19927"/>
                </a:lnTo>
                <a:lnTo>
                  <a:pt x="3409" y="19913"/>
                </a:lnTo>
                <a:lnTo>
                  <a:pt x="3404" y="19913"/>
                </a:lnTo>
                <a:lnTo>
                  <a:pt x="3399" y="19913"/>
                </a:lnTo>
                <a:lnTo>
                  <a:pt x="3392" y="19897"/>
                </a:lnTo>
                <a:lnTo>
                  <a:pt x="3387" y="19897"/>
                </a:lnTo>
                <a:lnTo>
                  <a:pt x="3377" y="19883"/>
                </a:lnTo>
                <a:lnTo>
                  <a:pt x="3372" y="19883"/>
                </a:lnTo>
                <a:lnTo>
                  <a:pt x="3365" y="19897"/>
                </a:lnTo>
                <a:lnTo>
                  <a:pt x="3365" y="19890"/>
                </a:lnTo>
                <a:lnTo>
                  <a:pt x="3360" y="19883"/>
                </a:lnTo>
                <a:lnTo>
                  <a:pt x="3355" y="19876"/>
                </a:lnTo>
                <a:lnTo>
                  <a:pt x="3349" y="19876"/>
                </a:lnTo>
                <a:close/>
                <a:moveTo>
                  <a:pt x="5308" y="19890"/>
                </a:moveTo>
                <a:lnTo>
                  <a:pt x="5313" y="19890"/>
                </a:lnTo>
                <a:lnTo>
                  <a:pt x="5313" y="19897"/>
                </a:lnTo>
                <a:lnTo>
                  <a:pt x="5308" y="19906"/>
                </a:lnTo>
                <a:lnTo>
                  <a:pt x="5296" y="19957"/>
                </a:lnTo>
                <a:lnTo>
                  <a:pt x="5281" y="19957"/>
                </a:lnTo>
                <a:lnTo>
                  <a:pt x="5291" y="19920"/>
                </a:lnTo>
                <a:lnTo>
                  <a:pt x="5301" y="19897"/>
                </a:lnTo>
                <a:lnTo>
                  <a:pt x="5308" y="19890"/>
                </a:lnTo>
                <a:close/>
                <a:moveTo>
                  <a:pt x="5245" y="19945"/>
                </a:moveTo>
                <a:lnTo>
                  <a:pt x="5252" y="19952"/>
                </a:lnTo>
                <a:lnTo>
                  <a:pt x="5247" y="19950"/>
                </a:lnTo>
                <a:lnTo>
                  <a:pt x="5245" y="19945"/>
                </a:lnTo>
                <a:close/>
                <a:moveTo>
                  <a:pt x="3322" y="19994"/>
                </a:moveTo>
                <a:lnTo>
                  <a:pt x="3317" y="20001"/>
                </a:lnTo>
                <a:lnTo>
                  <a:pt x="3322" y="20017"/>
                </a:lnTo>
                <a:lnTo>
                  <a:pt x="3322" y="20024"/>
                </a:lnTo>
                <a:lnTo>
                  <a:pt x="3317" y="20031"/>
                </a:lnTo>
                <a:lnTo>
                  <a:pt x="3317" y="20044"/>
                </a:lnTo>
                <a:lnTo>
                  <a:pt x="3355" y="20007"/>
                </a:lnTo>
                <a:lnTo>
                  <a:pt x="3344" y="20001"/>
                </a:lnTo>
                <a:lnTo>
                  <a:pt x="3322" y="19994"/>
                </a:lnTo>
                <a:close/>
                <a:moveTo>
                  <a:pt x="3235" y="20031"/>
                </a:moveTo>
                <a:lnTo>
                  <a:pt x="3228" y="20044"/>
                </a:lnTo>
                <a:lnTo>
                  <a:pt x="3228" y="20054"/>
                </a:lnTo>
                <a:lnTo>
                  <a:pt x="3235" y="20060"/>
                </a:lnTo>
                <a:lnTo>
                  <a:pt x="3240" y="20074"/>
                </a:lnTo>
                <a:lnTo>
                  <a:pt x="3251" y="20090"/>
                </a:lnTo>
                <a:lnTo>
                  <a:pt x="3251" y="20097"/>
                </a:lnTo>
                <a:lnTo>
                  <a:pt x="3240" y="20097"/>
                </a:lnTo>
                <a:lnTo>
                  <a:pt x="3235" y="20097"/>
                </a:lnTo>
                <a:lnTo>
                  <a:pt x="3235" y="20104"/>
                </a:lnTo>
                <a:lnTo>
                  <a:pt x="3235" y="20148"/>
                </a:lnTo>
                <a:lnTo>
                  <a:pt x="3240" y="20171"/>
                </a:lnTo>
                <a:lnTo>
                  <a:pt x="3245" y="20185"/>
                </a:lnTo>
                <a:lnTo>
                  <a:pt x="3240" y="20178"/>
                </a:lnTo>
                <a:lnTo>
                  <a:pt x="3235" y="20171"/>
                </a:lnTo>
                <a:lnTo>
                  <a:pt x="3228" y="20148"/>
                </a:lnTo>
                <a:lnTo>
                  <a:pt x="3223" y="20127"/>
                </a:lnTo>
                <a:lnTo>
                  <a:pt x="3218" y="20118"/>
                </a:lnTo>
                <a:lnTo>
                  <a:pt x="3218" y="20111"/>
                </a:lnTo>
                <a:lnTo>
                  <a:pt x="3213" y="20097"/>
                </a:lnTo>
                <a:lnTo>
                  <a:pt x="3201" y="20090"/>
                </a:lnTo>
                <a:lnTo>
                  <a:pt x="3196" y="20090"/>
                </a:lnTo>
                <a:lnTo>
                  <a:pt x="3186" y="20097"/>
                </a:lnTo>
                <a:lnTo>
                  <a:pt x="3174" y="20111"/>
                </a:lnTo>
                <a:lnTo>
                  <a:pt x="3159" y="20118"/>
                </a:lnTo>
                <a:lnTo>
                  <a:pt x="3141" y="20148"/>
                </a:lnTo>
                <a:lnTo>
                  <a:pt x="3136" y="20171"/>
                </a:lnTo>
                <a:lnTo>
                  <a:pt x="3136" y="20178"/>
                </a:lnTo>
                <a:lnTo>
                  <a:pt x="3153" y="20215"/>
                </a:lnTo>
                <a:lnTo>
                  <a:pt x="3159" y="20258"/>
                </a:lnTo>
                <a:lnTo>
                  <a:pt x="3174" y="20288"/>
                </a:lnTo>
                <a:lnTo>
                  <a:pt x="3186" y="20288"/>
                </a:lnTo>
                <a:lnTo>
                  <a:pt x="3191" y="20274"/>
                </a:lnTo>
                <a:lnTo>
                  <a:pt x="3191" y="20265"/>
                </a:lnTo>
                <a:lnTo>
                  <a:pt x="3191" y="20258"/>
                </a:lnTo>
                <a:lnTo>
                  <a:pt x="3191" y="20251"/>
                </a:lnTo>
                <a:lnTo>
                  <a:pt x="3186" y="20245"/>
                </a:lnTo>
                <a:lnTo>
                  <a:pt x="3181" y="20245"/>
                </a:lnTo>
                <a:lnTo>
                  <a:pt x="3169" y="20245"/>
                </a:lnTo>
                <a:lnTo>
                  <a:pt x="3174" y="20238"/>
                </a:lnTo>
                <a:lnTo>
                  <a:pt x="3186" y="20238"/>
                </a:lnTo>
                <a:lnTo>
                  <a:pt x="3196" y="20238"/>
                </a:lnTo>
                <a:lnTo>
                  <a:pt x="3201" y="20238"/>
                </a:lnTo>
                <a:lnTo>
                  <a:pt x="3208" y="20238"/>
                </a:lnTo>
                <a:lnTo>
                  <a:pt x="3201" y="20251"/>
                </a:lnTo>
                <a:lnTo>
                  <a:pt x="3201" y="20258"/>
                </a:lnTo>
                <a:lnTo>
                  <a:pt x="3213" y="20251"/>
                </a:lnTo>
                <a:lnTo>
                  <a:pt x="3223" y="20265"/>
                </a:lnTo>
                <a:lnTo>
                  <a:pt x="3228" y="20265"/>
                </a:lnTo>
                <a:lnTo>
                  <a:pt x="3201" y="20311"/>
                </a:lnTo>
                <a:lnTo>
                  <a:pt x="3201" y="20318"/>
                </a:lnTo>
                <a:lnTo>
                  <a:pt x="3201" y="20325"/>
                </a:lnTo>
                <a:lnTo>
                  <a:pt x="3208" y="20325"/>
                </a:lnTo>
                <a:lnTo>
                  <a:pt x="3228" y="20302"/>
                </a:lnTo>
                <a:lnTo>
                  <a:pt x="3240" y="20274"/>
                </a:lnTo>
                <a:lnTo>
                  <a:pt x="3240" y="20265"/>
                </a:lnTo>
                <a:lnTo>
                  <a:pt x="3240" y="20258"/>
                </a:lnTo>
                <a:lnTo>
                  <a:pt x="3240" y="20251"/>
                </a:lnTo>
                <a:lnTo>
                  <a:pt x="3228" y="20245"/>
                </a:lnTo>
                <a:lnTo>
                  <a:pt x="3245" y="20238"/>
                </a:lnTo>
                <a:lnTo>
                  <a:pt x="3251" y="20228"/>
                </a:lnTo>
                <a:lnTo>
                  <a:pt x="3251" y="20222"/>
                </a:lnTo>
                <a:lnTo>
                  <a:pt x="3256" y="20215"/>
                </a:lnTo>
                <a:lnTo>
                  <a:pt x="3273" y="20201"/>
                </a:lnTo>
                <a:lnTo>
                  <a:pt x="3295" y="20201"/>
                </a:lnTo>
                <a:lnTo>
                  <a:pt x="3300" y="20185"/>
                </a:lnTo>
                <a:lnTo>
                  <a:pt x="3310" y="20178"/>
                </a:lnTo>
                <a:lnTo>
                  <a:pt x="3322" y="20178"/>
                </a:lnTo>
                <a:lnTo>
                  <a:pt x="3327" y="20178"/>
                </a:lnTo>
                <a:lnTo>
                  <a:pt x="3332" y="20171"/>
                </a:lnTo>
                <a:lnTo>
                  <a:pt x="3332" y="20164"/>
                </a:lnTo>
                <a:lnTo>
                  <a:pt x="3327" y="20155"/>
                </a:lnTo>
                <a:lnTo>
                  <a:pt x="3322" y="20141"/>
                </a:lnTo>
                <a:lnTo>
                  <a:pt x="3305" y="20141"/>
                </a:lnTo>
                <a:lnTo>
                  <a:pt x="3300" y="20141"/>
                </a:lnTo>
                <a:lnTo>
                  <a:pt x="3305" y="20134"/>
                </a:lnTo>
                <a:lnTo>
                  <a:pt x="3310" y="20134"/>
                </a:lnTo>
                <a:lnTo>
                  <a:pt x="3322" y="20134"/>
                </a:lnTo>
                <a:lnTo>
                  <a:pt x="3344" y="20141"/>
                </a:lnTo>
                <a:lnTo>
                  <a:pt x="3365" y="20148"/>
                </a:lnTo>
                <a:lnTo>
                  <a:pt x="3372" y="20148"/>
                </a:lnTo>
                <a:lnTo>
                  <a:pt x="3377" y="20141"/>
                </a:lnTo>
                <a:lnTo>
                  <a:pt x="3387" y="20118"/>
                </a:lnTo>
                <a:lnTo>
                  <a:pt x="3387" y="20111"/>
                </a:lnTo>
                <a:lnTo>
                  <a:pt x="3387" y="20104"/>
                </a:lnTo>
                <a:lnTo>
                  <a:pt x="3372" y="20097"/>
                </a:lnTo>
                <a:lnTo>
                  <a:pt x="3365" y="20081"/>
                </a:lnTo>
                <a:lnTo>
                  <a:pt x="3365" y="20074"/>
                </a:lnTo>
                <a:lnTo>
                  <a:pt x="3372" y="20060"/>
                </a:lnTo>
                <a:lnTo>
                  <a:pt x="3372" y="20054"/>
                </a:lnTo>
                <a:lnTo>
                  <a:pt x="3372" y="20044"/>
                </a:lnTo>
                <a:lnTo>
                  <a:pt x="3360" y="20037"/>
                </a:lnTo>
                <a:lnTo>
                  <a:pt x="3349" y="20037"/>
                </a:lnTo>
                <a:lnTo>
                  <a:pt x="3338" y="20044"/>
                </a:lnTo>
                <a:lnTo>
                  <a:pt x="3322" y="20060"/>
                </a:lnTo>
                <a:lnTo>
                  <a:pt x="3317" y="20060"/>
                </a:lnTo>
                <a:lnTo>
                  <a:pt x="3317" y="20054"/>
                </a:lnTo>
                <a:lnTo>
                  <a:pt x="3310" y="20054"/>
                </a:lnTo>
                <a:lnTo>
                  <a:pt x="3300" y="20044"/>
                </a:lnTo>
                <a:lnTo>
                  <a:pt x="3295" y="20044"/>
                </a:lnTo>
                <a:lnTo>
                  <a:pt x="3290" y="20054"/>
                </a:lnTo>
                <a:lnTo>
                  <a:pt x="3283" y="20060"/>
                </a:lnTo>
                <a:lnTo>
                  <a:pt x="3278" y="20067"/>
                </a:lnTo>
                <a:lnTo>
                  <a:pt x="3273" y="20067"/>
                </a:lnTo>
                <a:lnTo>
                  <a:pt x="3268" y="20060"/>
                </a:lnTo>
                <a:lnTo>
                  <a:pt x="3256" y="20031"/>
                </a:lnTo>
                <a:lnTo>
                  <a:pt x="3251" y="20031"/>
                </a:lnTo>
                <a:lnTo>
                  <a:pt x="3245" y="20031"/>
                </a:lnTo>
                <a:lnTo>
                  <a:pt x="3240" y="20031"/>
                </a:lnTo>
                <a:lnTo>
                  <a:pt x="3235" y="20031"/>
                </a:lnTo>
                <a:close/>
                <a:moveTo>
                  <a:pt x="3273" y="20208"/>
                </a:moveTo>
                <a:lnTo>
                  <a:pt x="3268" y="20222"/>
                </a:lnTo>
                <a:lnTo>
                  <a:pt x="3268" y="20245"/>
                </a:lnTo>
                <a:lnTo>
                  <a:pt x="3278" y="20258"/>
                </a:lnTo>
                <a:lnTo>
                  <a:pt x="3283" y="20251"/>
                </a:lnTo>
                <a:lnTo>
                  <a:pt x="3295" y="20238"/>
                </a:lnTo>
                <a:lnTo>
                  <a:pt x="3305" y="20228"/>
                </a:lnTo>
                <a:lnTo>
                  <a:pt x="3317" y="20222"/>
                </a:lnTo>
                <a:lnTo>
                  <a:pt x="3310" y="20215"/>
                </a:lnTo>
                <a:lnTo>
                  <a:pt x="3273" y="20208"/>
                </a:lnTo>
                <a:close/>
                <a:moveTo>
                  <a:pt x="5623" y="20523"/>
                </a:moveTo>
                <a:lnTo>
                  <a:pt x="5618" y="20539"/>
                </a:lnTo>
                <a:lnTo>
                  <a:pt x="5613" y="20532"/>
                </a:lnTo>
                <a:lnTo>
                  <a:pt x="5623" y="20523"/>
                </a:lnTo>
                <a:close/>
                <a:moveTo>
                  <a:pt x="5482" y="20613"/>
                </a:moveTo>
                <a:lnTo>
                  <a:pt x="5494" y="20624"/>
                </a:lnTo>
                <a:lnTo>
                  <a:pt x="5492" y="20627"/>
                </a:lnTo>
                <a:lnTo>
                  <a:pt x="5492" y="20633"/>
                </a:lnTo>
                <a:lnTo>
                  <a:pt x="5477" y="20643"/>
                </a:lnTo>
                <a:lnTo>
                  <a:pt x="5472" y="20643"/>
                </a:lnTo>
                <a:lnTo>
                  <a:pt x="5477" y="20633"/>
                </a:lnTo>
                <a:lnTo>
                  <a:pt x="5482" y="20627"/>
                </a:lnTo>
                <a:lnTo>
                  <a:pt x="5482" y="20613"/>
                </a:lnTo>
                <a:close/>
                <a:moveTo>
                  <a:pt x="5395" y="20633"/>
                </a:moveTo>
                <a:lnTo>
                  <a:pt x="5368" y="20643"/>
                </a:lnTo>
                <a:lnTo>
                  <a:pt x="5356" y="20643"/>
                </a:lnTo>
                <a:lnTo>
                  <a:pt x="5351" y="20643"/>
                </a:lnTo>
                <a:lnTo>
                  <a:pt x="5340" y="20650"/>
                </a:lnTo>
                <a:lnTo>
                  <a:pt x="5351" y="20670"/>
                </a:lnTo>
                <a:lnTo>
                  <a:pt x="5351" y="20707"/>
                </a:lnTo>
                <a:lnTo>
                  <a:pt x="5363" y="20693"/>
                </a:lnTo>
                <a:lnTo>
                  <a:pt x="5368" y="20679"/>
                </a:lnTo>
                <a:lnTo>
                  <a:pt x="5373" y="20670"/>
                </a:lnTo>
                <a:lnTo>
                  <a:pt x="5378" y="20663"/>
                </a:lnTo>
                <a:lnTo>
                  <a:pt x="5395" y="20650"/>
                </a:lnTo>
                <a:lnTo>
                  <a:pt x="5395" y="20633"/>
                </a:lnTo>
                <a:close/>
                <a:moveTo>
                  <a:pt x="2477" y="20663"/>
                </a:moveTo>
                <a:lnTo>
                  <a:pt x="2472" y="20670"/>
                </a:lnTo>
                <a:lnTo>
                  <a:pt x="2465" y="20686"/>
                </a:lnTo>
                <a:lnTo>
                  <a:pt x="2465" y="20693"/>
                </a:lnTo>
                <a:lnTo>
                  <a:pt x="2465" y="20730"/>
                </a:lnTo>
                <a:lnTo>
                  <a:pt x="2472" y="20737"/>
                </a:lnTo>
                <a:lnTo>
                  <a:pt x="2477" y="20730"/>
                </a:lnTo>
                <a:lnTo>
                  <a:pt x="2482" y="20730"/>
                </a:lnTo>
                <a:lnTo>
                  <a:pt x="2492" y="20737"/>
                </a:lnTo>
                <a:lnTo>
                  <a:pt x="2504" y="20730"/>
                </a:lnTo>
                <a:lnTo>
                  <a:pt x="2499" y="20723"/>
                </a:lnTo>
                <a:lnTo>
                  <a:pt x="2492" y="20700"/>
                </a:lnTo>
                <a:lnTo>
                  <a:pt x="2499" y="20686"/>
                </a:lnTo>
                <a:lnTo>
                  <a:pt x="2499" y="20679"/>
                </a:lnTo>
                <a:lnTo>
                  <a:pt x="2487" y="20693"/>
                </a:lnTo>
                <a:lnTo>
                  <a:pt x="2482" y="20679"/>
                </a:lnTo>
                <a:lnTo>
                  <a:pt x="2482" y="20670"/>
                </a:lnTo>
                <a:lnTo>
                  <a:pt x="2482" y="20663"/>
                </a:lnTo>
                <a:lnTo>
                  <a:pt x="2477" y="20663"/>
                </a:lnTo>
                <a:close/>
                <a:moveTo>
                  <a:pt x="5390" y="20679"/>
                </a:moveTo>
                <a:lnTo>
                  <a:pt x="5373" y="20686"/>
                </a:lnTo>
                <a:lnTo>
                  <a:pt x="5373" y="20693"/>
                </a:lnTo>
                <a:lnTo>
                  <a:pt x="5378" y="20707"/>
                </a:lnTo>
                <a:lnTo>
                  <a:pt x="5390" y="20716"/>
                </a:lnTo>
                <a:lnTo>
                  <a:pt x="5395" y="20716"/>
                </a:lnTo>
                <a:lnTo>
                  <a:pt x="5400" y="20737"/>
                </a:lnTo>
                <a:lnTo>
                  <a:pt x="5410" y="20767"/>
                </a:lnTo>
                <a:lnTo>
                  <a:pt x="5417" y="20774"/>
                </a:lnTo>
                <a:lnTo>
                  <a:pt x="5417" y="20781"/>
                </a:lnTo>
                <a:lnTo>
                  <a:pt x="5422" y="20797"/>
                </a:lnTo>
                <a:lnTo>
                  <a:pt x="5432" y="20818"/>
                </a:lnTo>
                <a:lnTo>
                  <a:pt x="5444" y="20834"/>
                </a:lnTo>
                <a:lnTo>
                  <a:pt x="5455" y="20841"/>
                </a:lnTo>
                <a:lnTo>
                  <a:pt x="5460" y="20834"/>
                </a:lnTo>
                <a:lnTo>
                  <a:pt x="5465" y="20827"/>
                </a:lnTo>
                <a:lnTo>
                  <a:pt x="5465" y="20804"/>
                </a:lnTo>
                <a:lnTo>
                  <a:pt x="5465" y="20790"/>
                </a:lnTo>
                <a:lnTo>
                  <a:pt x="5460" y="20790"/>
                </a:lnTo>
                <a:lnTo>
                  <a:pt x="5455" y="20790"/>
                </a:lnTo>
                <a:lnTo>
                  <a:pt x="5449" y="20790"/>
                </a:lnTo>
                <a:lnTo>
                  <a:pt x="5438" y="20797"/>
                </a:lnTo>
                <a:lnTo>
                  <a:pt x="5427" y="20767"/>
                </a:lnTo>
                <a:lnTo>
                  <a:pt x="5422" y="20760"/>
                </a:lnTo>
                <a:lnTo>
                  <a:pt x="5422" y="20737"/>
                </a:lnTo>
                <a:lnTo>
                  <a:pt x="5417" y="20723"/>
                </a:lnTo>
                <a:lnTo>
                  <a:pt x="5410" y="20707"/>
                </a:lnTo>
                <a:lnTo>
                  <a:pt x="5390" y="20679"/>
                </a:lnTo>
                <a:close/>
                <a:moveTo>
                  <a:pt x="5581" y="20707"/>
                </a:moveTo>
                <a:lnTo>
                  <a:pt x="5581" y="20716"/>
                </a:lnTo>
                <a:lnTo>
                  <a:pt x="5581" y="20730"/>
                </a:lnTo>
                <a:lnTo>
                  <a:pt x="5581" y="20744"/>
                </a:lnTo>
                <a:lnTo>
                  <a:pt x="5574" y="20760"/>
                </a:lnTo>
                <a:lnTo>
                  <a:pt x="5574" y="20774"/>
                </a:lnTo>
                <a:lnTo>
                  <a:pt x="5581" y="20767"/>
                </a:lnTo>
                <a:lnTo>
                  <a:pt x="5586" y="20767"/>
                </a:lnTo>
                <a:lnTo>
                  <a:pt x="5591" y="20774"/>
                </a:lnTo>
                <a:lnTo>
                  <a:pt x="5591" y="20790"/>
                </a:lnTo>
                <a:lnTo>
                  <a:pt x="5591" y="20797"/>
                </a:lnTo>
                <a:lnTo>
                  <a:pt x="5596" y="20804"/>
                </a:lnTo>
                <a:lnTo>
                  <a:pt x="5601" y="20804"/>
                </a:lnTo>
                <a:lnTo>
                  <a:pt x="5613" y="20797"/>
                </a:lnTo>
                <a:lnTo>
                  <a:pt x="5613" y="20781"/>
                </a:lnTo>
                <a:lnTo>
                  <a:pt x="5601" y="20753"/>
                </a:lnTo>
                <a:lnTo>
                  <a:pt x="5596" y="20723"/>
                </a:lnTo>
                <a:lnTo>
                  <a:pt x="5586" y="20707"/>
                </a:lnTo>
                <a:lnTo>
                  <a:pt x="5581" y="20707"/>
                </a:lnTo>
                <a:close/>
                <a:moveTo>
                  <a:pt x="2569" y="20716"/>
                </a:moveTo>
                <a:lnTo>
                  <a:pt x="2564" y="20730"/>
                </a:lnTo>
                <a:lnTo>
                  <a:pt x="2559" y="20730"/>
                </a:lnTo>
                <a:lnTo>
                  <a:pt x="2553" y="20744"/>
                </a:lnTo>
                <a:lnTo>
                  <a:pt x="2547" y="20744"/>
                </a:lnTo>
                <a:lnTo>
                  <a:pt x="2541" y="20744"/>
                </a:lnTo>
                <a:lnTo>
                  <a:pt x="2541" y="20760"/>
                </a:lnTo>
                <a:lnTo>
                  <a:pt x="2541" y="20767"/>
                </a:lnTo>
                <a:lnTo>
                  <a:pt x="2541" y="20774"/>
                </a:lnTo>
                <a:lnTo>
                  <a:pt x="2536" y="20797"/>
                </a:lnTo>
                <a:lnTo>
                  <a:pt x="2541" y="20790"/>
                </a:lnTo>
                <a:lnTo>
                  <a:pt x="2559" y="20767"/>
                </a:lnTo>
                <a:lnTo>
                  <a:pt x="2564" y="20760"/>
                </a:lnTo>
                <a:lnTo>
                  <a:pt x="2569" y="20760"/>
                </a:lnTo>
                <a:lnTo>
                  <a:pt x="2569" y="20753"/>
                </a:lnTo>
                <a:lnTo>
                  <a:pt x="2574" y="20744"/>
                </a:lnTo>
                <a:lnTo>
                  <a:pt x="2574" y="20730"/>
                </a:lnTo>
                <a:lnTo>
                  <a:pt x="2569" y="20723"/>
                </a:lnTo>
                <a:lnTo>
                  <a:pt x="2574" y="20716"/>
                </a:lnTo>
                <a:lnTo>
                  <a:pt x="2569" y="20716"/>
                </a:lnTo>
                <a:close/>
                <a:moveTo>
                  <a:pt x="2323" y="20774"/>
                </a:moveTo>
                <a:lnTo>
                  <a:pt x="2308" y="20790"/>
                </a:lnTo>
                <a:lnTo>
                  <a:pt x="2308" y="20797"/>
                </a:lnTo>
                <a:lnTo>
                  <a:pt x="2308" y="20804"/>
                </a:lnTo>
                <a:lnTo>
                  <a:pt x="2318" y="20811"/>
                </a:lnTo>
                <a:lnTo>
                  <a:pt x="2335" y="20790"/>
                </a:lnTo>
                <a:lnTo>
                  <a:pt x="2335" y="20781"/>
                </a:lnTo>
                <a:lnTo>
                  <a:pt x="2328" y="20774"/>
                </a:lnTo>
                <a:lnTo>
                  <a:pt x="2323" y="20774"/>
                </a:lnTo>
                <a:close/>
                <a:moveTo>
                  <a:pt x="1969" y="20958"/>
                </a:moveTo>
                <a:lnTo>
                  <a:pt x="1964" y="20965"/>
                </a:lnTo>
                <a:lnTo>
                  <a:pt x="1969" y="20981"/>
                </a:lnTo>
                <a:lnTo>
                  <a:pt x="1969" y="20988"/>
                </a:lnTo>
                <a:lnTo>
                  <a:pt x="1974" y="20988"/>
                </a:lnTo>
                <a:lnTo>
                  <a:pt x="1986" y="20981"/>
                </a:lnTo>
                <a:lnTo>
                  <a:pt x="1991" y="20974"/>
                </a:lnTo>
                <a:lnTo>
                  <a:pt x="1986" y="20974"/>
                </a:lnTo>
                <a:lnTo>
                  <a:pt x="1981" y="20974"/>
                </a:lnTo>
                <a:lnTo>
                  <a:pt x="1974" y="20958"/>
                </a:lnTo>
                <a:lnTo>
                  <a:pt x="1969" y="20958"/>
                </a:lnTo>
                <a:close/>
                <a:moveTo>
                  <a:pt x="1931" y="20965"/>
                </a:moveTo>
                <a:lnTo>
                  <a:pt x="1926" y="20974"/>
                </a:lnTo>
                <a:lnTo>
                  <a:pt x="1919" y="20981"/>
                </a:lnTo>
                <a:lnTo>
                  <a:pt x="1919" y="20988"/>
                </a:lnTo>
                <a:lnTo>
                  <a:pt x="1919" y="20995"/>
                </a:lnTo>
                <a:lnTo>
                  <a:pt x="1926" y="21011"/>
                </a:lnTo>
                <a:lnTo>
                  <a:pt x="1936" y="21011"/>
                </a:lnTo>
                <a:lnTo>
                  <a:pt x="1941" y="21002"/>
                </a:lnTo>
                <a:lnTo>
                  <a:pt x="1947" y="21002"/>
                </a:lnTo>
                <a:lnTo>
                  <a:pt x="1953" y="20995"/>
                </a:lnTo>
                <a:lnTo>
                  <a:pt x="1953" y="20988"/>
                </a:lnTo>
                <a:lnTo>
                  <a:pt x="1947" y="20981"/>
                </a:lnTo>
                <a:lnTo>
                  <a:pt x="1936" y="20965"/>
                </a:lnTo>
                <a:lnTo>
                  <a:pt x="1931" y="20965"/>
                </a:lnTo>
                <a:close/>
                <a:moveTo>
                  <a:pt x="1827" y="21025"/>
                </a:moveTo>
                <a:lnTo>
                  <a:pt x="1817" y="21032"/>
                </a:lnTo>
                <a:lnTo>
                  <a:pt x="1800" y="21032"/>
                </a:lnTo>
                <a:lnTo>
                  <a:pt x="1795" y="21038"/>
                </a:lnTo>
                <a:lnTo>
                  <a:pt x="1790" y="21048"/>
                </a:lnTo>
                <a:lnTo>
                  <a:pt x="1783" y="21055"/>
                </a:lnTo>
                <a:lnTo>
                  <a:pt x="1783" y="21061"/>
                </a:lnTo>
                <a:lnTo>
                  <a:pt x="1783" y="21068"/>
                </a:lnTo>
                <a:lnTo>
                  <a:pt x="1790" y="21075"/>
                </a:lnTo>
                <a:lnTo>
                  <a:pt x="1795" y="21075"/>
                </a:lnTo>
                <a:lnTo>
                  <a:pt x="1800" y="21075"/>
                </a:lnTo>
                <a:lnTo>
                  <a:pt x="1810" y="21075"/>
                </a:lnTo>
                <a:lnTo>
                  <a:pt x="1822" y="21085"/>
                </a:lnTo>
                <a:lnTo>
                  <a:pt x="1827" y="21091"/>
                </a:lnTo>
                <a:lnTo>
                  <a:pt x="1822" y="21098"/>
                </a:lnTo>
                <a:lnTo>
                  <a:pt x="1822" y="21105"/>
                </a:lnTo>
                <a:lnTo>
                  <a:pt x="1817" y="21091"/>
                </a:lnTo>
                <a:lnTo>
                  <a:pt x="1805" y="21091"/>
                </a:lnTo>
                <a:lnTo>
                  <a:pt x="1800" y="21098"/>
                </a:lnTo>
                <a:lnTo>
                  <a:pt x="1795" y="21105"/>
                </a:lnTo>
                <a:lnTo>
                  <a:pt x="1790" y="21135"/>
                </a:lnTo>
                <a:lnTo>
                  <a:pt x="1783" y="21142"/>
                </a:lnTo>
                <a:lnTo>
                  <a:pt x="1763" y="21158"/>
                </a:lnTo>
                <a:lnTo>
                  <a:pt x="1751" y="21165"/>
                </a:lnTo>
                <a:lnTo>
                  <a:pt x="1740" y="21165"/>
                </a:lnTo>
                <a:lnTo>
                  <a:pt x="1735" y="21172"/>
                </a:lnTo>
                <a:lnTo>
                  <a:pt x="1723" y="21186"/>
                </a:lnTo>
                <a:lnTo>
                  <a:pt x="1728" y="21195"/>
                </a:lnTo>
                <a:lnTo>
                  <a:pt x="1740" y="21202"/>
                </a:lnTo>
                <a:lnTo>
                  <a:pt x="1745" y="21202"/>
                </a:lnTo>
                <a:lnTo>
                  <a:pt x="1751" y="21202"/>
                </a:lnTo>
                <a:lnTo>
                  <a:pt x="1756" y="21202"/>
                </a:lnTo>
                <a:lnTo>
                  <a:pt x="1763" y="21195"/>
                </a:lnTo>
                <a:lnTo>
                  <a:pt x="1768" y="21186"/>
                </a:lnTo>
                <a:lnTo>
                  <a:pt x="1773" y="21179"/>
                </a:lnTo>
                <a:lnTo>
                  <a:pt x="1778" y="21179"/>
                </a:lnTo>
                <a:lnTo>
                  <a:pt x="1783" y="21179"/>
                </a:lnTo>
                <a:lnTo>
                  <a:pt x="1790" y="21172"/>
                </a:lnTo>
                <a:lnTo>
                  <a:pt x="1800" y="21165"/>
                </a:lnTo>
                <a:lnTo>
                  <a:pt x="1822" y="21158"/>
                </a:lnTo>
                <a:lnTo>
                  <a:pt x="1832" y="21158"/>
                </a:lnTo>
                <a:lnTo>
                  <a:pt x="1844" y="21149"/>
                </a:lnTo>
                <a:lnTo>
                  <a:pt x="1849" y="21135"/>
                </a:lnTo>
                <a:lnTo>
                  <a:pt x="1872" y="21121"/>
                </a:lnTo>
                <a:lnTo>
                  <a:pt x="1882" y="21112"/>
                </a:lnTo>
                <a:lnTo>
                  <a:pt x="1892" y="21105"/>
                </a:lnTo>
                <a:lnTo>
                  <a:pt x="1899" y="21098"/>
                </a:lnTo>
                <a:lnTo>
                  <a:pt x="1892" y="21091"/>
                </a:lnTo>
                <a:lnTo>
                  <a:pt x="1887" y="21091"/>
                </a:lnTo>
                <a:lnTo>
                  <a:pt x="1872" y="21098"/>
                </a:lnTo>
                <a:lnTo>
                  <a:pt x="1872" y="21091"/>
                </a:lnTo>
                <a:lnTo>
                  <a:pt x="1877" y="21075"/>
                </a:lnTo>
                <a:lnTo>
                  <a:pt x="1892" y="21055"/>
                </a:lnTo>
                <a:lnTo>
                  <a:pt x="1904" y="21038"/>
                </a:lnTo>
                <a:lnTo>
                  <a:pt x="1892" y="21032"/>
                </a:lnTo>
                <a:lnTo>
                  <a:pt x="1887" y="21025"/>
                </a:lnTo>
                <a:lnTo>
                  <a:pt x="1882" y="21032"/>
                </a:lnTo>
                <a:lnTo>
                  <a:pt x="1877" y="21048"/>
                </a:lnTo>
                <a:lnTo>
                  <a:pt x="1872" y="21055"/>
                </a:lnTo>
                <a:lnTo>
                  <a:pt x="1865" y="21061"/>
                </a:lnTo>
                <a:lnTo>
                  <a:pt x="1860" y="21048"/>
                </a:lnTo>
                <a:lnTo>
                  <a:pt x="1838" y="21025"/>
                </a:lnTo>
                <a:lnTo>
                  <a:pt x="1832" y="21025"/>
                </a:lnTo>
                <a:lnTo>
                  <a:pt x="1827" y="21025"/>
                </a:lnTo>
                <a:close/>
                <a:moveTo>
                  <a:pt x="1696" y="21121"/>
                </a:moveTo>
                <a:lnTo>
                  <a:pt x="1686" y="21128"/>
                </a:lnTo>
                <a:lnTo>
                  <a:pt x="1674" y="21135"/>
                </a:lnTo>
                <a:lnTo>
                  <a:pt x="1669" y="21142"/>
                </a:lnTo>
                <a:lnTo>
                  <a:pt x="1664" y="21158"/>
                </a:lnTo>
                <a:lnTo>
                  <a:pt x="1664" y="21172"/>
                </a:lnTo>
                <a:lnTo>
                  <a:pt x="1664" y="21179"/>
                </a:lnTo>
                <a:lnTo>
                  <a:pt x="1669" y="21186"/>
                </a:lnTo>
                <a:lnTo>
                  <a:pt x="1669" y="21195"/>
                </a:lnTo>
                <a:lnTo>
                  <a:pt x="1664" y="21202"/>
                </a:lnTo>
                <a:lnTo>
                  <a:pt x="1647" y="21202"/>
                </a:lnTo>
                <a:lnTo>
                  <a:pt x="1641" y="21202"/>
                </a:lnTo>
                <a:lnTo>
                  <a:pt x="1636" y="21209"/>
                </a:lnTo>
                <a:lnTo>
                  <a:pt x="1631" y="21223"/>
                </a:lnTo>
                <a:lnTo>
                  <a:pt x="1631" y="21232"/>
                </a:lnTo>
                <a:lnTo>
                  <a:pt x="1631" y="21246"/>
                </a:lnTo>
                <a:lnTo>
                  <a:pt x="1631" y="21253"/>
                </a:lnTo>
                <a:lnTo>
                  <a:pt x="1626" y="21259"/>
                </a:lnTo>
                <a:lnTo>
                  <a:pt x="1619" y="21276"/>
                </a:lnTo>
                <a:lnTo>
                  <a:pt x="1614" y="21282"/>
                </a:lnTo>
                <a:lnTo>
                  <a:pt x="1604" y="21289"/>
                </a:lnTo>
                <a:lnTo>
                  <a:pt x="1604" y="21296"/>
                </a:lnTo>
                <a:lnTo>
                  <a:pt x="1636" y="21269"/>
                </a:lnTo>
                <a:lnTo>
                  <a:pt x="1641" y="21269"/>
                </a:lnTo>
                <a:lnTo>
                  <a:pt x="1653" y="21253"/>
                </a:lnTo>
                <a:lnTo>
                  <a:pt x="1659" y="21246"/>
                </a:lnTo>
                <a:lnTo>
                  <a:pt x="1664" y="21246"/>
                </a:lnTo>
                <a:lnTo>
                  <a:pt x="1669" y="21239"/>
                </a:lnTo>
                <a:lnTo>
                  <a:pt x="1674" y="21223"/>
                </a:lnTo>
                <a:lnTo>
                  <a:pt x="1686" y="21202"/>
                </a:lnTo>
                <a:lnTo>
                  <a:pt x="1718" y="21179"/>
                </a:lnTo>
                <a:lnTo>
                  <a:pt x="1718" y="21172"/>
                </a:lnTo>
                <a:lnTo>
                  <a:pt x="1718" y="21158"/>
                </a:lnTo>
                <a:lnTo>
                  <a:pt x="1723" y="21142"/>
                </a:lnTo>
                <a:lnTo>
                  <a:pt x="1723" y="21135"/>
                </a:lnTo>
                <a:lnTo>
                  <a:pt x="1708" y="21121"/>
                </a:lnTo>
                <a:lnTo>
                  <a:pt x="1696" y="21121"/>
                </a:lnTo>
                <a:close/>
                <a:moveTo>
                  <a:pt x="1522" y="21276"/>
                </a:moveTo>
                <a:lnTo>
                  <a:pt x="1505" y="21282"/>
                </a:lnTo>
                <a:lnTo>
                  <a:pt x="1505" y="21289"/>
                </a:lnTo>
                <a:lnTo>
                  <a:pt x="1505" y="21296"/>
                </a:lnTo>
                <a:lnTo>
                  <a:pt x="1517" y="21296"/>
                </a:lnTo>
                <a:lnTo>
                  <a:pt x="1532" y="21305"/>
                </a:lnTo>
                <a:lnTo>
                  <a:pt x="1532" y="21296"/>
                </a:lnTo>
                <a:lnTo>
                  <a:pt x="1527" y="21276"/>
                </a:lnTo>
                <a:lnTo>
                  <a:pt x="1522" y="21276"/>
                </a:lnTo>
                <a:close/>
                <a:moveTo>
                  <a:pt x="1435" y="21333"/>
                </a:moveTo>
                <a:lnTo>
                  <a:pt x="1423" y="21349"/>
                </a:lnTo>
                <a:lnTo>
                  <a:pt x="1418" y="21356"/>
                </a:lnTo>
                <a:lnTo>
                  <a:pt x="1418" y="21363"/>
                </a:lnTo>
                <a:lnTo>
                  <a:pt x="1423" y="21356"/>
                </a:lnTo>
                <a:lnTo>
                  <a:pt x="1428" y="21363"/>
                </a:lnTo>
                <a:lnTo>
                  <a:pt x="1435" y="21356"/>
                </a:lnTo>
                <a:lnTo>
                  <a:pt x="1440" y="21349"/>
                </a:lnTo>
                <a:lnTo>
                  <a:pt x="1440" y="21342"/>
                </a:lnTo>
                <a:lnTo>
                  <a:pt x="1440" y="21333"/>
                </a:lnTo>
                <a:lnTo>
                  <a:pt x="1435" y="21333"/>
                </a:lnTo>
                <a:close/>
                <a:moveTo>
                  <a:pt x="1059" y="21393"/>
                </a:moveTo>
                <a:lnTo>
                  <a:pt x="1041" y="21400"/>
                </a:lnTo>
                <a:lnTo>
                  <a:pt x="1036" y="21407"/>
                </a:lnTo>
                <a:lnTo>
                  <a:pt x="1031" y="21416"/>
                </a:lnTo>
                <a:lnTo>
                  <a:pt x="1036" y="21423"/>
                </a:lnTo>
                <a:lnTo>
                  <a:pt x="1053" y="21430"/>
                </a:lnTo>
                <a:lnTo>
                  <a:pt x="1047" y="21444"/>
                </a:lnTo>
                <a:lnTo>
                  <a:pt x="1031" y="21453"/>
                </a:lnTo>
                <a:lnTo>
                  <a:pt x="1009" y="21467"/>
                </a:lnTo>
                <a:lnTo>
                  <a:pt x="982" y="21473"/>
                </a:lnTo>
                <a:lnTo>
                  <a:pt x="960" y="21480"/>
                </a:lnTo>
                <a:lnTo>
                  <a:pt x="949" y="21480"/>
                </a:lnTo>
                <a:lnTo>
                  <a:pt x="938" y="21490"/>
                </a:lnTo>
                <a:lnTo>
                  <a:pt x="949" y="21496"/>
                </a:lnTo>
                <a:lnTo>
                  <a:pt x="1004" y="21490"/>
                </a:lnTo>
                <a:lnTo>
                  <a:pt x="1047" y="21473"/>
                </a:lnTo>
                <a:lnTo>
                  <a:pt x="1069" y="21460"/>
                </a:lnTo>
                <a:lnTo>
                  <a:pt x="1064" y="21444"/>
                </a:lnTo>
                <a:lnTo>
                  <a:pt x="1064" y="21437"/>
                </a:lnTo>
                <a:lnTo>
                  <a:pt x="1074" y="21430"/>
                </a:lnTo>
                <a:lnTo>
                  <a:pt x="1074" y="21423"/>
                </a:lnTo>
                <a:lnTo>
                  <a:pt x="1074" y="21416"/>
                </a:lnTo>
                <a:lnTo>
                  <a:pt x="1069" y="21407"/>
                </a:lnTo>
                <a:lnTo>
                  <a:pt x="1059" y="21393"/>
                </a:lnTo>
                <a:close/>
                <a:moveTo>
                  <a:pt x="1238" y="21400"/>
                </a:moveTo>
                <a:lnTo>
                  <a:pt x="1232" y="21407"/>
                </a:lnTo>
                <a:lnTo>
                  <a:pt x="1227" y="21416"/>
                </a:lnTo>
                <a:lnTo>
                  <a:pt x="1222" y="21430"/>
                </a:lnTo>
                <a:lnTo>
                  <a:pt x="1232" y="21430"/>
                </a:lnTo>
                <a:lnTo>
                  <a:pt x="1238" y="21430"/>
                </a:lnTo>
                <a:lnTo>
                  <a:pt x="1255" y="21407"/>
                </a:lnTo>
                <a:lnTo>
                  <a:pt x="1249" y="21400"/>
                </a:lnTo>
                <a:lnTo>
                  <a:pt x="1238" y="21400"/>
                </a:lnTo>
                <a:close/>
                <a:moveTo>
                  <a:pt x="1081" y="21453"/>
                </a:moveTo>
                <a:lnTo>
                  <a:pt x="1081" y="21460"/>
                </a:lnTo>
                <a:lnTo>
                  <a:pt x="1086" y="21467"/>
                </a:lnTo>
                <a:lnTo>
                  <a:pt x="1091" y="21473"/>
                </a:lnTo>
                <a:lnTo>
                  <a:pt x="1096" y="21473"/>
                </a:lnTo>
                <a:lnTo>
                  <a:pt x="1113" y="21473"/>
                </a:lnTo>
                <a:lnTo>
                  <a:pt x="1135" y="21480"/>
                </a:lnTo>
                <a:lnTo>
                  <a:pt x="1145" y="21480"/>
                </a:lnTo>
                <a:lnTo>
                  <a:pt x="1163" y="21473"/>
                </a:lnTo>
                <a:lnTo>
                  <a:pt x="1168" y="21473"/>
                </a:lnTo>
                <a:lnTo>
                  <a:pt x="1183" y="21467"/>
                </a:lnTo>
                <a:lnTo>
                  <a:pt x="1173" y="21467"/>
                </a:lnTo>
                <a:lnTo>
                  <a:pt x="1145" y="21467"/>
                </a:lnTo>
                <a:lnTo>
                  <a:pt x="1123" y="21460"/>
                </a:lnTo>
                <a:lnTo>
                  <a:pt x="1113" y="21453"/>
                </a:lnTo>
                <a:lnTo>
                  <a:pt x="1101" y="21460"/>
                </a:lnTo>
                <a:lnTo>
                  <a:pt x="1086" y="21453"/>
                </a:lnTo>
                <a:lnTo>
                  <a:pt x="1081" y="21453"/>
                </a:lnTo>
                <a:close/>
                <a:moveTo>
                  <a:pt x="851" y="21473"/>
                </a:moveTo>
                <a:lnTo>
                  <a:pt x="845" y="21480"/>
                </a:lnTo>
                <a:lnTo>
                  <a:pt x="845" y="21490"/>
                </a:lnTo>
                <a:lnTo>
                  <a:pt x="851" y="21496"/>
                </a:lnTo>
                <a:lnTo>
                  <a:pt x="863" y="21496"/>
                </a:lnTo>
                <a:lnTo>
                  <a:pt x="873" y="21490"/>
                </a:lnTo>
                <a:lnTo>
                  <a:pt x="868" y="21480"/>
                </a:lnTo>
                <a:lnTo>
                  <a:pt x="863" y="21473"/>
                </a:lnTo>
                <a:lnTo>
                  <a:pt x="851" y="21473"/>
                </a:lnTo>
                <a:close/>
                <a:moveTo>
                  <a:pt x="801" y="21503"/>
                </a:moveTo>
                <a:lnTo>
                  <a:pt x="796" y="21526"/>
                </a:lnTo>
                <a:lnTo>
                  <a:pt x="796" y="21540"/>
                </a:lnTo>
                <a:lnTo>
                  <a:pt x="791" y="21547"/>
                </a:lnTo>
                <a:lnTo>
                  <a:pt x="781" y="21554"/>
                </a:lnTo>
                <a:lnTo>
                  <a:pt x="769" y="21600"/>
                </a:lnTo>
                <a:lnTo>
                  <a:pt x="781" y="21584"/>
                </a:lnTo>
                <a:lnTo>
                  <a:pt x="786" y="21591"/>
                </a:lnTo>
                <a:lnTo>
                  <a:pt x="808" y="21570"/>
                </a:lnTo>
                <a:lnTo>
                  <a:pt x="813" y="21563"/>
                </a:lnTo>
                <a:lnTo>
                  <a:pt x="818" y="21563"/>
                </a:lnTo>
                <a:lnTo>
                  <a:pt x="818" y="21554"/>
                </a:lnTo>
                <a:lnTo>
                  <a:pt x="818" y="21540"/>
                </a:lnTo>
                <a:lnTo>
                  <a:pt x="813" y="21533"/>
                </a:lnTo>
                <a:lnTo>
                  <a:pt x="801" y="21533"/>
                </a:lnTo>
                <a:lnTo>
                  <a:pt x="801" y="21526"/>
                </a:lnTo>
                <a:lnTo>
                  <a:pt x="818" y="21517"/>
                </a:lnTo>
                <a:lnTo>
                  <a:pt x="818" y="21510"/>
                </a:lnTo>
                <a:lnTo>
                  <a:pt x="813" y="21503"/>
                </a:lnTo>
                <a:lnTo>
                  <a:pt x="801" y="21503"/>
                </a:lnTo>
                <a:close/>
                <a:moveTo>
                  <a:pt x="644" y="21510"/>
                </a:moveTo>
                <a:lnTo>
                  <a:pt x="638" y="21517"/>
                </a:lnTo>
                <a:lnTo>
                  <a:pt x="644" y="21526"/>
                </a:lnTo>
                <a:lnTo>
                  <a:pt x="655" y="21533"/>
                </a:lnTo>
                <a:lnTo>
                  <a:pt x="660" y="21540"/>
                </a:lnTo>
                <a:lnTo>
                  <a:pt x="660" y="21547"/>
                </a:lnTo>
                <a:lnTo>
                  <a:pt x="660" y="21554"/>
                </a:lnTo>
                <a:lnTo>
                  <a:pt x="649" y="21563"/>
                </a:lnTo>
                <a:lnTo>
                  <a:pt x="649" y="21570"/>
                </a:lnTo>
                <a:lnTo>
                  <a:pt x="665" y="21584"/>
                </a:lnTo>
                <a:lnTo>
                  <a:pt x="665" y="21577"/>
                </a:lnTo>
                <a:lnTo>
                  <a:pt x="677" y="21570"/>
                </a:lnTo>
                <a:lnTo>
                  <a:pt x="682" y="21547"/>
                </a:lnTo>
                <a:lnTo>
                  <a:pt x="687" y="21540"/>
                </a:lnTo>
                <a:lnTo>
                  <a:pt x="699" y="21533"/>
                </a:lnTo>
                <a:lnTo>
                  <a:pt x="682" y="21533"/>
                </a:lnTo>
                <a:lnTo>
                  <a:pt x="677" y="21526"/>
                </a:lnTo>
                <a:lnTo>
                  <a:pt x="665" y="21510"/>
                </a:lnTo>
                <a:lnTo>
                  <a:pt x="649" y="21510"/>
                </a:lnTo>
                <a:lnTo>
                  <a:pt x="644" y="21510"/>
                </a:lnTo>
                <a:close/>
                <a:moveTo>
                  <a:pt x="741" y="21510"/>
                </a:moveTo>
                <a:lnTo>
                  <a:pt x="736" y="21517"/>
                </a:lnTo>
                <a:lnTo>
                  <a:pt x="731" y="21533"/>
                </a:lnTo>
                <a:lnTo>
                  <a:pt x="726" y="21540"/>
                </a:lnTo>
                <a:lnTo>
                  <a:pt x="714" y="21547"/>
                </a:lnTo>
                <a:lnTo>
                  <a:pt x="682" y="21563"/>
                </a:lnTo>
                <a:lnTo>
                  <a:pt x="682" y="21570"/>
                </a:lnTo>
                <a:lnTo>
                  <a:pt x="682" y="21577"/>
                </a:lnTo>
                <a:lnTo>
                  <a:pt x="692" y="21570"/>
                </a:lnTo>
                <a:lnTo>
                  <a:pt x="704" y="21570"/>
                </a:lnTo>
                <a:lnTo>
                  <a:pt x="714" y="21570"/>
                </a:lnTo>
                <a:lnTo>
                  <a:pt x="731" y="21570"/>
                </a:lnTo>
                <a:lnTo>
                  <a:pt x="741" y="21563"/>
                </a:lnTo>
                <a:lnTo>
                  <a:pt x="741" y="21540"/>
                </a:lnTo>
                <a:lnTo>
                  <a:pt x="741" y="21533"/>
                </a:lnTo>
                <a:lnTo>
                  <a:pt x="747" y="21526"/>
                </a:lnTo>
                <a:lnTo>
                  <a:pt x="747" y="21517"/>
                </a:lnTo>
                <a:lnTo>
                  <a:pt x="741" y="21510"/>
                </a:lnTo>
                <a:close/>
                <a:moveTo>
                  <a:pt x="828" y="21517"/>
                </a:moveTo>
                <a:lnTo>
                  <a:pt x="823" y="21526"/>
                </a:lnTo>
                <a:lnTo>
                  <a:pt x="823" y="21547"/>
                </a:lnTo>
                <a:lnTo>
                  <a:pt x="828" y="21554"/>
                </a:lnTo>
                <a:lnTo>
                  <a:pt x="835" y="21540"/>
                </a:lnTo>
                <a:lnTo>
                  <a:pt x="828" y="21517"/>
                </a:lnTo>
                <a:close/>
              </a:path>
            </a:pathLst>
          </a:custGeom>
          <a:solidFill>
            <a:srgbClr val="ACACAD">
              <a:alpha val="54356"/>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000" b="0">
                <a:solidFill>
                  <a:srgbClr val="FFFFFF"/>
                </a:solidFill>
                <a:latin typeface="+mn-lt"/>
                <a:ea typeface="+mn-ea"/>
                <a:cs typeface="+mn-cs"/>
                <a:sym typeface="Helvetica Neue Medium"/>
              </a:defRPr>
            </a:lvl1pPr>
          </a:lstStyle>
          <a:p>
            <a:r>
              <a:rPr sz="1500"/>
              <a:t>ç</a:t>
            </a:r>
          </a:p>
        </p:txBody>
      </p:sp>
      <p:sp>
        <p:nvSpPr>
          <p:cNvPr id="1221" name="Circle"/>
          <p:cNvSpPr/>
          <p:nvPr/>
        </p:nvSpPr>
        <p:spPr>
          <a:xfrm>
            <a:off x="4438588" y="1873030"/>
            <a:ext cx="231430" cy="231430"/>
          </a:xfrm>
          <a:prstGeom prst="ellipse">
            <a:avLst/>
          </a:prstGeom>
          <a:solidFill>
            <a:schemeClr val="accent4">
              <a:hueOff val="-1081314"/>
              <a:satOff val="4338"/>
              <a:lumOff val="-8931"/>
            </a:schemeClr>
          </a:solidFill>
          <a:ln w="1016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22" name="Circle"/>
          <p:cNvSpPr/>
          <p:nvPr/>
        </p:nvSpPr>
        <p:spPr>
          <a:xfrm>
            <a:off x="1582646" y="4463675"/>
            <a:ext cx="231430" cy="231430"/>
          </a:xfrm>
          <a:prstGeom prst="ellipse">
            <a:avLst/>
          </a:prstGeom>
          <a:solidFill>
            <a:schemeClr val="accent4">
              <a:hueOff val="-1081314"/>
              <a:satOff val="4338"/>
              <a:lumOff val="-8931"/>
            </a:schemeClr>
          </a:solidFill>
          <a:ln w="1016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23" name="Circle"/>
          <p:cNvSpPr/>
          <p:nvPr/>
        </p:nvSpPr>
        <p:spPr>
          <a:xfrm>
            <a:off x="4438588" y="2732034"/>
            <a:ext cx="231430" cy="231430"/>
          </a:xfrm>
          <a:prstGeom prst="ellipse">
            <a:avLst/>
          </a:prstGeom>
          <a:solidFill>
            <a:schemeClr val="accent4">
              <a:hueOff val="-1081314"/>
              <a:satOff val="4338"/>
              <a:lumOff val="-8931"/>
            </a:schemeClr>
          </a:solidFill>
          <a:ln w="1016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24" name="Circle"/>
          <p:cNvSpPr/>
          <p:nvPr/>
        </p:nvSpPr>
        <p:spPr>
          <a:xfrm>
            <a:off x="4190431" y="3481178"/>
            <a:ext cx="231430" cy="231430"/>
          </a:xfrm>
          <a:prstGeom prst="ellipse">
            <a:avLst/>
          </a:prstGeom>
          <a:solidFill>
            <a:schemeClr val="accent4">
              <a:hueOff val="-1081314"/>
              <a:satOff val="4338"/>
              <a:lumOff val="-8931"/>
            </a:schemeClr>
          </a:solidFill>
          <a:ln w="1016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25" name="Circle"/>
          <p:cNvSpPr/>
          <p:nvPr/>
        </p:nvSpPr>
        <p:spPr>
          <a:xfrm>
            <a:off x="3032856" y="2147288"/>
            <a:ext cx="231430" cy="231430"/>
          </a:xfrm>
          <a:prstGeom prst="ellipse">
            <a:avLst/>
          </a:prstGeom>
          <a:solidFill>
            <a:schemeClr val="accent1"/>
          </a:solidFill>
          <a:ln w="101600">
            <a:solidFill>
              <a:srgbClr val="FFFFFF"/>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cxnSp>
        <p:nvCxnSpPr>
          <p:cNvPr id="1226" name="Connection Line"/>
          <p:cNvCxnSpPr>
            <a:stCxn id="1221" idx="0"/>
            <a:endCxn id="1225" idx="0"/>
          </p:cNvCxnSpPr>
          <p:nvPr/>
        </p:nvCxnSpPr>
        <p:spPr>
          <a:xfrm flipH="1">
            <a:off x="3148571" y="1988745"/>
            <a:ext cx="1405732" cy="274258"/>
          </a:xfrm>
          <a:prstGeom prst="straightConnector1">
            <a:avLst/>
          </a:prstGeom>
          <a:ln w="25400">
            <a:solidFill>
              <a:srgbClr val="929292"/>
            </a:solidFill>
            <a:custDash>
              <a:ds d="200000" sp="200000"/>
            </a:custDash>
            <a:miter lim="400000"/>
          </a:ln>
        </p:spPr>
      </p:cxnSp>
      <p:cxnSp>
        <p:nvCxnSpPr>
          <p:cNvPr id="1227" name="Connection Line"/>
          <p:cNvCxnSpPr>
            <a:stCxn id="1223" idx="0"/>
            <a:endCxn id="1225" idx="0"/>
          </p:cNvCxnSpPr>
          <p:nvPr/>
        </p:nvCxnSpPr>
        <p:spPr>
          <a:xfrm flipH="1" flipV="1">
            <a:off x="3148571" y="2263003"/>
            <a:ext cx="1405732" cy="584746"/>
          </a:xfrm>
          <a:prstGeom prst="straightConnector1">
            <a:avLst/>
          </a:prstGeom>
          <a:ln w="25400">
            <a:solidFill>
              <a:srgbClr val="929292"/>
            </a:solidFill>
            <a:custDash>
              <a:ds d="200000" sp="200000"/>
            </a:custDash>
            <a:miter lim="400000"/>
          </a:ln>
        </p:spPr>
      </p:cxnSp>
      <p:cxnSp>
        <p:nvCxnSpPr>
          <p:cNvPr id="1228" name="Connection Line"/>
          <p:cNvCxnSpPr>
            <a:stCxn id="1224" idx="0"/>
            <a:endCxn id="1225" idx="0"/>
          </p:cNvCxnSpPr>
          <p:nvPr/>
        </p:nvCxnSpPr>
        <p:spPr>
          <a:xfrm flipH="1" flipV="1">
            <a:off x="3148571" y="2263003"/>
            <a:ext cx="1157575" cy="1333890"/>
          </a:xfrm>
          <a:prstGeom prst="straightConnector1">
            <a:avLst/>
          </a:prstGeom>
          <a:ln w="25400">
            <a:solidFill>
              <a:srgbClr val="929292"/>
            </a:solidFill>
            <a:custDash>
              <a:ds d="200000" sp="200000"/>
            </a:custDash>
            <a:miter lim="400000"/>
          </a:ln>
        </p:spPr>
      </p:cxnSp>
      <p:cxnSp>
        <p:nvCxnSpPr>
          <p:cNvPr id="1229" name="Connection Line"/>
          <p:cNvCxnSpPr>
            <a:stCxn id="1222" idx="0"/>
            <a:endCxn id="1225" idx="0"/>
          </p:cNvCxnSpPr>
          <p:nvPr/>
        </p:nvCxnSpPr>
        <p:spPr>
          <a:xfrm flipV="1">
            <a:off x="1698360" y="2263003"/>
            <a:ext cx="1450211" cy="2316387"/>
          </a:xfrm>
          <a:prstGeom prst="straightConnector1">
            <a:avLst/>
          </a:prstGeom>
          <a:ln w="25400">
            <a:solidFill>
              <a:srgbClr val="929292"/>
            </a:solidFill>
            <a:custDash>
              <a:ds d="200000" sp="200000"/>
            </a:custDash>
            <a:miter lim="400000"/>
          </a:ln>
        </p:spPr>
      </p:cxnSp>
      <p:sp>
        <p:nvSpPr>
          <p:cNvPr id="1230" name="Location Pin"/>
          <p:cNvSpPr/>
          <p:nvPr/>
        </p:nvSpPr>
        <p:spPr>
          <a:xfrm>
            <a:off x="2918076" y="1456498"/>
            <a:ext cx="460990" cy="742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33" name="siren peak"/>
          <p:cNvSpPr txBox="1"/>
          <p:nvPr/>
        </p:nvSpPr>
        <p:spPr>
          <a:xfrm>
            <a:off x="4467160" y="1592106"/>
            <a:ext cx="1255793" cy="2508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spcBef>
                <a:spcPts val="300"/>
              </a:spcBef>
              <a:defRPr sz="2100" b="0" cap="all" spc="273">
                <a:solidFill>
                  <a:srgbClr val="5E5E5E"/>
                </a:solidFill>
                <a:latin typeface="Lato Bold"/>
                <a:ea typeface="Lato Bold"/>
                <a:cs typeface="Lato Bold"/>
                <a:sym typeface="Lato Bold"/>
              </a:defRPr>
            </a:lvl1pPr>
          </a:lstStyle>
          <a:p>
            <a:r>
              <a:rPr sz="1050">
                <a:latin typeface="+mn-lt"/>
              </a:rPr>
              <a:t>siren peak</a:t>
            </a:r>
          </a:p>
        </p:txBody>
      </p:sp>
      <p:sp>
        <p:nvSpPr>
          <p:cNvPr id="1234" name="siren peak"/>
          <p:cNvSpPr txBox="1"/>
          <p:nvPr/>
        </p:nvSpPr>
        <p:spPr>
          <a:xfrm>
            <a:off x="4680255" y="2490846"/>
            <a:ext cx="1255793" cy="2508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spcBef>
                <a:spcPts val="300"/>
              </a:spcBef>
              <a:defRPr sz="2100" b="0" cap="all" spc="273">
                <a:solidFill>
                  <a:srgbClr val="5E5E5E"/>
                </a:solidFill>
                <a:latin typeface="Lato Bold"/>
                <a:ea typeface="Lato Bold"/>
                <a:cs typeface="Lato Bold"/>
                <a:sym typeface="Lato Bold"/>
              </a:defRPr>
            </a:lvl1pPr>
          </a:lstStyle>
          <a:p>
            <a:r>
              <a:rPr sz="1050">
                <a:latin typeface="+mn-lt"/>
              </a:rPr>
              <a:t>siren peak</a:t>
            </a:r>
          </a:p>
        </p:txBody>
      </p:sp>
      <p:sp>
        <p:nvSpPr>
          <p:cNvPr id="1235" name="siren peak"/>
          <p:cNvSpPr txBox="1"/>
          <p:nvPr/>
        </p:nvSpPr>
        <p:spPr>
          <a:xfrm>
            <a:off x="4680255" y="3555312"/>
            <a:ext cx="1255793" cy="2508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spcBef>
                <a:spcPts val="300"/>
              </a:spcBef>
              <a:defRPr sz="2100" b="0" cap="all" spc="273">
                <a:solidFill>
                  <a:srgbClr val="5E5E5E"/>
                </a:solidFill>
                <a:latin typeface="Lato Bold"/>
                <a:ea typeface="Lato Bold"/>
                <a:cs typeface="Lato Bold"/>
                <a:sym typeface="Lato Bold"/>
              </a:defRPr>
            </a:lvl1pPr>
          </a:lstStyle>
          <a:p>
            <a:r>
              <a:rPr sz="1050">
                <a:latin typeface="+mn-lt"/>
              </a:rPr>
              <a:t>siren peak</a:t>
            </a:r>
          </a:p>
        </p:txBody>
      </p:sp>
      <p:sp>
        <p:nvSpPr>
          <p:cNvPr id="1236" name="siren peak"/>
          <p:cNvSpPr txBox="1"/>
          <p:nvPr/>
        </p:nvSpPr>
        <p:spPr>
          <a:xfrm>
            <a:off x="1891320" y="4786975"/>
            <a:ext cx="1255793" cy="2508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spcBef>
                <a:spcPts val="300"/>
              </a:spcBef>
              <a:defRPr sz="2100" b="0" cap="all" spc="273">
                <a:solidFill>
                  <a:srgbClr val="5E5E5E"/>
                </a:solidFill>
                <a:latin typeface="Lato Bold"/>
                <a:ea typeface="Lato Bold"/>
                <a:cs typeface="Lato Bold"/>
                <a:sym typeface="Lato Bold"/>
              </a:defRPr>
            </a:lvl1pPr>
          </a:lstStyle>
          <a:p>
            <a:r>
              <a:rPr sz="1050">
                <a:latin typeface="+mn-lt"/>
              </a:rPr>
              <a:t>siren peak</a:t>
            </a:r>
          </a:p>
        </p:txBody>
      </p:sp>
      <p:sp>
        <p:nvSpPr>
          <p:cNvPr id="1237" name="siren peak"/>
          <p:cNvSpPr txBox="1"/>
          <p:nvPr/>
        </p:nvSpPr>
        <p:spPr>
          <a:xfrm>
            <a:off x="1891320" y="2137584"/>
            <a:ext cx="1255793" cy="2508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spcBef>
                <a:spcPts val="300"/>
              </a:spcBef>
              <a:defRPr sz="2100" b="0" cap="all" spc="273">
                <a:solidFill>
                  <a:srgbClr val="5E5E5E"/>
                </a:solidFill>
                <a:latin typeface="Lato Bold"/>
                <a:ea typeface="Lato Bold"/>
                <a:cs typeface="Lato Bold"/>
                <a:sym typeface="Lato Bold"/>
              </a:defRPr>
            </a:lvl1pPr>
          </a:lstStyle>
          <a:p>
            <a:r>
              <a:rPr sz="1050">
                <a:latin typeface="+mn-lt"/>
              </a:rPr>
              <a:t>siren peak</a:t>
            </a:r>
          </a:p>
        </p:txBody>
      </p:sp>
      <p:sp>
        <p:nvSpPr>
          <p:cNvPr id="1238" name="Maecenas faucibus mollis interdum. Donec ullamcorper nulla non metus auctor fringilla."/>
          <p:cNvSpPr txBox="1"/>
          <p:nvPr/>
        </p:nvSpPr>
        <p:spPr>
          <a:xfrm>
            <a:off x="7313826" y="3682951"/>
            <a:ext cx="3963773" cy="59490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dirty="0">
                <a:latin typeface="+mn-lt"/>
              </a:rPr>
              <a:t>Maecenas </a:t>
            </a:r>
            <a:r>
              <a:rPr sz="1200" dirty="0" err="1">
                <a:latin typeface="+mn-lt"/>
              </a:rPr>
              <a:t>faucibus</a:t>
            </a:r>
            <a:r>
              <a:rPr sz="1200" dirty="0">
                <a:latin typeface="+mn-lt"/>
              </a:rPr>
              <a:t> </a:t>
            </a:r>
            <a:r>
              <a:rPr sz="1200" dirty="0" err="1">
                <a:latin typeface="+mn-lt"/>
              </a:rPr>
              <a:t>mollis</a:t>
            </a:r>
            <a:r>
              <a:rPr sz="1200" dirty="0">
                <a:latin typeface="+mn-lt"/>
              </a:rPr>
              <a:t> </a:t>
            </a:r>
            <a:r>
              <a:rPr sz="1200" dirty="0" err="1">
                <a:latin typeface="+mn-lt"/>
              </a:rPr>
              <a:t>interdum</a:t>
            </a:r>
            <a:r>
              <a:rPr sz="1200" dirty="0">
                <a:latin typeface="+mn-lt"/>
              </a:rPr>
              <a:t>. </a:t>
            </a:r>
            <a:r>
              <a:rPr sz="1200" dirty="0" err="1">
                <a:latin typeface="+mn-lt"/>
              </a:rPr>
              <a:t>Donec</a:t>
            </a:r>
            <a:r>
              <a:rPr sz="1200" dirty="0">
                <a:latin typeface="+mn-lt"/>
              </a:rPr>
              <a:t> </a:t>
            </a:r>
            <a:r>
              <a:rPr sz="1200" dirty="0" err="1">
                <a:latin typeface="+mn-lt"/>
              </a:rPr>
              <a:t>ullamcorper</a:t>
            </a:r>
            <a:r>
              <a:rPr sz="1200" dirty="0">
                <a:latin typeface="+mn-lt"/>
              </a:rPr>
              <a:t> </a:t>
            </a:r>
            <a:r>
              <a:rPr sz="1200" dirty="0" err="1">
                <a:latin typeface="+mn-lt"/>
              </a:rPr>
              <a:t>nulla</a:t>
            </a:r>
            <a:r>
              <a:rPr sz="1200" dirty="0">
                <a:latin typeface="+mn-lt"/>
              </a:rPr>
              <a:t> non </a:t>
            </a:r>
            <a:r>
              <a:rPr sz="1200" dirty="0" err="1">
                <a:latin typeface="+mn-lt"/>
              </a:rPr>
              <a:t>metus</a:t>
            </a:r>
            <a:r>
              <a:rPr sz="1200" dirty="0">
                <a:latin typeface="+mn-lt"/>
              </a:rPr>
              <a:t> </a:t>
            </a:r>
            <a:r>
              <a:rPr sz="1200" dirty="0" err="1">
                <a:latin typeface="+mn-lt"/>
              </a:rPr>
              <a:t>auctor</a:t>
            </a:r>
            <a:r>
              <a:rPr sz="1200" dirty="0">
                <a:latin typeface="+mn-lt"/>
              </a:rPr>
              <a:t> </a:t>
            </a:r>
            <a:r>
              <a:rPr sz="1200" dirty="0" err="1">
                <a:latin typeface="+mn-lt"/>
              </a:rPr>
              <a:t>fringilla</a:t>
            </a:r>
            <a:r>
              <a:rPr sz="1200" dirty="0">
                <a:latin typeface="+mn-lt"/>
              </a:rPr>
              <a:t>.</a:t>
            </a:r>
          </a:p>
        </p:txBody>
      </p:sp>
      <p:sp>
        <p:nvSpPr>
          <p:cNvPr id="1239" name="Departure"/>
          <p:cNvSpPr txBox="1"/>
          <p:nvPr/>
        </p:nvSpPr>
        <p:spPr>
          <a:xfrm>
            <a:off x="7882990" y="3225706"/>
            <a:ext cx="118648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spc="-72">
                <a:solidFill>
                  <a:schemeClr val="accent1">
                    <a:lumOff val="-13575"/>
                  </a:schemeClr>
                </a:solidFill>
                <a:latin typeface="Lato Bold"/>
                <a:ea typeface="Lato Bold"/>
                <a:cs typeface="Lato Bold"/>
                <a:sym typeface="Lato Bold"/>
              </a:defRPr>
            </a:lvl1pPr>
          </a:lstStyle>
          <a:p>
            <a:r>
              <a:rPr sz="1800" dirty="0">
                <a:solidFill>
                  <a:schemeClr val="accent1"/>
                </a:solidFill>
                <a:latin typeface="+mn-lt"/>
              </a:rPr>
              <a:t>Departure</a:t>
            </a:r>
          </a:p>
        </p:txBody>
      </p:sp>
      <p:sp>
        <p:nvSpPr>
          <p:cNvPr id="1240" name="Maecenas faucibus mollis interdum. Donec ullamcorper nulla non metus auctor fringilla."/>
          <p:cNvSpPr txBox="1"/>
          <p:nvPr/>
        </p:nvSpPr>
        <p:spPr>
          <a:xfrm>
            <a:off x="7313826" y="5080340"/>
            <a:ext cx="3963773" cy="59490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nSpc>
                <a:spcPct val="150000"/>
              </a:lnSpc>
            </a:pPr>
            <a:r>
              <a:rPr sz="1200">
                <a:latin typeface="+mn-lt"/>
              </a:rPr>
              <a:t>Maecenas faucibus mollis interdum. Donec ullamcorper nulla non metus auctor fringilla.</a:t>
            </a:r>
          </a:p>
        </p:txBody>
      </p:sp>
      <p:sp>
        <p:nvSpPr>
          <p:cNvPr id="1241" name="Schedule"/>
          <p:cNvSpPr txBox="1"/>
          <p:nvPr/>
        </p:nvSpPr>
        <p:spPr>
          <a:xfrm>
            <a:off x="7882990" y="4623096"/>
            <a:ext cx="108029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spc="-72">
                <a:solidFill>
                  <a:schemeClr val="accent1">
                    <a:lumOff val="-13575"/>
                  </a:schemeClr>
                </a:solidFill>
                <a:latin typeface="Lato Bold"/>
                <a:ea typeface="Lato Bold"/>
                <a:cs typeface="Lato Bold"/>
                <a:sym typeface="Lato Bold"/>
              </a:defRPr>
            </a:lvl1pPr>
          </a:lstStyle>
          <a:p>
            <a:r>
              <a:rPr sz="1800">
                <a:solidFill>
                  <a:schemeClr val="accent1"/>
                </a:solidFill>
                <a:latin typeface="+mn-lt"/>
              </a:rPr>
              <a:t>Schedule</a:t>
            </a:r>
          </a:p>
        </p:txBody>
      </p:sp>
      <p:sp>
        <p:nvSpPr>
          <p:cNvPr id="1242" name="Airplane"/>
          <p:cNvSpPr/>
          <p:nvPr/>
        </p:nvSpPr>
        <p:spPr>
          <a:xfrm>
            <a:off x="7399371" y="3224854"/>
            <a:ext cx="350270" cy="350838"/>
          </a:xfrm>
          <a:custGeom>
            <a:avLst/>
            <a:gdLst/>
            <a:ahLst/>
            <a:cxnLst>
              <a:cxn ang="0">
                <a:pos x="wd2" y="hd2"/>
              </a:cxn>
              <a:cxn ang="5400000">
                <a:pos x="wd2" y="hd2"/>
              </a:cxn>
              <a:cxn ang="10800000">
                <a:pos x="wd2" y="hd2"/>
              </a:cxn>
              <a:cxn ang="16200000">
                <a:pos x="wd2" y="hd2"/>
              </a:cxn>
            </a:cxnLst>
            <a:rect l="0" t="0" r="r" b="b"/>
            <a:pathLst>
              <a:path w="21506" h="21600" extrusionOk="0">
                <a:moveTo>
                  <a:pt x="6934" y="0"/>
                </a:moveTo>
                <a:cubicBezTo>
                  <a:pt x="6735" y="0"/>
                  <a:pt x="6650" y="145"/>
                  <a:pt x="6816" y="441"/>
                </a:cubicBezTo>
                <a:cubicBezTo>
                  <a:pt x="6956" y="690"/>
                  <a:pt x="9918" y="7392"/>
                  <a:pt x="10870" y="9549"/>
                </a:cubicBezTo>
                <a:lnTo>
                  <a:pt x="9219" y="9549"/>
                </a:lnTo>
                <a:lnTo>
                  <a:pt x="6875" y="9549"/>
                </a:lnTo>
                <a:cubicBezTo>
                  <a:pt x="5902" y="9549"/>
                  <a:pt x="4068" y="9760"/>
                  <a:pt x="2789" y="10083"/>
                </a:cubicBezTo>
                <a:cubicBezTo>
                  <a:pt x="2579" y="9830"/>
                  <a:pt x="1314" y="8276"/>
                  <a:pt x="1132" y="8012"/>
                </a:cubicBezTo>
                <a:cubicBezTo>
                  <a:pt x="933" y="7721"/>
                  <a:pt x="734" y="7754"/>
                  <a:pt x="567" y="7754"/>
                </a:cubicBezTo>
                <a:cubicBezTo>
                  <a:pt x="400" y="7754"/>
                  <a:pt x="444" y="7754"/>
                  <a:pt x="283" y="7754"/>
                </a:cubicBezTo>
                <a:cubicBezTo>
                  <a:pt x="116" y="7754"/>
                  <a:pt x="-88" y="7802"/>
                  <a:pt x="41" y="8120"/>
                </a:cubicBezTo>
                <a:cubicBezTo>
                  <a:pt x="219" y="8546"/>
                  <a:pt x="783" y="9922"/>
                  <a:pt x="1148" y="10801"/>
                </a:cubicBezTo>
                <a:cubicBezTo>
                  <a:pt x="783" y="11685"/>
                  <a:pt x="213" y="13054"/>
                  <a:pt x="41" y="13480"/>
                </a:cubicBezTo>
                <a:cubicBezTo>
                  <a:pt x="-88" y="13798"/>
                  <a:pt x="116" y="13847"/>
                  <a:pt x="283" y="13847"/>
                </a:cubicBezTo>
                <a:cubicBezTo>
                  <a:pt x="450" y="13847"/>
                  <a:pt x="406" y="13847"/>
                  <a:pt x="567" y="13847"/>
                </a:cubicBezTo>
                <a:cubicBezTo>
                  <a:pt x="734" y="13847"/>
                  <a:pt x="933" y="13879"/>
                  <a:pt x="1132" y="13588"/>
                </a:cubicBezTo>
                <a:cubicBezTo>
                  <a:pt x="1314" y="13318"/>
                  <a:pt x="2579" y="11770"/>
                  <a:pt x="2789" y="11517"/>
                </a:cubicBezTo>
                <a:cubicBezTo>
                  <a:pt x="4068" y="11840"/>
                  <a:pt x="5907" y="12051"/>
                  <a:pt x="6875" y="12051"/>
                </a:cubicBezTo>
                <a:lnTo>
                  <a:pt x="9095" y="12051"/>
                </a:lnTo>
                <a:lnTo>
                  <a:pt x="10876" y="12051"/>
                </a:lnTo>
                <a:cubicBezTo>
                  <a:pt x="9925" y="14203"/>
                  <a:pt x="6961" y="20910"/>
                  <a:pt x="6822" y="21159"/>
                </a:cubicBezTo>
                <a:cubicBezTo>
                  <a:pt x="6655" y="21455"/>
                  <a:pt x="6746" y="21600"/>
                  <a:pt x="6939" y="21600"/>
                </a:cubicBezTo>
                <a:cubicBezTo>
                  <a:pt x="7133" y="21600"/>
                  <a:pt x="7380" y="21600"/>
                  <a:pt x="7579" y="21600"/>
                </a:cubicBezTo>
                <a:cubicBezTo>
                  <a:pt x="7784" y="21600"/>
                  <a:pt x="7870" y="21481"/>
                  <a:pt x="8005" y="21308"/>
                </a:cubicBezTo>
                <a:cubicBezTo>
                  <a:pt x="8166" y="21104"/>
                  <a:pt x="8988" y="20048"/>
                  <a:pt x="10031" y="18705"/>
                </a:cubicBezTo>
                <a:lnTo>
                  <a:pt x="10930" y="18705"/>
                </a:lnTo>
                <a:cubicBezTo>
                  <a:pt x="11285" y="18705"/>
                  <a:pt x="11613" y="18635"/>
                  <a:pt x="11849" y="18516"/>
                </a:cubicBezTo>
                <a:lnTo>
                  <a:pt x="11849" y="17514"/>
                </a:lnTo>
                <a:cubicBezTo>
                  <a:pt x="11645" y="17417"/>
                  <a:pt x="11387" y="17352"/>
                  <a:pt x="11096" y="17330"/>
                </a:cubicBezTo>
                <a:cubicBezTo>
                  <a:pt x="11494" y="16823"/>
                  <a:pt x="11897" y="16300"/>
                  <a:pt x="12295" y="15793"/>
                </a:cubicBezTo>
                <a:lnTo>
                  <a:pt x="13162" y="15793"/>
                </a:lnTo>
                <a:cubicBezTo>
                  <a:pt x="13517" y="15793"/>
                  <a:pt x="13844" y="15723"/>
                  <a:pt x="14081" y="15605"/>
                </a:cubicBezTo>
                <a:lnTo>
                  <a:pt x="14081" y="14602"/>
                </a:lnTo>
                <a:cubicBezTo>
                  <a:pt x="13887" y="14511"/>
                  <a:pt x="13634" y="14445"/>
                  <a:pt x="13360" y="14424"/>
                </a:cubicBezTo>
                <a:cubicBezTo>
                  <a:pt x="14204" y="13340"/>
                  <a:pt x="14904" y="12445"/>
                  <a:pt x="15210" y="12051"/>
                </a:cubicBezTo>
                <a:lnTo>
                  <a:pt x="18635" y="12051"/>
                </a:lnTo>
                <a:cubicBezTo>
                  <a:pt x="20221" y="12051"/>
                  <a:pt x="21507" y="11491"/>
                  <a:pt x="21507" y="10801"/>
                </a:cubicBezTo>
                <a:cubicBezTo>
                  <a:pt x="21512" y="10111"/>
                  <a:pt x="20226" y="9549"/>
                  <a:pt x="18640" y="9549"/>
                </a:cubicBezTo>
                <a:lnTo>
                  <a:pt x="15215" y="9549"/>
                </a:lnTo>
                <a:cubicBezTo>
                  <a:pt x="14909" y="9155"/>
                  <a:pt x="14209" y="8260"/>
                  <a:pt x="13365" y="7176"/>
                </a:cubicBezTo>
                <a:cubicBezTo>
                  <a:pt x="13645" y="7155"/>
                  <a:pt x="13892" y="7091"/>
                  <a:pt x="14086" y="6999"/>
                </a:cubicBezTo>
                <a:lnTo>
                  <a:pt x="14086" y="5995"/>
                </a:lnTo>
                <a:cubicBezTo>
                  <a:pt x="13844" y="5877"/>
                  <a:pt x="13522" y="5807"/>
                  <a:pt x="13167" y="5807"/>
                </a:cubicBezTo>
                <a:lnTo>
                  <a:pt x="12295" y="5807"/>
                </a:lnTo>
                <a:cubicBezTo>
                  <a:pt x="11897" y="5300"/>
                  <a:pt x="11494" y="4777"/>
                  <a:pt x="11096" y="4270"/>
                </a:cubicBezTo>
                <a:cubicBezTo>
                  <a:pt x="11387" y="4254"/>
                  <a:pt x="11645" y="4185"/>
                  <a:pt x="11849" y="4088"/>
                </a:cubicBezTo>
                <a:lnTo>
                  <a:pt x="11849" y="3084"/>
                </a:lnTo>
                <a:cubicBezTo>
                  <a:pt x="11607" y="2965"/>
                  <a:pt x="11285" y="2895"/>
                  <a:pt x="10930" y="2895"/>
                </a:cubicBezTo>
                <a:lnTo>
                  <a:pt x="10026" y="2895"/>
                </a:lnTo>
                <a:cubicBezTo>
                  <a:pt x="8983" y="1558"/>
                  <a:pt x="8161" y="496"/>
                  <a:pt x="7999" y="292"/>
                </a:cubicBezTo>
                <a:cubicBezTo>
                  <a:pt x="7865" y="119"/>
                  <a:pt x="7779" y="0"/>
                  <a:pt x="7574" y="0"/>
                </a:cubicBezTo>
                <a:cubicBezTo>
                  <a:pt x="7381" y="0"/>
                  <a:pt x="7133" y="0"/>
                  <a:pt x="6934" y="0"/>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1243" name="Stopwatch"/>
          <p:cNvSpPr/>
          <p:nvPr/>
        </p:nvSpPr>
        <p:spPr>
          <a:xfrm>
            <a:off x="7399371" y="4567706"/>
            <a:ext cx="350270" cy="405376"/>
          </a:xfrm>
          <a:custGeom>
            <a:avLst/>
            <a:gdLst/>
            <a:ahLst/>
            <a:cxnLst>
              <a:cxn ang="0">
                <a:pos x="wd2" y="hd2"/>
              </a:cxn>
              <a:cxn ang="5400000">
                <a:pos x="wd2" y="hd2"/>
              </a:cxn>
              <a:cxn ang="10800000">
                <a:pos x="wd2" y="hd2"/>
              </a:cxn>
              <a:cxn ang="16200000">
                <a:pos x="wd2" y="hd2"/>
              </a:cxn>
            </a:cxnLst>
            <a:rect l="0" t="0" r="r" b="b"/>
            <a:pathLst>
              <a:path w="21600" h="21600" extrusionOk="0">
                <a:moveTo>
                  <a:pt x="9083" y="0"/>
                </a:moveTo>
                <a:cubicBezTo>
                  <a:pt x="8677" y="0"/>
                  <a:pt x="8349" y="285"/>
                  <a:pt x="8349" y="636"/>
                </a:cubicBezTo>
                <a:cubicBezTo>
                  <a:pt x="8349" y="987"/>
                  <a:pt x="8677" y="1271"/>
                  <a:pt x="9083" y="1271"/>
                </a:cubicBezTo>
                <a:lnTo>
                  <a:pt x="10064" y="1271"/>
                </a:lnTo>
                <a:lnTo>
                  <a:pt x="10064" y="2960"/>
                </a:lnTo>
                <a:cubicBezTo>
                  <a:pt x="4451" y="3288"/>
                  <a:pt x="0" y="7336"/>
                  <a:pt x="0" y="12268"/>
                </a:cubicBezTo>
                <a:cubicBezTo>
                  <a:pt x="0" y="17414"/>
                  <a:pt x="4845" y="21600"/>
                  <a:pt x="10800" y="21600"/>
                </a:cubicBezTo>
                <a:cubicBezTo>
                  <a:pt x="16755" y="21600"/>
                  <a:pt x="21600" y="17414"/>
                  <a:pt x="21600" y="12268"/>
                </a:cubicBezTo>
                <a:cubicBezTo>
                  <a:pt x="21600" y="9530"/>
                  <a:pt x="20228" y="7065"/>
                  <a:pt x="18048" y="5356"/>
                </a:cubicBezTo>
                <a:cubicBezTo>
                  <a:pt x="18095" y="5326"/>
                  <a:pt x="18139" y="5288"/>
                  <a:pt x="18173" y="5243"/>
                </a:cubicBezTo>
                <a:lnTo>
                  <a:pt x="18534" y="4762"/>
                </a:lnTo>
                <a:cubicBezTo>
                  <a:pt x="18681" y="4567"/>
                  <a:pt x="18616" y="4303"/>
                  <a:pt x="18389" y="4177"/>
                </a:cubicBezTo>
                <a:lnTo>
                  <a:pt x="16675" y="3215"/>
                </a:lnTo>
                <a:cubicBezTo>
                  <a:pt x="16448" y="3088"/>
                  <a:pt x="16144" y="3144"/>
                  <a:pt x="15997" y="3340"/>
                </a:cubicBezTo>
                <a:lnTo>
                  <a:pt x="15636" y="3822"/>
                </a:lnTo>
                <a:cubicBezTo>
                  <a:pt x="15615" y="3849"/>
                  <a:pt x="15599" y="3878"/>
                  <a:pt x="15587" y="3907"/>
                </a:cubicBezTo>
                <a:cubicBezTo>
                  <a:pt x="14351" y="3376"/>
                  <a:pt x="12983" y="3045"/>
                  <a:pt x="11536" y="2960"/>
                </a:cubicBezTo>
                <a:lnTo>
                  <a:pt x="11536" y="1271"/>
                </a:lnTo>
                <a:lnTo>
                  <a:pt x="12517" y="1271"/>
                </a:lnTo>
                <a:cubicBezTo>
                  <a:pt x="12923" y="1271"/>
                  <a:pt x="13251" y="987"/>
                  <a:pt x="13251" y="636"/>
                </a:cubicBezTo>
                <a:cubicBezTo>
                  <a:pt x="13251" y="285"/>
                  <a:pt x="12923" y="0"/>
                  <a:pt x="12517" y="0"/>
                </a:cubicBezTo>
                <a:lnTo>
                  <a:pt x="9083" y="0"/>
                </a:lnTo>
                <a:close/>
                <a:moveTo>
                  <a:pt x="10800" y="4207"/>
                </a:moveTo>
                <a:cubicBezTo>
                  <a:pt x="15944" y="4207"/>
                  <a:pt x="20129" y="7823"/>
                  <a:pt x="20129" y="12268"/>
                </a:cubicBezTo>
                <a:cubicBezTo>
                  <a:pt x="20129" y="16713"/>
                  <a:pt x="15944" y="20329"/>
                  <a:pt x="10800" y="20329"/>
                </a:cubicBezTo>
                <a:cubicBezTo>
                  <a:pt x="5656" y="20329"/>
                  <a:pt x="1471" y="16713"/>
                  <a:pt x="1471" y="12268"/>
                </a:cubicBezTo>
                <a:cubicBezTo>
                  <a:pt x="1471" y="7823"/>
                  <a:pt x="5656" y="4207"/>
                  <a:pt x="10800" y="4207"/>
                </a:cubicBezTo>
                <a:close/>
                <a:moveTo>
                  <a:pt x="10800" y="6222"/>
                </a:moveTo>
                <a:cubicBezTo>
                  <a:pt x="10394" y="6222"/>
                  <a:pt x="10064" y="6505"/>
                  <a:pt x="10064" y="6856"/>
                </a:cubicBezTo>
                <a:lnTo>
                  <a:pt x="10064" y="12268"/>
                </a:lnTo>
                <a:cubicBezTo>
                  <a:pt x="10064" y="12619"/>
                  <a:pt x="10394" y="12904"/>
                  <a:pt x="10800" y="12904"/>
                </a:cubicBezTo>
                <a:cubicBezTo>
                  <a:pt x="11206" y="12904"/>
                  <a:pt x="11536" y="12619"/>
                  <a:pt x="11536" y="12268"/>
                </a:cubicBezTo>
                <a:lnTo>
                  <a:pt x="11536" y="6856"/>
                </a:lnTo>
                <a:cubicBezTo>
                  <a:pt x="11536" y="6505"/>
                  <a:pt x="11206" y="6222"/>
                  <a:pt x="10800" y="6222"/>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 name="Rectangle 2">
            <a:extLst>
              <a:ext uri="{FF2B5EF4-FFF2-40B4-BE49-F238E27FC236}">
                <a16:creationId xmlns:a16="http://schemas.microsoft.com/office/drawing/2014/main" id="{6D8103BB-2FFA-42CC-B42A-996EB1DA83EB}"/>
              </a:ext>
            </a:extLst>
          </p:cNvPr>
          <p:cNvSpPr/>
          <p:nvPr/>
        </p:nvSpPr>
        <p:spPr>
          <a:xfrm>
            <a:off x="7301126" y="1058059"/>
            <a:ext cx="3519274" cy="1200329"/>
          </a:xfrm>
          <a:prstGeom prst="rect">
            <a:avLst/>
          </a:prstGeom>
        </p:spPr>
        <p:txBody>
          <a:bodyPr wrap="square">
            <a:spAutoFit/>
          </a:bodyPr>
          <a:lstStyle/>
          <a:p>
            <a:r>
              <a:rPr lang="en-US" sz="3600" b="1" dirty="0">
                <a:solidFill>
                  <a:schemeClr val="accent1"/>
                </a:solidFill>
              </a:rPr>
              <a:t>DESTINATION</a:t>
            </a:r>
          </a:p>
          <a:p>
            <a:r>
              <a:rPr lang="en-US" sz="3600" b="1" dirty="0">
                <a:solidFill>
                  <a:schemeClr val="accent1"/>
                </a:solidFill>
              </a:rPr>
              <a:t>SCHEDULE</a:t>
            </a:r>
          </a:p>
        </p:txBody>
      </p:sp>
      <p:sp>
        <p:nvSpPr>
          <p:cNvPr id="29" name="Shape">
            <a:extLst>
              <a:ext uri="{FF2B5EF4-FFF2-40B4-BE49-F238E27FC236}">
                <a16:creationId xmlns:a16="http://schemas.microsoft.com/office/drawing/2014/main" id="{7EF3656D-6A31-4FAB-B77F-FFDB00B1537C}"/>
              </a:ext>
            </a:extLst>
          </p:cNvPr>
          <p:cNvSpPr/>
          <p:nvPr/>
        </p:nvSpPr>
        <p:spPr>
          <a:xfrm rot="10800000" flipH="1">
            <a:off x="7371460" y="2463763"/>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F0930A6-42EB-4DC4-9F5B-E15FE4DE0D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98" r="3498"/>
          <a:stretch>
            <a:fillRect/>
          </a:stretch>
        </p:blipFill>
        <p:spPr/>
      </p:pic>
      <p:pic>
        <p:nvPicPr>
          <p:cNvPr id="171" name="Image" descr="Image"/>
          <p:cNvPicPr>
            <a:picLocks noChangeAspect="1"/>
          </p:cNvPicPr>
          <p:nvPr/>
        </p:nvPicPr>
        <p:blipFill>
          <a:blip r:embed="rId3"/>
          <a:srcRect b="1364"/>
          <a:stretch>
            <a:fillRect/>
          </a:stretch>
        </p:blipFill>
        <p:spPr>
          <a:xfrm>
            <a:off x="6523402" y="0"/>
            <a:ext cx="1432082" cy="6858000"/>
          </a:xfrm>
          <a:prstGeom prst="rect">
            <a:avLst/>
          </a:prstGeom>
          <a:ln w="12700">
            <a:miter lim="400000"/>
          </a:ln>
        </p:spPr>
      </p:pic>
      <p:sp>
        <p:nvSpPr>
          <p:cNvPr id="169" name="Let’s get lost!…"/>
          <p:cNvSpPr txBox="1"/>
          <p:nvPr/>
        </p:nvSpPr>
        <p:spPr>
          <a:xfrm>
            <a:off x="821244" y="736076"/>
            <a:ext cx="5201168" cy="173412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7200" b="0" spc="-144">
                <a:latin typeface="Gilroy Light"/>
                <a:ea typeface="Gilroy Light"/>
                <a:cs typeface="Gilroy Light"/>
                <a:sym typeface="Gilroy Light"/>
              </a:defRPr>
            </a:pPr>
            <a:r>
              <a:rPr lang="en-US" sz="3600" dirty="0">
                <a:solidFill>
                  <a:schemeClr val="accent2"/>
                </a:solidFill>
                <a:latin typeface="+mj-lt"/>
              </a:rPr>
              <a:t>LET’S GET LOST!</a:t>
            </a:r>
          </a:p>
          <a:p>
            <a:pPr algn="l">
              <a:defRPr sz="7200" b="0" spc="-144">
                <a:latin typeface="Gilroy ExtraBold"/>
                <a:ea typeface="Gilroy ExtraBold"/>
                <a:cs typeface="Gilroy ExtraBold"/>
                <a:sym typeface="Gilroy ExtraBold"/>
              </a:defRPr>
            </a:pPr>
            <a:r>
              <a:rPr lang="en-US" sz="3600" b="1" dirty="0">
                <a:solidFill>
                  <a:schemeClr val="accent2"/>
                </a:solidFill>
                <a:latin typeface="+mj-lt"/>
              </a:rPr>
              <a:t>WE’LL HANDLE THE</a:t>
            </a:r>
          </a:p>
          <a:p>
            <a:pPr algn="l">
              <a:defRPr sz="7200" b="0" spc="-144">
                <a:latin typeface="Gilroy ExtraBold"/>
                <a:ea typeface="Gilroy ExtraBold"/>
                <a:cs typeface="Gilroy ExtraBold"/>
                <a:sym typeface="Gilroy ExtraBold"/>
              </a:defRPr>
            </a:pPr>
            <a:r>
              <a:rPr lang="en-US" sz="3600" b="1" dirty="0">
                <a:solidFill>
                  <a:schemeClr val="accent2"/>
                </a:solidFill>
                <a:latin typeface="+mj-lt"/>
              </a:rPr>
              <a:t>DETAILS ACCURATELY</a:t>
            </a:r>
          </a:p>
        </p:txBody>
      </p:sp>
      <p:sp>
        <p:nvSpPr>
          <p:cNvPr id="179" name="flight"/>
          <p:cNvSpPr txBox="1"/>
          <p:nvPr/>
        </p:nvSpPr>
        <p:spPr>
          <a:xfrm>
            <a:off x="821244" y="4626713"/>
            <a:ext cx="885563"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b="1" dirty="0">
                <a:solidFill>
                  <a:schemeClr val="accent2"/>
                </a:solidFill>
                <a:latin typeface="+mj-lt"/>
              </a:rPr>
              <a:t>flight</a:t>
            </a:r>
          </a:p>
        </p:txBody>
      </p:sp>
      <p:sp>
        <p:nvSpPr>
          <p:cNvPr id="180" name="Maecenas faucibus mollis interdum. Donec ullamcorper nulla non metus auctor fringilla."/>
          <p:cNvSpPr txBox="1"/>
          <p:nvPr/>
        </p:nvSpPr>
        <p:spPr>
          <a:xfrm>
            <a:off x="821244" y="5123719"/>
            <a:ext cx="2386681" cy="7195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r>
              <a:rPr sz="1200">
                <a:latin typeface="+mj-lt"/>
              </a:rPr>
              <a:t>Maecenas faucibus mollis interdum. Donec ullamcorper nulla non metus auctor fringilla.</a:t>
            </a:r>
          </a:p>
        </p:txBody>
      </p:sp>
      <p:sp>
        <p:nvSpPr>
          <p:cNvPr id="181" name="sail schedulle"/>
          <p:cNvSpPr txBox="1"/>
          <p:nvPr/>
        </p:nvSpPr>
        <p:spPr>
          <a:xfrm>
            <a:off x="3709320" y="4627882"/>
            <a:ext cx="201234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3600" b="0" cap="all" spc="-72">
                <a:solidFill>
                  <a:schemeClr val="accent1">
                    <a:lumOff val="-13575"/>
                  </a:schemeClr>
                </a:solidFill>
                <a:latin typeface="Lato Bold"/>
                <a:ea typeface="Lato Bold"/>
                <a:cs typeface="Lato Bold"/>
                <a:sym typeface="Lato Bold"/>
              </a:defRPr>
            </a:lvl1pPr>
          </a:lstStyle>
          <a:p>
            <a:r>
              <a:rPr sz="1800" b="1" dirty="0">
                <a:solidFill>
                  <a:schemeClr val="accent2"/>
                </a:solidFill>
                <a:latin typeface="+mj-lt"/>
              </a:rPr>
              <a:t>sail </a:t>
            </a:r>
            <a:r>
              <a:rPr sz="1800" b="1" dirty="0" err="1">
                <a:solidFill>
                  <a:schemeClr val="accent2"/>
                </a:solidFill>
                <a:latin typeface="+mj-lt"/>
              </a:rPr>
              <a:t>schedulle</a:t>
            </a:r>
            <a:endParaRPr sz="1800" b="1" dirty="0">
              <a:solidFill>
                <a:schemeClr val="accent2"/>
              </a:solidFill>
              <a:latin typeface="+mj-lt"/>
            </a:endParaRPr>
          </a:p>
        </p:txBody>
      </p:sp>
      <p:sp>
        <p:nvSpPr>
          <p:cNvPr id="182" name="Maecenas faucibus mollis interdum. Donec ullamcorper nulla non metus auctor fringilla."/>
          <p:cNvSpPr txBox="1"/>
          <p:nvPr/>
        </p:nvSpPr>
        <p:spPr>
          <a:xfrm>
            <a:off x="3709320" y="5124887"/>
            <a:ext cx="2386680" cy="7195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r>
              <a:rPr sz="1200" dirty="0">
                <a:latin typeface="+mj-lt"/>
              </a:rPr>
              <a:t>Maecenas </a:t>
            </a:r>
            <a:r>
              <a:rPr sz="1200" dirty="0" err="1">
                <a:latin typeface="+mj-lt"/>
              </a:rPr>
              <a:t>faucibus</a:t>
            </a:r>
            <a:r>
              <a:rPr sz="1200" dirty="0">
                <a:latin typeface="+mj-lt"/>
              </a:rPr>
              <a:t> </a:t>
            </a:r>
            <a:r>
              <a:rPr sz="1200" dirty="0" err="1">
                <a:latin typeface="+mj-lt"/>
              </a:rPr>
              <a:t>mollis</a:t>
            </a:r>
            <a:r>
              <a:rPr sz="1200" dirty="0">
                <a:latin typeface="+mj-lt"/>
              </a:rPr>
              <a:t> </a:t>
            </a:r>
            <a:r>
              <a:rPr sz="1200" dirty="0" err="1">
                <a:latin typeface="+mj-lt"/>
              </a:rPr>
              <a:t>interdum</a:t>
            </a:r>
            <a:r>
              <a:rPr sz="1200" dirty="0">
                <a:latin typeface="+mj-lt"/>
              </a:rPr>
              <a:t>. </a:t>
            </a:r>
            <a:r>
              <a:rPr sz="1200" dirty="0" err="1">
                <a:latin typeface="+mj-lt"/>
              </a:rPr>
              <a:t>Donec</a:t>
            </a:r>
            <a:r>
              <a:rPr sz="1200" dirty="0">
                <a:latin typeface="+mj-lt"/>
              </a:rPr>
              <a:t> </a:t>
            </a:r>
            <a:r>
              <a:rPr sz="1200" dirty="0" err="1">
                <a:latin typeface="+mj-lt"/>
              </a:rPr>
              <a:t>ullamcorper</a:t>
            </a:r>
            <a:r>
              <a:rPr sz="1200" dirty="0">
                <a:latin typeface="+mj-lt"/>
              </a:rPr>
              <a:t> </a:t>
            </a:r>
            <a:r>
              <a:rPr sz="1200" dirty="0" err="1">
                <a:latin typeface="+mj-lt"/>
              </a:rPr>
              <a:t>nulla</a:t>
            </a:r>
            <a:r>
              <a:rPr sz="1200" dirty="0">
                <a:latin typeface="+mj-lt"/>
              </a:rPr>
              <a:t> non </a:t>
            </a:r>
            <a:r>
              <a:rPr sz="1200" dirty="0" err="1">
                <a:latin typeface="+mj-lt"/>
              </a:rPr>
              <a:t>metus</a:t>
            </a:r>
            <a:r>
              <a:rPr sz="1200" dirty="0">
                <a:latin typeface="+mj-lt"/>
              </a:rPr>
              <a:t> </a:t>
            </a:r>
            <a:r>
              <a:rPr sz="1200" dirty="0" err="1">
                <a:latin typeface="+mj-lt"/>
              </a:rPr>
              <a:t>auctor</a:t>
            </a:r>
            <a:r>
              <a:rPr sz="1200" dirty="0">
                <a:latin typeface="+mj-lt"/>
              </a:rPr>
              <a:t> </a:t>
            </a:r>
            <a:r>
              <a:rPr sz="1200" dirty="0" err="1">
                <a:latin typeface="+mj-lt"/>
              </a:rPr>
              <a:t>fringilla</a:t>
            </a:r>
            <a:r>
              <a:rPr sz="1200" dirty="0">
                <a:latin typeface="+mj-lt"/>
              </a:rPr>
              <a:t>.</a:t>
            </a:r>
          </a:p>
        </p:txBody>
      </p:sp>
      <p:sp>
        <p:nvSpPr>
          <p:cNvPr id="183" name="Airport"/>
          <p:cNvSpPr/>
          <p:nvPr/>
        </p:nvSpPr>
        <p:spPr>
          <a:xfrm>
            <a:off x="859454" y="3714289"/>
            <a:ext cx="607418" cy="635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latin typeface="+mj-lt"/>
            </a:endParaRPr>
          </a:p>
        </p:txBody>
      </p:sp>
      <p:sp>
        <p:nvSpPr>
          <p:cNvPr id="184" name="Compass Rose"/>
          <p:cNvSpPr/>
          <p:nvPr/>
        </p:nvSpPr>
        <p:spPr>
          <a:xfrm>
            <a:off x="3688064" y="3714289"/>
            <a:ext cx="634993" cy="635001"/>
          </a:xfrm>
          <a:custGeom>
            <a:avLst/>
            <a:gdLst/>
            <a:ahLst/>
            <a:cxnLst>
              <a:cxn ang="0">
                <a:pos x="wd2" y="hd2"/>
              </a:cxn>
              <a:cxn ang="5400000">
                <a:pos x="wd2" y="hd2"/>
              </a:cxn>
              <a:cxn ang="10800000">
                <a:pos x="wd2" y="hd2"/>
              </a:cxn>
              <a:cxn ang="16200000">
                <a:pos x="wd2" y="hd2"/>
              </a:cxn>
            </a:cxnLst>
            <a:rect l="0" t="0" r="r" b="b"/>
            <a:pathLst>
              <a:path w="21497" h="21548" extrusionOk="0">
                <a:moveTo>
                  <a:pt x="10800" y="0"/>
                </a:moveTo>
                <a:cubicBezTo>
                  <a:pt x="10772" y="0"/>
                  <a:pt x="10743" y="52"/>
                  <a:pt x="10721" y="155"/>
                </a:cubicBezTo>
                <a:lnTo>
                  <a:pt x="10375" y="1796"/>
                </a:lnTo>
                <a:cubicBezTo>
                  <a:pt x="5746" y="1987"/>
                  <a:pt x="2007" y="5696"/>
                  <a:pt x="1760" y="10321"/>
                </a:cubicBezTo>
                <a:lnTo>
                  <a:pt x="154" y="10646"/>
                </a:lnTo>
                <a:cubicBezTo>
                  <a:pt x="-52" y="10688"/>
                  <a:pt x="-52" y="10758"/>
                  <a:pt x="154" y="10801"/>
                </a:cubicBezTo>
                <a:lnTo>
                  <a:pt x="1754" y="11141"/>
                </a:lnTo>
                <a:cubicBezTo>
                  <a:pt x="1924" y="15816"/>
                  <a:pt x="5656" y="19594"/>
                  <a:pt x="10305" y="19821"/>
                </a:cubicBezTo>
                <a:lnTo>
                  <a:pt x="10620" y="21394"/>
                </a:lnTo>
                <a:cubicBezTo>
                  <a:pt x="10662" y="21600"/>
                  <a:pt x="10731" y="21600"/>
                  <a:pt x="10775" y="21394"/>
                </a:cubicBezTo>
                <a:lnTo>
                  <a:pt x="11106" y="19825"/>
                </a:lnTo>
                <a:cubicBezTo>
                  <a:pt x="15766" y="19641"/>
                  <a:pt x="19527" y="15891"/>
                  <a:pt x="19740" y="11227"/>
                </a:cubicBezTo>
                <a:lnTo>
                  <a:pt x="21342" y="10902"/>
                </a:lnTo>
                <a:cubicBezTo>
                  <a:pt x="21548" y="10861"/>
                  <a:pt x="21548" y="10791"/>
                  <a:pt x="21342" y="10747"/>
                </a:cubicBezTo>
                <a:lnTo>
                  <a:pt x="19740" y="10407"/>
                </a:lnTo>
                <a:cubicBezTo>
                  <a:pt x="19536" y="5770"/>
                  <a:pt x="15825" y="2031"/>
                  <a:pt x="11207" y="1798"/>
                </a:cubicBezTo>
                <a:lnTo>
                  <a:pt x="10876" y="155"/>
                </a:lnTo>
                <a:cubicBezTo>
                  <a:pt x="10855" y="52"/>
                  <a:pt x="10828" y="0"/>
                  <a:pt x="10800" y="0"/>
                </a:cubicBezTo>
                <a:close/>
                <a:moveTo>
                  <a:pt x="10128" y="2961"/>
                </a:moveTo>
                <a:lnTo>
                  <a:pt x="9084" y="7911"/>
                </a:lnTo>
                <a:lnTo>
                  <a:pt x="5355" y="5093"/>
                </a:lnTo>
                <a:cubicBezTo>
                  <a:pt x="6623" y="3891"/>
                  <a:pt x="8286" y="3106"/>
                  <a:pt x="10128" y="2961"/>
                </a:cubicBezTo>
                <a:close/>
                <a:moveTo>
                  <a:pt x="11442" y="2968"/>
                </a:moveTo>
                <a:cubicBezTo>
                  <a:pt x="13320" y="3134"/>
                  <a:pt x="15011" y="3963"/>
                  <a:pt x="16277" y="5222"/>
                </a:cubicBezTo>
                <a:lnTo>
                  <a:pt x="12463" y="8045"/>
                </a:lnTo>
                <a:lnTo>
                  <a:pt x="11442" y="2968"/>
                </a:lnTo>
                <a:close/>
                <a:moveTo>
                  <a:pt x="5095" y="5348"/>
                </a:moveTo>
                <a:lnTo>
                  <a:pt x="7854" y="9089"/>
                </a:lnTo>
                <a:lnTo>
                  <a:pt x="2927" y="10086"/>
                </a:lnTo>
                <a:cubicBezTo>
                  <a:pt x="3094" y="8254"/>
                  <a:pt x="3889" y="6602"/>
                  <a:pt x="5095" y="5348"/>
                </a:cubicBezTo>
                <a:close/>
                <a:moveTo>
                  <a:pt x="16510" y="5465"/>
                </a:moveTo>
                <a:cubicBezTo>
                  <a:pt x="17671" y="6721"/>
                  <a:pt x="18428" y="8354"/>
                  <a:pt x="18576" y="10160"/>
                </a:cubicBezTo>
                <a:lnTo>
                  <a:pt x="13748" y="9136"/>
                </a:lnTo>
                <a:lnTo>
                  <a:pt x="16510" y="5465"/>
                </a:lnTo>
                <a:close/>
                <a:moveTo>
                  <a:pt x="10684" y="9451"/>
                </a:moveTo>
                <a:cubicBezTo>
                  <a:pt x="11108" y="9431"/>
                  <a:pt x="11535" y="9615"/>
                  <a:pt x="11808" y="9981"/>
                </a:cubicBezTo>
                <a:cubicBezTo>
                  <a:pt x="12244" y="10568"/>
                  <a:pt x="12124" y="11399"/>
                  <a:pt x="11539" y="11837"/>
                </a:cubicBezTo>
                <a:cubicBezTo>
                  <a:pt x="10954" y="12274"/>
                  <a:pt x="10125" y="12154"/>
                  <a:pt x="9688" y="11567"/>
                </a:cubicBezTo>
                <a:cubicBezTo>
                  <a:pt x="9252" y="10980"/>
                  <a:pt x="9372" y="10150"/>
                  <a:pt x="9957" y="9712"/>
                </a:cubicBezTo>
                <a:cubicBezTo>
                  <a:pt x="10177" y="9548"/>
                  <a:pt x="10430" y="9463"/>
                  <a:pt x="10684" y="9451"/>
                </a:cubicBezTo>
                <a:close/>
                <a:moveTo>
                  <a:pt x="2915" y="11387"/>
                </a:moveTo>
                <a:lnTo>
                  <a:pt x="7972" y="12459"/>
                </a:lnTo>
                <a:lnTo>
                  <a:pt x="5102" y="16278"/>
                </a:lnTo>
                <a:cubicBezTo>
                  <a:pt x="3860" y="14990"/>
                  <a:pt x="3053" y="13280"/>
                  <a:pt x="2915" y="11387"/>
                </a:cubicBezTo>
                <a:close/>
                <a:moveTo>
                  <a:pt x="18574" y="11461"/>
                </a:moveTo>
                <a:cubicBezTo>
                  <a:pt x="18421" y="13322"/>
                  <a:pt x="17623" y="15001"/>
                  <a:pt x="16401" y="16271"/>
                </a:cubicBezTo>
                <a:lnTo>
                  <a:pt x="13596" y="12468"/>
                </a:lnTo>
                <a:lnTo>
                  <a:pt x="18574" y="11461"/>
                </a:lnTo>
                <a:close/>
                <a:moveTo>
                  <a:pt x="12399" y="13700"/>
                </a:moveTo>
                <a:lnTo>
                  <a:pt x="16141" y="16527"/>
                </a:lnTo>
                <a:cubicBezTo>
                  <a:pt x="14870" y="17732"/>
                  <a:pt x="13201" y="18518"/>
                  <a:pt x="11353" y="18660"/>
                </a:cubicBezTo>
                <a:lnTo>
                  <a:pt x="12399" y="13700"/>
                </a:lnTo>
                <a:close/>
                <a:moveTo>
                  <a:pt x="9094" y="13803"/>
                </a:moveTo>
                <a:lnTo>
                  <a:pt x="10070" y="18653"/>
                </a:lnTo>
                <a:cubicBezTo>
                  <a:pt x="8264" y="18497"/>
                  <a:pt x="6631" y="17728"/>
                  <a:pt x="5380" y="16554"/>
                </a:cubicBezTo>
                <a:lnTo>
                  <a:pt x="9094" y="13803"/>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latin typeface="+mj-lt"/>
            </a:endParaRPr>
          </a:p>
        </p:txBody>
      </p:sp>
      <p:sp>
        <p:nvSpPr>
          <p:cNvPr id="19" name="Shape">
            <a:extLst>
              <a:ext uri="{FF2B5EF4-FFF2-40B4-BE49-F238E27FC236}">
                <a16:creationId xmlns:a16="http://schemas.microsoft.com/office/drawing/2014/main" id="{2EC97D24-BA52-4BAB-8A6B-C648A12FC6C9}"/>
              </a:ext>
            </a:extLst>
          </p:cNvPr>
          <p:cNvSpPr/>
          <p:nvPr/>
        </p:nvSpPr>
        <p:spPr>
          <a:xfrm rot="10800000" flipH="1">
            <a:off x="852885" y="2765336"/>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ircle"/>
          <p:cNvSpPr/>
          <p:nvPr/>
        </p:nvSpPr>
        <p:spPr>
          <a:xfrm>
            <a:off x="649806" y="-3998841"/>
            <a:ext cx="10892389" cy="10892389"/>
          </a:xfrm>
          <a:prstGeom prst="ellipse">
            <a:avLst/>
          </a:prstGeom>
          <a:ln w="25400">
            <a:solidFill>
              <a:srgbClr val="D6D5D5">
                <a:alpha val="54590"/>
              </a:srgbClr>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03" name="Circle"/>
          <p:cNvSpPr/>
          <p:nvPr/>
        </p:nvSpPr>
        <p:spPr>
          <a:xfrm>
            <a:off x="4084906" y="-563741"/>
            <a:ext cx="4022189" cy="4022189"/>
          </a:xfrm>
          <a:prstGeom prst="ellipse">
            <a:avLst/>
          </a:prstGeom>
          <a:ln w="25400">
            <a:solidFill>
              <a:srgbClr val="D6D5D5"/>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04" name="Circle"/>
          <p:cNvSpPr/>
          <p:nvPr/>
        </p:nvSpPr>
        <p:spPr>
          <a:xfrm>
            <a:off x="3121187" y="-1527460"/>
            <a:ext cx="5949627" cy="5949627"/>
          </a:xfrm>
          <a:prstGeom prst="ellipse">
            <a:avLst/>
          </a:prstGeom>
          <a:ln w="25400">
            <a:solidFill>
              <a:srgbClr val="D6D5D5"/>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05" name="Circle"/>
          <p:cNvSpPr/>
          <p:nvPr/>
        </p:nvSpPr>
        <p:spPr>
          <a:xfrm>
            <a:off x="2037325" y="-2611322"/>
            <a:ext cx="8117351" cy="8117351"/>
          </a:xfrm>
          <a:prstGeom prst="ellipse">
            <a:avLst/>
          </a:prstGeom>
          <a:ln w="25400">
            <a:solidFill>
              <a:srgbClr val="D6D5D5">
                <a:alpha val="84711"/>
              </a:srgbClr>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12" name="Shape"/>
          <p:cNvSpPr/>
          <p:nvPr/>
        </p:nvSpPr>
        <p:spPr>
          <a:xfrm rot="11040000">
            <a:off x="4747772" y="4633336"/>
            <a:ext cx="2345036" cy="616268"/>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13" name="200,000 Strong Community World Wide"/>
          <p:cNvSpPr txBox="1"/>
          <p:nvPr/>
        </p:nvSpPr>
        <p:spPr>
          <a:xfrm>
            <a:off x="918461" y="3830731"/>
            <a:ext cx="10355079"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7200" b="0" spc="-144">
                <a:latin typeface="Gilroy ExtraBold"/>
                <a:ea typeface="Gilroy ExtraBold"/>
                <a:cs typeface="Gilroy ExtraBold"/>
                <a:sym typeface="Gilroy ExtraBold"/>
              </a:defRPr>
            </a:lvl1pPr>
          </a:lstStyle>
          <a:p>
            <a:pPr algn="ctr"/>
            <a:r>
              <a:rPr lang="en-US" sz="3600" b="1" dirty="0">
                <a:latin typeface="+mn-lt"/>
              </a:rPr>
              <a:t>200,000 STRONG COMMUNITY WORLD WIDE</a:t>
            </a:r>
          </a:p>
        </p:txBody>
      </p:sp>
      <p:sp>
        <p:nvSpPr>
          <p:cNvPr id="214" name="Maecenas faucibus mollis interdum. Donec ullamcorper nulla non metus auctor fringilla. Vivamus sagittis lacus vel augue laoreet rutrum faucibus dolor auctor. Etiam porta sem malesuada magna mollis"/>
          <p:cNvSpPr txBox="1"/>
          <p:nvPr/>
        </p:nvSpPr>
        <p:spPr>
          <a:xfrm>
            <a:off x="1183705" y="5426076"/>
            <a:ext cx="9824590" cy="68204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nSpc>
                <a:spcPct val="120000"/>
              </a:lnSpc>
              <a:defRPr b="0" spc="-64">
                <a:solidFill>
                  <a:srgbClr val="5E5E5E"/>
                </a:solidFill>
                <a:latin typeface="Lato Regular"/>
                <a:ea typeface="Lato Regular"/>
                <a:cs typeface="Lato Regular"/>
                <a:sym typeface="Lato Regular"/>
              </a:defRPr>
            </a:lvl1pPr>
          </a:lstStyle>
          <a:p>
            <a:pPr algn="ctr">
              <a:lnSpc>
                <a:spcPct val="150000"/>
              </a:lnSpc>
            </a:pPr>
            <a:r>
              <a:rPr sz="1400" dirty="0">
                <a:latin typeface="+mn-lt"/>
              </a:rPr>
              <a:t>Maecenas </a:t>
            </a:r>
            <a:r>
              <a:rPr sz="1400" dirty="0" err="1">
                <a:latin typeface="+mn-lt"/>
              </a:rPr>
              <a:t>faucibus</a:t>
            </a:r>
            <a:r>
              <a:rPr sz="1400" dirty="0">
                <a:latin typeface="+mn-lt"/>
              </a:rPr>
              <a:t> </a:t>
            </a:r>
            <a:r>
              <a:rPr sz="1400" dirty="0" err="1">
                <a:latin typeface="+mn-lt"/>
              </a:rPr>
              <a:t>mollis</a:t>
            </a:r>
            <a:r>
              <a:rPr sz="1400" dirty="0">
                <a:latin typeface="+mn-lt"/>
              </a:rPr>
              <a:t> </a:t>
            </a:r>
            <a:r>
              <a:rPr sz="1400" dirty="0" err="1">
                <a:latin typeface="+mn-lt"/>
              </a:rPr>
              <a:t>interdum</a:t>
            </a:r>
            <a:r>
              <a:rPr sz="1400" dirty="0">
                <a:latin typeface="+mn-lt"/>
              </a:rPr>
              <a:t>. </a:t>
            </a:r>
            <a:r>
              <a:rPr sz="1400" dirty="0" err="1">
                <a:latin typeface="+mn-lt"/>
              </a:rPr>
              <a:t>Donec</a:t>
            </a:r>
            <a:r>
              <a:rPr sz="1400" dirty="0">
                <a:latin typeface="+mn-lt"/>
              </a:rPr>
              <a:t> </a:t>
            </a:r>
            <a:r>
              <a:rPr sz="1400" dirty="0" err="1">
                <a:latin typeface="+mn-lt"/>
              </a:rPr>
              <a:t>ullamcorper</a:t>
            </a:r>
            <a:r>
              <a:rPr sz="1400" dirty="0">
                <a:latin typeface="+mn-lt"/>
              </a:rPr>
              <a:t> </a:t>
            </a:r>
            <a:r>
              <a:rPr sz="1400" dirty="0" err="1">
                <a:latin typeface="+mn-lt"/>
              </a:rPr>
              <a:t>nulla</a:t>
            </a:r>
            <a:r>
              <a:rPr sz="1400" dirty="0">
                <a:latin typeface="+mn-lt"/>
              </a:rPr>
              <a:t> non </a:t>
            </a:r>
            <a:r>
              <a:rPr sz="1400" dirty="0" err="1">
                <a:latin typeface="+mn-lt"/>
              </a:rPr>
              <a:t>metus</a:t>
            </a:r>
            <a:r>
              <a:rPr sz="1400" dirty="0">
                <a:latin typeface="+mn-lt"/>
              </a:rPr>
              <a:t> </a:t>
            </a:r>
            <a:r>
              <a:rPr sz="1400" dirty="0" err="1">
                <a:latin typeface="+mn-lt"/>
              </a:rPr>
              <a:t>auctor</a:t>
            </a:r>
            <a:r>
              <a:rPr sz="1400" dirty="0">
                <a:latin typeface="+mn-lt"/>
              </a:rPr>
              <a:t> </a:t>
            </a:r>
            <a:r>
              <a:rPr sz="1400" dirty="0" err="1">
                <a:latin typeface="+mn-lt"/>
              </a:rPr>
              <a:t>fringilla</a:t>
            </a:r>
            <a:r>
              <a:rPr sz="1400" dirty="0">
                <a:latin typeface="+mn-lt"/>
              </a:rPr>
              <a:t>. </a:t>
            </a:r>
            <a:r>
              <a:rPr sz="1400" dirty="0" err="1">
                <a:latin typeface="+mn-lt"/>
              </a:rPr>
              <a:t>Vivamus</a:t>
            </a:r>
            <a:r>
              <a:rPr sz="1400" dirty="0">
                <a:latin typeface="+mn-lt"/>
              </a:rPr>
              <a:t> </a:t>
            </a:r>
            <a:r>
              <a:rPr sz="1400" dirty="0" err="1">
                <a:latin typeface="+mn-lt"/>
              </a:rPr>
              <a:t>sagittis</a:t>
            </a:r>
            <a:r>
              <a:rPr sz="1400" dirty="0">
                <a:latin typeface="+mn-lt"/>
              </a:rPr>
              <a:t> </a:t>
            </a:r>
            <a:r>
              <a:rPr sz="1400" dirty="0" err="1">
                <a:latin typeface="+mn-lt"/>
              </a:rPr>
              <a:t>lacus</a:t>
            </a:r>
            <a:r>
              <a:rPr sz="1400" dirty="0">
                <a:latin typeface="+mn-lt"/>
              </a:rPr>
              <a:t> vel </a:t>
            </a:r>
            <a:r>
              <a:rPr sz="1400" dirty="0" err="1">
                <a:latin typeface="+mn-lt"/>
              </a:rPr>
              <a:t>augue</a:t>
            </a:r>
            <a:r>
              <a:rPr sz="1400" dirty="0">
                <a:latin typeface="+mn-lt"/>
              </a:rPr>
              <a:t> </a:t>
            </a:r>
            <a:r>
              <a:rPr sz="1400" dirty="0" err="1">
                <a:latin typeface="+mn-lt"/>
              </a:rPr>
              <a:t>laoreet</a:t>
            </a:r>
            <a:r>
              <a:rPr sz="1400" dirty="0">
                <a:latin typeface="+mn-lt"/>
              </a:rPr>
              <a:t> </a:t>
            </a:r>
            <a:r>
              <a:rPr sz="1400" dirty="0" err="1">
                <a:latin typeface="+mn-lt"/>
              </a:rPr>
              <a:t>rutrum</a:t>
            </a:r>
            <a:r>
              <a:rPr sz="1400" dirty="0">
                <a:latin typeface="+mn-lt"/>
              </a:rPr>
              <a:t> </a:t>
            </a:r>
            <a:r>
              <a:rPr sz="1400" dirty="0" err="1">
                <a:latin typeface="+mn-lt"/>
              </a:rPr>
              <a:t>faucibus</a:t>
            </a:r>
            <a:r>
              <a:rPr sz="1400" dirty="0">
                <a:latin typeface="+mn-lt"/>
              </a:rPr>
              <a:t> dolor </a:t>
            </a:r>
            <a:r>
              <a:rPr sz="1400" dirty="0" err="1">
                <a:latin typeface="+mn-lt"/>
              </a:rPr>
              <a:t>auctor</a:t>
            </a:r>
            <a:r>
              <a:rPr sz="1400" dirty="0">
                <a:latin typeface="+mn-lt"/>
              </a:rPr>
              <a:t>. </a:t>
            </a:r>
            <a:r>
              <a:rPr sz="1400" dirty="0" err="1">
                <a:latin typeface="+mn-lt"/>
              </a:rPr>
              <a:t>Etiam</a:t>
            </a:r>
            <a:r>
              <a:rPr sz="1400" dirty="0">
                <a:latin typeface="+mn-lt"/>
              </a:rPr>
              <a:t> porta </a:t>
            </a:r>
            <a:r>
              <a:rPr sz="1400" dirty="0" err="1">
                <a:latin typeface="+mn-lt"/>
              </a:rPr>
              <a:t>sem</a:t>
            </a:r>
            <a:r>
              <a:rPr sz="1400" dirty="0">
                <a:latin typeface="+mn-lt"/>
              </a:rPr>
              <a:t> </a:t>
            </a:r>
            <a:r>
              <a:rPr sz="1400" dirty="0" err="1">
                <a:latin typeface="+mn-lt"/>
              </a:rPr>
              <a:t>malesuada</a:t>
            </a:r>
            <a:r>
              <a:rPr sz="1400" dirty="0">
                <a:latin typeface="+mn-lt"/>
              </a:rPr>
              <a:t> magna </a:t>
            </a:r>
            <a:r>
              <a:rPr sz="1400" dirty="0" err="1">
                <a:latin typeface="+mn-lt"/>
              </a:rPr>
              <a:t>mollis</a:t>
            </a:r>
            <a:endParaRPr sz="1400" dirty="0">
              <a:latin typeface="+mn-lt"/>
            </a:endParaRPr>
          </a:p>
        </p:txBody>
      </p:sp>
      <p:pic>
        <p:nvPicPr>
          <p:cNvPr id="3" name="Picture Placeholder 2">
            <a:extLst>
              <a:ext uri="{FF2B5EF4-FFF2-40B4-BE49-F238E27FC236}">
                <a16:creationId xmlns:a16="http://schemas.microsoft.com/office/drawing/2014/main" id="{25E699E7-7768-41BD-9AFA-6278FA82AF6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517" b="12517"/>
          <a:stretch>
            <a:fillRect/>
          </a:stretch>
        </p:blipFill>
        <p:spPr>
          <a:xfrm>
            <a:off x="4479925" y="-157163"/>
            <a:ext cx="3203575" cy="3203576"/>
          </a:xfrm>
          <a:prstGeom prst="ellipse">
            <a:avLst/>
          </a:prstGeom>
        </p:spPr>
      </p:pic>
      <p:pic>
        <p:nvPicPr>
          <p:cNvPr id="5" name="Picture Placeholder 4">
            <a:extLst>
              <a:ext uri="{FF2B5EF4-FFF2-40B4-BE49-F238E27FC236}">
                <a16:creationId xmlns:a16="http://schemas.microsoft.com/office/drawing/2014/main" id="{125B4442-0261-4056-BC9A-4F409465A01C}"/>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6667" r="16667"/>
          <a:stretch>
            <a:fillRect/>
          </a:stretch>
        </p:blipFill>
        <p:spPr>
          <a:xfrm>
            <a:off x="2935288" y="2000250"/>
            <a:ext cx="790575" cy="790575"/>
          </a:xfrm>
          <a:prstGeom prst="ellipse">
            <a:avLst/>
          </a:prstGeom>
        </p:spPr>
      </p:pic>
      <p:pic>
        <p:nvPicPr>
          <p:cNvPr id="7" name="Picture Placeholder 6">
            <a:extLst>
              <a:ext uri="{FF2B5EF4-FFF2-40B4-BE49-F238E27FC236}">
                <a16:creationId xmlns:a16="http://schemas.microsoft.com/office/drawing/2014/main" id="{726B288D-3F95-4391-9418-0B8CFB21A208}"/>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10800" b="10800"/>
          <a:stretch>
            <a:fillRect/>
          </a:stretch>
        </p:blipFill>
        <p:spPr>
          <a:xfrm>
            <a:off x="8342313" y="219075"/>
            <a:ext cx="790575" cy="790575"/>
          </a:xfrm>
          <a:prstGeom prst="ellipse">
            <a:avLst/>
          </a:prstGeom>
        </p:spPr>
      </p:pic>
      <p:pic>
        <p:nvPicPr>
          <p:cNvPr id="9" name="Picture Placeholder 8">
            <a:extLst>
              <a:ext uri="{FF2B5EF4-FFF2-40B4-BE49-F238E27FC236}">
                <a16:creationId xmlns:a16="http://schemas.microsoft.com/office/drawing/2014/main" id="{065ECE28-0079-4560-B5DC-20D0E95162F3}"/>
              </a:ext>
            </a:extLst>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16667" r="16667"/>
          <a:stretch>
            <a:fillRect/>
          </a:stretch>
        </p:blipFill>
        <p:spPr>
          <a:xfrm>
            <a:off x="8680450" y="1574800"/>
            <a:ext cx="790575" cy="790575"/>
          </a:xfrm>
          <a:prstGeom prst="ellipse">
            <a:avLst/>
          </a:prstGeom>
        </p:spPr>
      </p:pic>
      <p:pic>
        <p:nvPicPr>
          <p:cNvPr id="11" name="Picture Placeholder 10">
            <a:extLst>
              <a:ext uri="{FF2B5EF4-FFF2-40B4-BE49-F238E27FC236}">
                <a16:creationId xmlns:a16="http://schemas.microsoft.com/office/drawing/2014/main" id="{37A5CE55-E942-463C-9CEE-7F954D7F5E31}"/>
              </a:ext>
            </a:extLst>
          </p:cNvPr>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rcRect t="12500" b="12500"/>
          <a:stretch>
            <a:fillRect/>
          </a:stretch>
        </p:blipFill>
        <p:spPr>
          <a:xfrm>
            <a:off x="7489825" y="2354263"/>
            <a:ext cx="790575" cy="790575"/>
          </a:xfrm>
          <a:prstGeom prst="ellipse">
            <a:avLst/>
          </a:prstGeom>
        </p:spPr>
      </p:pic>
      <p:pic>
        <p:nvPicPr>
          <p:cNvPr id="13" name="Picture Placeholder 12">
            <a:extLst>
              <a:ext uri="{FF2B5EF4-FFF2-40B4-BE49-F238E27FC236}">
                <a16:creationId xmlns:a16="http://schemas.microsoft.com/office/drawing/2014/main" id="{04B6573B-7183-4741-AB13-7318F20CBF03}"/>
              </a:ext>
            </a:extLst>
          </p:cNvPr>
          <p:cNvPicPr>
            <a:picLocks noGrp="1" noChangeAspect="1"/>
          </p:cNvPicPr>
          <p:nvPr>
            <p:ph type="pic" sz="quarter" idx="4294967295"/>
          </p:nvPr>
        </p:nvPicPr>
        <p:blipFill>
          <a:blip r:embed="rId7">
            <a:extLst>
              <a:ext uri="{28A0092B-C50C-407E-A947-70E740481C1C}">
                <a14:useLocalDpi xmlns:a14="http://schemas.microsoft.com/office/drawing/2010/main" val="0"/>
              </a:ext>
            </a:extLst>
          </a:blip>
          <a:srcRect l="12515" r="12515"/>
          <a:stretch>
            <a:fillRect/>
          </a:stretch>
        </p:blipFill>
        <p:spPr>
          <a:xfrm>
            <a:off x="2714625" y="315913"/>
            <a:ext cx="1022350" cy="1023937"/>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Airport"/>
          <p:cNvSpPr/>
          <p:nvPr/>
        </p:nvSpPr>
        <p:spPr>
          <a:xfrm rot="1388945">
            <a:off x="6151126" y="3634201"/>
            <a:ext cx="4813333" cy="50319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46" name="Airport"/>
          <p:cNvSpPr/>
          <p:nvPr/>
        </p:nvSpPr>
        <p:spPr>
          <a:xfrm rot="1388945">
            <a:off x="10207713" y="2318080"/>
            <a:ext cx="4813333" cy="50319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47" name="Airport"/>
          <p:cNvSpPr/>
          <p:nvPr/>
        </p:nvSpPr>
        <p:spPr>
          <a:xfrm rot="1388945">
            <a:off x="6584263" y="-1007611"/>
            <a:ext cx="4813333" cy="50319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48" name="Airport"/>
          <p:cNvSpPr/>
          <p:nvPr/>
        </p:nvSpPr>
        <p:spPr>
          <a:xfrm rot="1388945">
            <a:off x="10570332" y="-114637"/>
            <a:ext cx="2560083" cy="26763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rgbClr val="D6D5D5">
              <a:alpha val="30215"/>
            </a:srgb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49" name="Circle"/>
          <p:cNvSpPr/>
          <p:nvPr/>
        </p:nvSpPr>
        <p:spPr>
          <a:xfrm>
            <a:off x="6099166" y="758492"/>
            <a:ext cx="5341016" cy="5341016"/>
          </a:xfrm>
          <a:prstGeom prst="ellipse">
            <a:avLst/>
          </a:prstGeom>
          <a:ln w="25400">
            <a:solidFill>
              <a:srgbClr val="D6D5D5">
                <a:alpha val="84711"/>
              </a:srgbClr>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4" name="Airport"/>
          <p:cNvSpPr/>
          <p:nvPr/>
        </p:nvSpPr>
        <p:spPr>
          <a:xfrm rot="1388945">
            <a:off x="6045809" y="2057457"/>
            <a:ext cx="583646" cy="6101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5" name="World"/>
          <p:cNvSpPr/>
          <p:nvPr/>
        </p:nvSpPr>
        <p:spPr>
          <a:xfrm>
            <a:off x="10367563" y="1236544"/>
            <a:ext cx="467208" cy="4672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6" name="Ocean"/>
          <p:cNvSpPr/>
          <p:nvPr/>
        </p:nvSpPr>
        <p:spPr>
          <a:xfrm>
            <a:off x="7367689" y="5574595"/>
            <a:ext cx="567127" cy="395622"/>
          </a:xfrm>
          <a:custGeom>
            <a:avLst/>
            <a:gdLst/>
            <a:ahLst/>
            <a:cxnLst>
              <a:cxn ang="0">
                <a:pos x="wd2" y="hd2"/>
              </a:cxn>
              <a:cxn ang="5400000">
                <a:pos x="wd2" y="hd2"/>
              </a:cxn>
              <a:cxn ang="10800000">
                <a:pos x="wd2" y="hd2"/>
              </a:cxn>
              <a:cxn ang="16200000">
                <a:pos x="wd2" y="hd2"/>
              </a:cxn>
            </a:cxnLst>
            <a:rect l="0" t="0" r="r" b="b"/>
            <a:pathLst>
              <a:path w="21600" h="21600" extrusionOk="0">
                <a:moveTo>
                  <a:pt x="10835" y="0"/>
                </a:moveTo>
                <a:cubicBezTo>
                  <a:pt x="8105" y="0"/>
                  <a:pt x="5878" y="3171"/>
                  <a:pt x="5856" y="7077"/>
                </a:cubicBezTo>
                <a:cubicBezTo>
                  <a:pt x="5710" y="7039"/>
                  <a:pt x="5558" y="7014"/>
                  <a:pt x="5402" y="7014"/>
                </a:cubicBezTo>
                <a:cubicBezTo>
                  <a:pt x="4747" y="7014"/>
                  <a:pt x="4202" y="7380"/>
                  <a:pt x="3715" y="7697"/>
                </a:cubicBezTo>
                <a:cubicBezTo>
                  <a:pt x="3348" y="7938"/>
                  <a:pt x="3001" y="8170"/>
                  <a:pt x="2703" y="8170"/>
                </a:cubicBezTo>
                <a:cubicBezTo>
                  <a:pt x="2384" y="8170"/>
                  <a:pt x="1996" y="7922"/>
                  <a:pt x="1585" y="7659"/>
                </a:cubicBezTo>
                <a:cubicBezTo>
                  <a:pt x="1082" y="7341"/>
                  <a:pt x="568" y="7007"/>
                  <a:pt x="0" y="7007"/>
                </a:cubicBezTo>
                <a:lnTo>
                  <a:pt x="0" y="8860"/>
                </a:lnTo>
                <a:cubicBezTo>
                  <a:pt x="292" y="8860"/>
                  <a:pt x="665" y="9099"/>
                  <a:pt x="1059" y="9347"/>
                </a:cubicBezTo>
                <a:cubicBezTo>
                  <a:pt x="1551" y="9657"/>
                  <a:pt x="2109" y="10013"/>
                  <a:pt x="2703" y="10013"/>
                </a:cubicBezTo>
                <a:cubicBezTo>
                  <a:pt x="3287" y="10013"/>
                  <a:pt x="3802" y="9673"/>
                  <a:pt x="4256" y="9371"/>
                </a:cubicBezTo>
                <a:cubicBezTo>
                  <a:pt x="4656" y="9107"/>
                  <a:pt x="5034" y="8860"/>
                  <a:pt x="5402" y="8860"/>
                </a:cubicBezTo>
                <a:cubicBezTo>
                  <a:pt x="5769" y="8860"/>
                  <a:pt x="6142" y="9107"/>
                  <a:pt x="6542" y="9371"/>
                </a:cubicBezTo>
                <a:cubicBezTo>
                  <a:pt x="6996" y="9673"/>
                  <a:pt x="7516" y="10013"/>
                  <a:pt x="8105" y="10013"/>
                </a:cubicBezTo>
                <a:cubicBezTo>
                  <a:pt x="8689" y="10013"/>
                  <a:pt x="9186" y="9681"/>
                  <a:pt x="9624" y="9378"/>
                </a:cubicBezTo>
                <a:cubicBezTo>
                  <a:pt x="10019" y="9107"/>
                  <a:pt x="10392" y="8860"/>
                  <a:pt x="10803" y="8860"/>
                </a:cubicBezTo>
                <a:cubicBezTo>
                  <a:pt x="11187" y="8860"/>
                  <a:pt x="11512" y="9083"/>
                  <a:pt x="11885" y="9347"/>
                </a:cubicBezTo>
                <a:cubicBezTo>
                  <a:pt x="12333" y="9657"/>
                  <a:pt x="12837" y="10013"/>
                  <a:pt x="13502" y="10013"/>
                </a:cubicBezTo>
                <a:cubicBezTo>
                  <a:pt x="14172" y="10013"/>
                  <a:pt x="14690" y="9657"/>
                  <a:pt x="15144" y="9339"/>
                </a:cubicBezTo>
                <a:cubicBezTo>
                  <a:pt x="15517" y="9084"/>
                  <a:pt x="15836" y="8860"/>
                  <a:pt x="16198" y="8860"/>
                </a:cubicBezTo>
                <a:cubicBezTo>
                  <a:pt x="16566" y="8860"/>
                  <a:pt x="16902" y="9083"/>
                  <a:pt x="17291" y="9354"/>
                </a:cubicBezTo>
                <a:cubicBezTo>
                  <a:pt x="17746" y="9664"/>
                  <a:pt x="18264" y="10013"/>
                  <a:pt x="18902" y="10013"/>
                </a:cubicBezTo>
                <a:cubicBezTo>
                  <a:pt x="19556" y="10013"/>
                  <a:pt x="20113" y="9650"/>
                  <a:pt x="20605" y="9325"/>
                </a:cubicBezTo>
                <a:cubicBezTo>
                  <a:pt x="20972" y="9085"/>
                  <a:pt x="21319" y="8860"/>
                  <a:pt x="21600" y="8860"/>
                </a:cubicBezTo>
                <a:lnTo>
                  <a:pt x="21600" y="7014"/>
                </a:lnTo>
                <a:cubicBezTo>
                  <a:pt x="21032" y="7014"/>
                  <a:pt x="20540" y="7339"/>
                  <a:pt x="20064" y="7649"/>
                </a:cubicBezTo>
                <a:cubicBezTo>
                  <a:pt x="19653" y="7920"/>
                  <a:pt x="19270" y="8170"/>
                  <a:pt x="18897" y="8170"/>
                </a:cubicBezTo>
                <a:cubicBezTo>
                  <a:pt x="18551" y="8170"/>
                  <a:pt x="18221" y="7943"/>
                  <a:pt x="17842" y="7688"/>
                </a:cubicBezTo>
                <a:cubicBezTo>
                  <a:pt x="17377" y="7370"/>
                  <a:pt x="16853" y="7014"/>
                  <a:pt x="16198" y="7014"/>
                </a:cubicBezTo>
                <a:cubicBezTo>
                  <a:pt x="16063" y="7014"/>
                  <a:pt x="15934" y="7029"/>
                  <a:pt x="15810" y="7060"/>
                </a:cubicBezTo>
                <a:cubicBezTo>
                  <a:pt x="15783" y="3162"/>
                  <a:pt x="13560" y="0"/>
                  <a:pt x="10835" y="0"/>
                </a:cubicBezTo>
                <a:close/>
                <a:moveTo>
                  <a:pt x="10830" y="1853"/>
                </a:moveTo>
                <a:cubicBezTo>
                  <a:pt x="12858" y="1853"/>
                  <a:pt x="14512" y="4224"/>
                  <a:pt x="14512" y="7131"/>
                </a:cubicBezTo>
                <a:cubicBezTo>
                  <a:pt x="14512" y="7340"/>
                  <a:pt x="14501" y="7542"/>
                  <a:pt x="14485" y="7743"/>
                </a:cubicBezTo>
                <a:cubicBezTo>
                  <a:pt x="14144" y="7976"/>
                  <a:pt x="13836" y="8170"/>
                  <a:pt x="13495" y="8170"/>
                </a:cubicBezTo>
                <a:cubicBezTo>
                  <a:pt x="13133" y="8170"/>
                  <a:pt x="12815" y="7943"/>
                  <a:pt x="12447" y="7688"/>
                </a:cubicBezTo>
                <a:cubicBezTo>
                  <a:pt x="11993" y="7370"/>
                  <a:pt x="11480" y="7014"/>
                  <a:pt x="10798" y="7014"/>
                </a:cubicBezTo>
                <a:cubicBezTo>
                  <a:pt x="10101" y="7014"/>
                  <a:pt x="9549" y="7386"/>
                  <a:pt x="9068" y="7712"/>
                </a:cubicBezTo>
                <a:cubicBezTo>
                  <a:pt x="8706" y="7960"/>
                  <a:pt x="8397" y="8170"/>
                  <a:pt x="8100" y="8170"/>
                </a:cubicBezTo>
                <a:cubicBezTo>
                  <a:pt x="7819" y="8170"/>
                  <a:pt x="7522" y="7983"/>
                  <a:pt x="7176" y="7758"/>
                </a:cubicBezTo>
                <a:cubicBezTo>
                  <a:pt x="7160" y="7549"/>
                  <a:pt x="7149" y="7340"/>
                  <a:pt x="7149" y="7131"/>
                </a:cubicBezTo>
                <a:cubicBezTo>
                  <a:pt x="7149" y="4216"/>
                  <a:pt x="8803" y="1853"/>
                  <a:pt x="10830" y="1853"/>
                </a:cubicBezTo>
                <a:close/>
                <a:moveTo>
                  <a:pt x="0" y="10865"/>
                </a:moveTo>
                <a:lnTo>
                  <a:pt x="0" y="12718"/>
                </a:lnTo>
                <a:cubicBezTo>
                  <a:pt x="292" y="12718"/>
                  <a:pt x="665" y="12960"/>
                  <a:pt x="1059" y="13208"/>
                </a:cubicBezTo>
                <a:cubicBezTo>
                  <a:pt x="1551" y="13518"/>
                  <a:pt x="2109" y="13874"/>
                  <a:pt x="2703" y="13874"/>
                </a:cubicBezTo>
                <a:cubicBezTo>
                  <a:pt x="3287" y="13874"/>
                  <a:pt x="3802" y="13532"/>
                  <a:pt x="4256" y="13229"/>
                </a:cubicBezTo>
                <a:cubicBezTo>
                  <a:pt x="4656" y="12966"/>
                  <a:pt x="5034" y="12718"/>
                  <a:pt x="5402" y="12718"/>
                </a:cubicBezTo>
                <a:cubicBezTo>
                  <a:pt x="5769" y="12718"/>
                  <a:pt x="6142" y="12966"/>
                  <a:pt x="6542" y="13229"/>
                </a:cubicBezTo>
                <a:cubicBezTo>
                  <a:pt x="6996" y="13532"/>
                  <a:pt x="7516" y="13874"/>
                  <a:pt x="8105" y="13874"/>
                </a:cubicBezTo>
                <a:cubicBezTo>
                  <a:pt x="8689" y="13874"/>
                  <a:pt x="9186" y="13541"/>
                  <a:pt x="9624" y="13239"/>
                </a:cubicBezTo>
                <a:cubicBezTo>
                  <a:pt x="10019" y="12968"/>
                  <a:pt x="10392" y="12718"/>
                  <a:pt x="10803" y="12718"/>
                </a:cubicBezTo>
                <a:cubicBezTo>
                  <a:pt x="11187" y="12718"/>
                  <a:pt x="11512" y="12944"/>
                  <a:pt x="11885" y="13208"/>
                </a:cubicBezTo>
                <a:cubicBezTo>
                  <a:pt x="12328" y="13518"/>
                  <a:pt x="12837" y="13874"/>
                  <a:pt x="13502" y="13874"/>
                </a:cubicBezTo>
                <a:cubicBezTo>
                  <a:pt x="14172" y="13874"/>
                  <a:pt x="14690" y="13518"/>
                  <a:pt x="15144" y="13200"/>
                </a:cubicBezTo>
                <a:cubicBezTo>
                  <a:pt x="15517" y="12945"/>
                  <a:pt x="15841" y="12718"/>
                  <a:pt x="16198" y="12718"/>
                </a:cubicBezTo>
                <a:cubicBezTo>
                  <a:pt x="16566" y="12718"/>
                  <a:pt x="16902" y="12944"/>
                  <a:pt x="17291" y="13215"/>
                </a:cubicBezTo>
                <a:cubicBezTo>
                  <a:pt x="17746" y="13525"/>
                  <a:pt x="18264" y="13874"/>
                  <a:pt x="18902" y="13874"/>
                </a:cubicBezTo>
                <a:cubicBezTo>
                  <a:pt x="19556" y="13874"/>
                  <a:pt x="20113" y="13509"/>
                  <a:pt x="20605" y="13183"/>
                </a:cubicBezTo>
                <a:cubicBezTo>
                  <a:pt x="20972" y="12943"/>
                  <a:pt x="21319" y="12718"/>
                  <a:pt x="21600" y="12718"/>
                </a:cubicBezTo>
                <a:lnTo>
                  <a:pt x="21600" y="10865"/>
                </a:lnTo>
                <a:cubicBezTo>
                  <a:pt x="21038" y="10865"/>
                  <a:pt x="20547" y="11192"/>
                  <a:pt x="20071" y="11502"/>
                </a:cubicBezTo>
                <a:cubicBezTo>
                  <a:pt x="19655" y="11781"/>
                  <a:pt x="19270" y="12028"/>
                  <a:pt x="18897" y="12028"/>
                </a:cubicBezTo>
                <a:cubicBezTo>
                  <a:pt x="18551" y="12028"/>
                  <a:pt x="18221" y="11804"/>
                  <a:pt x="17842" y="11548"/>
                </a:cubicBezTo>
                <a:cubicBezTo>
                  <a:pt x="17377" y="11231"/>
                  <a:pt x="16853" y="10875"/>
                  <a:pt x="16198" y="10875"/>
                </a:cubicBezTo>
                <a:cubicBezTo>
                  <a:pt x="15544" y="10875"/>
                  <a:pt x="15037" y="11231"/>
                  <a:pt x="14583" y="11541"/>
                </a:cubicBezTo>
                <a:cubicBezTo>
                  <a:pt x="14205" y="11805"/>
                  <a:pt x="13875" y="12028"/>
                  <a:pt x="13502" y="12028"/>
                </a:cubicBezTo>
                <a:cubicBezTo>
                  <a:pt x="13134" y="12028"/>
                  <a:pt x="12820" y="11804"/>
                  <a:pt x="12452" y="11548"/>
                </a:cubicBezTo>
                <a:cubicBezTo>
                  <a:pt x="11998" y="11231"/>
                  <a:pt x="11485" y="10875"/>
                  <a:pt x="10803" y="10875"/>
                </a:cubicBezTo>
                <a:cubicBezTo>
                  <a:pt x="10106" y="10875"/>
                  <a:pt x="9554" y="11247"/>
                  <a:pt x="9073" y="11573"/>
                </a:cubicBezTo>
                <a:cubicBezTo>
                  <a:pt x="8711" y="11821"/>
                  <a:pt x="8402" y="12028"/>
                  <a:pt x="8105" y="12028"/>
                </a:cubicBezTo>
                <a:cubicBezTo>
                  <a:pt x="7802" y="12028"/>
                  <a:pt x="7467" y="11811"/>
                  <a:pt x="7083" y="11556"/>
                </a:cubicBezTo>
                <a:cubicBezTo>
                  <a:pt x="6602" y="11238"/>
                  <a:pt x="6050" y="10875"/>
                  <a:pt x="5402" y="10875"/>
                </a:cubicBezTo>
                <a:cubicBezTo>
                  <a:pt x="4747" y="10875"/>
                  <a:pt x="4202" y="11238"/>
                  <a:pt x="3715" y="11556"/>
                </a:cubicBezTo>
                <a:cubicBezTo>
                  <a:pt x="3348" y="11796"/>
                  <a:pt x="3001" y="12028"/>
                  <a:pt x="2703" y="12028"/>
                </a:cubicBezTo>
                <a:cubicBezTo>
                  <a:pt x="2384" y="12028"/>
                  <a:pt x="1996" y="11780"/>
                  <a:pt x="1585" y="11517"/>
                </a:cubicBezTo>
                <a:cubicBezTo>
                  <a:pt x="1082" y="11199"/>
                  <a:pt x="568" y="10865"/>
                  <a:pt x="0" y="10865"/>
                </a:cubicBezTo>
                <a:close/>
                <a:moveTo>
                  <a:pt x="0" y="14733"/>
                </a:moveTo>
                <a:lnTo>
                  <a:pt x="0" y="16586"/>
                </a:lnTo>
                <a:cubicBezTo>
                  <a:pt x="292" y="16586"/>
                  <a:pt x="665" y="16828"/>
                  <a:pt x="1059" y="17076"/>
                </a:cubicBezTo>
                <a:cubicBezTo>
                  <a:pt x="1551" y="17386"/>
                  <a:pt x="2109" y="17742"/>
                  <a:pt x="2703" y="17742"/>
                </a:cubicBezTo>
                <a:cubicBezTo>
                  <a:pt x="3287" y="17742"/>
                  <a:pt x="3802" y="17400"/>
                  <a:pt x="4256" y="17097"/>
                </a:cubicBezTo>
                <a:cubicBezTo>
                  <a:pt x="4656" y="16834"/>
                  <a:pt x="5034" y="16586"/>
                  <a:pt x="5402" y="16586"/>
                </a:cubicBezTo>
                <a:cubicBezTo>
                  <a:pt x="5769" y="16586"/>
                  <a:pt x="6142" y="16834"/>
                  <a:pt x="6542" y="17097"/>
                </a:cubicBezTo>
                <a:cubicBezTo>
                  <a:pt x="6996" y="17400"/>
                  <a:pt x="7516" y="17742"/>
                  <a:pt x="8105" y="17742"/>
                </a:cubicBezTo>
                <a:cubicBezTo>
                  <a:pt x="8689" y="17742"/>
                  <a:pt x="9186" y="17407"/>
                  <a:pt x="9624" y="17105"/>
                </a:cubicBezTo>
                <a:cubicBezTo>
                  <a:pt x="10019" y="16833"/>
                  <a:pt x="10392" y="16586"/>
                  <a:pt x="10803" y="16586"/>
                </a:cubicBezTo>
                <a:cubicBezTo>
                  <a:pt x="11187" y="16586"/>
                  <a:pt x="11512" y="16812"/>
                  <a:pt x="11885" y="17076"/>
                </a:cubicBezTo>
                <a:cubicBezTo>
                  <a:pt x="12328" y="17386"/>
                  <a:pt x="12837" y="17742"/>
                  <a:pt x="13502" y="17742"/>
                </a:cubicBezTo>
                <a:cubicBezTo>
                  <a:pt x="14172" y="17742"/>
                  <a:pt x="14690" y="17384"/>
                  <a:pt x="15144" y="17066"/>
                </a:cubicBezTo>
                <a:cubicBezTo>
                  <a:pt x="15517" y="16810"/>
                  <a:pt x="15841" y="16586"/>
                  <a:pt x="16198" y="16586"/>
                </a:cubicBezTo>
                <a:cubicBezTo>
                  <a:pt x="16566" y="16586"/>
                  <a:pt x="16902" y="16812"/>
                  <a:pt x="17291" y="17083"/>
                </a:cubicBezTo>
                <a:cubicBezTo>
                  <a:pt x="17746" y="17393"/>
                  <a:pt x="18264" y="17742"/>
                  <a:pt x="18902" y="17742"/>
                </a:cubicBezTo>
                <a:cubicBezTo>
                  <a:pt x="19556" y="17742"/>
                  <a:pt x="20113" y="17377"/>
                  <a:pt x="20605" y="17051"/>
                </a:cubicBezTo>
                <a:cubicBezTo>
                  <a:pt x="20972" y="16811"/>
                  <a:pt x="21319" y="16586"/>
                  <a:pt x="21600" y="16586"/>
                </a:cubicBezTo>
                <a:lnTo>
                  <a:pt x="21600" y="14733"/>
                </a:lnTo>
                <a:cubicBezTo>
                  <a:pt x="21038" y="14733"/>
                  <a:pt x="20547" y="15060"/>
                  <a:pt x="20071" y="15370"/>
                </a:cubicBezTo>
                <a:cubicBezTo>
                  <a:pt x="19655" y="15642"/>
                  <a:pt x="19270" y="15896"/>
                  <a:pt x="18897" y="15896"/>
                </a:cubicBezTo>
                <a:cubicBezTo>
                  <a:pt x="18551" y="15896"/>
                  <a:pt x="18221" y="15672"/>
                  <a:pt x="17842" y="15416"/>
                </a:cubicBezTo>
                <a:cubicBezTo>
                  <a:pt x="17377" y="15099"/>
                  <a:pt x="16853" y="14741"/>
                  <a:pt x="16198" y="14741"/>
                </a:cubicBezTo>
                <a:cubicBezTo>
                  <a:pt x="15544" y="14741"/>
                  <a:pt x="15037" y="15099"/>
                  <a:pt x="14583" y="15409"/>
                </a:cubicBezTo>
                <a:cubicBezTo>
                  <a:pt x="14205" y="15673"/>
                  <a:pt x="13875" y="15896"/>
                  <a:pt x="13502" y="15896"/>
                </a:cubicBezTo>
                <a:cubicBezTo>
                  <a:pt x="13134" y="15896"/>
                  <a:pt x="12820" y="15672"/>
                  <a:pt x="12452" y="15416"/>
                </a:cubicBezTo>
                <a:cubicBezTo>
                  <a:pt x="11998" y="15099"/>
                  <a:pt x="11485" y="14741"/>
                  <a:pt x="10803" y="14741"/>
                </a:cubicBezTo>
                <a:cubicBezTo>
                  <a:pt x="10106" y="14741"/>
                  <a:pt x="9554" y="15113"/>
                  <a:pt x="9073" y="15438"/>
                </a:cubicBezTo>
                <a:cubicBezTo>
                  <a:pt x="8711" y="15686"/>
                  <a:pt x="8402" y="15896"/>
                  <a:pt x="8105" y="15896"/>
                </a:cubicBezTo>
                <a:cubicBezTo>
                  <a:pt x="7802" y="15896"/>
                  <a:pt x="7467" y="15679"/>
                  <a:pt x="7083" y="15424"/>
                </a:cubicBezTo>
                <a:cubicBezTo>
                  <a:pt x="6602" y="15106"/>
                  <a:pt x="6050" y="14741"/>
                  <a:pt x="5402" y="14741"/>
                </a:cubicBezTo>
                <a:cubicBezTo>
                  <a:pt x="4747" y="14741"/>
                  <a:pt x="4202" y="15106"/>
                  <a:pt x="3715" y="15424"/>
                </a:cubicBezTo>
                <a:cubicBezTo>
                  <a:pt x="3348" y="15664"/>
                  <a:pt x="3001" y="15896"/>
                  <a:pt x="2703" y="15896"/>
                </a:cubicBezTo>
                <a:cubicBezTo>
                  <a:pt x="2384" y="15896"/>
                  <a:pt x="1996" y="15648"/>
                  <a:pt x="1585" y="15385"/>
                </a:cubicBezTo>
                <a:cubicBezTo>
                  <a:pt x="1082" y="15067"/>
                  <a:pt x="568" y="14733"/>
                  <a:pt x="0" y="14733"/>
                </a:cubicBezTo>
                <a:close/>
                <a:moveTo>
                  <a:pt x="0" y="18594"/>
                </a:moveTo>
                <a:lnTo>
                  <a:pt x="0" y="20447"/>
                </a:lnTo>
                <a:cubicBezTo>
                  <a:pt x="292" y="20447"/>
                  <a:pt x="665" y="20686"/>
                  <a:pt x="1059" y="20934"/>
                </a:cubicBezTo>
                <a:cubicBezTo>
                  <a:pt x="1551" y="21244"/>
                  <a:pt x="2109" y="21600"/>
                  <a:pt x="2703" y="21600"/>
                </a:cubicBezTo>
                <a:cubicBezTo>
                  <a:pt x="3287" y="21600"/>
                  <a:pt x="3802" y="21260"/>
                  <a:pt x="4256" y="20958"/>
                </a:cubicBezTo>
                <a:cubicBezTo>
                  <a:pt x="4656" y="20695"/>
                  <a:pt x="5034" y="20447"/>
                  <a:pt x="5402" y="20447"/>
                </a:cubicBezTo>
                <a:cubicBezTo>
                  <a:pt x="5769" y="20447"/>
                  <a:pt x="6142" y="20695"/>
                  <a:pt x="6542" y="20958"/>
                </a:cubicBezTo>
                <a:cubicBezTo>
                  <a:pt x="6996" y="21260"/>
                  <a:pt x="7516" y="21600"/>
                  <a:pt x="8105" y="21600"/>
                </a:cubicBezTo>
                <a:cubicBezTo>
                  <a:pt x="8689" y="21600"/>
                  <a:pt x="9186" y="21268"/>
                  <a:pt x="9624" y="20965"/>
                </a:cubicBezTo>
                <a:cubicBezTo>
                  <a:pt x="10019" y="20694"/>
                  <a:pt x="10392" y="20447"/>
                  <a:pt x="10803" y="20447"/>
                </a:cubicBezTo>
                <a:cubicBezTo>
                  <a:pt x="11187" y="20447"/>
                  <a:pt x="11512" y="20670"/>
                  <a:pt x="11885" y="20934"/>
                </a:cubicBezTo>
                <a:cubicBezTo>
                  <a:pt x="12328" y="21244"/>
                  <a:pt x="12837" y="21600"/>
                  <a:pt x="13502" y="21600"/>
                </a:cubicBezTo>
                <a:cubicBezTo>
                  <a:pt x="14172" y="21600"/>
                  <a:pt x="14690" y="21244"/>
                  <a:pt x="15144" y="20927"/>
                </a:cubicBezTo>
                <a:cubicBezTo>
                  <a:pt x="15517" y="20671"/>
                  <a:pt x="15841" y="20447"/>
                  <a:pt x="16198" y="20447"/>
                </a:cubicBezTo>
                <a:cubicBezTo>
                  <a:pt x="16566" y="20447"/>
                  <a:pt x="16902" y="20670"/>
                  <a:pt x="17291" y="20941"/>
                </a:cubicBezTo>
                <a:cubicBezTo>
                  <a:pt x="17746" y="21251"/>
                  <a:pt x="18264" y="21600"/>
                  <a:pt x="18902" y="21600"/>
                </a:cubicBezTo>
                <a:cubicBezTo>
                  <a:pt x="19556" y="21600"/>
                  <a:pt x="20113" y="21238"/>
                  <a:pt x="20605" y="20912"/>
                </a:cubicBezTo>
                <a:cubicBezTo>
                  <a:pt x="20972" y="20672"/>
                  <a:pt x="21319" y="20447"/>
                  <a:pt x="21600" y="20447"/>
                </a:cubicBezTo>
                <a:lnTo>
                  <a:pt x="21600" y="18594"/>
                </a:lnTo>
                <a:cubicBezTo>
                  <a:pt x="21038" y="18594"/>
                  <a:pt x="20547" y="18919"/>
                  <a:pt x="20071" y="19229"/>
                </a:cubicBezTo>
                <a:cubicBezTo>
                  <a:pt x="19655" y="19500"/>
                  <a:pt x="19270" y="19757"/>
                  <a:pt x="18897" y="19757"/>
                </a:cubicBezTo>
                <a:cubicBezTo>
                  <a:pt x="18551" y="19757"/>
                  <a:pt x="18221" y="19531"/>
                  <a:pt x="17842" y="19275"/>
                </a:cubicBezTo>
                <a:cubicBezTo>
                  <a:pt x="17377" y="18957"/>
                  <a:pt x="16853" y="18601"/>
                  <a:pt x="16198" y="18601"/>
                </a:cubicBezTo>
                <a:cubicBezTo>
                  <a:pt x="15544" y="18601"/>
                  <a:pt x="15037" y="18958"/>
                  <a:pt x="14583" y="19268"/>
                </a:cubicBezTo>
                <a:cubicBezTo>
                  <a:pt x="14205" y="19531"/>
                  <a:pt x="13875" y="19757"/>
                  <a:pt x="13502" y="19757"/>
                </a:cubicBezTo>
                <a:cubicBezTo>
                  <a:pt x="13134" y="19757"/>
                  <a:pt x="12820" y="19531"/>
                  <a:pt x="12452" y="19275"/>
                </a:cubicBezTo>
                <a:cubicBezTo>
                  <a:pt x="11998" y="18957"/>
                  <a:pt x="11485" y="18601"/>
                  <a:pt x="10803" y="18601"/>
                </a:cubicBezTo>
                <a:cubicBezTo>
                  <a:pt x="10106" y="18601"/>
                  <a:pt x="9554" y="18974"/>
                  <a:pt x="9073" y="19299"/>
                </a:cubicBezTo>
                <a:cubicBezTo>
                  <a:pt x="8711" y="19547"/>
                  <a:pt x="8402" y="19757"/>
                  <a:pt x="8105" y="19757"/>
                </a:cubicBezTo>
                <a:cubicBezTo>
                  <a:pt x="7802" y="19757"/>
                  <a:pt x="7467" y="19540"/>
                  <a:pt x="7083" y="19285"/>
                </a:cubicBezTo>
                <a:cubicBezTo>
                  <a:pt x="6602" y="18967"/>
                  <a:pt x="6051" y="18601"/>
                  <a:pt x="5402" y="18601"/>
                </a:cubicBezTo>
                <a:cubicBezTo>
                  <a:pt x="4747" y="18601"/>
                  <a:pt x="4202" y="18967"/>
                  <a:pt x="3715" y="19285"/>
                </a:cubicBezTo>
                <a:cubicBezTo>
                  <a:pt x="3348" y="19525"/>
                  <a:pt x="3001" y="19757"/>
                  <a:pt x="2703" y="19757"/>
                </a:cubicBezTo>
                <a:cubicBezTo>
                  <a:pt x="2384" y="19757"/>
                  <a:pt x="1996" y="19509"/>
                  <a:pt x="1585" y="19246"/>
                </a:cubicBezTo>
                <a:cubicBezTo>
                  <a:pt x="1082" y="18928"/>
                  <a:pt x="568" y="18594"/>
                  <a:pt x="0" y="18594"/>
                </a:cubicBezTo>
                <a:close/>
              </a:path>
            </a:pathLst>
          </a:cu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7" name="Compass"/>
          <p:cNvSpPr/>
          <p:nvPr/>
        </p:nvSpPr>
        <p:spPr>
          <a:xfrm>
            <a:off x="10543005" y="5146694"/>
            <a:ext cx="284228" cy="2842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876" y="1382"/>
                </a:moveTo>
                <a:cubicBezTo>
                  <a:pt x="10962" y="1382"/>
                  <a:pt x="11049" y="1382"/>
                  <a:pt x="11141" y="1387"/>
                </a:cubicBezTo>
                <a:lnTo>
                  <a:pt x="11141" y="2511"/>
                </a:lnTo>
                <a:cubicBezTo>
                  <a:pt x="11141" y="2700"/>
                  <a:pt x="10984" y="2857"/>
                  <a:pt x="10795" y="2857"/>
                </a:cubicBezTo>
                <a:cubicBezTo>
                  <a:pt x="10606" y="2857"/>
                  <a:pt x="10449" y="2700"/>
                  <a:pt x="10449" y="2511"/>
                </a:cubicBezTo>
                <a:lnTo>
                  <a:pt x="10449" y="1394"/>
                </a:lnTo>
                <a:cubicBezTo>
                  <a:pt x="10589" y="1388"/>
                  <a:pt x="10730" y="1382"/>
                  <a:pt x="10876" y="1382"/>
                </a:cubicBezTo>
                <a:close/>
                <a:moveTo>
                  <a:pt x="15407" y="4671"/>
                </a:moveTo>
                <a:lnTo>
                  <a:pt x="12059" y="11745"/>
                </a:lnTo>
                <a:lnTo>
                  <a:pt x="6183" y="16912"/>
                </a:lnTo>
                <a:lnTo>
                  <a:pt x="9531" y="9838"/>
                </a:lnTo>
                <a:lnTo>
                  <a:pt x="15407" y="4671"/>
                </a:lnTo>
                <a:close/>
                <a:moveTo>
                  <a:pt x="10805" y="9865"/>
                </a:moveTo>
                <a:cubicBezTo>
                  <a:pt x="10569" y="9865"/>
                  <a:pt x="10332" y="9957"/>
                  <a:pt x="10152" y="10137"/>
                </a:cubicBezTo>
                <a:cubicBezTo>
                  <a:pt x="9791" y="10497"/>
                  <a:pt x="9791" y="11082"/>
                  <a:pt x="10152" y="11443"/>
                </a:cubicBezTo>
                <a:cubicBezTo>
                  <a:pt x="10513" y="11804"/>
                  <a:pt x="11098" y="11804"/>
                  <a:pt x="11458" y="11443"/>
                </a:cubicBezTo>
                <a:cubicBezTo>
                  <a:pt x="11819" y="11082"/>
                  <a:pt x="11819" y="10497"/>
                  <a:pt x="11458" y="10137"/>
                </a:cubicBezTo>
                <a:cubicBezTo>
                  <a:pt x="11278" y="9957"/>
                  <a:pt x="11041" y="9865"/>
                  <a:pt x="10805" y="9865"/>
                </a:cubicBezTo>
                <a:close/>
                <a:moveTo>
                  <a:pt x="1340" y="10454"/>
                </a:moveTo>
                <a:lnTo>
                  <a:pt x="2516" y="10454"/>
                </a:lnTo>
                <a:cubicBezTo>
                  <a:pt x="2705" y="10454"/>
                  <a:pt x="2862" y="10611"/>
                  <a:pt x="2862" y="10800"/>
                </a:cubicBezTo>
                <a:cubicBezTo>
                  <a:pt x="2862" y="10989"/>
                  <a:pt x="2705" y="11146"/>
                  <a:pt x="2516" y="11146"/>
                </a:cubicBezTo>
                <a:lnTo>
                  <a:pt x="1340" y="11146"/>
                </a:lnTo>
                <a:cubicBezTo>
                  <a:pt x="1334" y="11033"/>
                  <a:pt x="1333" y="10919"/>
                  <a:pt x="1333" y="10800"/>
                </a:cubicBezTo>
                <a:cubicBezTo>
                  <a:pt x="1333" y="10681"/>
                  <a:pt x="1340" y="10567"/>
                  <a:pt x="1340" y="10454"/>
                </a:cubicBezTo>
                <a:close/>
                <a:moveTo>
                  <a:pt x="19072" y="10454"/>
                </a:moveTo>
                <a:lnTo>
                  <a:pt x="20250" y="10454"/>
                </a:lnTo>
                <a:cubicBezTo>
                  <a:pt x="20255" y="10567"/>
                  <a:pt x="20255" y="10681"/>
                  <a:pt x="20255" y="10800"/>
                </a:cubicBezTo>
                <a:cubicBezTo>
                  <a:pt x="20255" y="10919"/>
                  <a:pt x="20250" y="11033"/>
                  <a:pt x="20250" y="11146"/>
                </a:cubicBezTo>
                <a:lnTo>
                  <a:pt x="19072" y="11146"/>
                </a:lnTo>
                <a:cubicBezTo>
                  <a:pt x="18883" y="11146"/>
                  <a:pt x="18728" y="10989"/>
                  <a:pt x="18728" y="10800"/>
                </a:cubicBezTo>
                <a:cubicBezTo>
                  <a:pt x="18728" y="10611"/>
                  <a:pt x="18883" y="10454"/>
                  <a:pt x="19072" y="10454"/>
                </a:cubicBezTo>
                <a:close/>
                <a:moveTo>
                  <a:pt x="10810" y="18743"/>
                </a:moveTo>
                <a:cubicBezTo>
                  <a:pt x="10999" y="18743"/>
                  <a:pt x="11156" y="18900"/>
                  <a:pt x="11156" y="19089"/>
                </a:cubicBezTo>
                <a:lnTo>
                  <a:pt x="11156" y="20206"/>
                </a:lnTo>
                <a:cubicBezTo>
                  <a:pt x="11016" y="20212"/>
                  <a:pt x="10875" y="20218"/>
                  <a:pt x="10729" y="20218"/>
                </a:cubicBezTo>
                <a:cubicBezTo>
                  <a:pt x="10643" y="20218"/>
                  <a:pt x="10558" y="20218"/>
                  <a:pt x="10466" y="20213"/>
                </a:cubicBezTo>
                <a:lnTo>
                  <a:pt x="10466" y="19089"/>
                </a:lnTo>
                <a:cubicBezTo>
                  <a:pt x="10466" y="18900"/>
                  <a:pt x="10621" y="18743"/>
                  <a:pt x="10810" y="18743"/>
                </a:cubicBezTo>
                <a:close/>
              </a:path>
            </a:pathLst>
          </a:cu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258" name="Compass"/>
          <p:cNvSpPr/>
          <p:nvPr/>
        </p:nvSpPr>
        <p:spPr>
          <a:xfrm>
            <a:off x="7509139" y="846741"/>
            <a:ext cx="284228" cy="2842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876" y="1382"/>
                </a:moveTo>
                <a:cubicBezTo>
                  <a:pt x="10962" y="1382"/>
                  <a:pt x="11049" y="1382"/>
                  <a:pt x="11141" y="1387"/>
                </a:cubicBezTo>
                <a:lnTo>
                  <a:pt x="11141" y="2511"/>
                </a:lnTo>
                <a:cubicBezTo>
                  <a:pt x="11141" y="2700"/>
                  <a:pt x="10984" y="2857"/>
                  <a:pt x="10795" y="2857"/>
                </a:cubicBezTo>
                <a:cubicBezTo>
                  <a:pt x="10606" y="2857"/>
                  <a:pt x="10449" y="2700"/>
                  <a:pt x="10449" y="2511"/>
                </a:cubicBezTo>
                <a:lnTo>
                  <a:pt x="10449" y="1394"/>
                </a:lnTo>
                <a:cubicBezTo>
                  <a:pt x="10589" y="1388"/>
                  <a:pt x="10730" y="1382"/>
                  <a:pt x="10876" y="1382"/>
                </a:cubicBezTo>
                <a:close/>
                <a:moveTo>
                  <a:pt x="15407" y="4671"/>
                </a:moveTo>
                <a:lnTo>
                  <a:pt x="12059" y="11745"/>
                </a:lnTo>
                <a:lnTo>
                  <a:pt x="6183" y="16912"/>
                </a:lnTo>
                <a:lnTo>
                  <a:pt x="9531" y="9838"/>
                </a:lnTo>
                <a:lnTo>
                  <a:pt x="15407" y="4671"/>
                </a:lnTo>
                <a:close/>
                <a:moveTo>
                  <a:pt x="10805" y="9865"/>
                </a:moveTo>
                <a:cubicBezTo>
                  <a:pt x="10569" y="9865"/>
                  <a:pt x="10332" y="9957"/>
                  <a:pt x="10152" y="10137"/>
                </a:cubicBezTo>
                <a:cubicBezTo>
                  <a:pt x="9791" y="10497"/>
                  <a:pt x="9791" y="11082"/>
                  <a:pt x="10152" y="11443"/>
                </a:cubicBezTo>
                <a:cubicBezTo>
                  <a:pt x="10513" y="11804"/>
                  <a:pt x="11098" y="11804"/>
                  <a:pt x="11458" y="11443"/>
                </a:cubicBezTo>
                <a:cubicBezTo>
                  <a:pt x="11819" y="11082"/>
                  <a:pt x="11819" y="10497"/>
                  <a:pt x="11458" y="10137"/>
                </a:cubicBezTo>
                <a:cubicBezTo>
                  <a:pt x="11278" y="9957"/>
                  <a:pt x="11041" y="9865"/>
                  <a:pt x="10805" y="9865"/>
                </a:cubicBezTo>
                <a:close/>
                <a:moveTo>
                  <a:pt x="1340" y="10454"/>
                </a:moveTo>
                <a:lnTo>
                  <a:pt x="2516" y="10454"/>
                </a:lnTo>
                <a:cubicBezTo>
                  <a:pt x="2705" y="10454"/>
                  <a:pt x="2862" y="10611"/>
                  <a:pt x="2862" y="10800"/>
                </a:cubicBezTo>
                <a:cubicBezTo>
                  <a:pt x="2862" y="10989"/>
                  <a:pt x="2705" y="11146"/>
                  <a:pt x="2516" y="11146"/>
                </a:cubicBezTo>
                <a:lnTo>
                  <a:pt x="1340" y="11146"/>
                </a:lnTo>
                <a:cubicBezTo>
                  <a:pt x="1334" y="11033"/>
                  <a:pt x="1333" y="10919"/>
                  <a:pt x="1333" y="10800"/>
                </a:cubicBezTo>
                <a:cubicBezTo>
                  <a:pt x="1333" y="10681"/>
                  <a:pt x="1340" y="10567"/>
                  <a:pt x="1340" y="10454"/>
                </a:cubicBezTo>
                <a:close/>
                <a:moveTo>
                  <a:pt x="19072" y="10454"/>
                </a:moveTo>
                <a:lnTo>
                  <a:pt x="20250" y="10454"/>
                </a:lnTo>
                <a:cubicBezTo>
                  <a:pt x="20255" y="10567"/>
                  <a:pt x="20255" y="10681"/>
                  <a:pt x="20255" y="10800"/>
                </a:cubicBezTo>
                <a:cubicBezTo>
                  <a:pt x="20255" y="10919"/>
                  <a:pt x="20250" y="11033"/>
                  <a:pt x="20250" y="11146"/>
                </a:cubicBezTo>
                <a:lnTo>
                  <a:pt x="19072" y="11146"/>
                </a:lnTo>
                <a:cubicBezTo>
                  <a:pt x="18883" y="11146"/>
                  <a:pt x="18728" y="10989"/>
                  <a:pt x="18728" y="10800"/>
                </a:cubicBezTo>
                <a:cubicBezTo>
                  <a:pt x="18728" y="10611"/>
                  <a:pt x="18883" y="10454"/>
                  <a:pt x="19072" y="10454"/>
                </a:cubicBezTo>
                <a:close/>
                <a:moveTo>
                  <a:pt x="10810" y="18743"/>
                </a:moveTo>
                <a:cubicBezTo>
                  <a:pt x="10999" y="18743"/>
                  <a:pt x="11156" y="18900"/>
                  <a:pt x="11156" y="19089"/>
                </a:cubicBezTo>
                <a:lnTo>
                  <a:pt x="11156" y="20206"/>
                </a:lnTo>
                <a:cubicBezTo>
                  <a:pt x="11016" y="20212"/>
                  <a:pt x="10875" y="20218"/>
                  <a:pt x="10729" y="20218"/>
                </a:cubicBezTo>
                <a:cubicBezTo>
                  <a:pt x="10643" y="20218"/>
                  <a:pt x="10558" y="20218"/>
                  <a:pt x="10466" y="20213"/>
                </a:cubicBezTo>
                <a:lnTo>
                  <a:pt x="10466" y="19089"/>
                </a:lnTo>
                <a:cubicBezTo>
                  <a:pt x="10466" y="18900"/>
                  <a:pt x="10621" y="18743"/>
                  <a:pt x="10810" y="18743"/>
                </a:cubicBezTo>
                <a:close/>
              </a:path>
            </a:pathLst>
          </a:custGeom>
          <a:solidFill>
            <a:schemeClr val="accent4">
              <a:hueOff val="-461056"/>
              <a:satOff val="4338"/>
              <a:lumOff val="-10225"/>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pic>
        <p:nvPicPr>
          <p:cNvPr id="3" name="Picture Placeholder 2">
            <a:extLst>
              <a:ext uri="{FF2B5EF4-FFF2-40B4-BE49-F238E27FC236}">
                <a16:creationId xmlns:a16="http://schemas.microsoft.com/office/drawing/2014/main" id="{3467A752-5647-4FA5-89CF-DC8DD3D91EFB}"/>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9790" b="9790"/>
          <a:stretch>
            <a:fillRect/>
          </a:stretch>
        </p:blipFill>
        <p:spPr>
          <a:xfrm>
            <a:off x="6702425" y="1358900"/>
            <a:ext cx="4144963" cy="4143375"/>
          </a:xfrm>
          <a:prstGeom prst="ellipse">
            <a:avLst/>
          </a:prstGeom>
        </p:spPr>
      </p:pic>
      <p:sp>
        <p:nvSpPr>
          <p:cNvPr id="18" name="Budget Trip, Save More Money in Group.">
            <a:extLst>
              <a:ext uri="{FF2B5EF4-FFF2-40B4-BE49-F238E27FC236}">
                <a16:creationId xmlns:a16="http://schemas.microsoft.com/office/drawing/2014/main" id="{DDE855E8-3772-4ABC-80EF-0EFD8F2AD0A4}"/>
              </a:ext>
            </a:extLst>
          </p:cNvPr>
          <p:cNvSpPr txBox="1"/>
          <p:nvPr/>
        </p:nvSpPr>
        <p:spPr>
          <a:xfrm>
            <a:off x="822155" y="1111298"/>
            <a:ext cx="4816646" cy="17341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solidFill>
                  <a:schemeClr val="accent2"/>
                </a:solidFill>
                <a:latin typeface="+mn-lt"/>
              </a:rPr>
              <a:t>BUDGET TRIP, </a:t>
            </a:r>
            <a:br>
              <a:rPr lang="en-US" sz="3600" b="1" dirty="0">
                <a:solidFill>
                  <a:schemeClr val="accent2"/>
                </a:solidFill>
                <a:latin typeface="+mn-lt"/>
              </a:rPr>
            </a:br>
            <a:r>
              <a:rPr lang="en-US" sz="3600" b="1" dirty="0">
                <a:solidFill>
                  <a:schemeClr val="accent2"/>
                </a:solidFill>
                <a:latin typeface="+mn-lt"/>
              </a:rPr>
              <a:t>SAVE MORE MONEY IN GROUP.</a:t>
            </a:r>
          </a:p>
        </p:txBody>
      </p:sp>
      <p:sp>
        <p:nvSpPr>
          <p:cNvPr id="19" name="Shape">
            <a:extLst>
              <a:ext uri="{FF2B5EF4-FFF2-40B4-BE49-F238E27FC236}">
                <a16:creationId xmlns:a16="http://schemas.microsoft.com/office/drawing/2014/main" id="{CCCB562E-052A-44C3-A5A3-027A8695DFB0}"/>
              </a:ext>
            </a:extLst>
          </p:cNvPr>
          <p:cNvSpPr/>
          <p:nvPr/>
        </p:nvSpPr>
        <p:spPr>
          <a:xfrm rot="10800000" flipH="1">
            <a:off x="852885" y="3172672"/>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accent2"/>
              </a:solidFill>
            </a:endParaRPr>
          </a:p>
        </p:txBody>
      </p:sp>
      <p:sp>
        <p:nvSpPr>
          <p:cNvPr id="20" name="Maecenas faucibus mollis interdum. Donec ullamcorper nulla non metus auctor fringilla. Vivamus sagittis lacus vel augue laoreet rutrum faucibus dolor auctor. Etiam porta sem malesuada magna mollisMaecenas faucibus mollisMaecenas faucibus mollis interdum. Donec ullamcorper nulla non metus auctor fringilla. Vivamus sagittis lacus vel augue">
            <a:extLst>
              <a:ext uri="{FF2B5EF4-FFF2-40B4-BE49-F238E27FC236}">
                <a16:creationId xmlns:a16="http://schemas.microsoft.com/office/drawing/2014/main" id="{EC4E5021-EF62-413E-9CC6-632AF9CF7366}"/>
              </a:ext>
            </a:extLst>
          </p:cNvPr>
          <p:cNvSpPr txBox="1"/>
          <p:nvPr/>
        </p:nvSpPr>
        <p:spPr>
          <a:xfrm>
            <a:off x="822155" y="3916393"/>
            <a:ext cx="4513504" cy="170290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gn="just">
              <a:lnSpc>
                <a:spcPct val="150000"/>
              </a:lnSpc>
            </a:pPr>
            <a:r>
              <a:rPr sz="1200" dirty="0">
                <a:solidFill>
                  <a:schemeClr val="tx1">
                    <a:lumMod val="75000"/>
                    <a:lumOff val="25000"/>
                  </a:schemeClr>
                </a:solidFill>
                <a:latin typeface="+mn-lt"/>
              </a:rPr>
              <a:t>Maecenas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laoreet</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rutrum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dolor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Etiam</a:t>
            </a:r>
            <a:r>
              <a:rPr sz="1200" dirty="0">
                <a:solidFill>
                  <a:schemeClr val="tx1">
                    <a:lumMod val="75000"/>
                    <a:lumOff val="25000"/>
                  </a:schemeClr>
                </a:solidFill>
                <a:latin typeface="+mn-lt"/>
              </a:rPr>
              <a:t> porta </a:t>
            </a:r>
            <a:r>
              <a:rPr sz="1200" dirty="0" err="1">
                <a:solidFill>
                  <a:schemeClr val="tx1">
                    <a:lumMod val="75000"/>
                    <a:lumOff val="25000"/>
                  </a:schemeClr>
                </a:solidFill>
                <a:latin typeface="+mn-lt"/>
              </a:rPr>
              <a:t>sem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malesuada</a:t>
            </a:r>
            <a:r>
              <a:rPr sz="1200" dirty="0">
                <a:solidFill>
                  <a:schemeClr val="tx1">
                    <a:lumMod val="75000"/>
                    <a:lumOff val="25000"/>
                  </a:schemeClr>
                </a:solidFill>
                <a:latin typeface="+mn-lt"/>
              </a:rPr>
              <a:t> magna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mollisMaecenas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endParaRPr sz="1200" dirty="0">
              <a:solidFill>
                <a:schemeClr val="tx1">
                  <a:lumMod val="75000"/>
                  <a:lumOff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D4FCD-E8D5-4226-BD66-D7EBF94C22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820" b="20820"/>
          <a:stretch>
            <a:fillRect/>
          </a:stretch>
        </p:blipFill>
        <p:spPr/>
      </p:pic>
      <p:pic>
        <p:nvPicPr>
          <p:cNvPr id="318" name="Image" descr="Image"/>
          <p:cNvPicPr>
            <a:picLocks noChangeAspect="1"/>
          </p:cNvPicPr>
          <p:nvPr/>
        </p:nvPicPr>
        <p:blipFill>
          <a:blip r:embed="rId3">
            <a:duotone>
              <a:schemeClr val="accent2">
                <a:shade val="45000"/>
                <a:satMod val="135000"/>
              </a:schemeClr>
              <a:prstClr val="white"/>
            </a:duotone>
          </a:blip>
          <a:stretch>
            <a:fillRect/>
          </a:stretch>
        </p:blipFill>
        <p:spPr>
          <a:xfrm>
            <a:off x="-1" y="4188157"/>
            <a:ext cx="12192001" cy="1295401"/>
          </a:xfrm>
          <a:prstGeom prst="rect">
            <a:avLst/>
          </a:prstGeom>
          <a:ln w="12700">
            <a:miter lim="400000"/>
          </a:ln>
        </p:spPr>
      </p:pic>
      <p:sp>
        <p:nvSpPr>
          <p:cNvPr id="321" name="Maecenas faucibus mollis interdum. Donec ullamcorper nulla non metus auctor fringilla. Vivamus sagittis lacus vel augue laoreet rutrum faucibus dolor auctor. Etiam porta sem malesuada."/>
          <p:cNvSpPr txBox="1"/>
          <p:nvPr/>
        </p:nvSpPr>
        <p:spPr>
          <a:xfrm>
            <a:off x="852885" y="5732544"/>
            <a:ext cx="9587350" cy="56893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nSpc>
                <a:spcPct val="120000"/>
              </a:lnSpc>
              <a:defRPr b="0" spc="-64">
                <a:solidFill>
                  <a:srgbClr val="FFFFFF"/>
                </a:solidFill>
                <a:latin typeface="Lato Regular"/>
                <a:ea typeface="Lato Regular"/>
                <a:cs typeface="Lato Regular"/>
                <a:sym typeface="Lato Regular"/>
              </a:defRPr>
            </a:lvl1pPr>
          </a:lstStyle>
          <a:p>
            <a:r>
              <a:rPr sz="1400" dirty="0">
                <a:solidFill>
                  <a:schemeClr val="tx1"/>
                </a:solidFill>
                <a:latin typeface="+mj-lt"/>
              </a:rPr>
              <a:t>Maecenas </a:t>
            </a:r>
            <a:r>
              <a:rPr sz="1400" dirty="0" err="1">
                <a:solidFill>
                  <a:schemeClr val="tx1"/>
                </a:solidFill>
                <a:latin typeface="+mj-lt"/>
              </a:rPr>
              <a:t>faucibus</a:t>
            </a:r>
            <a:r>
              <a:rPr sz="1400" dirty="0">
                <a:solidFill>
                  <a:schemeClr val="tx1"/>
                </a:solidFill>
                <a:latin typeface="+mj-lt"/>
              </a:rPr>
              <a:t> </a:t>
            </a:r>
            <a:r>
              <a:rPr sz="1400" dirty="0" err="1">
                <a:solidFill>
                  <a:schemeClr val="tx1"/>
                </a:solidFill>
                <a:latin typeface="+mj-lt"/>
              </a:rPr>
              <a:t>mollis</a:t>
            </a:r>
            <a:r>
              <a:rPr sz="1400" dirty="0">
                <a:solidFill>
                  <a:schemeClr val="tx1"/>
                </a:solidFill>
                <a:latin typeface="+mj-lt"/>
              </a:rPr>
              <a:t> </a:t>
            </a:r>
            <a:r>
              <a:rPr sz="1400" dirty="0" err="1">
                <a:solidFill>
                  <a:schemeClr val="tx1"/>
                </a:solidFill>
                <a:latin typeface="+mj-lt"/>
              </a:rPr>
              <a:t>interdum</a:t>
            </a:r>
            <a:r>
              <a:rPr sz="1400" dirty="0">
                <a:solidFill>
                  <a:schemeClr val="tx1"/>
                </a:solidFill>
                <a:latin typeface="+mj-lt"/>
              </a:rPr>
              <a:t>. </a:t>
            </a:r>
            <a:r>
              <a:rPr sz="1400" dirty="0" err="1">
                <a:solidFill>
                  <a:schemeClr val="tx1"/>
                </a:solidFill>
                <a:latin typeface="+mj-lt"/>
              </a:rPr>
              <a:t>Donec</a:t>
            </a:r>
            <a:r>
              <a:rPr sz="1400" dirty="0">
                <a:solidFill>
                  <a:schemeClr val="tx1"/>
                </a:solidFill>
                <a:latin typeface="+mj-lt"/>
              </a:rPr>
              <a:t> </a:t>
            </a:r>
            <a:r>
              <a:rPr sz="1400" dirty="0" err="1">
                <a:solidFill>
                  <a:schemeClr val="tx1"/>
                </a:solidFill>
                <a:latin typeface="+mj-lt"/>
              </a:rPr>
              <a:t>ullamcorper</a:t>
            </a:r>
            <a:r>
              <a:rPr sz="1400" dirty="0">
                <a:solidFill>
                  <a:schemeClr val="tx1"/>
                </a:solidFill>
                <a:latin typeface="+mj-lt"/>
              </a:rPr>
              <a:t> </a:t>
            </a:r>
            <a:r>
              <a:rPr sz="1400" dirty="0" err="1">
                <a:solidFill>
                  <a:schemeClr val="tx1"/>
                </a:solidFill>
                <a:latin typeface="+mj-lt"/>
              </a:rPr>
              <a:t>nulla</a:t>
            </a:r>
            <a:r>
              <a:rPr sz="1400" dirty="0">
                <a:solidFill>
                  <a:schemeClr val="tx1"/>
                </a:solidFill>
                <a:latin typeface="+mj-lt"/>
              </a:rPr>
              <a:t> non </a:t>
            </a:r>
            <a:r>
              <a:rPr sz="1400" dirty="0" err="1">
                <a:solidFill>
                  <a:schemeClr val="tx1"/>
                </a:solidFill>
                <a:latin typeface="+mj-lt"/>
              </a:rPr>
              <a:t>metus</a:t>
            </a:r>
            <a:r>
              <a:rPr sz="1400" dirty="0">
                <a:solidFill>
                  <a:schemeClr val="tx1"/>
                </a:solidFill>
                <a:latin typeface="+mj-lt"/>
              </a:rPr>
              <a:t> </a:t>
            </a:r>
            <a:r>
              <a:rPr sz="1400" dirty="0" err="1">
                <a:solidFill>
                  <a:schemeClr val="tx1"/>
                </a:solidFill>
                <a:latin typeface="+mj-lt"/>
              </a:rPr>
              <a:t>auctor</a:t>
            </a:r>
            <a:r>
              <a:rPr sz="1400" dirty="0">
                <a:solidFill>
                  <a:schemeClr val="tx1"/>
                </a:solidFill>
                <a:latin typeface="+mj-lt"/>
              </a:rPr>
              <a:t> </a:t>
            </a:r>
            <a:r>
              <a:rPr sz="1400" dirty="0" err="1">
                <a:solidFill>
                  <a:schemeClr val="tx1"/>
                </a:solidFill>
                <a:latin typeface="+mj-lt"/>
              </a:rPr>
              <a:t>fringilla</a:t>
            </a:r>
            <a:r>
              <a:rPr sz="1400" dirty="0">
                <a:solidFill>
                  <a:schemeClr val="tx1"/>
                </a:solidFill>
                <a:latin typeface="+mj-lt"/>
              </a:rPr>
              <a:t>. </a:t>
            </a:r>
            <a:r>
              <a:rPr sz="1400" dirty="0" err="1">
                <a:solidFill>
                  <a:schemeClr val="tx1"/>
                </a:solidFill>
                <a:latin typeface="+mj-lt"/>
              </a:rPr>
              <a:t>Vivamus</a:t>
            </a:r>
            <a:r>
              <a:rPr sz="1400" dirty="0">
                <a:solidFill>
                  <a:schemeClr val="tx1"/>
                </a:solidFill>
                <a:latin typeface="+mj-lt"/>
              </a:rPr>
              <a:t> </a:t>
            </a:r>
            <a:r>
              <a:rPr sz="1400" dirty="0" err="1">
                <a:solidFill>
                  <a:schemeClr val="tx1"/>
                </a:solidFill>
                <a:latin typeface="+mj-lt"/>
              </a:rPr>
              <a:t>sagittis</a:t>
            </a:r>
            <a:r>
              <a:rPr sz="1400" dirty="0">
                <a:solidFill>
                  <a:schemeClr val="tx1"/>
                </a:solidFill>
                <a:latin typeface="+mj-lt"/>
              </a:rPr>
              <a:t> </a:t>
            </a:r>
            <a:r>
              <a:rPr sz="1400" dirty="0" err="1">
                <a:solidFill>
                  <a:schemeClr val="tx1"/>
                </a:solidFill>
                <a:latin typeface="+mj-lt"/>
              </a:rPr>
              <a:t>lacus</a:t>
            </a:r>
            <a:r>
              <a:rPr sz="1400" dirty="0">
                <a:solidFill>
                  <a:schemeClr val="tx1"/>
                </a:solidFill>
                <a:latin typeface="+mj-lt"/>
              </a:rPr>
              <a:t> vel </a:t>
            </a:r>
            <a:r>
              <a:rPr sz="1400" dirty="0" err="1">
                <a:solidFill>
                  <a:schemeClr val="tx1"/>
                </a:solidFill>
                <a:latin typeface="+mj-lt"/>
              </a:rPr>
              <a:t>augue</a:t>
            </a:r>
            <a:r>
              <a:rPr sz="1400" dirty="0">
                <a:solidFill>
                  <a:schemeClr val="tx1"/>
                </a:solidFill>
                <a:latin typeface="+mj-lt"/>
              </a:rPr>
              <a:t> </a:t>
            </a:r>
            <a:r>
              <a:rPr sz="1400" dirty="0" err="1">
                <a:solidFill>
                  <a:schemeClr val="tx1"/>
                </a:solidFill>
                <a:latin typeface="+mj-lt"/>
              </a:rPr>
              <a:t>laoreet</a:t>
            </a:r>
            <a:r>
              <a:rPr sz="1400" dirty="0">
                <a:solidFill>
                  <a:schemeClr val="tx1"/>
                </a:solidFill>
                <a:latin typeface="+mj-lt"/>
              </a:rPr>
              <a:t> </a:t>
            </a:r>
            <a:r>
              <a:rPr sz="1400" dirty="0" err="1">
                <a:solidFill>
                  <a:schemeClr val="tx1"/>
                </a:solidFill>
                <a:latin typeface="+mj-lt"/>
              </a:rPr>
              <a:t>rutrum</a:t>
            </a:r>
            <a:r>
              <a:rPr sz="1400" dirty="0">
                <a:solidFill>
                  <a:schemeClr val="tx1"/>
                </a:solidFill>
                <a:latin typeface="+mj-lt"/>
              </a:rPr>
              <a:t> </a:t>
            </a:r>
            <a:r>
              <a:rPr sz="1400" dirty="0" err="1">
                <a:solidFill>
                  <a:schemeClr val="tx1"/>
                </a:solidFill>
                <a:latin typeface="+mj-lt"/>
              </a:rPr>
              <a:t>faucibus</a:t>
            </a:r>
            <a:r>
              <a:rPr sz="1400" dirty="0">
                <a:solidFill>
                  <a:schemeClr val="tx1"/>
                </a:solidFill>
                <a:latin typeface="+mj-lt"/>
              </a:rPr>
              <a:t> dolor </a:t>
            </a:r>
            <a:r>
              <a:rPr sz="1400" dirty="0" err="1">
                <a:solidFill>
                  <a:schemeClr val="tx1"/>
                </a:solidFill>
                <a:latin typeface="+mj-lt"/>
              </a:rPr>
              <a:t>auctor</a:t>
            </a:r>
            <a:r>
              <a:rPr sz="1400" dirty="0">
                <a:solidFill>
                  <a:schemeClr val="tx1"/>
                </a:solidFill>
                <a:latin typeface="+mj-lt"/>
              </a:rPr>
              <a:t>. </a:t>
            </a:r>
            <a:r>
              <a:rPr sz="1400" dirty="0" err="1">
                <a:solidFill>
                  <a:schemeClr val="tx1"/>
                </a:solidFill>
                <a:latin typeface="+mj-lt"/>
              </a:rPr>
              <a:t>Etiam</a:t>
            </a:r>
            <a:r>
              <a:rPr sz="1400" dirty="0">
                <a:solidFill>
                  <a:schemeClr val="tx1"/>
                </a:solidFill>
                <a:latin typeface="+mj-lt"/>
              </a:rPr>
              <a:t> porta </a:t>
            </a:r>
            <a:r>
              <a:rPr sz="1400" dirty="0" err="1">
                <a:solidFill>
                  <a:schemeClr val="tx1"/>
                </a:solidFill>
                <a:latin typeface="+mj-lt"/>
              </a:rPr>
              <a:t>sem</a:t>
            </a:r>
            <a:r>
              <a:rPr sz="1400" dirty="0">
                <a:solidFill>
                  <a:schemeClr val="tx1"/>
                </a:solidFill>
                <a:latin typeface="+mj-lt"/>
              </a:rPr>
              <a:t> </a:t>
            </a:r>
            <a:r>
              <a:rPr sz="1400" dirty="0" err="1">
                <a:solidFill>
                  <a:schemeClr val="tx1"/>
                </a:solidFill>
                <a:latin typeface="+mj-lt"/>
              </a:rPr>
              <a:t>malesuada</a:t>
            </a:r>
            <a:r>
              <a:rPr sz="1400" dirty="0">
                <a:solidFill>
                  <a:schemeClr val="tx1"/>
                </a:solidFill>
                <a:latin typeface="+mj-lt"/>
              </a:rPr>
              <a:t>.</a:t>
            </a:r>
          </a:p>
        </p:txBody>
      </p:sp>
      <p:sp>
        <p:nvSpPr>
          <p:cNvPr id="322" name="Rounded Rectangle"/>
          <p:cNvSpPr/>
          <p:nvPr/>
        </p:nvSpPr>
        <p:spPr>
          <a:xfrm>
            <a:off x="8002015" y="1205042"/>
            <a:ext cx="2659809" cy="2876421"/>
          </a:xfrm>
          <a:prstGeom prst="roundRect">
            <a:avLst>
              <a:gd name="adj" fmla="val 5181"/>
            </a:avLst>
          </a:prstGeom>
          <a:solidFill>
            <a:srgbClr val="FFFFFF"/>
          </a:solidFill>
          <a:ln w="63500">
            <a:no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latin typeface="+mj-lt"/>
            </a:endParaRPr>
          </a:p>
        </p:txBody>
      </p:sp>
      <p:sp>
        <p:nvSpPr>
          <p:cNvPr id="323" name="14 days Trip!"/>
          <p:cNvSpPr txBox="1"/>
          <p:nvPr/>
        </p:nvSpPr>
        <p:spPr>
          <a:xfrm>
            <a:off x="8465175" y="2159162"/>
            <a:ext cx="1661545"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solidFill>
                  <a:srgbClr val="5E5E5E"/>
                </a:solidFill>
                <a:latin typeface="Gilroy Light"/>
                <a:ea typeface="Gilroy Light"/>
                <a:cs typeface="Gilroy Light"/>
                <a:sym typeface="Gilroy Light"/>
              </a:defRPr>
            </a:lvl1pPr>
          </a:lstStyle>
          <a:p>
            <a:r>
              <a:rPr lang="en-US" sz="2000" dirty="0">
                <a:solidFill>
                  <a:schemeClr val="tx1"/>
                </a:solidFill>
                <a:latin typeface="+mj-lt"/>
              </a:rPr>
              <a:t>14 DAYS TRIP!</a:t>
            </a:r>
          </a:p>
        </p:txBody>
      </p:sp>
      <p:sp>
        <p:nvSpPr>
          <p:cNvPr id="324" name="Off Road"/>
          <p:cNvSpPr/>
          <p:nvPr/>
        </p:nvSpPr>
        <p:spPr>
          <a:xfrm>
            <a:off x="8892149" y="1544409"/>
            <a:ext cx="879540" cy="477838"/>
          </a:xfrm>
          <a:custGeom>
            <a:avLst/>
            <a:gdLst/>
            <a:ahLst/>
            <a:cxnLst>
              <a:cxn ang="0">
                <a:pos x="wd2" y="hd2"/>
              </a:cxn>
              <a:cxn ang="5400000">
                <a:pos x="wd2" y="hd2"/>
              </a:cxn>
              <a:cxn ang="10800000">
                <a:pos x="wd2" y="hd2"/>
              </a:cxn>
              <a:cxn ang="16200000">
                <a:pos x="wd2" y="hd2"/>
              </a:cxn>
            </a:cxnLst>
            <a:rect l="0" t="0" r="r" b="b"/>
            <a:pathLst>
              <a:path w="21600" h="21600" extrusionOk="0">
                <a:moveTo>
                  <a:pt x="12034" y="0"/>
                </a:moveTo>
                <a:lnTo>
                  <a:pt x="13723" y="5883"/>
                </a:lnTo>
                <a:lnTo>
                  <a:pt x="12422" y="9874"/>
                </a:lnTo>
                <a:lnTo>
                  <a:pt x="9156" y="9874"/>
                </a:lnTo>
                <a:cubicBezTo>
                  <a:pt x="9156" y="9874"/>
                  <a:pt x="8334" y="6094"/>
                  <a:pt x="6553" y="6094"/>
                </a:cubicBezTo>
                <a:lnTo>
                  <a:pt x="0" y="6094"/>
                </a:lnTo>
                <a:lnTo>
                  <a:pt x="0" y="16080"/>
                </a:lnTo>
                <a:lnTo>
                  <a:pt x="1453" y="16080"/>
                </a:lnTo>
                <a:cubicBezTo>
                  <a:pt x="1644" y="13037"/>
                  <a:pt x="3046" y="10673"/>
                  <a:pt x="4750" y="10673"/>
                </a:cubicBezTo>
                <a:cubicBezTo>
                  <a:pt x="6446" y="10673"/>
                  <a:pt x="7842" y="13014"/>
                  <a:pt x="8044" y="16034"/>
                </a:cubicBezTo>
                <a:cubicBezTo>
                  <a:pt x="8055" y="16046"/>
                  <a:pt x="8064" y="16056"/>
                  <a:pt x="8075" y="16068"/>
                </a:cubicBezTo>
                <a:lnTo>
                  <a:pt x="13718" y="16068"/>
                </a:lnTo>
                <a:cubicBezTo>
                  <a:pt x="13952" y="13113"/>
                  <a:pt x="15330" y="10840"/>
                  <a:pt x="17000" y="10840"/>
                </a:cubicBezTo>
                <a:cubicBezTo>
                  <a:pt x="18660" y="10840"/>
                  <a:pt x="20032" y="13086"/>
                  <a:pt x="20279" y="16015"/>
                </a:cubicBezTo>
                <a:cubicBezTo>
                  <a:pt x="20311" y="16037"/>
                  <a:pt x="20342" y="16058"/>
                  <a:pt x="20375" y="16080"/>
                </a:cubicBezTo>
                <a:cubicBezTo>
                  <a:pt x="20375" y="16080"/>
                  <a:pt x="21600" y="16388"/>
                  <a:pt x="21600" y="13887"/>
                </a:cubicBezTo>
                <a:lnTo>
                  <a:pt x="21600" y="11955"/>
                </a:lnTo>
                <a:lnTo>
                  <a:pt x="20642" y="11955"/>
                </a:lnTo>
                <a:lnTo>
                  <a:pt x="20642" y="6681"/>
                </a:lnTo>
                <a:cubicBezTo>
                  <a:pt x="20642" y="6681"/>
                  <a:pt x="20572" y="5631"/>
                  <a:pt x="19978" y="5631"/>
                </a:cubicBezTo>
                <a:lnTo>
                  <a:pt x="14838" y="5631"/>
                </a:lnTo>
                <a:lnTo>
                  <a:pt x="12968" y="0"/>
                </a:lnTo>
                <a:lnTo>
                  <a:pt x="12034" y="0"/>
                </a:lnTo>
                <a:close/>
                <a:moveTo>
                  <a:pt x="4750" y="12145"/>
                </a:moveTo>
                <a:cubicBezTo>
                  <a:pt x="3359" y="12145"/>
                  <a:pt x="2227" y="14228"/>
                  <a:pt x="2227" y="16789"/>
                </a:cubicBezTo>
                <a:cubicBezTo>
                  <a:pt x="2228" y="19349"/>
                  <a:pt x="3359" y="21432"/>
                  <a:pt x="4750" y="21432"/>
                </a:cubicBezTo>
                <a:cubicBezTo>
                  <a:pt x="6141" y="21432"/>
                  <a:pt x="7273" y="19349"/>
                  <a:pt x="7273" y="16789"/>
                </a:cubicBezTo>
                <a:cubicBezTo>
                  <a:pt x="7273" y="14228"/>
                  <a:pt x="6141" y="12145"/>
                  <a:pt x="4750" y="12145"/>
                </a:cubicBezTo>
                <a:close/>
                <a:moveTo>
                  <a:pt x="17057" y="12313"/>
                </a:moveTo>
                <a:cubicBezTo>
                  <a:pt x="15666" y="12313"/>
                  <a:pt x="14534" y="14396"/>
                  <a:pt x="14534" y="16956"/>
                </a:cubicBezTo>
                <a:cubicBezTo>
                  <a:pt x="14534" y="19517"/>
                  <a:pt x="15666" y="21600"/>
                  <a:pt x="17057" y="21600"/>
                </a:cubicBezTo>
                <a:cubicBezTo>
                  <a:pt x="18448" y="21600"/>
                  <a:pt x="19580" y="19517"/>
                  <a:pt x="19580" y="16956"/>
                </a:cubicBezTo>
                <a:cubicBezTo>
                  <a:pt x="19580" y="14396"/>
                  <a:pt x="18448" y="12313"/>
                  <a:pt x="17057" y="12313"/>
                </a:cubicBezTo>
                <a:close/>
                <a:moveTo>
                  <a:pt x="4750" y="14499"/>
                </a:moveTo>
                <a:cubicBezTo>
                  <a:pt x="5436" y="14499"/>
                  <a:pt x="5994" y="15526"/>
                  <a:pt x="5994" y="16789"/>
                </a:cubicBezTo>
                <a:cubicBezTo>
                  <a:pt x="5994" y="18052"/>
                  <a:pt x="5436" y="19081"/>
                  <a:pt x="4750" y="19081"/>
                </a:cubicBezTo>
                <a:cubicBezTo>
                  <a:pt x="4064" y="19081"/>
                  <a:pt x="3507" y="18052"/>
                  <a:pt x="3507" y="16789"/>
                </a:cubicBezTo>
                <a:cubicBezTo>
                  <a:pt x="3507" y="15526"/>
                  <a:pt x="4064" y="14499"/>
                  <a:pt x="4750" y="14499"/>
                </a:cubicBezTo>
                <a:close/>
                <a:moveTo>
                  <a:pt x="17057" y="14667"/>
                </a:moveTo>
                <a:cubicBezTo>
                  <a:pt x="17743" y="14667"/>
                  <a:pt x="18303" y="15693"/>
                  <a:pt x="18303" y="16956"/>
                </a:cubicBezTo>
                <a:cubicBezTo>
                  <a:pt x="18303" y="18219"/>
                  <a:pt x="17743" y="19249"/>
                  <a:pt x="17057" y="19249"/>
                </a:cubicBezTo>
                <a:cubicBezTo>
                  <a:pt x="16371" y="19249"/>
                  <a:pt x="15814" y="18219"/>
                  <a:pt x="15814" y="16956"/>
                </a:cubicBezTo>
                <a:cubicBezTo>
                  <a:pt x="15814" y="15693"/>
                  <a:pt x="16371" y="14667"/>
                  <a:pt x="17057" y="14667"/>
                </a:cubicBez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25" name="Rectangle"/>
          <p:cNvSpPr/>
          <p:nvPr/>
        </p:nvSpPr>
        <p:spPr>
          <a:xfrm>
            <a:off x="8002014" y="2707775"/>
            <a:ext cx="2659810" cy="635001"/>
          </a:xfrm>
          <a:prstGeom prst="rect">
            <a:avLst/>
          </a:pr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26" name="only $2827"/>
          <p:cNvSpPr txBox="1"/>
          <p:nvPr/>
        </p:nvSpPr>
        <p:spPr>
          <a:xfrm>
            <a:off x="8533303" y="2835320"/>
            <a:ext cx="1597233"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r>
              <a:rPr lang="en-US" sz="2000" b="1" dirty="0">
                <a:latin typeface="+mj-lt"/>
              </a:rPr>
              <a:t>ONLY $2827</a:t>
            </a:r>
          </a:p>
        </p:txBody>
      </p:sp>
      <p:sp>
        <p:nvSpPr>
          <p:cNvPr id="328" name="Bali, Sulawesi, Papua"/>
          <p:cNvSpPr txBox="1"/>
          <p:nvPr/>
        </p:nvSpPr>
        <p:spPr>
          <a:xfrm>
            <a:off x="8673502" y="3512843"/>
            <a:ext cx="1316835" cy="25083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spc="-64">
                <a:solidFill>
                  <a:srgbClr val="929292"/>
                </a:solidFill>
                <a:latin typeface="Lato Regular"/>
                <a:ea typeface="Lato Regular"/>
                <a:cs typeface="Lato Regular"/>
                <a:sym typeface="Lato Regular"/>
              </a:defRPr>
            </a:lvl1pPr>
          </a:lstStyle>
          <a:p>
            <a:r>
              <a:rPr sz="1050" dirty="0">
                <a:solidFill>
                  <a:schemeClr val="tx1"/>
                </a:solidFill>
                <a:latin typeface="+mj-lt"/>
              </a:rPr>
              <a:t>Bali, Sulawesi, Papua</a:t>
            </a:r>
          </a:p>
        </p:txBody>
      </p:sp>
      <p:sp>
        <p:nvSpPr>
          <p:cNvPr id="17" name="Budget Trip, Save More Money in Group.">
            <a:extLst>
              <a:ext uri="{FF2B5EF4-FFF2-40B4-BE49-F238E27FC236}">
                <a16:creationId xmlns:a16="http://schemas.microsoft.com/office/drawing/2014/main" id="{E9ECC5D2-43C9-4DA9-BE0A-F5A42415DF7F}"/>
              </a:ext>
            </a:extLst>
          </p:cNvPr>
          <p:cNvSpPr txBox="1"/>
          <p:nvPr/>
        </p:nvSpPr>
        <p:spPr>
          <a:xfrm>
            <a:off x="822155" y="1111298"/>
            <a:ext cx="4816646" cy="17341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solidFill>
                  <a:schemeClr val="bg1"/>
                </a:solidFill>
                <a:latin typeface="+mn-lt"/>
              </a:rPr>
              <a:t>BUDGET TRIP, </a:t>
            </a:r>
            <a:br>
              <a:rPr lang="en-US" sz="3600" b="1" dirty="0">
                <a:solidFill>
                  <a:schemeClr val="bg1"/>
                </a:solidFill>
                <a:latin typeface="+mn-lt"/>
              </a:rPr>
            </a:br>
            <a:r>
              <a:rPr lang="en-US" sz="3600" b="1" dirty="0">
                <a:solidFill>
                  <a:schemeClr val="bg1"/>
                </a:solidFill>
                <a:latin typeface="+mn-lt"/>
              </a:rPr>
              <a:t>SAVE MORE MONEY IN GROUP.</a:t>
            </a:r>
          </a:p>
        </p:txBody>
      </p:sp>
      <p:sp>
        <p:nvSpPr>
          <p:cNvPr id="18" name="Shape">
            <a:extLst>
              <a:ext uri="{FF2B5EF4-FFF2-40B4-BE49-F238E27FC236}">
                <a16:creationId xmlns:a16="http://schemas.microsoft.com/office/drawing/2014/main" id="{F778114D-38E3-47C8-BEC6-15E4EA8DB92B}"/>
              </a:ext>
            </a:extLst>
          </p:cNvPr>
          <p:cNvSpPr/>
          <p:nvPr/>
        </p:nvSpPr>
        <p:spPr>
          <a:xfrm rot="10800000" flipH="1">
            <a:off x="852885" y="3031574"/>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E0DC4E-A109-436A-83A6-4C214FD8379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20820" b="20820"/>
          <a:stretch>
            <a:fillRect/>
          </a:stretch>
        </p:blipFill>
        <p:spPr/>
      </p:pic>
      <p:pic>
        <p:nvPicPr>
          <p:cNvPr id="331" name="Image" descr="Image"/>
          <p:cNvPicPr>
            <a:picLocks noChangeAspect="1"/>
          </p:cNvPicPr>
          <p:nvPr/>
        </p:nvPicPr>
        <p:blipFill>
          <a:blip r:embed="rId4"/>
          <a:stretch>
            <a:fillRect/>
          </a:stretch>
        </p:blipFill>
        <p:spPr>
          <a:xfrm>
            <a:off x="-1" y="4302604"/>
            <a:ext cx="12192001" cy="1295401"/>
          </a:xfrm>
          <a:prstGeom prst="rect">
            <a:avLst/>
          </a:prstGeom>
          <a:ln w="12700">
            <a:miter lim="400000"/>
          </a:ln>
        </p:spPr>
      </p:pic>
      <p:sp>
        <p:nvSpPr>
          <p:cNvPr id="334" name="Rounded Rectangle"/>
          <p:cNvSpPr/>
          <p:nvPr/>
        </p:nvSpPr>
        <p:spPr>
          <a:xfrm>
            <a:off x="1907619" y="3099913"/>
            <a:ext cx="2659809" cy="2876421"/>
          </a:xfrm>
          <a:prstGeom prst="roundRect">
            <a:avLst>
              <a:gd name="adj" fmla="val 5181"/>
            </a:avLst>
          </a:prstGeom>
          <a:solidFill>
            <a:srgbClr val="FFFFFF"/>
          </a:solidFill>
          <a:ln w="63500">
            <a:noFill/>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36" name="Off Road"/>
          <p:cNvSpPr/>
          <p:nvPr/>
        </p:nvSpPr>
        <p:spPr>
          <a:xfrm>
            <a:off x="2797753" y="3439280"/>
            <a:ext cx="879540" cy="477838"/>
          </a:xfrm>
          <a:custGeom>
            <a:avLst/>
            <a:gdLst/>
            <a:ahLst/>
            <a:cxnLst>
              <a:cxn ang="0">
                <a:pos x="wd2" y="hd2"/>
              </a:cxn>
              <a:cxn ang="5400000">
                <a:pos x="wd2" y="hd2"/>
              </a:cxn>
              <a:cxn ang="10800000">
                <a:pos x="wd2" y="hd2"/>
              </a:cxn>
              <a:cxn ang="16200000">
                <a:pos x="wd2" y="hd2"/>
              </a:cxn>
            </a:cxnLst>
            <a:rect l="0" t="0" r="r" b="b"/>
            <a:pathLst>
              <a:path w="21600" h="21600" extrusionOk="0">
                <a:moveTo>
                  <a:pt x="12034" y="0"/>
                </a:moveTo>
                <a:lnTo>
                  <a:pt x="13723" y="5883"/>
                </a:lnTo>
                <a:lnTo>
                  <a:pt x="12422" y="9874"/>
                </a:lnTo>
                <a:lnTo>
                  <a:pt x="9156" y="9874"/>
                </a:lnTo>
                <a:cubicBezTo>
                  <a:pt x="9156" y="9874"/>
                  <a:pt x="8334" y="6094"/>
                  <a:pt x="6553" y="6094"/>
                </a:cubicBezTo>
                <a:lnTo>
                  <a:pt x="0" y="6094"/>
                </a:lnTo>
                <a:lnTo>
                  <a:pt x="0" y="16080"/>
                </a:lnTo>
                <a:lnTo>
                  <a:pt x="1453" y="16080"/>
                </a:lnTo>
                <a:cubicBezTo>
                  <a:pt x="1644" y="13037"/>
                  <a:pt x="3046" y="10673"/>
                  <a:pt x="4750" y="10673"/>
                </a:cubicBezTo>
                <a:cubicBezTo>
                  <a:pt x="6446" y="10673"/>
                  <a:pt x="7842" y="13014"/>
                  <a:pt x="8044" y="16034"/>
                </a:cubicBezTo>
                <a:cubicBezTo>
                  <a:pt x="8055" y="16046"/>
                  <a:pt x="8064" y="16056"/>
                  <a:pt x="8075" y="16068"/>
                </a:cubicBezTo>
                <a:lnTo>
                  <a:pt x="13718" y="16068"/>
                </a:lnTo>
                <a:cubicBezTo>
                  <a:pt x="13952" y="13113"/>
                  <a:pt x="15330" y="10840"/>
                  <a:pt x="17000" y="10840"/>
                </a:cubicBezTo>
                <a:cubicBezTo>
                  <a:pt x="18660" y="10840"/>
                  <a:pt x="20032" y="13086"/>
                  <a:pt x="20279" y="16015"/>
                </a:cubicBezTo>
                <a:cubicBezTo>
                  <a:pt x="20311" y="16037"/>
                  <a:pt x="20342" y="16058"/>
                  <a:pt x="20375" y="16080"/>
                </a:cubicBezTo>
                <a:cubicBezTo>
                  <a:pt x="20375" y="16080"/>
                  <a:pt x="21600" y="16388"/>
                  <a:pt x="21600" y="13887"/>
                </a:cubicBezTo>
                <a:lnTo>
                  <a:pt x="21600" y="11955"/>
                </a:lnTo>
                <a:lnTo>
                  <a:pt x="20642" y="11955"/>
                </a:lnTo>
                <a:lnTo>
                  <a:pt x="20642" y="6681"/>
                </a:lnTo>
                <a:cubicBezTo>
                  <a:pt x="20642" y="6681"/>
                  <a:pt x="20572" y="5631"/>
                  <a:pt x="19978" y="5631"/>
                </a:cubicBezTo>
                <a:lnTo>
                  <a:pt x="14838" y="5631"/>
                </a:lnTo>
                <a:lnTo>
                  <a:pt x="12968" y="0"/>
                </a:lnTo>
                <a:lnTo>
                  <a:pt x="12034" y="0"/>
                </a:lnTo>
                <a:close/>
                <a:moveTo>
                  <a:pt x="4750" y="12145"/>
                </a:moveTo>
                <a:cubicBezTo>
                  <a:pt x="3359" y="12145"/>
                  <a:pt x="2227" y="14228"/>
                  <a:pt x="2227" y="16789"/>
                </a:cubicBezTo>
                <a:cubicBezTo>
                  <a:pt x="2228" y="19349"/>
                  <a:pt x="3359" y="21432"/>
                  <a:pt x="4750" y="21432"/>
                </a:cubicBezTo>
                <a:cubicBezTo>
                  <a:pt x="6141" y="21432"/>
                  <a:pt x="7273" y="19349"/>
                  <a:pt x="7273" y="16789"/>
                </a:cubicBezTo>
                <a:cubicBezTo>
                  <a:pt x="7273" y="14228"/>
                  <a:pt x="6141" y="12145"/>
                  <a:pt x="4750" y="12145"/>
                </a:cubicBezTo>
                <a:close/>
                <a:moveTo>
                  <a:pt x="17057" y="12313"/>
                </a:moveTo>
                <a:cubicBezTo>
                  <a:pt x="15666" y="12313"/>
                  <a:pt x="14534" y="14396"/>
                  <a:pt x="14534" y="16956"/>
                </a:cubicBezTo>
                <a:cubicBezTo>
                  <a:pt x="14534" y="19517"/>
                  <a:pt x="15666" y="21600"/>
                  <a:pt x="17057" y="21600"/>
                </a:cubicBezTo>
                <a:cubicBezTo>
                  <a:pt x="18448" y="21600"/>
                  <a:pt x="19580" y="19517"/>
                  <a:pt x="19580" y="16956"/>
                </a:cubicBezTo>
                <a:cubicBezTo>
                  <a:pt x="19580" y="14396"/>
                  <a:pt x="18448" y="12313"/>
                  <a:pt x="17057" y="12313"/>
                </a:cubicBezTo>
                <a:close/>
                <a:moveTo>
                  <a:pt x="4750" y="14499"/>
                </a:moveTo>
                <a:cubicBezTo>
                  <a:pt x="5436" y="14499"/>
                  <a:pt x="5994" y="15526"/>
                  <a:pt x="5994" y="16789"/>
                </a:cubicBezTo>
                <a:cubicBezTo>
                  <a:pt x="5994" y="18052"/>
                  <a:pt x="5436" y="19081"/>
                  <a:pt x="4750" y="19081"/>
                </a:cubicBezTo>
                <a:cubicBezTo>
                  <a:pt x="4064" y="19081"/>
                  <a:pt x="3507" y="18052"/>
                  <a:pt x="3507" y="16789"/>
                </a:cubicBezTo>
                <a:cubicBezTo>
                  <a:pt x="3507" y="15526"/>
                  <a:pt x="4064" y="14499"/>
                  <a:pt x="4750" y="14499"/>
                </a:cubicBezTo>
                <a:close/>
                <a:moveTo>
                  <a:pt x="17057" y="14667"/>
                </a:moveTo>
                <a:cubicBezTo>
                  <a:pt x="17743" y="14667"/>
                  <a:pt x="18303" y="15693"/>
                  <a:pt x="18303" y="16956"/>
                </a:cubicBezTo>
                <a:cubicBezTo>
                  <a:pt x="18303" y="18219"/>
                  <a:pt x="17743" y="19249"/>
                  <a:pt x="17057" y="19249"/>
                </a:cubicBezTo>
                <a:cubicBezTo>
                  <a:pt x="16371" y="19249"/>
                  <a:pt x="15814" y="18219"/>
                  <a:pt x="15814" y="16956"/>
                </a:cubicBezTo>
                <a:cubicBezTo>
                  <a:pt x="15814" y="15693"/>
                  <a:pt x="16371" y="14667"/>
                  <a:pt x="17057" y="14667"/>
                </a:cubicBezTo>
                <a:close/>
              </a:path>
            </a:pathLst>
          </a:cu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41" name="Rounded Rectangle"/>
          <p:cNvSpPr/>
          <p:nvPr/>
        </p:nvSpPr>
        <p:spPr>
          <a:xfrm>
            <a:off x="4776027" y="3099913"/>
            <a:ext cx="2659809" cy="2876421"/>
          </a:xfrm>
          <a:prstGeom prst="roundRect">
            <a:avLst>
              <a:gd name="adj" fmla="val 5181"/>
            </a:avLst>
          </a:prstGeom>
          <a:solidFill>
            <a:srgbClr val="FFFFFF"/>
          </a:solidFill>
          <a:ln w="63500">
            <a:noFill/>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46" name="Rounded Rectangle"/>
          <p:cNvSpPr/>
          <p:nvPr/>
        </p:nvSpPr>
        <p:spPr>
          <a:xfrm>
            <a:off x="7624573" y="3099913"/>
            <a:ext cx="2659809" cy="2876421"/>
          </a:xfrm>
          <a:prstGeom prst="roundRect">
            <a:avLst>
              <a:gd name="adj" fmla="val 5181"/>
            </a:avLst>
          </a:prstGeom>
          <a:solidFill>
            <a:srgbClr val="FFFFFF"/>
          </a:solidFill>
          <a:ln w="63500">
            <a:noFill/>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51" name="Airplane"/>
          <p:cNvSpPr/>
          <p:nvPr/>
        </p:nvSpPr>
        <p:spPr>
          <a:xfrm>
            <a:off x="5695993" y="3487784"/>
            <a:ext cx="819877" cy="3315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16" y="11977"/>
                </a:lnTo>
                <a:lnTo>
                  <a:pt x="702" y="12478"/>
                </a:lnTo>
                <a:lnTo>
                  <a:pt x="724" y="14386"/>
                </a:lnTo>
                <a:cubicBezTo>
                  <a:pt x="724" y="14386"/>
                  <a:pt x="3631" y="18530"/>
                  <a:pt x="8428" y="19124"/>
                </a:cubicBezTo>
                <a:lnTo>
                  <a:pt x="8428" y="20110"/>
                </a:lnTo>
                <a:lnTo>
                  <a:pt x="8786" y="20110"/>
                </a:lnTo>
                <a:cubicBezTo>
                  <a:pt x="8768" y="20229"/>
                  <a:pt x="8759" y="20358"/>
                  <a:pt x="8759" y="20494"/>
                </a:cubicBezTo>
                <a:cubicBezTo>
                  <a:pt x="8759" y="21104"/>
                  <a:pt x="8958" y="21600"/>
                  <a:pt x="9205" y="21600"/>
                </a:cubicBezTo>
                <a:cubicBezTo>
                  <a:pt x="9451" y="21600"/>
                  <a:pt x="9652" y="21104"/>
                  <a:pt x="9652" y="20494"/>
                </a:cubicBezTo>
                <a:cubicBezTo>
                  <a:pt x="9652" y="20358"/>
                  <a:pt x="9641" y="20229"/>
                  <a:pt x="9623" y="20110"/>
                </a:cubicBezTo>
                <a:lnTo>
                  <a:pt x="10246" y="20110"/>
                </a:lnTo>
                <a:cubicBezTo>
                  <a:pt x="10228" y="20229"/>
                  <a:pt x="10219" y="20358"/>
                  <a:pt x="10219" y="20494"/>
                </a:cubicBezTo>
                <a:cubicBezTo>
                  <a:pt x="10219" y="21104"/>
                  <a:pt x="10418" y="21600"/>
                  <a:pt x="10665" y="21600"/>
                </a:cubicBezTo>
                <a:cubicBezTo>
                  <a:pt x="10912" y="21600"/>
                  <a:pt x="11112" y="21104"/>
                  <a:pt x="11112" y="20494"/>
                </a:cubicBezTo>
                <a:cubicBezTo>
                  <a:pt x="11112" y="20358"/>
                  <a:pt x="11102" y="20229"/>
                  <a:pt x="11084" y="20110"/>
                </a:cubicBezTo>
                <a:lnTo>
                  <a:pt x="11820" y="20110"/>
                </a:lnTo>
                <a:lnTo>
                  <a:pt x="11820" y="20740"/>
                </a:lnTo>
                <a:cubicBezTo>
                  <a:pt x="12161" y="21065"/>
                  <a:pt x="12621" y="21266"/>
                  <a:pt x="13128" y="21266"/>
                </a:cubicBezTo>
                <a:cubicBezTo>
                  <a:pt x="13635" y="21266"/>
                  <a:pt x="14094" y="21065"/>
                  <a:pt x="14435" y="20740"/>
                </a:cubicBezTo>
                <a:lnTo>
                  <a:pt x="14435" y="19195"/>
                </a:lnTo>
                <a:cubicBezTo>
                  <a:pt x="16128" y="19195"/>
                  <a:pt x="17436" y="19195"/>
                  <a:pt x="18286" y="19195"/>
                </a:cubicBezTo>
                <a:lnTo>
                  <a:pt x="18191" y="20005"/>
                </a:lnTo>
                <a:lnTo>
                  <a:pt x="18632" y="20005"/>
                </a:lnTo>
                <a:lnTo>
                  <a:pt x="18654" y="20310"/>
                </a:lnTo>
                <a:cubicBezTo>
                  <a:pt x="18582" y="20439"/>
                  <a:pt x="18534" y="20649"/>
                  <a:pt x="18534" y="20886"/>
                </a:cubicBezTo>
                <a:cubicBezTo>
                  <a:pt x="18534" y="21279"/>
                  <a:pt x="18664" y="21600"/>
                  <a:pt x="18823" y="21600"/>
                </a:cubicBezTo>
                <a:cubicBezTo>
                  <a:pt x="18982" y="21600"/>
                  <a:pt x="19110" y="21279"/>
                  <a:pt x="19110" y="20886"/>
                </a:cubicBezTo>
                <a:cubicBezTo>
                  <a:pt x="19110" y="20534"/>
                  <a:pt x="19007" y="20242"/>
                  <a:pt x="18872" y="20185"/>
                </a:cubicBezTo>
                <a:lnTo>
                  <a:pt x="18858" y="20005"/>
                </a:lnTo>
                <a:lnTo>
                  <a:pt x="19437" y="20005"/>
                </a:lnTo>
                <a:lnTo>
                  <a:pt x="19534" y="19170"/>
                </a:lnTo>
                <a:cubicBezTo>
                  <a:pt x="20554" y="18986"/>
                  <a:pt x="21600" y="17637"/>
                  <a:pt x="21600" y="16536"/>
                </a:cubicBezTo>
                <a:cubicBezTo>
                  <a:pt x="21600" y="16195"/>
                  <a:pt x="21492" y="15745"/>
                  <a:pt x="21294" y="15263"/>
                </a:cubicBezTo>
                <a:lnTo>
                  <a:pt x="20221" y="15263"/>
                </a:lnTo>
                <a:cubicBezTo>
                  <a:pt x="20164" y="15263"/>
                  <a:pt x="20113" y="15172"/>
                  <a:pt x="20096" y="15037"/>
                </a:cubicBezTo>
                <a:lnTo>
                  <a:pt x="20005" y="14311"/>
                </a:lnTo>
                <a:cubicBezTo>
                  <a:pt x="19989" y="14187"/>
                  <a:pt x="20027" y="14060"/>
                  <a:pt x="20079" y="14060"/>
                </a:cubicBezTo>
                <a:lnTo>
                  <a:pt x="20643" y="14060"/>
                </a:lnTo>
                <a:cubicBezTo>
                  <a:pt x="19887" y="12952"/>
                  <a:pt x="18737" y="11977"/>
                  <a:pt x="17379" y="11977"/>
                </a:cubicBezTo>
                <a:cubicBezTo>
                  <a:pt x="14935" y="11977"/>
                  <a:pt x="7739" y="11977"/>
                  <a:pt x="6834" y="11977"/>
                </a:cubicBezTo>
                <a:cubicBezTo>
                  <a:pt x="5929" y="11977"/>
                  <a:pt x="4255" y="10576"/>
                  <a:pt x="1381" y="0"/>
                </a:cubicBezTo>
                <a:cubicBezTo>
                  <a:pt x="770" y="0"/>
                  <a:pt x="0" y="0"/>
                  <a:pt x="0" y="0"/>
                </a:cubicBezTo>
                <a:close/>
                <a:moveTo>
                  <a:pt x="5896" y="14002"/>
                </a:moveTo>
                <a:lnTo>
                  <a:pt x="6020" y="14002"/>
                </a:lnTo>
                <a:cubicBezTo>
                  <a:pt x="6090" y="14002"/>
                  <a:pt x="6145" y="14143"/>
                  <a:pt x="6145" y="14315"/>
                </a:cubicBezTo>
                <a:lnTo>
                  <a:pt x="6145" y="14954"/>
                </a:lnTo>
                <a:cubicBezTo>
                  <a:pt x="6145" y="15126"/>
                  <a:pt x="6090" y="15263"/>
                  <a:pt x="6020" y="15263"/>
                </a:cubicBezTo>
                <a:lnTo>
                  <a:pt x="5896" y="15263"/>
                </a:lnTo>
                <a:cubicBezTo>
                  <a:pt x="5826" y="15263"/>
                  <a:pt x="5769" y="15126"/>
                  <a:pt x="5769" y="14954"/>
                </a:cubicBezTo>
                <a:lnTo>
                  <a:pt x="5769" y="14315"/>
                </a:lnTo>
                <a:cubicBezTo>
                  <a:pt x="5769" y="14143"/>
                  <a:pt x="5826" y="14002"/>
                  <a:pt x="5896" y="14002"/>
                </a:cubicBezTo>
                <a:close/>
                <a:moveTo>
                  <a:pt x="6596" y="14002"/>
                </a:moveTo>
                <a:lnTo>
                  <a:pt x="6719" y="14002"/>
                </a:lnTo>
                <a:cubicBezTo>
                  <a:pt x="6789" y="14002"/>
                  <a:pt x="6846" y="14143"/>
                  <a:pt x="6846" y="14315"/>
                </a:cubicBezTo>
                <a:lnTo>
                  <a:pt x="6846" y="14954"/>
                </a:lnTo>
                <a:cubicBezTo>
                  <a:pt x="6846" y="15126"/>
                  <a:pt x="6789" y="15263"/>
                  <a:pt x="6719" y="15263"/>
                </a:cubicBezTo>
                <a:lnTo>
                  <a:pt x="6596" y="15263"/>
                </a:lnTo>
                <a:cubicBezTo>
                  <a:pt x="6527" y="15263"/>
                  <a:pt x="6470" y="15126"/>
                  <a:pt x="6470" y="14954"/>
                </a:cubicBezTo>
                <a:lnTo>
                  <a:pt x="6470" y="14315"/>
                </a:lnTo>
                <a:cubicBezTo>
                  <a:pt x="6470" y="14143"/>
                  <a:pt x="6527" y="14002"/>
                  <a:pt x="6596" y="14002"/>
                </a:cubicBezTo>
                <a:close/>
                <a:moveTo>
                  <a:pt x="7297" y="14002"/>
                </a:moveTo>
                <a:lnTo>
                  <a:pt x="7420" y="14002"/>
                </a:lnTo>
                <a:cubicBezTo>
                  <a:pt x="7490" y="14002"/>
                  <a:pt x="7547" y="14143"/>
                  <a:pt x="7547" y="14315"/>
                </a:cubicBezTo>
                <a:lnTo>
                  <a:pt x="7547" y="14954"/>
                </a:lnTo>
                <a:cubicBezTo>
                  <a:pt x="7547" y="15126"/>
                  <a:pt x="7490" y="15263"/>
                  <a:pt x="7420" y="15263"/>
                </a:cubicBezTo>
                <a:lnTo>
                  <a:pt x="7297" y="15263"/>
                </a:lnTo>
                <a:cubicBezTo>
                  <a:pt x="7227" y="15263"/>
                  <a:pt x="7170" y="15126"/>
                  <a:pt x="7170" y="14954"/>
                </a:cubicBezTo>
                <a:lnTo>
                  <a:pt x="7170" y="14315"/>
                </a:lnTo>
                <a:cubicBezTo>
                  <a:pt x="7170" y="14143"/>
                  <a:pt x="7227" y="14002"/>
                  <a:pt x="7297" y="14002"/>
                </a:cubicBezTo>
                <a:close/>
                <a:moveTo>
                  <a:pt x="7996" y="14002"/>
                </a:moveTo>
                <a:lnTo>
                  <a:pt x="8121" y="14002"/>
                </a:lnTo>
                <a:cubicBezTo>
                  <a:pt x="8190" y="14002"/>
                  <a:pt x="8247" y="14143"/>
                  <a:pt x="8247" y="14315"/>
                </a:cubicBezTo>
                <a:lnTo>
                  <a:pt x="8247" y="14954"/>
                </a:lnTo>
                <a:cubicBezTo>
                  <a:pt x="8247" y="15126"/>
                  <a:pt x="8190" y="15263"/>
                  <a:pt x="8121" y="15263"/>
                </a:cubicBezTo>
                <a:lnTo>
                  <a:pt x="7996" y="15263"/>
                </a:lnTo>
                <a:cubicBezTo>
                  <a:pt x="7926" y="15263"/>
                  <a:pt x="7871" y="15126"/>
                  <a:pt x="7871" y="14954"/>
                </a:cubicBezTo>
                <a:lnTo>
                  <a:pt x="7871" y="14315"/>
                </a:lnTo>
                <a:cubicBezTo>
                  <a:pt x="7871" y="14143"/>
                  <a:pt x="7926" y="14002"/>
                  <a:pt x="7996" y="14002"/>
                </a:cubicBezTo>
                <a:close/>
                <a:moveTo>
                  <a:pt x="8696" y="14002"/>
                </a:moveTo>
                <a:lnTo>
                  <a:pt x="8821" y="14002"/>
                </a:lnTo>
                <a:cubicBezTo>
                  <a:pt x="8891" y="14002"/>
                  <a:pt x="8946" y="14143"/>
                  <a:pt x="8946" y="14315"/>
                </a:cubicBezTo>
                <a:lnTo>
                  <a:pt x="8946" y="14954"/>
                </a:lnTo>
                <a:cubicBezTo>
                  <a:pt x="8946" y="15126"/>
                  <a:pt x="8891" y="15263"/>
                  <a:pt x="8821" y="15263"/>
                </a:cubicBezTo>
                <a:lnTo>
                  <a:pt x="8696" y="15263"/>
                </a:lnTo>
                <a:cubicBezTo>
                  <a:pt x="8627" y="15263"/>
                  <a:pt x="8571" y="15126"/>
                  <a:pt x="8571" y="14954"/>
                </a:cubicBezTo>
                <a:lnTo>
                  <a:pt x="8571" y="14315"/>
                </a:lnTo>
                <a:cubicBezTo>
                  <a:pt x="8571" y="14143"/>
                  <a:pt x="8627" y="14002"/>
                  <a:pt x="8696" y="14002"/>
                </a:cubicBezTo>
                <a:close/>
                <a:moveTo>
                  <a:pt x="9397" y="14002"/>
                </a:moveTo>
                <a:lnTo>
                  <a:pt x="9522" y="14002"/>
                </a:lnTo>
                <a:cubicBezTo>
                  <a:pt x="9592" y="14002"/>
                  <a:pt x="9647" y="14143"/>
                  <a:pt x="9647" y="14315"/>
                </a:cubicBezTo>
                <a:lnTo>
                  <a:pt x="9647" y="14954"/>
                </a:lnTo>
                <a:cubicBezTo>
                  <a:pt x="9647" y="15126"/>
                  <a:pt x="9592" y="15263"/>
                  <a:pt x="9522" y="15263"/>
                </a:cubicBezTo>
                <a:lnTo>
                  <a:pt x="9397" y="15263"/>
                </a:lnTo>
                <a:cubicBezTo>
                  <a:pt x="9327" y="15263"/>
                  <a:pt x="9270" y="15126"/>
                  <a:pt x="9270" y="14954"/>
                </a:cubicBezTo>
                <a:lnTo>
                  <a:pt x="9270" y="14315"/>
                </a:lnTo>
                <a:cubicBezTo>
                  <a:pt x="9270" y="14143"/>
                  <a:pt x="9327" y="14002"/>
                  <a:pt x="9397" y="14002"/>
                </a:cubicBezTo>
                <a:close/>
                <a:moveTo>
                  <a:pt x="10098" y="14002"/>
                </a:moveTo>
                <a:lnTo>
                  <a:pt x="10221" y="14002"/>
                </a:lnTo>
                <a:cubicBezTo>
                  <a:pt x="10291" y="14002"/>
                  <a:pt x="10348" y="14143"/>
                  <a:pt x="10348" y="14315"/>
                </a:cubicBezTo>
                <a:lnTo>
                  <a:pt x="10348" y="14954"/>
                </a:lnTo>
                <a:cubicBezTo>
                  <a:pt x="10348" y="15126"/>
                  <a:pt x="10291" y="15263"/>
                  <a:pt x="10221" y="15263"/>
                </a:cubicBezTo>
                <a:lnTo>
                  <a:pt x="10098" y="15263"/>
                </a:lnTo>
                <a:cubicBezTo>
                  <a:pt x="10028" y="15263"/>
                  <a:pt x="9971" y="15126"/>
                  <a:pt x="9971" y="14954"/>
                </a:cubicBezTo>
                <a:lnTo>
                  <a:pt x="9971" y="14315"/>
                </a:lnTo>
                <a:cubicBezTo>
                  <a:pt x="9971" y="14143"/>
                  <a:pt x="10028" y="14002"/>
                  <a:pt x="10098" y="14002"/>
                </a:cubicBezTo>
                <a:close/>
                <a:moveTo>
                  <a:pt x="10798" y="14002"/>
                </a:moveTo>
                <a:lnTo>
                  <a:pt x="10922" y="14002"/>
                </a:lnTo>
                <a:cubicBezTo>
                  <a:pt x="10991" y="14002"/>
                  <a:pt x="11048" y="14143"/>
                  <a:pt x="11048" y="14315"/>
                </a:cubicBezTo>
                <a:lnTo>
                  <a:pt x="11048" y="14954"/>
                </a:lnTo>
                <a:cubicBezTo>
                  <a:pt x="11048" y="15126"/>
                  <a:pt x="10991" y="15263"/>
                  <a:pt x="10922" y="15263"/>
                </a:cubicBezTo>
                <a:lnTo>
                  <a:pt x="10798" y="15263"/>
                </a:lnTo>
                <a:cubicBezTo>
                  <a:pt x="10729" y="15263"/>
                  <a:pt x="10672" y="15126"/>
                  <a:pt x="10672" y="14954"/>
                </a:cubicBezTo>
                <a:lnTo>
                  <a:pt x="10672" y="14315"/>
                </a:lnTo>
                <a:cubicBezTo>
                  <a:pt x="10672" y="14143"/>
                  <a:pt x="10729" y="14002"/>
                  <a:pt x="10798" y="14002"/>
                </a:cubicBezTo>
                <a:close/>
                <a:moveTo>
                  <a:pt x="11497" y="14002"/>
                </a:moveTo>
                <a:lnTo>
                  <a:pt x="11622" y="14002"/>
                </a:lnTo>
                <a:cubicBezTo>
                  <a:pt x="11692" y="14002"/>
                  <a:pt x="11749" y="14143"/>
                  <a:pt x="11749" y="14315"/>
                </a:cubicBezTo>
                <a:lnTo>
                  <a:pt x="11749" y="14954"/>
                </a:lnTo>
                <a:cubicBezTo>
                  <a:pt x="11749" y="15126"/>
                  <a:pt x="11692" y="15263"/>
                  <a:pt x="11622" y="15263"/>
                </a:cubicBezTo>
                <a:lnTo>
                  <a:pt x="11497" y="15263"/>
                </a:lnTo>
                <a:cubicBezTo>
                  <a:pt x="11428" y="15263"/>
                  <a:pt x="11372" y="15126"/>
                  <a:pt x="11372" y="14954"/>
                </a:cubicBezTo>
                <a:lnTo>
                  <a:pt x="11372" y="14315"/>
                </a:lnTo>
                <a:cubicBezTo>
                  <a:pt x="11372" y="14143"/>
                  <a:pt x="11428" y="14002"/>
                  <a:pt x="11497" y="14002"/>
                </a:cubicBezTo>
                <a:close/>
                <a:moveTo>
                  <a:pt x="12198" y="14002"/>
                </a:moveTo>
                <a:lnTo>
                  <a:pt x="12323" y="14002"/>
                </a:lnTo>
                <a:cubicBezTo>
                  <a:pt x="12392" y="14002"/>
                  <a:pt x="12448" y="14143"/>
                  <a:pt x="12448" y="14315"/>
                </a:cubicBezTo>
                <a:lnTo>
                  <a:pt x="12448" y="14954"/>
                </a:lnTo>
                <a:cubicBezTo>
                  <a:pt x="12448" y="15126"/>
                  <a:pt x="12392" y="15263"/>
                  <a:pt x="12323" y="15263"/>
                </a:cubicBezTo>
                <a:lnTo>
                  <a:pt x="12198" y="15263"/>
                </a:lnTo>
                <a:cubicBezTo>
                  <a:pt x="12128" y="15263"/>
                  <a:pt x="12071" y="15126"/>
                  <a:pt x="12071" y="14954"/>
                </a:cubicBezTo>
                <a:lnTo>
                  <a:pt x="12071" y="14315"/>
                </a:lnTo>
                <a:cubicBezTo>
                  <a:pt x="12071" y="14143"/>
                  <a:pt x="12128" y="14002"/>
                  <a:pt x="12198" y="14002"/>
                </a:cubicBezTo>
                <a:close/>
                <a:moveTo>
                  <a:pt x="12899" y="14002"/>
                </a:moveTo>
                <a:lnTo>
                  <a:pt x="13023" y="14002"/>
                </a:lnTo>
                <a:cubicBezTo>
                  <a:pt x="13093" y="14002"/>
                  <a:pt x="13148" y="14143"/>
                  <a:pt x="13148" y="14315"/>
                </a:cubicBezTo>
                <a:lnTo>
                  <a:pt x="13148" y="14954"/>
                </a:lnTo>
                <a:cubicBezTo>
                  <a:pt x="13148" y="15126"/>
                  <a:pt x="13093" y="15263"/>
                  <a:pt x="13023" y="15263"/>
                </a:cubicBezTo>
                <a:lnTo>
                  <a:pt x="12899" y="15263"/>
                </a:lnTo>
                <a:cubicBezTo>
                  <a:pt x="12829" y="15263"/>
                  <a:pt x="12772" y="15126"/>
                  <a:pt x="12772" y="14954"/>
                </a:cubicBezTo>
                <a:lnTo>
                  <a:pt x="12772" y="14315"/>
                </a:lnTo>
                <a:cubicBezTo>
                  <a:pt x="12772" y="14143"/>
                  <a:pt x="12829" y="14002"/>
                  <a:pt x="12899" y="14002"/>
                </a:cubicBezTo>
                <a:close/>
                <a:moveTo>
                  <a:pt x="13599" y="14002"/>
                </a:moveTo>
                <a:lnTo>
                  <a:pt x="13722" y="14002"/>
                </a:lnTo>
                <a:cubicBezTo>
                  <a:pt x="13792" y="14002"/>
                  <a:pt x="13849" y="14143"/>
                  <a:pt x="13849" y="14315"/>
                </a:cubicBezTo>
                <a:lnTo>
                  <a:pt x="13849" y="14954"/>
                </a:lnTo>
                <a:cubicBezTo>
                  <a:pt x="13849" y="15126"/>
                  <a:pt x="13792" y="15263"/>
                  <a:pt x="13722" y="15263"/>
                </a:cubicBezTo>
                <a:lnTo>
                  <a:pt x="13599" y="15263"/>
                </a:lnTo>
                <a:cubicBezTo>
                  <a:pt x="13530" y="15263"/>
                  <a:pt x="13473" y="15126"/>
                  <a:pt x="13473" y="14954"/>
                </a:cubicBezTo>
                <a:lnTo>
                  <a:pt x="13473" y="14315"/>
                </a:lnTo>
                <a:cubicBezTo>
                  <a:pt x="13473" y="14143"/>
                  <a:pt x="13530" y="14002"/>
                  <a:pt x="13599" y="14002"/>
                </a:cubicBezTo>
                <a:close/>
                <a:moveTo>
                  <a:pt x="14300" y="14002"/>
                </a:moveTo>
                <a:lnTo>
                  <a:pt x="14423" y="14002"/>
                </a:lnTo>
                <a:cubicBezTo>
                  <a:pt x="14493" y="14002"/>
                  <a:pt x="14550" y="14143"/>
                  <a:pt x="14550" y="14315"/>
                </a:cubicBezTo>
                <a:lnTo>
                  <a:pt x="14550" y="14954"/>
                </a:lnTo>
                <a:cubicBezTo>
                  <a:pt x="14550" y="15126"/>
                  <a:pt x="14493" y="15263"/>
                  <a:pt x="14423" y="15263"/>
                </a:cubicBezTo>
                <a:lnTo>
                  <a:pt x="14300" y="15263"/>
                </a:lnTo>
                <a:cubicBezTo>
                  <a:pt x="14230" y="15263"/>
                  <a:pt x="14173" y="15126"/>
                  <a:pt x="14173" y="14954"/>
                </a:cubicBezTo>
                <a:lnTo>
                  <a:pt x="14173" y="14315"/>
                </a:lnTo>
                <a:cubicBezTo>
                  <a:pt x="14173" y="14143"/>
                  <a:pt x="14230" y="14002"/>
                  <a:pt x="14300" y="14002"/>
                </a:cubicBezTo>
                <a:close/>
                <a:moveTo>
                  <a:pt x="14999" y="14002"/>
                </a:moveTo>
                <a:lnTo>
                  <a:pt x="15124" y="14002"/>
                </a:lnTo>
                <a:cubicBezTo>
                  <a:pt x="15193" y="14002"/>
                  <a:pt x="15250" y="14143"/>
                  <a:pt x="15250" y="14315"/>
                </a:cubicBezTo>
                <a:lnTo>
                  <a:pt x="15250" y="14954"/>
                </a:lnTo>
                <a:cubicBezTo>
                  <a:pt x="15250" y="15126"/>
                  <a:pt x="15193" y="15263"/>
                  <a:pt x="15124" y="15263"/>
                </a:cubicBezTo>
                <a:lnTo>
                  <a:pt x="14999" y="15263"/>
                </a:lnTo>
                <a:cubicBezTo>
                  <a:pt x="14929" y="15263"/>
                  <a:pt x="14874" y="15126"/>
                  <a:pt x="14874" y="14954"/>
                </a:cubicBezTo>
                <a:lnTo>
                  <a:pt x="14874" y="14315"/>
                </a:lnTo>
                <a:cubicBezTo>
                  <a:pt x="14874" y="14143"/>
                  <a:pt x="14929" y="14002"/>
                  <a:pt x="14999" y="14002"/>
                </a:cubicBezTo>
                <a:close/>
                <a:moveTo>
                  <a:pt x="15699" y="14002"/>
                </a:moveTo>
                <a:lnTo>
                  <a:pt x="15824" y="14002"/>
                </a:lnTo>
                <a:cubicBezTo>
                  <a:pt x="15894" y="14002"/>
                  <a:pt x="15949" y="14143"/>
                  <a:pt x="15949" y="14315"/>
                </a:cubicBezTo>
                <a:lnTo>
                  <a:pt x="15949" y="14954"/>
                </a:lnTo>
                <a:cubicBezTo>
                  <a:pt x="15949" y="15126"/>
                  <a:pt x="15894" y="15263"/>
                  <a:pt x="15824" y="15263"/>
                </a:cubicBezTo>
                <a:lnTo>
                  <a:pt x="15699" y="15263"/>
                </a:lnTo>
                <a:cubicBezTo>
                  <a:pt x="15630" y="15263"/>
                  <a:pt x="15573" y="15126"/>
                  <a:pt x="15573" y="14954"/>
                </a:cubicBezTo>
                <a:lnTo>
                  <a:pt x="15573" y="14315"/>
                </a:lnTo>
                <a:cubicBezTo>
                  <a:pt x="15573" y="14143"/>
                  <a:pt x="15630" y="14002"/>
                  <a:pt x="15699" y="14002"/>
                </a:cubicBezTo>
                <a:close/>
                <a:moveTo>
                  <a:pt x="16400" y="14002"/>
                </a:moveTo>
                <a:lnTo>
                  <a:pt x="16523" y="14002"/>
                </a:lnTo>
                <a:cubicBezTo>
                  <a:pt x="16593" y="14002"/>
                  <a:pt x="16650" y="14143"/>
                  <a:pt x="16650" y="14315"/>
                </a:cubicBezTo>
                <a:lnTo>
                  <a:pt x="16650" y="14954"/>
                </a:lnTo>
                <a:cubicBezTo>
                  <a:pt x="16650" y="15126"/>
                  <a:pt x="16593" y="15263"/>
                  <a:pt x="16523" y="15263"/>
                </a:cubicBezTo>
                <a:lnTo>
                  <a:pt x="16400" y="15263"/>
                </a:lnTo>
                <a:cubicBezTo>
                  <a:pt x="16330" y="15263"/>
                  <a:pt x="16273" y="15126"/>
                  <a:pt x="16273" y="14954"/>
                </a:cubicBezTo>
                <a:lnTo>
                  <a:pt x="16273" y="14315"/>
                </a:lnTo>
                <a:cubicBezTo>
                  <a:pt x="16273" y="14143"/>
                  <a:pt x="16330" y="14002"/>
                  <a:pt x="16400" y="14002"/>
                </a:cubicBezTo>
                <a:close/>
                <a:moveTo>
                  <a:pt x="17101" y="14002"/>
                </a:moveTo>
                <a:lnTo>
                  <a:pt x="17224" y="14002"/>
                </a:lnTo>
                <a:cubicBezTo>
                  <a:pt x="17294" y="14002"/>
                  <a:pt x="17351" y="14143"/>
                  <a:pt x="17351" y="14315"/>
                </a:cubicBezTo>
                <a:lnTo>
                  <a:pt x="17351" y="14954"/>
                </a:lnTo>
                <a:cubicBezTo>
                  <a:pt x="17351" y="15126"/>
                  <a:pt x="17294" y="15263"/>
                  <a:pt x="17224" y="15263"/>
                </a:cubicBezTo>
                <a:lnTo>
                  <a:pt x="17101" y="15263"/>
                </a:lnTo>
                <a:cubicBezTo>
                  <a:pt x="17031" y="15263"/>
                  <a:pt x="16974" y="15126"/>
                  <a:pt x="16974" y="14954"/>
                </a:cubicBezTo>
                <a:lnTo>
                  <a:pt x="16974" y="14315"/>
                </a:lnTo>
                <a:cubicBezTo>
                  <a:pt x="16974" y="14143"/>
                  <a:pt x="17031" y="14002"/>
                  <a:pt x="17101" y="14002"/>
                </a:cubicBezTo>
                <a:close/>
                <a:moveTo>
                  <a:pt x="17801" y="14002"/>
                </a:moveTo>
                <a:lnTo>
                  <a:pt x="17925" y="14002"/>
                </a:lnTo>
                <a:cubicBezTo>
                  <a:pt x="17994" y="14002"/>
                  <a:pt x="18051" y="14143"/>
                  <a:pt x="18051" y="14315"/>
                </a:cubicBezTo>
                <a:lnTo>
                  <a:pt x="18051" y="14954"/>
                </a:lnTo>
                <a:cubicBezTo>
                  <a:pt x="18051" y="15126"/>
                  <a:pt x="17994" y="15263"/>
                  <a:pt x="17925" y="15263"/>
                </a:cubicBezTo>
                <a:lnTo>
                  <a:pt x="17801" y="15263"/>
                </a:lnTo>
                <a:cubicBezTo>
                  <a:pt x="17732" y="15263"/>
                  <a:pt x="17675" y="15126"/>
                  <a:pt x="17675" y="14954"/>
                </a:cubicBezTo>
                <a:lnTo>
                  <a:pt x="17675" y="14315"/>
                </a:lnTo>
                <a:cubicBezTo>
                  <a:pt x="17675" y="14143"/>
                  <a:pt x="17732" y="14002"/>
                  <a:pt x="17801" y="14002"/>
                </a:cubicBezTo>
                <a:close/>
              </a:path>
            </a:pathLst>
          </a:cu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52" name="Sailboat"/>
          <p:cNvSpPr/>
          <p:nvPr/>
        </p:nvSpPr>
        <p:spPr>
          <a:xfrm>
            <a:off x="8610946" y="3312808"/>
            <a:ext cx="687062" cy="572525"/>
          </a:xfrm>
          <a:custGeom>
            <a:avLst/>
            <a:gdLst/>
            <a:ahLst/>
            <a:cxnLst>
              <a:cxn ang="0">
                <a:pos x="wd2" y="hd2"/>
              </a:cxn>
              <a:cxn ang="5400000">
                <a:pos x="wd2" y="hd2"/>
              </a:cxn>
              <a:cxn ang="10800000">
                <a:pos x="wd2" y="hd2"/>
              </a:cxn>
              <a:cxn ang="16200000">
                <a:pos x="wd2" y="hd2"/>
              </a:cxn>
            </a:cxnLst>
            <a:rect l="0" t="0" r="r" b="b"/>
            <a:pathLst>
              <a:path w="21600" h="21600" extrusionOk="0">
                <a:moveTo>
                  <a:pt x="7757" y="0"/>
                </a:moveTo>
                <a:lnTo>
                  <a:pt x="6072" y="480"/>
                </a:lnTo>
                <a:lnTo>
                  <a:pt x="7578" y="907"/>
                </a:lnTo>
                <a:lnTo>
                  <a:pt x="4572" y="3206"/>
                </a:lnTo>
                <a:lnTo>
                  <a:pt x="0" y="16309"/>
                </a:lnTo>
                <a:lnTo>
                  <a:pt x="7271" y="18161"/>
                </a:lnTo>
                <a:lnTo>
                  <a:pt x="7271" y="18505"/>
                </a:lnTo>
                <a:cubicBezTo>
                  <a:pt x="4146" y="18505"/>
                  <a:pt x="1165" y="18505"/>
                  <a:pt x="1165" y="18505"/>
                </a:cubicBezTo>
                <a:cubicBezTo>
                  <a:pt x="1165" y="18505"/>
                  <a:pt x="1165" y="19029"/>
                  <a:pt x="1165" y="19495"/>
                </a:cubicBezTo>
                <a:cubicBezTo>
                  <a:pt x="1991" y="19463"/>
                  <a:pt x="3233" y="20829"/>
                  <a:pt x="3287" y="21600"/>
                </a:cubicBezTo>
                <a:lnTo>
                  <a:pt x="16137" y="21600"/>
                </a:lnTo>
                <a:cubicBezTo>
                  <a:pt x="16137" y="21600"/>
                  <a:pt x="17390" y="19231"/>
                  <a:pt x="18696" y="18635"/>
                </a:cubicBezTo>
                <a:cubicBezTo>
                  <a:pt x="19635" y="18207"/>
                  <a:pt x="21600" y="17325"/>
                  <a:pt x="21600" y="17325"/>
                </a:cubicBezTo>
                <a:lnTo>
                  <a:pt x="21600" y="16860"/>
                </a:lnTo>
                <a:lnTo>
                  <a:pt x="16186" y="17501"/>
                </a:lnTo>
                <a:cubicBezTo>
                  <a:pt x="16186" y="17508"/>
                  <a:pt x="15873" y="18505"/>
                  <a:pt x="14297" y="18505"/>
                </a:cubicBezTo>
                <a:cubicBezTo>
                  <a:pt x="14087" y="18505"/>
                  <a:pt x="13337" y="18505"/>
                  <a:pt x="12295" y="18505"/>
                </a:cubicBezTo>
                <a:lnTo>
                  <a:pt x="12295" y="1089"/>
                </a:lnTo>
                <a:lnTo>
                  <a:pt x="10610" y="1569"/>
                </a:lnTo>
                <a:lnTo>
                  <a:pt x="12160" y="2008"/>
                </a:lnTo>
                <a:lnTo>
                  <a:pt x="9391" y="5052"/>
                </a:lnTo>
                <a:lnTo>
                  <a:pt x="8074" y="17760"/>
                </a:lnTo>
                <a:lnTo>
                  <a:pt x="11814" y="17734"/>
                </a:lnTo>
                <a:lnTo>
                  <a:pt x="11814" y="18505"/>
                </a:lnTo>
                <a:cubicBezTo>
                  <a:pt x="10649" y="18505"/>
                  <a:pt x="9203" y="18505"/>
                  <a:pt x="7757" y="18505"/>
                </a:cubicBezTo>
                <a:lnTo>
                  <a:pt x="7757" y="0"/>
                </a:lnTo>
                <a:close/>
                <a:moveTo>
                  <a:pt x="12722" y="5623"/>
                </a:moveTo>
                <a:lnTo>
                  <a:pt x="17454" y="16581"/>
                </a:lnTo>
                <a:lnTo>
                  <a:pt x="21600" y="16581"/>
                </a:lnTo>
                <a:lnTo>
                  <a:pt x="12722" y="5623"/>
                </a:lnTo>
                <a:close/>
                <a:moveTo>
                  <a:pt x="12646" y="8867"/>
                </a:moveTo>
                <a:lnTo>
                  <a:pt x="13423" y="17876"/>
                </a:lnTo>
                <a:lnTo>
                  <a:pt x="16942" y="16581"/>
                </a:lnTo>
                <a:lnTo>
                  <a:pt x="12646" y="8867"/>
                </a:lnTo>
                <a:close/>
              </a:path>
            </a:pathLst>
          </a:cu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35" name="14 days Trip!"/>
          <p:cNvSpPr txBox="1"/>
          <p:nvPr/>
        </p:nvSpPr>
        <p:spPr>
          <a:xfrm>
            <a:off x="2534375" y="4061255"/>
            <a:ext cx="1480405"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solidFill>
                  <a:srgbClr val="5E5E5E"/>
                </a:solidFill>
                <a:latin typeface="Gilroy Light"/>
                <a:ea typeface="Gilroy Light"/>
                <a:cs typeface="Gilroy Light"/>
                <a:sym typeface="Gilroy Light"/>
              </a:defRPr>
            </a:lvl1pPr>
          </a:lstStyle>
          <a:p>
            <a:pPr algn="ctr"/>
            <a:r>
              <a:rPr lang="en-US" sz="1800" dirty="0">
                <a:solidFill>
                  <a:schemeClr val="accent2"/>
                </a:solidFill>
                <a:latin typeface="+mj-lt"/>
              </a:rPr>
              <a:t>14 DAYS TRIP!</a:t>
            </a:r>
          </a:p>
        </p:txBody>
      </p:sp>
      <p:sp>
        <p:nvSpPr>
          <p:cNvPr id="337" name="Rectangle"/>
          <p:cNvSpPr/>
          <p:nvPr/>
        </p:nvSpPr>
        <p:spPr>
          <a:xfrm>
            <a:off x="1907618" y="4602647"/>
            <a:ext cx="2659810" cy="635001"/>
          </a:xfrm>
          <a:prstGeom prst="rect">
            <a:avLst/>
          </a:prstGeom>
          <a:solidFill>
            <a:schemeClr val="accent2"/>
          </a:solidFill>
          <a:ln w="12700">
            <a:noFill/>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38" name="only $2827"/>
          <p:cNvSpPr txBox="1"/>
          <p:nvPr/>
        </p:nvSpPr>
        <p:spPr>
          <a:xfrm>
            <a:off x="2600849" y="4752966"/>
            <a:ext cx="121732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pPr algn="ctr"/>
            <a:r>
              <a:rPr sz="1800">
                <a:solidFill>
                  <a:schemeClr val="bg1"/>
                </a:solidFill>
                <a:latin typeface="+mn-lt"/>
              </a:rPr>
              <a:t>only $2827</a:t>
            </a:r>
          </a:p>
        </p:txBody>
      </p:sp>
      <p:sp>
        <p:nvSpPr>
          <p:cNvPr id="340" name="Bali, Sulawesi, Papua"/>
          <p:cNvSpPr txBox="1"/>
          <p:nvPr/>
        </p:nvSpPr>
        <p:spPr>
          <a:xfrm>
            <a:off x="2107004" y="5343884"/>
            <a:ext cx="2321919" cy="3785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spc="-64">
                <a:solidFill>
                  <a:srgbClr val="929292"/>
                </a:solidFill>
                <a:latin typeface="Lato Regular"/>
                <a:ea typeface="Lato Regular"/>
                <a:cs typeface="Lato Regular"/>
                <a:sym typeface="Lato Regular"/>
              </a:defRPr>
            </a:lvl1pPr>
          </a:lstStyle>
          <a:p>
            <a:pPr algn="ctr"/>
            <a:r>
              <a:rPr>
                <a:solidFill>
                  <a:schemeClr val="accent2"/>
                </a:solidFill>
                <a:latin typeface="+mj-lt"/>
              </a:rPr>
              <a:t>Bali, Sulawesi, Papua</a:t>
            </a:r>
          </a:p>
        </p:txBody>
      </p:sp>
      <p:sp>
        <p:nvSpPr>
          <p:cNvPr id="342" name="14 days Trip!"/>
          <p:cNvSpPr txBox="1"/>
          <p:nvPr/>
        </p:nvSpPr>
        <p:spPr>
          <a:xfrm>
            <a:off x="5402783" y="4061255"/>
            <a:ext cx="1480405"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solidFill>
                  <a:srgbClr val="5E5E5E"/>
                </a:solidFill>
                <a:latin typeface="Gilroy Light"/>
                <a:ea typeface="Gilroy Light"/>
                <a:cs typeface="Gilroy Light"/>
                <a:sym typeface="Gilroy Light"/>
              </a:defRPr>
            </a:lvl1pPr>
          </a:lstStyle>
          <a:p>
            <a:pPr algn="ctr"/>
            <a:r>
              <a:rPr lang="en-US" sz="1800" dirty="0">
                <a:solidFill>
                  <a:schemeClr val="accent2"/>
                </a:solidFill>
                <a:latin typeface="+mj-lt"/>
              </a:rPr>
              <a:t>14 DAYS TRIP!</a:t>
            </a:r>
          </a:p>
        </p:txBody>
      </p:sp>
      <p:sp>
        <p:nvSpPr>
          <p:cNvPr id="343" name="Rectangle"/>
          <p:cNvSpPr/>
          <p:nvPr/>
        </p:nvSpPr>
        <p:spPr>
          <a:xfrm>
            <a:off x="4776026" y="4602647"/>
            <a:ext cx="2659810" cy="635001"/>
          </a:xfrm>
          <a:prstGeom prst="rect">
            <a:avLst/>
          </a:pr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44" name="only $2827"/>
          <p:cNvSpPr txBox="1"/>
          <p:nvPr/>
        </p:nvSpPr>
        <p:spPr>
          <a:xfrm>
            <a:off x="5469257" y="4752966"/>
            <a:ext cx="121732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pPr algn="ctr"/>
            <a:r>
              <a:rPr sz="1800">
                <a:solidFill>
                  <a:schemeClr val="bg1"/>
                </a:solidFill>
                <a:latin typeface="+mn-lt"/>
              </a:rPr>
              <a:t>only $2827</a:t>
            </a:r>
          </a:p>
        </p:txBody>
      </p:sp>
      <p:sp>
        <p:nvSpPr>
          <p:cNvPr id="345" name="Bali, Sulawesi, Papua"/>
          <p:cNvSpPr txBox="1"/>
          <p:nvPr/>
        </p:nvSpPr>
        <p:spPr>
          <a:xfrm>
            <a:off x="4975412" y="5343884"/>
            <a:ext cx="2321919" cy="3785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spc="-64">
                <a:solidFill>
                  <a:srgbClr val="929292"/>
                </a:solidFill>
                <a:latin typeface="Lato Regular"/>
                <a:ea typeface="Lato Regular"/>
                <a:cs typeface="Lato Regular"/>
                <a:sym typeface="Lato Regular"/>
              </a:defRPr>
            </a:lvl1pPr>
          </a:lstStyle>
          <a:p>
            <a:pPr algn="ctr"/>
            <a:r>
              <a:rPr dirty="0">
                <a:solidFill>
                  <a:schemeClr val="accent2"/>
                </a:solidFill>
                <a:latin typeface="+mj-lt"/>
              </a:rPr>
              <a:t>Bali, Sulawesi, Papua</a:t>
            </a:r>
          </a:p>
        </p:txBody>
      </p:sp>
      <p:sp>
        <p:nvSpPr>
          <p:cNvPr id="347" name="14 days Trip!"/>
          <p:cNvSpPr txBox="1"/>
          <p:nvPr/>
        </p:nvSpPr>
        <p:spPr>
          <a:xfrm>
            <a:off x="8251329" y="4061255"/>
            <a:ext cx="1480405"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600" b="0" spc="-112">
                <a:solidFill>
                  <a:srgbClr val="5E5E5E"/>
                </a:solidFill>
                <a:latin typeface="Gilroy Light"/>
                <a:ea typeface="Gilroy Light"/>
                <a:cs typeface="Gilroy Light"/>
                <a:sym typeface="Gilroy Light"/>
              </a:defRPr>
            </a:lvl1pPr>
          </a:lstStyle>
          <a:p>
            <a:pPr algn="ctr"/>
            <a:r>
              <a:rPr lang="en-US" sz="1800" dirty="0">
                <a:solidFill>
                  <a:schemeClr val="accent2"/>
                </a:solidFill>
                <a:latin typeface="+mj-lt"/>
              </a:rPr>
              <a:t>14 DAYS TRIP!</a:t>
            </a:r>
          </a:p>
        </p:txBody>
      </p:sp>
      <p:sp>
        <p:nvSpPr>
          <p:cNvPr id="348" name="Rectangle"/>
          <p:cNvSpPr/>
          <p:nvPr/>
        </p:nvSpPr>
        <p:spPr>
          <a:xfrm>
            <a:off x="7624572" y="4602647"/>
            <a:ext cx="2659809" cy="635001"/>
          </a:xfrm>
          <a:prstGeom prst="rect">
            <a:avLst/>
          </a:pr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bg1"/>
              </a:solidFill>
            </a:endParaRPr>
          </a:p>
        </p:txBody>
      </p:sp>
      <p:sp>
        <p:nvSpPr>
          <p:cNvPr id="349" name="only $2827"/>
          <p:cNvSpPr txBox="1"/>
          <p:nvPr/>
        </p:nvSpPr>
        <p:spPr>
          <a:xfrm>
            <a:off x="8317802" y="4752966"/>
            <a:ext cx="121732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b="0" spc="-72">
                <a:latin typeface="Lato Bold"/>
                <a:ea typeface="Lato Bold"/>
                <a:cs typeface="Lato Bold"/>
                <a:sym typeface="Lato Bold"/>
              </a:defRPr>
            </a:lvl1pPr>
          </a:lstStyle>
          <a:p>
            <a:pPr algn="ctr"/>
            <a:r>
              <a:rPr sz="1800">
                <a:solidFill>
                  <a:schemeClr val="bg1"/>
                </a:solidFill>
                <a:latin typeface="+mn-lt"/>
              </a:rPr>
              <a:t>only $2827</a:t>
            </a:r>
          </a:p>
        </p:txBody>
      </p:sp>
      <p:sp>
        <p:nvSpPr>
          <p:cNvPr id="350" name="Bali, Sulawesi, Papua"/>
          <p:cNvSpPr txBox="1"/>
          <p:nvPr/>
        </p:nvSpPr>
        <p:spPr>
          <a:xfrm>
            <a:off x="7823957" y="5343884"/>
            <a:ext cx="2321919" cy="3785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b="0" spc="-64">
                <a:solidFill>
                  <a:srgbClr val="929292"/>
                </a:solidFill>
                <a:latin typeface="Lato Regular"/>
                <a:ea typeface="Lato Regular"/>
                <a:cs typeface="Lato Regular"/>
                <a:sym typeface="Lato Regular"/>
              </a:defRPr>
            </a:lvl1pPr>
          </a:lstStyle>
          <a:p>
            <a:pPr algn="ctr"/>
            <a:r>
              <a:rPr dirty="0">
                <a:solidFill>
                  <a:schemeClr val="accent2"/>
                </a:solidFill>
                <a:latin typeface="+mj-lt"/>
              </a:rPr>
              <a:t>Bali, Sulawesi, Papua</a:t>
            </a:r>
          </a:p>
        </p:txBody>
      </p:sp>
      <p:sp>
        <p:nvSpPr>
          <p:cNvPr id="32" name="Budget Trip, Save More Money in Group.">
            <a:extLst>
              <a:ext uri="{FF2B5EF4-FFF2-40B4-BE49-F238E27FC236}">
                <a16:creationId xmlns:a16="http://schemas.microsoft.com/office/drawing/2014/main" id="{5C57BE41-7979-48C9-8263-939E7D573C2A}"/>
              </a:ext>
            </a:extLst>
          </p:cNvPr>
          <p:cNvSpPr txBox="1"/>
          <p:nvPr/>
        </p:nvSpPr>
        <p:spPr>
          <a:xfrm>
            <a:off x="2364356" y="523555"/>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pPr algn="ctr"/>
            <a:r>
              <a:rPr lang="en-US" sz="3600" b="1" dirty="0">
                <a:solidFill>
                  <a:schemeClr val="accent2"/>
                </a:solidFill>
                <a:latin typeface="+mn-lt"/>
              </a:rPr>
              <a:t>BUDGET TRIP, </a:t>
            </a:r>
            <a:br>
              <a:rPr lang="en-US" sz="3600" b="1" dirty="0">
                <a:solidFill>
                  <a:schemeClr val="accent2"/>
                </a:solidFill>
                <a:latin typeface="+mn-lt"/>
              </a:rPr>
            </a:br>
            <a:r>
              <a:rPr lang="en-US" sz="3600" b="1" dirty="0">
                <a:solidFill>
                  <a:schemeClr val="accent2"/>
                </a:solidFill>
                <a:latin typeface="+mn-lt"/>
              </a:rPr>
              <a:t>SAVE MORE MONEY IN GROUP.</a:t>
            </a:r>
          </a:p>
        </p:txBody>
      </p:sp>
      <p:sp>
        <p:nvSpPr>
          <p:cNvPr id="33" name="Shape">
            <a:extLst>
              <a:ext uri="{FF2B5EF4-FFF2-40B4-BE49-F238E27FC236}">
                <a16:creationId xmlns:a16="http://schemas.microsoft.com/office/drawing/2014/main" id="{8B4561FC-DAE0-45E6-952F-E1AE2D6EE9FA}"/>
              </a:ext>
            </a:extLst>
          </p:cNvPr>
          <p:cNvSpPr/>
          <p:nvPr/>
        </p:nvSpPr>
        <p:spPr>
          <a:xfrm rot="10800000" flipH="1">
            <a:off x="5303610" y="1954368"/>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2"/>
          </a:solidFill>
          <a:ln w="12700">
            <a:miter lim="400000"/>
          </a:ln>
        </p:spPr>
        <p:txBody>
          <a:bodyPr lIns="35719" tIns="35719" rIns="35719" bIns="35719" anchor="ctr"/>
          <a:lstStyle/>
          <a:p>
            <a:pPr algn="ctr">
              <a:defRPr sz="3000" b="0">
                <a:solidFill>
                  <a:srgbClr val="FFFFFF"/>
                </a:solidFill>
                <a:latin typeface="+mn-lt"/>
                <a:ea typeface="+mn-ea"/>
                <a:cs typeface="+mn-cs"/>
                <a:sym typeface="Helvetica Neue Medium"/>
              </a:defRPr>
            </a:pPr>
            <a:endParaRPr sz="150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88E9C72-258D-4DBE-B102-97C3E21BAA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7178" b="37178"/>
          <a:stretch>
            <a:fillRect/>
          </a:stretch>
        </p:blipFill>
        <p:spPr/>
      </p:pic>
      <p:pic>
        <p:nvPicPr>
          <p:cNvPr id="392" name="Image" descr="Image"/>
          <p:cNvPicPr>
            <a:picLocks noChangeAspect="1"/>
          </p:cNvPicPr>
          <p:nvPr/>
        </p:nvPicPr>
        <p:blipFill>
          <a:blip r:embed="rId3"/>
          <a:stretch>
            <a:fillRect/>
          </a:stretch>
        </p:blipFill>
        <p:spPr>
          <a:xfrm flipH="1">
            <a:off x="-1" y="3290195"/>
            <a:ext cx="12192001" cy="1295401"/>
          </a:xfrm>
          <a:prstGeom prst="rect">
            <a:avLst/>
          </a:prstGeom>
          <a:ln w="12700">
            <a:miter lim="400000"/>
          </a:ln>
        </p:spPr>
      </p:pic>
      <p:sp>
        <p:nvSpPr>
          <p:cNvPr id="395" name="Maecenas faucibus mollis interdum. Donec ullamcorper nulla non metus auctor fringilla. Vivamus sagittis lacus vel augue laoreet rutrum faucibus dolor auctor. Etiam porta sem malesuada. Maecenas faucibus mollis interdum. Donec ullamcorper nulla non metus auctor fringilla. Vivamus sagittis lacus vel augue laoreet rutrum faucibus dolor auctor."/>
          <p:cNvSpPr txBox="1"/>
          <p:nvPr/>
        </p:nvSpPr>
        <p:spPr>
          <a:xfrm>
            <a:off x="4779236" y="4734507"/>
            <a:ext cx="6722322" cy="133838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pPr algn="just"/>
            <a:r>
              <a:rPr sz="1400" dirty="0">
                <a:latin typeface="+mn-lt"/>
              </a:rPr>
              <a:t>Maecenas </a:t>
            </a:r>
            <a:r>
              <a:rPr sz="1400" dirty="0" err="1">
                <a:latin typeface="+mn-lt"/>
              </a:rPr>
              <a:t>faucibus</a:t>
            </a:r>
            <a:r>
              <a:rPr sz="1400" dirty="0">
                <a:latin typeface="+mn-lt"/>
              </a:rPr>
              <a:t> </a:t>
            </a:r>
            <a:r>
              <a:rPr sz="1400" dirty="0" err="1">
                <a:latin typeface="+mn-lt"/>
              </a:rPr>
              <a:t>mollis</a:t>
            </a:r>
            <a:r>
              <a:rPr sz="1400" dirty="0">
                <a:latin typeface="+mn-lt"/>
              </a:rPr>
              <a:t> </a:t>
            </a:r>
            <a:r>
              <a:rPr sz="1400" dirty="0" err="1">
                <a:latin typeface="+mn-lt"/>
              </a:rPr>
              <a:t>interdum</a:t>
            </a:r>
            <a:r>
              <a:rPr sz="1400" dirty="0">
                <a:latin typeface="+mn-lt"/>
              </a:rPr>
              <a:t>. </a:t>
            </a:r>
            <a:r>
              <a:rPr sz="1400" dirty="0" err="1">
                <a:latin typeface="+mn-lt"/>
              </a:rPr>
              <a:t>Donec</a:t>
            </a:r>
            <a:r>
              <a:rPr sz="1400" dirty="0">
                <a:latin typeface="+mn-lt"/>
              </a:rPr>
              <a:t> </a:t>
            </a:r>
            <a:r>
              <a:rPr sz="1400" dirty="0" err="1">
                <a:latin typeface="+mn-lt"/>
              </a:rPr>
              <a:t>ullamcorper</a:t>
            </a:r>
            <a:r>
              <a:rPr sz="1400" dirty="0">
                <a:latin typeface="+mn-lt"/>
              </a:rPr>
              <a:t> </a:t>
            </a:r>
            <a:r>
              <a:rPr sz="1400" dirty="0" err="1">
                <a:latin typeface="+mn-lt"/>
              </a:rPr>
              <a:t>nulla</a:t>
            </a:r>
            <a:r>
              <a:rPr sz="1400" dirty="0">
                <a:latin typeface="+mn-lt"/>
              </a:rPr>
              <a:t> non </a:t>
            </a:r>
            <a:r>
              <a:rPr sz="1400" dirty="0" err="1">
                <a:latin typeface="+mn-lt"/>
              </a:rPr>
              <a:t>metus</a:t>
            </a:r>
            <a:r>
              <a:rPr sz="1400" dirty="0">
                <a:latin typeface="+mn-lt"/>
              </a:rPr>
              <a:t> </a:t>
            </a:r>
            <a:r>
              <a:rPr sz="1400" dirty="0" err="1">
                <a:latin typeface="+mn-lt"/>
              </a:rPr>
              <a:t>auctor</a:t>
            </a:r>
            <a:r>
              <a:rPr sz="1400" dirty="0">
                <a:latin typeface="+mn-lt"/>
              </a:rPr>
              <a:t> </a:t>
            </a:r>
            <a:r>
              <a:rPr sz="1400" dirty="0" err="1">
                <a:latin typeface="+mn-lt"/>
              </a:rPr>
              <a:t>fringilla</a:t>
            </a:r>
            <a:r>
              <a:rPr sz="1400" dirty="0">
                <a:latin typeface="+mn-lt"/>
              </a:rPr>
              <a:t>. </a:t>
            </a:r>
            <a:r>
              <a:rPr sz="1400" dirty="0" err="1">
                <a:latin typeface="+mn-lt"/>
              </a:rPr>
              <a:t>Vivamus</a:t>
            </a:r>
            <a:r>
              <a:rPr sz="1400" dirty="0">
                <a:latin typeface="+mn-lt"/>
              </a:rPr>
              <a:t> </a:t>
            </a:r>
            <a:r>
              <a:rPr sz="1400" dirty="0" err="1">
                <a:latin typeface="+mn-lt"/>
              </a:rPr>
              <a:t>sagittis</a:t>
            </a:r>
            <a:r>
              <a:rPr sz="1400" dirty="0">
                <a:latin typeface="+mn-lt"/>
              </a:rPr>
              <a:t> </a:t>
            </a:r>
            <a:r>
              <a:rPr sz="1400" dirty="0" err="1">
                <a:latin typeface="+mn-lt"/>
              </a:rPr>
              <a:t>lacus</a:t>
            </a:r>
            <a:r>
              <a:rPr sz="1400" dirty="0">
                <a:latin typeface="+mn-lt"/>
              </a:rPr>
              <a:t> vel </a:t>
            </a:r>
            <a:r>
              <a:rPr sz="1400" dirty="0" err="1">
                <a:latin typeface="+mn-lt"/>
              </a:rPr>
              <a:t>augue</a:t>
            </a:r>
            <a:r>
              <a:rPr sz="1400" dirty="0">
                <a:latin typeface="+mn-lt"/>
              </a:rPr>
              <a:t> </a:t>
            </a:r>
            <a:r>
              <a:rPr sz="1400" dirty="0" err="1">
                <a:latin typeface="+mn-lt"/>
              </a:rPr>
              <a:t>laoreet</a:t>
            </a:r>
            <a:r>
              <a:rPr sz="1400" dirty="0">
                <a:latin typeface="+mn-lt"/>
              </a:rPr>
              <a:t> </a:t>
            </a:r>
            <a:r>
              <a:rPr sz="1400" dirty="0" err="1">
                <a:latin typeface="+mn-lt"/>
              </a:rPr>
              <a:t>rutrum</a:t>
            </a:r>
            <a:r>
              <a:rPr sz="1400" dirty="0">
                <a:latin typeface="+mn-lt"/>
              </a:rPr>
              <a:t> </a:t>
            </a:r>
            <a:r>
              <a:rPr sz="1400" dirty="0" err="1">
                <a:latin typeface="+mn-lt"/>
              </a:rPr>
              <a:t>faucibus</a:t>
            </a:r>
            <a:r>
              <a:rPr sz="1400" dirty="0">
                <a:latin typeface="+mn-lt"/>
              </a:rPr>
              <a:t> dolor </a:t>
            </a:r>
            <a:r>
              <a:rPr sz="1400" dirty="0" err="1">
                <a:latin typeface="+mn-lt"/>
              </a:rPr>
              <a:t>auctor</a:t>
            </a:r>
            <a:r>
              <a:rPr sz="1400" dirty="0">
                <a:latin typeface="+mn-lt"/>
              </a:rPr>
              <a:t>. </a:t>
            </a:r>
            <a:r>
              <a:rPr sz="1400" dirty="0" err="1">
                <a:latin typeface="+mn-lt"/>
              </a:rPr>
              <a:t>Etiam</a:t>
            </a:r>
            <a:r>
              <a:rPr sz="1400" dirty="0">
                <a:latin typeface="+mn-lt"/>
              </a:rPr>
              <a:t> porta </a:t>
            </a:r>
            <a:r>
              <a:rPr sz="1400" dirty="0" err="1">
                <a:latin typeface="+mn-lt"/>
              </a:rPr>
              <a:t>sem</a:t>
            </a:r>
            <a:r>
              <a:rPr sz="1400" dirty="0">
                <a:latin typeface="+mn-lt"/>
              </a:rPr>
              <a:t> </a:t>
            </a:r>
            <a:r>
              <a:rPr sz="1400" dirty="0" err="1">
                <a:latin typeface="+mn-lt"/>
              </a:rPr>
              <a:t>malesuada</a:t>
            </a:r>
            <a:r>
              <a:rPr sz="1400" dirty="0">
                <a:latin typeface="+mn-lt"/>
              </a:rPr>
              <a:t>. Maecenas </a:t>
            </a:r>
            <a:r>
              <a:rPr sz="1400" dirty="0" err="1">
                <a:latin typeface="+mn-lt"/>
              </a:rPr>
              <a:t>faucibus</a:t>
            </a:r>
            <a:r>
              <a:rPr sz="1400" dirty="0">
                <a:latin typeface="+mn-lt"/>
              </a:rPr>
              <a:t> </a:t>
            </a:r>
            <a:r>
              <a:rPr sz="1400" dirty="0" err="1">
                <a:latin typeface="+mn-lt"/>
              </a:rPr>
              <a:t>mollis</a:t>
            </a:r>
            <a:r>
              <a:rPr sz="1400" dirty="0">
                <a:latin typeface="+mn-lt"/>
              </a:rPr>
              <a:t> </a:t>
            </a:r>
            <a:r>
              <a:rPr sz="1400" dirty="0" err="1">
                <a:latin typeface="+mn-lt"/>
              </a:rPr>
              <a:t>interdum</a:t>
            </a:r>
            <a:r>
              <a:rPr sz="1400" dirty="0">
                <a:latin typeface="+mn-lt"/>
              </a:rPr>
              <a:t>. </a:t>
            </a:r>
            <a:r>
              <a:rPr sz="1400" dirty="0" err="1">
                <a:latin typeface="+mn-lt"/>
              </a:rPr>
              <a:t>Donec</a:t>
            </a:r>
            <a:r>
              <a:rPr sz="1400" dirty="0">
                <a:latin typeface="+mn-lt"/>
              </a:rPr>
              <a:t> </a:t>
            </a:r>
            <a:r>
              <a:rPr sz="1400" dirty="0" err="1">
                <a:latin typeface="+mn-lt"/>
              </a:rPr>
              <a:t>ullamcorper</a:t>
            </a:r>
            <a:r>
              <a:rPr sz="1400" dirty="0">
                <a:latin typeface="+mn-lt"/>
              </a:rPr>
              <a:t> </a:t>
            </a:r>
            <a:r>
              <a:rPr sz="1400" dirty="0" err="1">
                <a:latin typeface="+mn-lt"/>
              </a:rPr>
              <a:t>nulla</a:t>
            </a:r>
            <a:r>
              <a:rPr sz="1400" dirty="0">
                <a:latin typeface="+mn-lt"/>
              </a:rPr>
              <a:t> non </a:t>
            </a:r>
            <a:r>
              <a:rPr sz="1400" dirty="0" err="1">
                <a:latin typeface="+mn-lt"/>
              </a:rPr>
              <a:t>metus</a:t>
            </a:r>
            <a:r>
              <a:rPr sz="1400" dirty="0">
                <a:latin typeface="+mn-lt"/>
              </a:rPr>
              <a:t> </a:t>
            </a:r>
            <a:r>
              <a:rPr sz="1400" dirty="0" err="1">
                <a:latin typeface="+mn-lt"/>
              </a:rPr>
              <a:t>auctor</a:t>
            </a:r>
            <a:r>
              <a:rPr sz="1400" dirty="0">
                <a:latin typeface="+mn-lt"/>
              </a:rPr>
              <a:t> </a:t>
            </a:r>
            <a:r>
              <a:rPr sz="1400" dirty="0" err="1">
                <a:latin typeface="+mn-lt"/>
              </a:rPr>
              <a:t>fringilla</a:t>
            </a:r>
            <a:r>
              <a:rPr sz="1400" dirty="0">
                <a:latin typeface="+mn-lt"/>
              </a:rPr>
              <a:t>. </a:t>
            </a:r>
            <a:r>
              <a:rPr sz="1400" dirty="0" err="1">
                <a:latin typeface="+mn-lt"/>
              </a:rPr>
              <a:t>Vivamus</a:t>
            </a:r>
            <a:r>
              <a:rPr sz="1400" dirty="0">
                <a:latin typeface="+mn-lt"/>
              </a:rPr>
              <a:t> </a:t>
            </a:r>
            <a:r>
              <a:rPr sz="1400" dirty="0" err="1">
                <a:latin typeface="+mn-lt"/>
              </a:rPr>
              <a:t>sagittis</a:t>
            </a:r>
            <a:r>
              <a:rPr sz="1400" dirty="0">
                <a:latin typeface="+mn-lt"/>
              </a:rPr>
              <a:t> </a:t>
            </a:r>
            <a:r>
              <a:rPr sz="1400" dirty="0" err="1">
                <a:latin typeface="+mn-lt"/>
              </a:rPr>
              <a:t>lacus</a:t>
            </a:r>
            <a:r>
              <a:rPr sz="1400" dirty="0">
                <a:latin typeface="+mn-lt"/>
              </a:rPr>
              <a:t> vel </a:t>
            </a:r>
            <a:r>
              <a:rPr sz="1400" dirty="0" err="1">
                <a:latin typeface="+mn-lt"/>
              </a:rPr>
              <a:t>augue</a:t>
            </a:r>
            <a:r>
              <a:rPr sz="1400" dirty="0">
                <a:latin typeface="+mn-lt"/>
              </a:rPr>
              <a:t> </a:t>
            </a:r>
            <a:r>
              <a:rPr sz="1400" dirty="0" err="1">
                <a:latin typeface="+mn-lt"/>
              </a:rPr>
              <a:t>laoreet</a:t>
            </a:r>
            <a:r>
              <a:rPr sz="1400" dirty="0">
                <a:latin typeface="+mn-lt"/>
              </a:rPr>
              <a:t> </a:t>
            </a:r>
            <a:r>
              <a:rPr sz="1400" dirty="0" err="1">
                <a:latin typeface="+mn-lt"/>
              </a:rPr>
              <a:t>rutrum</a:t>
            </a:r>
            <a:r>
              <a:rPr sz="1400" dirty="0">
                <a:latin typeface="+mn-lt"/>
              </a:rPr>
              <a:t> </a:t>
            </a:r>
            <a:r>
              <a:rPr sz="1400" dirty="0" err="1">
                <a:latin typeface="+mn-lt"/>
              </a:rPr>
              <a:t>faucibus</a:t>
            </a:r>
            <a:r>
              <a:rPr sz="1400" dirty="0">
                <a:latin typeface="+mn-lt"/>
              </a:rPr>
              <a:t> dolor </a:t>
            </a:r>
            <a:r>
              <a:rPr sz="1400" dirty="0" err="1">
                <a:latin typeface="+mn-lt"/>
              </a:rPr>
              <a:t>auctor</a:t>
            </a:r>
            <a:r>
              <a:rPr sz="1400" dirty="0">
                <a:latin typeface="+mn-lt"/>
              </a:rPr>
              <a:t>.</a:t>
            </a:r>
          </a:p>
        </p:txBody>
      </p:sp>
      <p:sp>
        <p:nvSpPr>
          <p:cNvPr id="397" name="Airport"/>
          <p:cNvSpPr/>
          <p:nvPr/>
        </p:nvSpPr>
        <p:spPr>
          <a:xfrm>
            <a:off x="1507346" y="4782352"/>
            <a:ext cx="391439" cy="4092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160" y="0"/>
                  <a:pt x="9641" y="496"/>
                  <a:pt x="9641" y="1109"/>
                </a:cubicBezTo>
                <a:lnTo>
                  <a:pt x="9641" y="7950"/>
                </a:lnTo>
                <a:lnTo>
                  <a:pt x="9500" y="7950"/>
                </a:lnTo>
                <a:lnTo>
                  <a:pt x="0" y="13589"/>
                </a:lnTo>
                <a:lnTo>
                  <a:pt x="0" y="15962"/>
                </a:lnTo>
                <a:lnTo>
                  <a:pt x="9505" y="13058"/>
                </a:lnTo>
                <a:lnTo>
                  <a:pt x="9539" y="18193"/>
                </a:lnTo>
                <a:lnTo>
                  <a:pt x="7450" y="19708"/>
                </a:lnTo>
                <a:lnTo>
                  <a:pt x="7450" y="21600"/>
                </a:lnTo>
                <a:lnTo>
                  <a:pt x="10800" y="20603"/>
                </a:lnTo>
                <a:lnTo>
                  <a:pt x="14150" y="21600"/>
                </a:lnTo>
                <a:lnTo>
                  <a:pt x="14150" y="19708"/>
                </a:lnTo>
                <a:lnTo>
                  <a:pt x="12061" y="18193"/>
                </a:lnTo>
                <a:lnTo>
                  <a:pt x="12095" y="13058"/>
                </a:lnTo>
                <a:lnTo>
                  <a:pt x="21600" y="15962"/>
                </a:lnTo>
                <a:lnTo>
                  <a:pt x="21600" y="13589"/>
                </a:lnTo>
                <a:lnTo>
                  <a:pt x="12102" y="7950"/>
                </a:lnTo>
                <a:lnTo>
                  <a:pt x="11959" y="7950"/>
                </a:lnTo>
                <a:lnTo>
                  <a:pt x="11959" y="1109"/>
                </a:lnTo>
                <a:cubicBezTo>
                  <a:pt x="11959" y="496"/>
                  <a:pt x="11440" y="0"/>
                  <a:pt x="10800" y="0"/>
                </a:cubicBez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98" name="Compass Rose"/>
          <p:cNvSpPr/>
          <p:nvPr/>
        </p:nvSpPr>
        <p:spPr>
          <a:xfrm>
            <a:off x="2336694" y="4773593"/>
            <a:ext cx="440570" cy="440576"/>
          </a:xfrm>
          <a:custGeom>
            <a:avLst/>
            <a:gdLst/>
            <a:ahLst/>
            <a:cxnLst>
              <a:cxn ang="0">
                <a:pos x="wd2" y="hd2"/>
              </a:cxn>
              <a:cxn ang="5400000">
                <a:pos x="wd2" y="hd2"/>
              </a:cxn>
              <a:cxn ang="10800000">
                <a:pos x="wd2" y="hd2"/>
              </a:cxn>
              <a:cxn ang="16200000">
                <a:pos x="wd2" y="hd2"/>
              </a:cxn>
            </a:cxnLst>
            <a:rect l="0" t="0" r="r" b="b"/>
            <a:pathLst>
              <a:path w="21497" h="21548" extrusionOk="0">
                <a:moveTo>
                  <a:pt x="10800" y="0"/>
                </a:moveTo>
                <a:cubicBezTo>
                  <a:pt x="10772" y="0"/>
                  <a:pt x="10743" y="52"/>
                  <a:pt x="10721" y="155"/>
                </a:cubicBezTo>
                <a:lnTo>
                  <a:pt x="10375" y="1796"/>
                </a:lnTo>
                <a:cubicBezTo>
                  <a:pt x="5746" y="1987"/>
                  <a:pt x="2007" y="5696"/>
                  <a:pt x="1760" y="10321"/>
                </a:cubicBezTo>
                <a:lnTo>
                  <a:pt x="154" y="10646"/>
                </a:lnTo>
                <a:cubicBezTo>
                  <a:pt x="-52" y="10688"/>
                  <a:pt x="-52" y="10758"/>
                  <a:pt x="154" y="10801"/>
                </a:cubicBezTo>
                <a:lnTo>
                  <a:pt x="1754" y="11141"/>
                </a:lnTo>
                <a:cubicBezTo>
                  <a:pt x="1924" y="15816"/>
                  <a:pt x="5656" y="19594"/>
                  <a:pt x="10305" y="19821"/>
                </a:cubicBezTo>
                <a:lnTo>
                  <a:pt x="10620" y="21394"/>
                </a:lnTo>
                <a:cubicBezTo>
                  <a:pt x="10662" y="21600"/>
                  <a:pt x="10731" y="21600"/>
                  <a:pt x="10775" y="21394"/>
                </a:cubicBezTo>
                <a:lnTo>
                  <a:pt x="11106" y="19825"/>
                </a:lnTo>
                <a:cubicBezTo>
                  <a:pt x="15766" y="19641"/>
                  <a:pt x="19527" y="15891"/>
                  <a:pt x="19740" y="11227"/>
                </a:cubicBezTo>
                <a:lnTo>
                  <a:pt x="21342" y="10902"/>
                </a:lnTo>
                <a:cubicBezTo>
                  <a:pt x="21548" y="10861"/>
                  <a:pt x="21548" y="10791"/>
                  <a:pt x="21342" y="10747"/>
                </a:cubicBezTo>
                <a:lnTo>
                  <a:pt x="19740" y="10407"/>
                </a:lnTo>
                <a:cubicBezTo>
                  <a:pt x="19536" y="5770"/>
                  <a:pt x="15825" y="2031"/>
                  <a:pt x="11207" y="1798"/>
                </a:cubicBezTo>
                <a:lnTo>
                  <a:pt x="10876" y="155"/>
                </a:lnTo>
                <a:cubicBezTo>
                  <a:pt x="10855" y="52"/>
                  <a:pt x="10828" y="0"/>
                  <a:pt x="10800" y="0"/>
                </a:cubicBezTo>
                <a:close/>
                <a:moveTo>
                  <a:pt x="10128" y="2961"/>
                </a:moveTo>
                <a:lnTo>
                  <a:pt x="9084" y="7911"/>
                </a:lnTo>
                <a:lnTo>
                  <a:pt x="5355" y="5093"/>
                </a:lnTo>
                <a:cubicBezTo>
                  <a:pt x="6623" y="3891"/>
                  <a:pt x="8286" y="3106"/>
                  <a:pt x="10128" y="2961"/>
                </a:cubicBezTo>
                <a:close/>
                <a:moveTo>
                  <a:pt x="11442" y="2968"/>
                </a:moveTo>
                <a:cubicBezTo>
                  <a:pt x="13320" y="3134"/>
                  <a:pt x="15011" y="3963"/>
                  <a:pt x="16277" y="5222"/>
                </a:cubicBezTo>
                <a:lnTo>
                  <a:pt x="12463" y="8045"/>
                </a:lnTo>
                <a:lnTo>
                  <a:pt x="11442" y="2968"/>
                </a:lnTo>
                <a:close/>
                <a:moveTo>
                  <a:pt x="5095" y="5348"/>
                </a:moveTo>
                <a:lnTo>
                  <a:pt x="7854" y="9089"/>
                </a:lnTo>
                <a:lnTo>
                  <a:pt x="2927" y="10086"/>
                </a:lnTo>
                <a:cubicBezTo>
                  <a:pt x="3094" y="8254"/>
                  <a:pt x="3889" y="6602"/>
                  <a:pt x="5095" y="5348"/>
                </a:cubicBezTo>
                <a:close/>
                <a:moveTo>
                  <a:pt x="16510" y="5465"/>
                </a:moveTo>
                <a:cubicBezTo>
                  <a:pt x="17671" y="6721"/>
                  <a:pt x="18428" y="8354"/>
                  <a:pt x="18576" y="10160"/>
                </a:cubicBezTo>
                <a:lnTo>
                  <a:pt x="13748" y="9136"/>
                </a:lnTo>
                <a:lnTo>
                  <a:pt x="16510" y="5465"/>
                </a:lnTo>
                <a:close/>
                <a:moveTo>
                  <a:pt x="10684" y="9451"/>
                </a:moveTo>
                <a:cubicBezTo>
                  <a:pt x="11108" y="9431"/>
                  <a:pt x="11535" y="9615"/>
                  <a:pt x="11808" y="9981"/>
                </a:cubicBezTo>
                <a:cubicBezTo>
                  <a:pt x="12244" y="10568"/>
                  <a:pt x="12124" y="11399"/>
                  <a:pt x="11539" y="11837"/>
                </a:cubicBezTo>
                <a:cubicBezTo>
                  <a:pt x="10954" y="12274"/>
                  <a:pt x="10125" y="12154"/>
                  <a:pt x="9688" y="11567"/>
                </a:cubicBezTo>
                <a:cubicBezTo>
                  <a:pt x="9252" y="10980"/>
                  <a:pt x="9372" y="10150"/>
                  <a:pt x="9957" y="9712"/>
                </a:cubicBezTo>
                <a:cubicBezTo>
                  <a:pt x="10177" y="9548"/>
                  <a:pt x="10430" y="9463"/>
                  <a:pt x="10684" y="9451"/>
                </a:cubicBezTo>
                <a:close/>
                <a:moveTo>
                  <a:pt x="2915" y="11387"/>
                </a:moveTo>
                <a:lnTo>
                  <a:pt x="7972" y="12459"/>
                </a:lnTo>
                <a:lnTo>
                  <a:pt x="5102" y="16278"/>
                </a:lnTo>
                <a:cubicBezTo>
                  <a:pt x="3860" y="14990"/>
                  <a:pt x="3053" y="13280"/>
                  <a:pt x="2915" y="11387"/>
                </a:cubicBezTo>
                <a:close/>
                <a:moveTo>
                  <a:pt x="18574" y="11461"/>
                </a:moveTo>
                <a:cubicBezTo>
                  <a:pt x="18421" y="13322"/>
                  <a:pt x="17623" y="15001"/>
                  <a:pt x="16401" y="16271"/>
                </a:cubicBezTo>
                <a:lnTo>
                  <a:pt x="13596" y="12468"/>
                </a:lnTo>
                <a:lnTo>
                  <a:pt x="18574" y="11461"/>
                </a:lnTo>
                <a:close/>
                <a:moveTo>
                  <a:pt x="12399" y="13700"/>
                </a:moveTo>
                <a:lnTo>
                  <a:pt x="16141" y="16527"/>
                </a:lnTo>
                <a:cubicBezTo>
                  <a:pt x="14870" y="17732"/>
                  <a:pt x="13201" y="18518"/>
                  <a:pt x="11353" y="18660"/>
                </a:cubicBezTo>
                <a:lnTo>
                  <a:pt x="12399" y="13700"/>
                </a:lnTo>
                <a:close/>
                <a:moveTo>
                  <a:pt x="9094" y="13803"/>
                </a:moveTo>
                <a:lnTo>
                  <a:pt x="10070" y="18653"/>
                </a:lnTo>
                <a:cubicBezTo>
                  <a:pt x="8264" y="18497"/>
                  <a:pt x="6631" y="17728"/>
                  <a:pt x="5380" y="16554"/>
                </a:cubicBezTo>
                <a:lnTo>
                  <a:pt x="9094" y="13803"/>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399" name="Ship’s Wheel"/>
          <p:cNvSpPr/>
          <p:nvPr/>
        </p:nvSpPr>
        <p:spPr>
          <a:xfrm>
            <a:off x="3236855" y="4773593"/>
            <a:ext cx="440576" cy="440576"/>
          </a:xfrm>
          <a:custGeom>
            <a:avLst/>
            <a:gdLst/>
            <a:ahLst/>
            <a:cxnLst>
              <a:cxn ang="0">
                <a:pos x="wd2" y="hd2"/>
              </a:cxn>
              <a:cxn ang="5400000">
                <a:pos x="wd2" y="hd2"/>
              </a:cxn>
              <a:cxn ang="10800000">
                <a:pos x="wd2" y="hd2"/>
              </a:cxn>
              <a:cxn ang="16200000">
                <a:pos x="wd2" y="hd2"/>
              </a:cxn>
            </a:cxnLst>
            <a:rect l="0" t="0" r="r" b="b"/>
            <a:pathLst>
              <a:path w="21600" h="21600" extrusionOk="0">
                <a:moveTo>
                  <a:pt x="10638" y="0"/>
                </a:moveTo>
                <a:cubicBezTo>
                  <a:pt x="9452" y="0"/>
                  <a:pt x="9998" y="2071"/>
                  <a:pt x="9998" y="2071"/>
                </a:cubicBezTo>
                <a:cubicBezTo>
                  <a:pt x="10185" y="2623"/>
                  <a:pt x="10101" y="3719"/>
                  <a:pt x="10101" y="3719"/>
                </a:cubicBezTo>
                <a:cubicBezTo>
                  <a:pt x="9485" y="4252"/>
                  <a:pt x="9779" y="4548"/>
                  <a:pt x="9975" y="4668"/>
                </a:cubicBezTo>
                <a:cubicBezTo>
                  <a:pt x="8777" y="4784"/>
                  <a:pt x="7680" y="5247"/>
                  <a:pt x="6782" y="5952"/>
                </a:cubicBezTo>
                <a:cubicBezTo>
                  <a:pt x="6824" y="5723"/>
                  <a:pt x="6774" y="5358"/>
                  <a:pt x="6011" y="5414"/>
                </a:cubicBezTo>
                <a:cubicBezTo>
                  <a:pt x="6011" y="5414"/>
                  <a:pt x="5178" y="4698"/>
                  <a:pt x="4919" y="4175"/>
                </a:cubicBezTo>
                <a:cubicBezTo>
                  <a:pt x="4919" y="4175"/>
                  <a:pt x="3841" y="2325"/>
                  <a:pt x="3002" y="3164"/>
                </a:cubicBezTo>
                <a:cubicBezTo>
                  <a:pt x="2163" y="4003"/>
                  <a:pt x="4013" y="5079"/>
                  <a:pt x="4013" y="5079"/>
                </a:cubicBezTo>
                <a:cubicBezTo>
                  <a:pt x="4536" y="5338"/>
                  <a:pt x="5251" y="6173"/>
                  <a:pt x="5251" y="6173"/>
                </a:cubicBezTo>
                <a:cubicBezTo>
                  <a:pt x="5198" y="6919"/>
                  <a:pt x="5547" y="6981"/>
                  <a:pt x="5776" y="6944"/>
                </a:cubicBezTo>
                <a:cubicBezTo>
                  <a:pt x="5097" y="7789"/>
                  <a:pt x="4635" y="8816"/>
                  <a:pt x="4477" y="9939"/>
                </a:cubicBezTo>
                <a:cubicBezTo>
                  <a:pt x="4314" y="9846"/>
                  <a:pt x="4067" y="9859"/>
                  <a:pt x="3719" y="10262"/>
                </a:cubicBezTo>
                <a:cubicBezTo>
                  <a:pt x="3719" y="10262"/>
                  <a:pt x="2623" y="10345"/>
                  <a:pt x="2071" y="10159"/>
                </a:cubicBezTo>
                <a:cubicBezTo>
                  <a:pt x="2071" y="10159"/>
                  <a:pt x="0" y="9614"/>
                  <a:pt x="0" y="10800"/>
                </a:cubicBezTo>
                <a:cubicBezTo>
                  <a:pt x="0" y="11986"/>
                  <a:pt x="2071" y="11441"/>
                  <a:pt x="2071" y="11441"/>
                </a:cubicBezTo>
                <a:cubicBezTo>
                  <a:pt x="2623" y="11255"/>
                  <a:pt x="3719" y="11338"/>
                  <a:pt x="3719" y="11338"/>
                </a:cubicBezTo>
                <a:cubicBezTo>
                  <a:pt x="4067" y="11741"/>
                  <a:pt x="4314" y="11754"/>
                  <a:pt x="4477" y="11661"/>
                </a:cubicBezTo>
                <a:cubicBezTo>
                  <a:pt x="4635" y="12784"/>
                  <a:pt x="5097" y="13811"/>
                  <a:pt x="5776" y="14656"/>
                </a:cubicBezTo>
                <a:cubicBezTo>
                  <a:pt x="5547" y="14619"/>
                  <a:pt x="5198" y="14681"/>
                  <a:pt x="5251" y="15427"/>
                </a:cubicBezTo>
                <a:cubicBezTo>
                  <a:pt x="5251" y="15427"/>
                  <a:pt x="4536" y="16262"/>
                  <a:pt x="4013" y="16521"/>
                </a:cubicBezTo>
                <a:cubicBezTo>
                  <a:pt x="4013" y="16521"/>
                  <a:pt x="2163" y="17599"/>
                  <a:pt x="3002" y="18438"/>
                </a:cubicBezTo>
                <a:cubicBezTo>
                  <a:pt x="3841" y="19276"/>
                  <a:pt x="4919" y="17425"/>
                  <a:pt x="4919" y="17425"/>
                </a:cubicBezTo>
                <a:cubicBezTo>
                  <a:pt x="5178" y="16902"/>
                  <a:pt x="6011" y="16188"/>
                  <a:pt x="6011" y="16188"/>
                </a:cubicBezTo>
                <a:cubicBezTo>
                  <a:pt x="6774" y="16243"/>
                  <a:pt x="6822" y="15877"/>
                  <a:pt x="6780" y="15648"/>
                </a:cubicBezTo>
                <a:cubicBezTo>
                  <a:pt x="7621" y="16308"/>
                  <a:pt x="8636" y="16753"/>
                  <a:pt x="9744" y="16904"/>
                </a:cubicBezTo>
                <a:cubicBezTo>
                  <a:pt x="9698" y="17064"/>
                  <a:pt x="9761" y="17287"/>
                  <a:pt x="10101" y="17582"/>
                </a:cubicBezTo>
                <a:cubicBezTo>
                  <a:pt x="10101" y="17582"/>
                  <a:pt x="10185" y="18977"/>
                  <a:pt x="9998" y="19529"/>
                </a:cubicBezTo>
                <a:cubicBezTo>
                  <a:pt x="9998" y="19529"/>
                  <a:pt x="9452" y="21600"/>
                  <a:pt x="10638" y="21600"/>
                </a:cubicBezTo>
                <a:cubicBezTo>
                  <a:pt x="11824" y="21600"/>
                  <a:pt x="11279" y="19529"/>
                  <a:pt x="11279" y="19529"/>
                </a:cubicBezTo>
                <a:cubicBezTo>
                  <a:pt x="11093" y="18977"/>
                  <a:pt x="11176" y="17582"/>
                  <a:pt x="11176" y="17582"/>
                </a:cubicBezTo>
                <a:cubicBezTo>
                  <a:pt x="11528" y="17278"/>
                  <a:pt x="11583" y="17050"/>
                  <a:pt x="11529" y="16888"/>
                </a:cubicBezTo>
                <a:cubicBezTo>
                  <a:pt x="12560" y="16728"/>
                  <a:pt x="13505" y="16310"/>
                  <a:pt x="14301" y="15704"/>
                </a:cubicBezTo>
                <a:cubicBezTo>
                  <a:pt x="14366" y="15870"/>
                  <a:pt x="14560" y="16011"/>
                  <a:pt x="15054" y="15976"/>
                </a:cubicBezTo>
                <a:cubicBezTo>
                  <a:pt x="15054" y="15976"/>
                  <a:pt x="16100" y="16902"/>
                  <a:pt x="16359" y="17425"/>
                </a:cubicBezTo>
                <a:cubicBezTo>
                  <a:pt x="16359" y="17425"/>
                  <a:pt x="17437" y="19274"/>
                  <a:pt x="18275" y="18436"/>
                </a:cubicBezTo>
                <a:cubicBezTo>
                  <a:pt x="19114" y="17597"/>
                  <a:pt x="17265" y="16521"/>
                  <a:pt x="17265" y="16521"/>
                </a:cubicBezTo>
                <a:cubicBezTo>
                  <a:pt x="16742" y="16262"/>
                  <a:pt x="15813" y="15214"/>
                  <a:pt x="15813" y="15214"/>
                </a:cubicBezTo>
                <a:cubicBezTo>
                  <a:pt x="15850" y="14709"/>
                  <a:pt x="15703" y="14520"/>
                  <a:pt x="15532" y="14460"/>
                </a:cubicBezTo>
                <a:cubicBezTo>
                  <a:pt x="16150" y="13626"/>
                  <a:pt x="16561" y="12629"/>
                  <a:pt x="16693" y="11548"/>
                </a:cubicBezTo>
                <a:cubicBezTo>
                  <a:pt x="16839" y="11723"/>
                  <a:pt x="17123" y="11869"/>
                  <a:pt x="17582" y="11338"/>
                </a:cubicBezTo>
                <a:cubicBezTo>
                  <a:pt x="17582" y="11338"/>
                  <a:pt x="18977" y="11255"/>
                  <a:pt x="19529" y="11441"/>
                </a:cubicBezTo>
                <a:cubicBezTo>
                  <a:pt x="19529" y="11441"/>
                  <a:pt x="21600" y="11986"/>
                  <a:pt x="21600" y="10800"/>
                </a:cubicBezTo>
                <a:cubicBezTo>
                  <a:pt x="21600" y="9614"/>
                  <a:pt x="19529" y="10159"/>
                  <a:pt x="19529" y="10159"/>
                </a:cubicBezTo>
                <a:cubicBezTo>
                  <a:pt x="18977" y="10345"/>
                  <a:pt x="17582" y="10262"/>
                  <a:pt x="17582" y="10262"/>
                </a:cubicBezTo>
                <a:cubicBezTo>
                  <a:pt x="17123" y="9731"/>
                  <a:pt x="16839" y="9877"/>
                  <a:pt x="16693" y="10052"/>
                </a:cubicBezTo>
                <a:cubicBezTo>
                  <a:pt x="16561" y="8971"/>
                  <a:pt x="16150" y="7974"/>
                  <a:pt x="15532" y="7140"/>
                </a:cubicBezTo>
                <a:cubicBezTo>
                  <a:pt x="15703" y="7080"/>
                  <a:pt x="15850" y="6891"/>
                  <a:pt x="15813" y="6386"/>
                </a:cubicBezTo>
                <a:cubicBezTo>
                  <a:pt x="15813" y="6386"/>
                  <a:pt x="16742" y="5338"/>
                  <a:pt x="17265" y="5079"/>
                </a:cubicBezTo>
                <a:cubicBezTo>
                  <a:pt x="17265" y="5079"/>
                  <a:pt x="19114" y="4003"/>
                  <a:pt x="18275" y="3164"/>
                </a:cubicBezTo>
                <a:cubicBezTo>
                  <a:pt x="17437" y="2325"/>
                  <a:pt x="16359" y="4175"/>
                  <a:pt x="16359" y="4175"/>
                </a:cubicBezTo>
                <a:cubicBezTo>
                  <a:pt x="16100" y="4698"/>
                  <a:pt x="15054" y="5624"/>
                  <a:pt x="15054" y="5624"/>
                </a:cubicBezTo>
                <a:cubicBezTo>
                  <a:pt x="14560" y="5589"/>
                  <a:pt x="14366" y="5730"/>
                  <a:pt x="14301" y="5896"/>
                </a:cubicBezTo>
                <a:cubicBezTo>
                  <a:pt x="13443" y="5242"/>
                  <a:pt x="12409" y="4808"/>
                  <a:pt x="11283" y="4679"/>
                </a:cubicBezTo>
                <a:cubicBezTo>
                  <a:pt x="11477" y="4569"/>
                  <a:pt x="11813" y="4270"/>
                  <a:pt x="11176" y="3719"/>
                </a:cubicBezTo>
                <a:cubicBezTo>
                  <a:pt x="11176" y="3719"/>
                  <a:pt x="11093" y="2623"/>
                  <a:pt x="11279" y="2071"/>
                </a:cubicBezTo>
                <a:cubicBezTo>
                  <a:pt x="11279" y="2071"/>
                  <a:pt x="11824" y="0"/>
                  <a:pt x="10638" y="0"/>
                </a:cubicBezTo>
                <a:close/>
                <a:moveTo>
                  <a:pt x="10361" y="6576"/>
                </a:moveTo>
                <a:lnTo>
                  <a:pt x="10361" y="8986"/>
                </a:lnTo>
                <a:cubicBezTo>
                  <a:pt x="10057" y="9023"/>
                  <a:pt x="9776" y="9135"/>
                  <a:pt x="9538" y="9305"/>
                </a:cubicBezTo>
                <a:lnTo>
                  <a:pt x="7825" y="7594"/>
                </a:lnTo>
                <a:cubicBezTo>
                  <a:pt x="8514" y="7001"/>
                  <a:pt x="9395" y="6625"/>
                  <a:pt x="10361" y="6576"/>
                </a:cubicBezTo>
                <a:close/>
                <a:moveTo>
                  <a:pt x="10916" y="6586"/>
                </a:moveTo>
                <a:cubicBezTo>
                  <a:pt x="11864" y="6662"/>
                  <a:pt x="12726" y="7050"/>
                  <a:pt x="13395" y="7649"/>
                </a:cubicBezTo>
                <a:lnTo>
                  <a:pt x="11688" y="9357"/>
                </a:lnTo>
                <a:cubicBezTo>
                  <a:pt x="11466" y="9183"/>
                  <a:pt x="11204" y="9059"/>
                  <a:pt x="10916" y="9004"/>
                </a:cubicBezTo>
                <a:lnTo>
                  <a:pt x="10916" y="6586"/>
                </a:lnTo>
                <a:close/>
                <a:moveTo>
                  <a:pt x="7428" y="7982"/>
                </a:moveTo>
                <a:lnTo>
                  <a:pt x="9139" y="9695"/>
                </a:lnTo>
                <a:cubicBezTo>
                  <a:pt x="8961" y="9932"/>
                  <a:pt x="8841" y="10214"/>
                  <a:pt x="8799" y="10522"/>
                </a:cubicBezTo>
                <a:lnTo>
                  <a:pt x="6358" y="10522"/>
                </a:lnTo>
                <a:cubicBezTo>
                  <a:pt x="6422" y="9549"/>
                  <a:pt x="6816" y="8666"/>
                  <a:pt x="7428" y="7982"/>
                </a:cubicBezTo>
                <a:close/>
                <a:moveTo>
                  <a:pt x="13785" y="8048"/>
                </a:moveTo>
                <a:cubicBezTo>
                  <a:pt x="14365" y="8722"/>
                  <a:pt x="14734" y="9580"/>
                  <a:pt x="14796" y="10522"/>
                </a:cubicBezTo>
                <a:lnTo>
                  <a:pt x="12357" y="10522"/>
                </a:lnTo>
                <a:cubicBezTo>
                  <a:pt x="12319" y="10244"/>
                  <a:pt x="12219" y="9986"/>
                  <a:pt x="12069" y="9764"/>
                </a:cubicBezTo>
                <a:lnTo>
                  <a:pt x="13785" y="8048"/>
                </a:lnTo>
                <a:close/>
                <a:moveTo>
                  <a:pt x="6358" y="11078"/>
                </a:moveTo>
                <a:lnTo>
                  <a:pt x="8807" y="11078"/>
                </a:lnTo>
                <a:cubicBezTo>
                  <a:pt x="8859" y="11378"/>
                  <a:pt x="8984" y="11651"/>
                  <a:pt x="9165" y="11880"/>
                </a:cubicBezTo>
                <a:lnTo>
                  <a:pt x="7428" y="13618"/>
                </a:lnTo>
                <a:cubicBezTo>
                  <a:pt x="6816" y="12934"/>
                  <a:pt x="6422" y="12051"/>
                  <a:pt x="6358" y="11078"/>
                </a:cubicBezTo>
                <a:close/>
                <a:moveTo>
                  <a:pt x="12347" y="11078"/>
                </a:moveTo>
                <a:lnTo>
                  <a:pt x="14796" y="11078"/>
                </a:lnTo>
                <a:cubicBezTo>
                  <a:pt x="14734" y="12020"/>
                  <a:pt x="14365" y="12878"/>
                  <a:pt x="13785" y="13552"/>
                </a:cubicBezTo>
                <a:lnTo>
                  <a:pt x="12042" y="11811"/>
                </a:lnTo>
                <a:cubicBezTo>
                  <a:pt x="12194" y="11597"/>
                  <a:pt x="12301" y="11348"/>
                  <a:pt x="12347" y="11078"/>
                </a:cubicBezTo>
                <a:close/>
                <a:moveTo>
                  <a:pt x="11654" y="12209"/>
                </a:moveTo>
                <a:lnTo>
                  <a:pt x="13395" y="13951"/>
                </a:lnTo>
                <a:cubicBezTo>
                  <a:pt x="12726" y="14550"/>
                  <a:pt x="11864" y="14938"/>
                  <a:pt x="10916" y="15014"/>
                </a:cubicBezTo>
                <a:lnTo>
                  <a:pt x="10916" y="12535"/>
                </a:lnTo>
                <a:cubicBezTo>
                  <a:pt x="11189" y="12483"/>
                  <a:pt x="11440" y="12369"/>
                  <a:pt x="11654" y="12209"/>
                </a:cubicBezTo>
                <a:close/>
                <a:moveTo>
                  <a:pt x="9571" y="12261"/>
                </a:moveTo>
                <a:cubicBezTo>
                  <a:pt x="9802" y="12417"/>
                  <a:pt x="10071" y="12518"/>
                  <a:pt x="10361" y="12553"/>
                </a:cubicBezTo>
                <a:lnTo>
                  <a:pt x="10361" y="15024"/>
                </a:lnTo>
                <a:cubicBezTo>
                  <a:pt x="9395" y="14975"/>
                  <a:pt x="8514" y="14599"/>
                  <a:pt x="7825" y="14006"/>
                </a:cubicBezTo>
                <a:lnTo>
                  <a:pt x="9571" y="12261"/>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
        <p:nvSpPr>
          <p:cNvPr id="400" name="Rectangle"/>
          <p:cNvSpPr/>
          <p:nvPr/>
        </p:nvSpPr>
        <p:spPr>
          <a:xfrm>
            <a:off x="1273464" y="5437886"/>
            <a:ext cx="2678286" cy="635001"/>
          </a:xfrm>
          <a:prstGeom prst="rect">
            <a:avLst/>
          </a:pr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lang="en-US" sz="4800" dirty="0"/>
          </a:p>
        </p:txBody>
      </p:sp>
      <p:sp>
        <p:nvSpPr>
          <p:cNvPr id="401" name="Scandinavia Trip"/>
          <p:cNvSpPr txBox="1"/>
          <p:nvPr/>
        </p:nvSpPr>
        <p:spPr>
          <a:xfrm>
            <a:off x="1471577" y="5566137"/>
            <a:ext cx="2294026" cy="3785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120000"/>
              </a:lnSpc>
              <a:defRPr b="0" spc="-64">
                <a:latin typeface="Lato Regular"/>
                <a:ea typeface="Lato Regular"/>
                <a:cs typeface="Lato Regular"/>
                <a:sym typeface="Lato Regular"/>
              </a:defRPr>
            </a:lvl1pPr>
          </a:lstStyle>
          <a:p>
            <a:r>
              <a:rPr lang="en-US" b="1" dirty="0">
                <a:solidFill>
                  <a:schemeClr val="bg1"/>
                </a:solidFill>
                <a:latin typeface="+mn-lt"/>
              </a:rPr>
              <a:t>SCANDINAVIA TRIP</a:t>
            </a:r>
          </a:p>
        </p:txBody>
      </p:sp>
      <p:sp>
        <p:nvSpPr>
          <p:cNvPr id="16" name="Budget Trip, Save More Money in Group.">
            <a:extLst>
              <a:ext uri="{FF2B5EF4-FFF2-40B4-BE49-F238E27FC236}">
                <a16:creationId xmlns:a16="http://schemas.microsoft.com/office/drawing/2014/main" id="{A71B2D29-97AF-42A7-98AF-C78AE362A4AE}"/>
              </a:ext>
            </a:extLst>
          </p:cNvPr>
          <p:cNvSpPr txBox="1"/>
          <p:nvPr/>
        </p:nvSpPr>
        <p:spPr>
          <a:xfrm>
            <a:off x="1242733" y="523555"/>
            <a:ext cx="7463289"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7200" b="0" spc="-144">
                <a:solidFill>
                  <a:srgbClr val="FFFFFF"/>
                </a:solidFill>
                <a:latin typeface="Gilroy ExtraBold"/>
                <a:ea typeface="Gilroy ExtraBold"/>
                <a:cs typeface="Gilroy ExtraBold"/>
                <a:sym typeface="Gilroy ExtraBold"/>
              </a:defRPr>
            </a:lvl1pPr>
          </a:lstStyle>
          <a:p>
            <a:r>
              <a:rPr lang="en-US" sz="3600" b="1" dirty="0">
                <a:solidFill>
                  <a:schemeClr val="bg1"/>
                </a:solidFill>
                <a:latin typeface="+mn-lt"/>
              </a:rPr>
              <a:t>BUDGET TRIP, </a:t>
            </a:r>
            <a:br>
              <a:rPr lang="en-US" sz="3600" b="1" dirty="0">
                <a:solidFill>
                  <a:schemeClr val="bg1"/>
                </a:solidFill>
                <a:latin typeface="+mn-lt"/>
              </a:rPr>
            </a:br>
            <a:r>
              <a:rPr lang="en-US" sz="3600" b="1" dirty="0">
                <a:solidFill>
                  <a:schemeClr val="bg1"/>
                </a:solidFill>
                <a:latin typeface="+mn-lt"/>
              </a:rPr>
              <a:t>SAVE MORE MONEY IN GROUP.</a:t>
            </a:r>
          </a:p>
        </p:txBody>
      </p:sp>
      <p:sp>
        <p:nvSpPr>
          <p:cNvPr id="17" name="Shape">
            <a:extLst>
              <a:ext uri="{FF2B5EF4-FFF2-40B4-BE49-F238E27FC236}">
                <a16:creationId xmlns:a16="http://schemas.microsoft.com/office/drawing/2014/main" id="{B09BDD8A-5C96-42A7-8E4D-73FAC4B44FD9}"/>
              </a:ext>
            </a:extLst>
          </p:cNvPr>
          <p:cNvSpPr/>
          <p:nvPr/>
        </p:nvSpPr>
        <p:spPr>
          <a:xfrm rot="10800000" flipH="1">
            <a:off x="1273464" y="2166832"/>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A22A13F-E0BE-45E8-B5DF-7A8EDF6D49B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85" b="19885"/>
          <a:stretch>
            <a:fillRect/>
          </a:stretch>
        </p:blipFill>
        <p:spPr/>
      </p:pic>
      <p:sp>
        <p:nvSpPr>
          <p:cNvPr id="404" name="Shape"/>
          <p:cNvSpPr/>
          <p:nvPr/>
        </p:nvSpPr>
        <p:spPr>
          <a:xfrm>
            <a:off x="-43243" y="1478420"/>
            <a:ext cx="6470573" cy="400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11" y="0"/>
                </a:lnTo>
                <a:lnTo>
                  <a:pt x="21600" y="21355"/>
                </a:lnTo>
                <a:lnTo>
                  <a:pt x="0" y="21600"/>
                </a:lnTo>
                <a:lnTo>
                  <a:pt x="0" y="0"/>
                </a:lnTo>
                <a:close/>
              </a:path>
            </a:pathLst>
          </a:custGeom>
          <a:solidFill>
            <a:schemeClr val="accent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pic>
        <p:nvPicPr>
          <p:cNvPr id="12" name="Image" descr="Image"/>
          <p:cNvPicPr>
            <a:picLocks noChangeAspect="1"/>
          </p:cNvPicPr>
          <p:nvPr/>
        </p:nvPicPr>
        <p:blipFill rotWithShape="1">
          <a:blip r:embed="rId3"/>
          <a:srcRect b="75972"/>
          <a:stretch/>
        </p:blipFill>
        <p:spPr>
          <a:xfrm>
            <a:off x="-43243" y="589883"/>
            <a:ext cx="12235243" cy="1347202"/>
          </a:xfrm>
          <a:prstGeom prst="rect">
            <a:avLst/>
          </a:prstGeom>
          <a:ln w="12700">
            <a:miter lim="400000"/>
          </a:ln>
        </p:spPr>
      </p:pic>
      <p:sp>
        <p:nvSpPr>
          <p:cNvPr id="405" name="BALI + LOMBOK"/>
          <p:cNvSpPr txBox="1"/>
          <p:nvPr/>
        </p:nvSpPr>
        <p:spPr>
          <a:xfrm>
            <a:off x="990628" y="2376124"/>
            <a:ext cx="2457421" cy="39151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l">
              <a:defRPr sz="4200" b="0" spc="-84">
                <a:solidFill>
                  <a:srgbClr val="FFFFFF"/>
                </a:solidFill>
                <a:latin typeface="Gilroy ExtraBold"/>
                <a:ea typeface="Gilroy ExtraBold"/>
                <a:cs typeface="Gilroy ExtraBold"/>
                <a:sym typeface="Gilroy ExtraBold"/>
              </a:defRPr>
            </a:lvl1pPr>
          </a:lstStyle>
          <a:p>
            <a:r>
              <a:rPr sz="2100" dirty="0">
                <a:solidFill>
                  <a:schemeClr val="bg1"/>
                </a:solidFill>
                <a:latin typeface="+mn-lt"/>
              </a:rPr>
              <a:t>BALI + LOMBOK</a:t>
            </a:r>
          </a:p>
        </p:txBody>
      </p:sp>
      <p:sp>
        <p:nvSpPr>
          <p:cNvPr id="406" name="Maecenas faucibus mollis interdum. Donec  dos ullamcorper nulla non metus auctor fringilla. Bermantis"/>
          <p:cNvSpPr txBox="1"/>
          <p:nvPr/>
        </p:nvSpPr>
        <p:spPr>
          <a:xfrm>
            <a:off x="974754" y="2829809"/>
            <a:ext cx="3978246" cy="59490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FFFFFF"/>
                </a:solidFill>
                <a:latin typeface="Lato Regular"/>
                <a:ea typeface="Lato Regular"/>
                <a:cs typeface="Lato Regular"/>
                <a:sym typeface="Lato Regular"/>
              </a:defRPr>
            </a:lvl1pPr>
          </a:lstStyle>
          <a:p>
            <a:pPr>
              <a:lnSpc>
                <a:spcPct val="150000"/>
              </a:lnSpc>
            </a:pPr>
            <a:r>
              <a:rPr sz="1200" dirty="0">
                <a:solidFill>
                  <a:schemeClr val="bg1"/>
                </a:solidFill>
                <a:latin typeface="+mn-lt"/>
              </a:rPr>
              <a:t>Maecenas </a:t>
            </a:r>
            <a:r>
              <a:rPr sz="1200" dirty="0" err="1">
                <a:solidFill>
                  <a:schemeClr val="bg1"/>
                </a:solidFill>
                <a:latin typeface="+mn-lt"/>
              </a:rPr>
              <a:t>faucibus</a:t>
            </a:r>
            <a:r>
              <a:rPr sz="1200" dirty="0">
                <a:solidFill>
                  <a:schemeClr val="bg1"/>
                </a:solidFill>
                <a:latin typeface="+mn-lt"/>
              </a:rPr>
              <a:t> </a:t>
            </a:r>
            <a:r>
              <a:rPr sz="1200" dirty="0" err="1">
                <a:solidFill>
                  <a:schemeClr val="bg1"/>
                </a:solidFill>
                <a:latin typeface="+mn-lt"/>
              </a:rPr>
              <a:t>mollis</a:t>
            </a:r>
            <a:r>
              <a:rPr sz="1200" dirty="0">
                <a:solidFill>
                  <a:schemeClr val="bg1"/>
                </a:solidFill>
                <a:latin typeface="+mn-lt"/>
              </a:rPr>
              <a:t> </a:t>
            </a:r>
            <a:r>
              <a:rPr sz="1200" dirty="0" err="1">
                <a:solidFill>
                  <a:schemeClr val="bg1"/>
                </a:solidFill>
                <a:latin typeface="+mn-lt"/>
              </a:rPr>
              <a:t>interdum</a:t>
            </a:r>
            <a:r>
              <a:rPr sz="1200" dirty="0">
                <a:solidFill>
                  <a:schemeClr val="bg1"/>
                </a:solidFill>
                <a:latin typeface="+mn-lt"/>
              </a:rPr>
              <a:t>. </a:t>
            </a:r>
            <a:r>
              <a:rPr sz="1200" dirty="0" err="1">
                <a:solidFill>
                  <a:schemeClr val="bg1"/>
                </a:solidFill>
                <a:latin typeface="+mn-lt"/>
              </a:rPr>
              <a:t>Donec</a:t>
            </a:r>
            <a:r>
              <a:rPr sz="1200" dirty="0">
                <a:solidFill>
                  <a:schemeClr val="bg1"/>
                </a:solidFill>
                <a:latin typeface="+mn-lt"/>
              </a:rPr>
              <a:t>  dos </a:t>
            </a:r>
            <a:r>
              <a:rPr sz="1200" dirty="0" err="1">
                <a:solidFill>
                  <a:schemeClr val="bg1"/>
                </a:solidFill>
                <a:latin typeface="+mn-lt"/>
              </a:rPr>
              <a:t>ullamcorper</a:t>
            </a:r>
            <a:r>
              <a:rPr sz="1200" dirty="0">
                <a:solidFill>
                  <a:schemeClr val="bg1"/>
                </a:solidFill>
                <a:latin typeface="+mn-lt"/>
              </a:rPr>
              <a:t> </a:t>
            </a:r>
            <a:r>
              <a:rPr sz="1200" dirty="0" err="1">
                <a:solidFill>
                  <a:schemeClr val="bg1"/>
                </a:solidFill>
                <a:latin typeface="+mn-lt"/>
              </a:rPr>
              <a:t>nulla</a:t>
            </a:r>
            <a:r>
              <a:rPr sz="1200" dirty="0">
                <a:solidFill>
                  <a:schemeClr val="bg1"/>
                </a:solidFill>
                <a:latin typeface="+mn-lt"/>
              </a:rPr>
              <a:t> non </a:t>
            </a:r>
            <a:r>
              <a:rPr sz="1200" dirty="0" err="1">
                <a:solidFill>
                  <a:schemeClr val="bg1"/>
                </a:solidFill>
                <a:latin typeface="+mn-lt"/>
              </a:rPr>
              <a:t>metus</a:t>
            </a:r>
            <a:r>
              <a:rPr sz="1200" dirty="0">
                <a:solidFill>
                  <a:schemeClr val="bg1"/>
                </a:solidFill>
                <a:latin typeface="+mn-lt"/>
              </a:rPr>
              <a:t> </a:t>
            </a:r>
            <a:r>
              <a:rPr sz="1200" dirty="0" err="1">
                <a:solidFill>
                  <a:schemeClr val="bg1"/>
                </a:solidFill>
                <a:latin typeface="+mn-lt"/>
              </a:rPr>
              <a:t>auctor</a:t>
            </a:r>
            <a:r>
              <a:rPr sz="1200" dirty="0">
                <a:solidFill>
                  <a:schemeClr val="bg1"/>
                </a:solidFill>
                <a:latin typeface="+mn-lt"/>
              </a:rPr>
              <a:t> </a:t>
            </a:r>
            <a:r>
              <a:rPr sz="1200" dirty="0" err="1">
                <a:solidFill>
                  <a:schemeClr val="bg1"/>
                </a:solidFill>
                <a:latin typeface="+mn-lt"/>
              </a:rPr>
              <a:t>fringilla</a:t>
            </a:r>
            <a:r>
              <a:rPr sz="1200" dirty="0">
                <a:solidFill>
                  <a:schemeClr val="bg1"/>
                </a:solidFill>
                <a:latin typeface="+mn-lt"/>
              </a:rPr>
              <a:t>. </a:t>
            </a:r>
            <a:r>
              <a:rPr sz="1200" dirty="0" err="1">
                <a:solidFill>
                  <a:schemeClr val="bg1"/>
                </a:solidFill>
                <a:latin typeface="+mn-lt"/>
              </a:rPr>
              <a:t>Bermantis</a:t>
            </a:r>
            <a:endParaRPr sz="1200" dirty="0">
              <a:solidFill>
                <a:schemeClr val="bg1"/>
              </a:solidFill>
              <a:latin typeface="+mn-lt"/>
            </a:endParaRPr>
          </a:p>
        </p:txBody>
      </p:sp>
      <p:sp>
        <p:nvSpPr>
          <p:cNvPr id="407" name="Arrow 11"/>
          <p:cNvSpPr/>
          <p:nvPr/>
        </p:nvSpPr>
        <p:spPr>
          <a:xfrm>
            <a:off x="1016091" y="4000872"/>
            <a:ext cx="257946" cy="194210"/>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bg1"/>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solidFill>
                <a:schemeClr val="bg1"/>
              </a:solidFill>
            </a:endParaRPr>
          </a:p>
        </p:txBody>
      </p:sp>
      <p:sp>
        <p:nvSpPr>
          <p:cNvPr id="408" name="10 Destinations in 3 days"/>
          <p:cNvSpPr txBox="1"/>
          <p:nvPr/>
        </p:nvSpPr>
        <p:spPr>
          <a:xfrm>
            <a:off x="1461536" y="3947038"/>
            <a:ext cx="2358018" cy="3018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120000"/>
              </a:lnSpc>
              <a:defRPr sz="2700" b="0" cap="all" spc="-53">
                <a:solidFill>
                  <a:schemeClr val="accent4">
                    <a:hueOff val="-1081314"/>
                    <a:satOff val="4338"/>
                    <a:lumOff val="-8931"/>
                  </a:schemeClr>
                </a:solidFill>
                <a:latin typeface="Lato Bold"/>
                <a:ea typeface="Lato Bold"/>
                <a:cs typeface="Lato Bold"/>
                <a:sym typeface="Lato Bold"/>
              </a:defRPr>
            </a:lvl1pPr>
          </a:lstStyle>
          <a:p>
            <a:r>
              <a:rPr sz="1350" dirty="0">
                <a:solidFill>
                  <a:schemeClr val="bg1"/>
                </a:solidFill>
                <a:latin typeface="+mn-lt"/>
              </a:rPr>
              <a:t>10 Destinations in 3 days</a:t>
            </a:r>
          </a:p>
        </p:txBody>
      </p:sp>
      <p:pic>
        <p:nvPicPr>
          <p:cNvPr id="409" name="Image" descr="Image"/>
          <p:cNvPicPr>
            <a:picLocks noChangeAspect="1"/>
          </p:cNvPicPr>
          <p:nvPr/>
        </p:nvPicPr>
        <p:blipFill rotWithShape="1">
          <a:blip r:embed="rId3"/>
          <a:srcRect t="75040"/>
          <a:stretch/>
        </p:blipFill>
        <p:spPr>
          <a:xfrm>
            <a:off x="-43243" y="4668253"/>
            <a:ext cx="12235244" cy="1399506"/>
          </a:xfrm>
          <a:prstGeom prst="rect">
            <a:avLst/>
          </a:prstGeom>
          <a:ln w="12700">
            <a:miter lim="400000"/>
          </a:ln>
        </p:spPr>
      </p:pic>
      <p:sp>
        <p:nvSpPr>
          <p:cNvPr id="410" name="The Sea is Calling"/>
          <p:cNvSpPr txBox="1"/>
          <p:nvPr/>
        </p:nvSpPr>
        <p:spPr>
          <a:xfrm>
            <a:off x="974754" y="547790"/>
            <a:ext cx="9669920" cy="6261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sz="7200" b="0" spc="-144">
                <a:latin typeface="Gilroy ExtraBold"/>
                <a:ea typeface="Gilroy ExtraBold"/>
                <a:cs typeface="Gilroy ExtraBold"/>
                <a:sym typeface="Gilroy ExtraBold"/>
              </a:defRPr>
            </a:lvl1pPr>
          </a:lstStyle>
          <a:p>
            <a:r>
              <a:rPr lang="en-US" sz="3600" b="1" dirty="0">
                <a:solidFill>
                  <a:schemeClr val="accent1"/>
                </a:solidFill>
                <a:latin typeface="+mn-lt"/>
              </a:rPr>
              <a:t>THE SEA IS CALLING</a:t>
            </a:r>
          </a:p>
        </p:txBody>
      </p:sp>
      <p:sp>
        <p:nvSpPr>
          <p:cNvPr id="411" name="Maecenas faucibus mollis interdum. Donec ullamcorper nulla non metus auctor fringilla. Vivamus sagittis lacus vel augue laoreet rutrum faucibus dolor auctor."/>
          <p:cNvSpPr txBox="1"/>
          <p:nvPr/>
        </p:nvSpPr>
        <p:spPr>
          <a:xfrm>
            <a:off x="974754" y="5487517"/>
            <a:ext cx="4021082" cy="7195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nSpc>
                <a:spcPct val="120000"/>
              </a:lnSpc>
              <a:defRPr b="0" spc="-64">
                <a:solidFill>
                  <a:srgbClr val="5E5E5E"/>
                </a:solidFill>
                <a:latin typeface="Lato Regular"/>
                <a:ea typeface="Lato Regular"/>
                <a:cs typeface="Lato Regular"/>
                <a:sym typeface="Lato Regular"/>
              </a:defRPr>
            </a:lvl1pPr>
          </a:lstStyle>
          <a:p>
            <a:r>
              <a:rPr sz="1200" dirty="0">
                <a:solidFill>
                  <a:schemeClr val="tx1">
                    <a:lumMod val="75000"/>
                    <a:lumOff val="25000"/>
                  </a:schemeClr>
                </a:solidFill>
                <a:latin typeface="+mn-lt"/>
              </a:rPr>
              <a:t>Maecenas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mollis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interdum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Donec</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ullamcorper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nulla</a:t>
            </a:r>
            <a:r>
              <a:rPr sz="1200" dirty="0">
                <a:solidFill>
                  <a:schemeClr val="tx1">
                    <a:lumMod val="75000"/>
                    <a:lumOff val="25000"/>
                  </a:schemeClr>
                </a:solidFill>
                <a:latin typeface="+mn-lt"/>
              </a:rPr>
              <a:t> non </a:t>
            </a:r>
            <a:r>
              <a:rPr sz="1200" dirty="0" err="1">
                <a:solidFill>
                  <a:schemeClr val="tx1">
                    <a:lumMod val="75000"/>
                    <a:lumOff val="25000"/>
                  </a:schemeClr>
                </a:solidFill>
                <a:latin typeface="+mn-lt"/>
              </a:rPr>
              <a:t>metus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fringilla</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Vivamus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sagittis</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lacus</a:t>
            </a:r>
            <a:r>
              <a:rPr sz="1200" dirty="0">
                <a:solidFill>
                  <a:schemeClr val="tx1">
                    <a:lumMod val="75000"/>
                    <a:lumOff val="25000"/>
                  </a:schemeClr>
                </a:solidFill>
                <a:latin typeface="+mn-lt"/>
              </a:rPr>
              <a:t> vel </a:t>
            </a:r>
            <a:r>
              <a:rPr sz="1200" dirty="0" err="1">
                <a:solidFill>
                  <a:schemeClr val="tx1">
                    <a:lumMod val="75000"/>
                    <a:lumOff val="25000"/>
                  </a:schemeClr>
                </a:solidFill>
                <a:latin typeface="+mn-lt"/>
              </a:rPr>
              <a:t>augue</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laoreet</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rutrum</a:t>
            </a:r>
            <a:r>
              <a:rPr sz="1200" dirty="0">
                <a:solidFill>
                  <a:schemeClr val="tx1">
                    <a:lumMod val="75000"/>
                    <a:lumOff val="25000"/>
                  </a:schemeClr>
                </a:solidFill>
                <a:latin typeface="+mn-lt"/>
              </a:rPr>
              <a:t> </a:t>
            </a:r>
            <a:r>
              <a:rPr sz="1200" dirty="0" err="1">
                <a:solidFill>
                  <a:schemeClr val="tx1">
                    <a:lumMod val="75000"/>
                    <a:lumOff val="25000"/>
                  </a:schemeClr>
                </a:solidFill>
                <a:latin typeface="+mn-lt"/>
              </a:rPr>
              <a:t>faucibus</a:t>
            </a:r>
            <a:r>
              <a:rPr sz="1200" dirty="0">
                <a:solidFill>
                  <a:schemeClr val="tx1">
                    <a:lumMod val="75000"/>
                    <a:lumOff val="25000"/>
                  </a:schemeClr>
                </a:solidFill>
                <a:latin typeface="+mn-lt"/>
              </a:rPr>
              <a:t> dolor </a:t>
            </a:r>
            <a:r>
              <a:rPr sz="1200" dirty="0" err="1">
                <a:solidFill>
                  <a:schemeClr val="tx1">
                    <a:lumMod val="75000"/>
                    <a:lumOff val="25000"/>
                  </a:schemeClr>
                </a:solidFill>
                <a:latin typeface="+mn-lt"/>
              </a:rPr>
              <a:t>auctor</a:t>
            </a:r>
            <a:r>
              <a:rPr sz="1200" dirty="0">
                <a:solidFill>
                  <a:schemeClr val="tx1">
                    <a:lumMod val="75000"/>
                    <a:lumOff val="25000"/>
                  </a:schemeClr>
                </a:solidFill>
                <a:latin typeface="+mn-lt"/>
              </a:rPr>
              <a:t>.</a:t>
            </a:r>
          </a:p>
        </p:txBody>
      </p:sp>
      <p:sp>
        <p:nvSpPr>
          <p:cNvPr id="23" name="Shape">
            <a:extLst>
              <a:ext uri="{FF2B5EF4-FFF2-40B4-BE49-F238E27FC236}">
                <a16:creationId xmlns:a16="http://schemas.microsoft.com/office/drawing/2014/main" id="{DD75DA0F-F95A-4063-A38C-98A335888F6E}"/>
              </a:ext>
            </a:extLst>
          </p:cNvPr>
          <p:cNvSpPr/>
          <p:nvPr/>
        </p:nvSpPr>
        <p:spPr>
          <a:xfrm rot="10800000" flipH="1">
            <a:off x="1016091" y="1506294"/>
            <a:ext cx="1584779" cy="416475"/>
          </a:xfrm>
          <a:custGeom>
            <a:avLst/>
            <a:gdLst/>
            <a:ahLst/>
            <a:cxnLst>
              <a:cxn ang="0">
                <a:pos x="wd2" y="hd2"/>
              </a:cxn>
              <a:cxn ang="5400000">
                <a:pos x="wd2" y="hd2"/>
              </a:cxn>
              <a:cxn ang="10800000">
                <a:pos x="wd2" y="hd2"/>
              </a:cxn>
              <a:cxn ang="16200000">
                <a:pos x="wd2" y="hd2"/>
              </a:cxn>
            </a:cxnLst>
            <a:rect l="0" t="0" r="r" b="b"/>
            <a:pathLst>
              <a:path w="21600" h="21245" extrusionOk="0">
                <a:moveTo>
                  <a:pt x="593" y="3478"/>
                </a:moveTo>
                <a:cubicBezTo>
                  <a:pt x="2980" y="1727"/>
                  <a:pt x="5409" y="632"/>
                  <a:pt x="7854" y="205"/>
                </a:cubicBezTo>
                <a:cubicBezTo>
                  <a:pt x="11055" y="-355"/>
                  <a:pt x="14266" y="233"/>
                  <a:pt x="17427" y="1957"/>
                </a:cubicBezTo>
                <a:lnTo>
                  <a:pt x="19538" y="3777"/>
                </a:lnTo>
                <a:lnTo>
                  <a:pt x="17138" y="3110"/>
                </a:lnTo>
                <a:lnTo>
                  <a:pt x="21600" y="7800"/>
                </a:lnTo>
                <a:lnTo>
                  <a:pt x="18710" y="7010"/>
                </a:lnTo>
                <a:lnTo>
                  <a:pt x="21475" y="9959"/>
                </a:lnTo>
                <a:lnTo>
                  <a:pt x="17555" y="9210"/>
                </a:lnTo>
                <a:lnTo>
                  <a:pt x="20409" y="11267"/>
                </a:lnTo>
                <a:lnTo>
                  <a:pt x="14990" y="10731"/>
                </a:lnTo>
                <a:lnTo>
                  <a:pt x="16399" y="11395"/>
                </a:lnTo>
                <a:lnTo>
                  <a:pt x="18651" y="11668"/>
                </a:lnTo>
                <a:lnTo>
                  <a:pt x="20398" y="12580"/>
                </a:lnTo>
                <a:cubicBezTo>
                  <a:pt x="19671" y="12685"/>
                  <a:pt x="18943" y="12796"/>
                  <a:pt x="18216" y="12912"/>
                </a:cubicBezTo>
                <a:cubicBezTo>
                  <a:pt x="17991" y="12948"/>
                  <a:pt x="17766" y="12984"/>
                  <a:pt x="17542" y="13021"/>
                </a:cubicBezTo>
                <a:lnTo>
                  <a:pt x="20849" y="15044"/>
                </a:lnTo>
                <a:lnTo>
                  <a:pt x="16664" y="14050"/>
                </a:lnTo>
                <a:lnTo>
                  <a:pt x="21596" y="17148"/>
                </a:lnTo>
                <a:lnTo>
                  <a:pt x="15806" y="16274"/>
                </a:lnTo>
                <a:lnTo>
                  <a:pt x="18485" y="17361"/>
                </a:lnTo>
                <a:lnTo>
                  <a:pt x="20135" y="18716"/>
                </a:lnTo>
                <a:cubicBezTo>
                  <a:pt x="17542" y="17605"/>
                  <a:pt x="14928" y="17054"/>
                  <a:pt x="12311" y="17067"/>
                </a:cubicBezTo>
                <a:cubicBezTo>
                  <a:pt x="8215" y="17087"/>
                  <a:pt x="4131" y="18487"/>
                  <a:pt x="126" y="21245"/>
                </a:cubicBezTo>
                <a:lnTo>
                  <a:pt x="0" y="17438"/>
                </a:lnTo>
                <a:lnTo>
                  <a:pt x="232" y="12967"/>
                </a:lnTo>
                <a:lnTo>
                  <a:pt x="279" y="9837"/>
                </a:lnTo>
                <a:lnTo>
                  <a:pt x="340" y="5946"/>
                </a:lnTo>
                <a:lnTo>
                  <a:pt x="593" y="3478"/>
                </a:lnTo>
                <a:close/>
              </a:path>
            </a:pathLst>
          </a:custGeom>
          <a:solidFill>
            <a:schemeClr val="accent4"/>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Travel">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1292</Words>
  <Application>Microsoft Office PowerPoint</Application>
  <PresentationFormat>Widescreen</PresentationFormat>
  <Paragraphs>200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Helvetica Neue Thin</vt:lpstr>
      <vt:lpstr>Lato Bold</vt:lpstr>
      <vt:lpstr>Lato Regular</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Michal Zavacky</cp:lastModifiedBy>
  <cp:revision>153</cp:revision>
  <dcterms:created xsi:type="dcterms:W3CDTF">2019-03-27T13:05:22Z</dcterms:created>
  <dcterms:modified xsi:type="dcterms:W3CDTF">2019-06-27T11:54:18Z</dcterms:modified>
</cp:coreProperties>
</file>