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2" r:id="rId5"/>
    <p:sldId id="263" r:id="rId6"/>
    <p:sldId id="264" r:id="rId7"/>
    <p:sldId id="268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26" y="666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6A048-6FD3-4D73-8869-CE3B3807420D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01EDC-1791-43EF-8DE2-1AB9547FF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4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4801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783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49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0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7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83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3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23771" y="0"/>
            <a:ext cx="88682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3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/>
          <a:stretch/>
        </p:blipFill>
        <p:spPr>
          <a:xfrm>
            <a:off x="-38101" y="578501"/>
            <a:ext cx="5932205" cy="614161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028700"/>
            <a:ext cx="4019550" cy="446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0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45348" y="0"/>
            <a:ext cx="7546652" cy="6858000"/>
          </a:xfrm>
          <a:custGeom>
            <a:avLst/>
            <a:gdLst>
              <a:gd name="connsiteX0" fmla="*/ 4468344 w 7546652"/>
              <a:gd name="connsiteY0" fmla="*/ 0 h 6858000"/>
              <a:gd name="connsiteX1" fmla="*/ 7546652 w 7546652"/>
              <a:gd name="connsiteY1" fmla="*/ 3078309 h 6858000"/>
              <a:gd name="connsiteX2" fmla="*/ 7546652 w 7546652"/>
              <a:gd name="connsiteY2" fmla="*/ 5858381 h 6858000"/>
              <a:gd name="connsiteX3" fmla="*/ 6547033 w 7546652"/>
              <a:gd name="connsiteY3" fmla="*/ 6858000 h 6858000"/>
              <a:gd name="connsiteX4" fmla="*/ 2389655 w 7546652"/>
              <a:gd name="connsiteY4" fmla="*/ 6858000 h 6858000"/>
              <a:gd name="connsiteX5" fmla="*/ 0 w 7546652"/>
              <a:gd name="connsiteY5" fmla="*/ 44683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6652" h="6858000">
                <a:moveTo>
                  <a:pt x="4468344" y="0"/>
                </a:moveTo>
                <a:lnTo>
                  <a:pt x="7546652" y="3078309"/>
                </a:lnTo>
                <a:lnTo>
                  <a:pt x="7546652" y="5858381"/>
                </a:lnTo>
                <a:lnTo>
                  <a:pt x="6547033" y="6858000"/>
                </a:lnTo>
                <a:lnTo>
                  <a:pt x="2389655" y="6858000"/>
                </a:lnTo>
                <a:lnTo>
                  <a:pt x="0" y="44683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211098" y="0"/>
            <a:ext cx="6980903" cy="6858000"/>
          </a:xfrm>
          <a:custGeom>
            <a:avLst/>
            <a:gdLst>
              <a:gd name="connsiteX0" fmla="*/ 5679977 w 6980903"/>
              <a:gd name="connsiteY0" fmla="*/ 0 h 6858000"/>
              <a:gd name="connsiteX1" fmla="*/ 6980903 w 6980903"/>
              <a:gd name="connsiteY1" fmla="*/ 0 h 6858000"/>
              <a:gd name="connsiteX2" fmla="*/ 6980903 w 6980903"/>
              <a:gd name="connsiteY2" fmla="*/ 5397874 h 6858000"/>
              <a:gd name="connsiteX3" fmla="*/ 5520777 w 6980903"/>
              <a:gd name="connsiteY3" fmla="*/ 6858000 h 6858000"/>
              <a:gd name="connsiteX4" fmla="*/ 0 w 6980903"/>
              <a:gd name="connsiteY4" fmla="*/ 6858000 h 6858000"/>
              <a:gd name="connsiteX5" fmla="*/ 5574008 w 6980903"/>
              <a:gd name="connsiteY5" fmla="*/ 189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0903" h="6858000">
                <a:moveTo>
                  <a:pt x="5679977" y="0"/>
                </a:moveTo>
                <a:lnTo>
                  <a:pt x="6980903" y="0"/>
                </a:lnTo>
                <a:lnTo>
                  <a:pt x="6980903" y="5397874"/>
                </a:lnTo>
                <a:cubicBezTo>
                  <a:pt x="6174498" y="5397874"/>
                  <a:pt x="5520777" y="6051595"/>
                  <a:pt x="5520777" y="6858000"/>
                </a:cubicBezTo>
                <a:lnTo>
                  <a:pt x="0" y="6858000"/>
                </a:lnTo>
                <a:cubicBezTo>
                  <a:pt x="0" y="3484485"/>
                  <a:pt x="2392929" y="669868"/>
                  <a:pt x="5574008" y="1892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25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19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673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2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50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5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9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2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6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6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4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1049F-9B47-446A-8C7E-49BF38810A33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FA50E-9BAB-4A6E-B72F-1E25F7FE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5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ocess 10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79493" y="3056294"/>
            <a:ext cx="5633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5182" y="3448509"/>
            <a:ext cx="5267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simply dummy text of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printing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9771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0" y="6516547"/>
            <a:ext cx="12192000" cy="0"/>
          </a:xfrm>
          <a:prstGeom prst="line">
            <a:avLst/>
          </a:prstGeom>
          <a:ln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8900000">
            <a:off x="5826592" y="2107211"/>
            <a:ext cx="538816" cy="538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8900000">
            <a:off x="5624534" y="1905153"/>
            <a:ext cx="942930" cy="942930"/>
          </a:xfrm>
          <a:prstGeom prst="rect">
            <a:avLst/>
          </a:prstGeom>
          <a:noFill/>
          <a:ln w="165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4548" y="3244117"/>
            <a:ext cx="7962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FOR WATCHING</a:t>
            </a:r>
          </a:p>
        </p:txBody>
      </p:sp>
    </p:spTree>
    <p:extLst>
      <p:ext uri="{BB962C8B-B14F-4D97-AF65-F5344CB8AC3E}">
        <p14:creationId xmlns:p14="http://schemas.microsoft.com/office/powerpoint/2010/main" val="15247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6516547"/>
            <a:ext cx="12192000" cy="0"/>
          </a:xfrm>
          <a:prstGeom prst="line">
            <a:avLst/>
          </a:prstGeom>
          <a:ln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151691" y="2140698"/>
            <a:ext cx="4252686" cy="1530355"/>
            <a:chOff x="1714812" y="2011020"/>
            <a:chExt cx="4252686" cy="1530355"/>
          </a:xfrm>
        </p:grpSpPr>
        <p:grpSp>
          <p:nvGrpSpPr>
            <p:cNvPr id="7" name="Group 6"/>
            <p:cNvGrpSpPr/>
            <p:nvPr/>
          </p:nvGrpSpPr>
          <p:grpSpPr>
            <a:xfrm>
              <a:off x="1714812" y="2011020"/>
              <a:ext cx="4252686" cy="1530355"/>
              <a:chOff x="1930400" y="2032001"/>
              <a:chExt cx="6115229" cy="2200602"/>
            </a:xfrm>
          </p:grpSpPr>
          <p:sp>
            <p:nvSpPr>
              <p:cNvPr id="2" name="Rectangle 1"/>
              <p:cNvSpPr/>
              <p:nvPr/>
            </p:nvSpPr>
            <p:spPr>
              <a:xfrm rot="18900000">
                <a:off x="2936323" y="2032001"/>
                <a:ext cx="2200602" cy="2200602"/>
              </a:xfrm>
              <a:prstGeom prst="rect">
                <a:avLst/>
              </a:prstGeom>
              <a:noFill/>
              <a:ln w="165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 rot="18900000">
                <a:off x="5599512" y="2235403"/>
                <a:ext cx="1321611" cy="1321611"/>
              </a:xfrm>
              <a:prstGeom prst="rect">
                <a:avLst/>
              </a:prstGeom>
              <a:noFill/>
              <a:ln w="1270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930400" y="2098677"/>
                <a:ext cx="6115229" cy="1211754"/>
              </a:xfrm>
              <a:prstGeom prst="rect">
                <a:avLst/>
              </a:prstGeom>
              <a:solidFill>
                <a:srgbClr val="1817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870600" y="2075055"/>
              <a:ext cx="4006225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INTRODUCTION</a:t>
              </a:r>
              <a:r>
                <a:rPr lang="en-US" sz="48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 </a:t>
              </a:r>
            </a:p>
          </p:txBody>
        </p:sp>
      </p:grpSp>
      <p:sp>
        <p:nvSpPr>
          <p:cNvPr id="8" name="Rectangle 7"/>
          <p:cNvSpPr/>
          <p:nvPr/>
        </p:nvSpPr>
        <p:spPr>
          <a:xfrm rot="18900000">
            <a:off x="6876812" y="1777518"/>
            <a:ext cx="5932349" cy="5932349"/>
          </a:xfrm>
          <a:prstGeom prst="rect">
            <a:avLst/>
          </a:prstGeom>
          <a:noFill/>
          <a:ln w="165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659" y="4194273"/>
            <a:ext cx="4475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b="0" i="0" dirty="0" err="1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b="0" i="0" dirty="0" err="1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b="0" i="0" dirty="0" smtClean="0"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5659" y="3671053"/>
            <a:ext cx="2736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1090" y="1426013"/>
            <a:ext cx="428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INTRODUCTION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1766" y="2275908"/>
            <a:ext cx="101484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</a:t>
            </a:r>
            <a:r>
              <a:rPr lang="en-US" sz="12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 </a:t>
            </a:r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  <a:p>
            <a:pPr algn="just"/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  <a:p>
            <a:pPr algn="just"/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  <a:p>
            <a:pPr algn="just"/>
            <a:endParaRPr 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881" y="579664"/>
            <a:ext cx="11152033" cy="5698672"/>
          </a:xfrm>
          <a:prstGeom prst="rect">
            <a:avLst/>
          </a:prstGeom>
          <a:noFill/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0" y="6516547"/>
            <a:ext cx="12192000" cy="0"/>
          </a:xfrm>
          <a:prstGeom prst="line">
            <a:avLst/>
          </a:prstGeom>
          <a:ln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 rot="18900000">
            <a:off x="4759947" y="-674144"/>
            <a:ext cx="1074625" cy="1074625"/>
          </a:xfrm>
          <a:custGeom>
            <a:avLst/>
            <a:gdLst>
              <a:gd name="connsiteX0" fmla="*/ 0 w 1074625"/>
              <a:gd name="connsiteY0" fmla="*/ 0 h 1074625"/>
              <a:gd name="connsiteX1" fmla="*/ 1074625 w 1074625"/>
              <a:gd name="connsiteY1" fmla="*/ 1074625 h 1074625"/>
              <a:gd name="connsiteX2" fmla="*/ 0 w 1074625"/>
              <a:gd name="connsiteY2" fmla="*/ 1074625 h 10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4625" h="1074625">
                <a:moveTo>
                  <a:pt x="0" y="0"/>
                </a:moveTo>
                <a:lnTo>
                  <a:pt x="1074625" y="1074625"/>
                </a:lnTo>
                <a:lnTo>
                  <a:pt x="0" y="1074625"/>
                </a:lnTo>
                <a:close/>
              </a:path>
            </a:pathLst>
          </a:custGeom>
          <a:noFill/>
          <a:ln w="165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46653" y="1466086"/>
            <a:ext cx="507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DEVICE MOCKUP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25357" y="3403868"/>
            <a:ext cx="693724" cy="434766"/>
            <a:chOff x="1640798" y="4641849"/>
            <a:chExt cx="463550" cy="29051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4" name="AutoShape 105"/>
            <p:cNvSpPr>
              <a:spLocks/>
            </p:cNvSpPr>
            <p:nvPr/>
          </p:nvSpPr>
          <p:spPr bwMode="auto">
            <a:xfrm>
              <a:off x="1640798" y="4641849"/>
              <a:ext cx="463550" cy="2905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9438"/>
                  </a:moveTo>
                  <a:cubicBezTo>
                    <a:pt x="7005" y="19438"/>
                    <a:pt x="3289" y="15988"/>
                    <a:pt x="1437" y="10797"/>
                  </a:cubicBezTo>
                  <a:cubicBezTo>
                    <a:pt x="3298" y="5598"/>
                    <a:pt x="7009" y="2161"/>
                    <a:pt x="10800" y="2161"/>
                  </a:cubicBezTo>
                  <a:cubicBezTo>
                    <a:pt x="14595" y="2161"/>
                    <a:pt x="18310" y="5611"/>
                    <a:pt x="20162" y="10802"/>
                  </a:cubicBezTo>
                  <a:cubicBezTo>
                    <a:pt x="18301" y="16000"/>
                    <a:pt x="14590" y="19438"/>
                    <a:pt x="10800" y="19438"/>
                  </a:cubicBezTo>
                  <a:moveTo>
                    <a:pt x="21576" y="10561"/>
                  </a:moveTo>
                  <a:cubicBezTo>
                    <a:pt x="21569" y="10516"/>
                    <a:pt x="21573" y="10467"/>
                    <a:pt x="21562" y="10423"/>
                  </a:cubicBezTo>
                  <a:cubicBezTo>
                    <a:pt x="21558" y="10406"/>
                    <a:pt x="21548" y="10395"/>
                    <a:pt x="21544" y="10378"/>
                  </a:cubicBezTo>
                  <a:cubicBezTo>
                    <a:pt x="21537" y="10352"/>
                    <a:pt x="21539" y="10322"/>
                    <a:pt x="21530" y="10297"/>
                  </a:cubicBezTo>
                  <a:cubicBezTo>
                    <a:pt x="19569" y="4298"/>
                    <a:pt x="15302" y="0"/>
                    <a:pt x="10800" y="0"/>
                  </a:cubicBezTo>
                  <a:cubicBezTo>
                    <a:pt x="6297" y="0"/>
                    <a:pt x="2030" y="4290"/>
                    <a:pt x="69" y="10290"/>
                  </a:cubicBezTo>
                  <a:cubicBezTo>
                    <a:pt x="61" y="10316"/>
                    <a:pt x="62" y="10344"/>
                    <a:pt x="55" y="10370"/>
                  </a:cubicBezTo>
                  <a:cubicBezTo>
                    <a:pt x="51" y="10387"/>
                    <a:pt x="41" y="10398"/>
                    <a:pt x="37" y="10415"/>
                  </a:cubicBezTo>
                  <a:cubicBezTo>
                    <a:pt x="26" y="10459"/>
                    <a:pt x="30" y="10508"/>
                    <a:pt x="24" y="10554"/>
                  </a:cubicBezTo>
                  <a:cubicBezTo>
                    <a:pt x="12" y="10635"/>
                    <a:pt x="0" y="10714"/>
                    <a:pt x="0" y="10796"/>
                  </a:cubicBezTo>
                  <a:cubicBezTo>
                    <a:pt x="0" y="10878"/>
                    <a:pt x="12" y="10955"/>
                    <a:pt x="24" y="11038"/>
                  </a:cubicBezTo>
                  <a:cubicBezTo>
                    <a:pt x="30" y="11083"/>
                    <a:pt x="26" y="11131"/>
                    <a:pt x="37" y="11175"/>
                  </a:cubicBezTo>
                  <a:cubicBezTo>
                    <a:pt x="41" y="11193"/>
                    <a:pt x="51" y="11204"/>
                    <a:pt x="55" y="11220"/>
                  </a:cubicBezTo>
                  <a:cubicBezTo>
                    <a:pt x="62" y="11247"/>
                    <a:pt x="61" y="11276"/>
                    <a:pt x="69" y="11302"/>
                  </a:cubicBezTo>
                  <a:cubicBezTo>
                    <a:pt x="2030" y="17300"/>
                    <a:pt x="6297" y="21599"/>
                    <a:pt x="10800" y="21599"/>
                  </a:cubicBezTo>
                  <a:cubicBezTo>
                    <a:pt x="15302" y="21599"/>
                    <a:pt x="19569" y="17308"/>
                    <a:pt x="21530" y="11309"/>
                  </a:cubicBezTo>
                  <a:cubicBezTo>
                    <a:pt x="21539" y="11283"/>
                    <a:pt x="21537" y="11255"/>
                    <a:pt x="21544" y="11228"/>
                  </a:cubicBezTo>
                  <a:cubicBezTo>
                    <a:pt x="21548" y="11212"/>
                    <a:pt x="21558" y="11201"/>
                    <a:pt x="21562" y="11183"/>
                  </a:cubicBezTo>
                  <a:cubicBezTo>
                    <a:pt x="21573" y="11139"/>
                    <a:pt x="21569" y="11089"/>
                    <a:pt x="21576" y="11044"/>
                  </a:cubicBezTo>
                  <a:cubicBezTo>
                    <a:pt x="21587" y="10963"/>
                    <a:pt x="21599" y="10885"/>
                    <a:pt x="21599" y="10803"/>
                  </a:cubicBezTo>
                  <a:cubicBezTo>
                    <a:pt x="21599" y="10721"/>
                    <a:pt x="21587" y="10642"/>
                    <a:pt x="21576" y="10561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5" name="AutoShape 106"/>
            <p:cNvSpPr>
              <a:spLocks/>
            </p:cNvSpPr>
            <p:nvPr/>
          </p:nvSpPr>
          <p:spPr bwMode="auto">
            <a:xfrm>
              <a:off x="1814629" y="4729162"/>
              <a:ext cx="65881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2" y="0"/>
                  </a:moveTo>
                  <a:cubicBezTo>
                    <a:pt x="19193" y="0"/>
                    <a:pt x="19183" y="4"/>
                    <a:pt x="19174" y="4"/>
                  </a:cubicBezTo>
                  <a:cubicBezTo>
                    <a:pt x="8585" y="23"/>
                    <a:pt x="0" y="8607"/>
                    <a:pt x="0" y="19198"/>
                  </a:cubicBezTo>
                  <a:cubicBezTo>
                    <a:pt x="0" y="20523"/>
                    <a:pt x="1076" y="21600"/>
                    <a:pt x="2402" y="21600"/>
                  </a:cubicBezTo>
                  <a:cubicBezTo>
                    <a:pt x="3722" y="21600"/>
                    <a:pt x="4799" y="20523"/>
                    <a:pt x="4799" y="19198"/>
                  </a:cubicBezTo>
                  <a:cubicBezTo>
                    <a:pt x="4799" y="11262"/>
                    <a:pt x="11262" y="4803"/>
                    <a:pt x="19202" y="4803"/>
                  </a:cubicBezTo>
                  <a:lnTo>
                    <a:pt x="19202" y="4798"/>
                  </a:lnTo>
                  <a:cubicBezTo>
                    <a:pt x="20523" y="4798"/>
                    <a:pt x="21599" y="3721"/>
                    <a:pt x="21599" y="2401"/>
                  </a:cubicBezTo>
                  <a:cubicBezTo>
                    <a:pt x="21599" y="1076"/>
                    <a:pt x="20523" y="0"/>
                    <a:pt x="19202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6" name="AutoShape 107"/>
            <p:cNvSpPr>
              <a:spLocks/>
            </p:cNvSpPr>
            <p:nvPr/>
          </p:nvSpPr>
          <p:spPr bwMode="auto">
            <a:xfrm>
              <a:off x="1770973" y="4685506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057"/>
                  </a:moveTo>
                  <a:cubicBezTo>
                    <a:pt x="5694" y="20057"/>
                    <a:pt x="1542" y="15905"/>
                    <a:pt x="1542" y="10800"/>
                  </a:cubicBezTo>
                  <a:cubicBezTo>
                    <a:pt x="1542" y="5694"/>
                    <a:pt x="5694" y="1542"/>
                    <a:pt x="10800" y="1542"/>
                  </a:cubicBezTo>
                  <a:cubicBezTo>
                    <a:pt x="15905" y="1542"/>
                    <a:pt x="20057" y="5694"/>
                    <a:pt x="20057" y="10800"/>
                  </a:cubicBezTo>
                  <a:cubicBezTo>
                    <a:pt x="20057" y="15905"/>
                    <a:pt x="15905" y="20057"/>
                    <a:pt x="10800" y="20057"/>
                  </a:cubicBezTo>
                  <a:moveTo>
                    <a:pt x="10800" y="0"/>
                  </a:moveTo>
                  <a:cubicBezTo>
                    <a:pt x="4834" y="0"/>
                    <a:pt x="0" y="4834"/>
                    <a:pt x="0" y="10800"/>
                  </a:cubicBezTo>
                  <a:cubicBezTo>
                    <a:pt x="0" y="16765"/>
                    <a:pt x="4834" y="21600"/>
                    <a:pt x="10800" y="21600"/>
                  </a:cubicBezTo>
                  <a:cubicBezTo>
                    <a:pt x="16765" y="21600"/>
                    <a:pt x="21599" y="16765"/>
                    <a:pt x="21599" y="10800"/>
                  </a:cubicBezTo>
                  <a:cubicBezTo>
                    <a:pt x="21599" y="4834"/>
                    <a:pt x="16765" y="0"/>
                    <a:pt x="1080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46653" y="4125754"/>
            <a:ext cx="18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50" charset="0"/>
                <a:cs typeface="Lato Heavy" panose="020F0902020204030203" pitchFamily="34" charset="0"/>
              </a:rPr>
              <a:t>TITLE 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7187" y="4355558"/>
            <a:ext cx="2030064" cy="56938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id-ID" sz="11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 </a:t>
            </a:r>
            <a:r>
              <a:rPr lang="id-ID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dolor sit amet consectetuer adipiscing elit, sed diam nonummy</a:t>
            </a:r>
            <a:endParaRPr lang="en-US" sz="1000" dirty="0"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72126" y="3386178"/>
            <a:ext cx="505524" cy="505524"/>
            <a:chOff x="8204317" y="2115665"/>
            <a:chExt cx="464344" cy="46434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" name="AutoShape 81"/>
            <p:cNvSpPr>
              <a:spLocks/>
            </p:cNvSpPr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2" name="AutoShape 82"/>
            <p:cNvSpPr>
              <a:spLocks/>
            </p:cNvSpPr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268998" y="4143443"/>
            <a:ext cx="18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50" charset="0"/>
                <a:cs typeface="Lato Heavy" panose="020F0902020204030203" pitchFamily="34" charset="0"/>
              </a:rPr>
              <a:t>TITLE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0327" y="4373247"/>
            <a:ext cx="2030064" cy="56938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id-ID" sz="11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 </a:t>
            </a:r>
            <a:r>
              <a:rPr lang="id-ID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dolor sit amet consectetuer adipiscing elit, sed diam nonummy</a:t>
            </a:r>
            <a:endParaRPr lang="en-US" sz="1000" dirty="0"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sp>
        <p:nvSpPr>
          <p:cNvPr id="25" name="AutoShape 117"/>
          <p:cNvSpPr>
            <a:spLocks/>
          </p:cNvSpPr>
          <p:nvPr/>
        </p:nvSpPr>
        <p:spPr bwMode="auto">
          <a:xfrm>
            <a:off x="9908742" y="3462389"/>
            <a:ext cx="539514" cy="404864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22138" y="4143443"/>
            <a:ext cx="18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solidFill>
                  <a:schemeClr val="accent6">
                    <a:lumMod val="75000"/>
                  </a:schemeClr>
                </a:solidFill>
                <a:latin typeface="Montserrat" panose="00000500000000000000" pitchFamily="50" charset="0"/>
                <a:cs typeface="Lato Heavy" panose="020F0902020204030203" pitchFamily="34" charset="0"/>
              </a:rPr>
              <a:t>TITLE 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63467" y="4373247"/>
            <a:ext cx="2030064" cy="56938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id-ID" sz="11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 </a:t>
            </a:r>
            <a:r>
              <a:rPr lang="id-ID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dolor sit amet consectetuer adipiscing elit, sed diam nonummy</a:t>
            </a:r>
            <a:endParaRPr lang="en-US" sz="1000" dirty="0">
              <a:latin typeface="Segoe UI Light" panose="020B0502040204020203" pitchFamily="34" charset="0"/>
              <a:ea typeface="Roboto Thin" charset="0"/>
              <a:cs typeface="Segoe UI Light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rot="18900000">
            <a:off x="10626064" y="5930972"/>
            <a:ext cx="556193" cy="556193"/>
          </a:xfrm>
          <a:prstGeom prst="rect">
            <a:avLst/>
          </a:prstGeom>
          <a:noFill/>
          <a:ln w="1270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8900000">
            <a:off x="11535017" y="6074516"/>
            <a:ext cx="269108" cy="269108"/>
          </a:xfrm>
          <a:prstGeom prst="rect">
            <a:avLst/>
          </a:prstGeom>
          <a:noFill/>
          <a:ln w="1016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3283"/>
          <a:stretch/>
        </p:blipFill>
        <p:spPr/>
      </p:pic>
    </p:spTree>
    <p:extLst>
      <p:ext uri="{BB962C8B-B14F-4D97-AF65-F5344CB8AC3E}">
        <p14:creationId xmlns:p14="http://schemas.microsoft.com/office/powerpoint/2010/main" val="33634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16547"/>
            <a:ext cx="12192000" cy="0"/>
          </a:xfrm>
          <a:prstGeom prst="line">
            <a:avLst/>
          </a:prstGeom>
          <a:ln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700000">
            <a:off x="1409193" y="1956359"/>
            <a:ext cx="2945282" cy="294528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88766" y="1956359"/>
            <a:ext cx="3515185" cy="2945282"/>
            <a:chOff x="1888766" y="1956359"/>
            <a:chExt cx="3515185" cy="2945282"/>
          </a:xfrm>
        </p:grpSpPr>
        <p:sp>
          <p:nvSpPr>
            <p:cNvPr id="12" name="Rectangle 11"/>
            <p:cNvSpPr/>
            <p:nvPr/>
          </p:nvSpPr>
          <p:spPr>
            <a:xfrm rot="2700000">
              <a:off x="2458669" y="1956359"/>
              <a:ext cx="2945282" cy="2945282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2700000">
              <a:off x="1888766" y="2641088"/>
              <a:ext cx="1575822" cy="1575822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4746" y="2815620"/>
            <a:ext cx="32059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r="13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1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6516547"/>
            <a:ext cx="12192000" cy="0"/>
          </a:xfrm>
          <a:prstGeom prst="line">
            <a:avLst/>
          </a:prstGeom>
          <a:ln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0844" y="1978128"/>
            <a:ext cx="4245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844" y="2518700"/>
            <a:ext cx="506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470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02613" y="1723485"/>
            <a:ext cx="346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LOREM IPSUM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844" y="2518700"/>
            <a:ext cx="506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722748" y="2518700"/>
            <a:ext cx="506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</a:p>
        </p:txBody>
      </p:sp>
    </p:spTree>
    <p:extLst>
      <p:ext uri="{BB962C8B-B14F-4D97-AF65-F5344CB8AC3E}">
        <p14:creationId xmlns:p14="http://schemas.microsoft.com/office/powerpoint/2010/main" val="387642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0" y="6516547"/>
            <a:ext cx="12192000" cy="0"/>
          </a:xfrm>
          <a:prstGeom prst="line">
            <a:avLst/>
          </a:prstGeom>
          <a:ln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563607" y="1698906"/>
            <a:ext cx="5282385" cy="3919916"/>
            <a:chOff x="563607" y="1698906"/>
            <a:chExt cx="5282385" cy="3919916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293042" y="1698906"/>
              <a:ext cx="0" cy="354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997892" y="1698906"/>
              <a:ext cx="0" cy="354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702742" y="1698906"/>
              <a:ext cx="0" cy="354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407592" y="1698906"/>
              <a:ext cx="0" cy="354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4112442" y="1698906"/>
              <a:ext cx="0" cy="354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817292" y="1698906"/>
              <a:ext cx="0" cy="354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522142" y="1698906"/>
              <a:ext cx="0" cy="354355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1254942" y="5242460"/>
              <a:ext cx="459105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1774754" y="5341823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79604" y="5341823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84454" y="5341823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889304" y="5341823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94154" y="5341823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299004" y="5341823"/>
              <a:ext cx="4462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</a:rPr>
                <a:t>Text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63607" y="4474736"/>
              <a:ext cx="7294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63607" y="3672469"/>
              <a:ext cx="7294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63607" y="2870202"/>
              <a:ext cx="7294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63607" y="2067935"/>
              <a:ext cx="7294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</a:t>
              </a:r>
              <a:endParaRPr lang="en-US" sz="12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42954" y="1250104"/>
            <a:ext cx="563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SALE FORCAST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2954" y="1896435"/>
            <a:ext cx="5639265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id-ID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quia dolor sit, amet, consectetur, adipiscivelit, sed quia non numquam eius modi tempora incidunt, ut labore et dolore magnam aliquam quaerat voluptatem.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7205" y="3636183"/>
            <a:ext cx="270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id-ID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quia dolor sit, amet, consectetur, adipiscivelit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8701" y="3422552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NOTIFIER</a:t>
            </a:r>
          </a:p>
        </p:txBody>
      </p:sp>
      <p:sp>
        <p:nvSpPr>
          <p:cNvPr id="14" name="Freeform 65"/>
          <p:cNvSpPr>
            <a:spLocks noChangeArrowheads="1"/>
          </p:cNvSpPr>
          <p:nvPr/>
        </p:nvSpPr>
        <p:spPr bwMode="auto">
          <a:xfrm>
            <a:off x="7282390" y="2825573"/>
            <a:ext cx="497022" cy="499980"/>
          </a:xfrm>
          <a:custGeom>
            <a:avLst/>
            <a:gdLst>
              <a:gd name="T0" fmla="*/ 173935 w 619"/>
              <a:gd name="T1" fmla="*/ 21281 h 619"/>
              <a:gd name="T2" fmla="*/ 173935 w 619"/>
              <a:gd name="T3" fmla="*/ 21281 h 619"/>
              <a:gd name="T4" fmla="*/ 79257 w 619"/>
              <a:gd name="T5" fmla="*/ 42561 h 619"/>
              <a:gd name="T6" fmla="*/ 52718 w 619"/>
              <a:gd name="T7" fmla="*/ 90172 h 619"/>
              <a:gd name="T8" fmla="*/ 0 w 619"/>
              <a:gd name="T9" fmla="*/ 127683 h 619"/>
              <a:gd name="T10" fmla="*/ 52718 w 619"/>
              <a:gd name="T11" fmla="*/ 159423 h 619"/>
              <a:gd name="T12" fmla="*/ 68498 w 619"/>
              <a:gd name="T13" fmla="*/ 207034 h 619"/>
              <a:gd name="T14" fmla="*/ 116196 w 619"/>
              <a:gd name="T15" fmla="*/ 191164 h 619"/>
              <a:gd name="T16" fmla="*/ 168914 w 619"/>
              <a:gd name="T17" fmla="*/ 222904 h 619"/>
              <a:gd name="T18" fmla="*/ 173935 w 619"/>
              <a:gd name="T19" fmla="*/ 159423 h 619"/>
              <a:gd name="T20" fmla="*/ 200473 w 619"/>
              <a:gd name="T21" fmla="*/ 111452 h 619"/>
              <a:gd name="T22" fmla="*/ 173935 w 619"/>
              <a:gd name="T23" fmla="*/ 21281 h 619"/>
              <a:gd name="T24" fmla="*/ 73877 w 619"/>
              <a:gd name="T25" fmla="*/ 191164 h 619"/>
              <a:gd name="T26" fmla="*/ 73877 w 619"/>
              <a:gd name="T27" fmla="*/ 191164 h 619"/>
              <a:gd name="T28" fmla="*/ 68498 w 619"/>
              <a:gd name="T29" fmla="*/ 164473 h 619"/>
              <a:gd name="T30" fmla="*/ 105437 w 619"/>
              <a:gd name="T31" fmla="*/ 185754 h 619"/>
              <a:gd name="T32" fmla="*/ 73877 w 619"/>
              <a:gd name="T33" fmla="*/ 191164 h 619"/>
              <a:gd name="T34" fmla="*/ 190073 w 619"/>
              <a:gd name="T35" fmla="*/ 106403 h 619"/>
              <a:gd name="T36" fmla="*/ 190073 w 619"/>
              <a:gd name="T37" fmla="*/ 106403 h 619"/>
              <a:gd name="T38" fmla="*/ 163535 w 619"/>
              <a:gd name="T39" fmla="*/ 154013 h 619"/>
              <a:gd name="T40" fmla="*/ 158155 w 619"/>
              <a:gd name="T41" fmla="*/ 201984 h 619"/>
              <a:gd name="T42" fmla="*/ 26180 w 619"/>
              <a:gd name="T43" fmla="*/ 127683 h 619"/>
              <a:gd name="T44" fmla="*/ 63119 w 619"/>
              <a:gd name="T45" fmla="*/ 100992 h 619"/>
              <a:gd name="T46" fmla="*/ 95037 w 619"/>
              <a:gd name="T47" fmla="*/ 53021 h 619"/>
              <a:gd name="T48" fmla="*/ 168914 w 619"/>
              <a:gd name="T49" fmla="*/ 31740 h 619"/>
              <a:gd name="T50" fmla="*/ 190073 w 619"/>
              <a:gd name="T51" fmla="*/ 106403 h 6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19" h="619">
                <a:moveTo>
                  <a:pt x="485" y="59"/>
                </a:moveTo>
                <a:lnTo>
                  <a:pt x="485" y="59"/>
                </a:lnTo>
                <a:cubicBezTo>
                  <a:pt x="397" y="0"/>
                  <a:pt x="279" y="30"/>
                  <a:pt x="221" y="118"/>
                </a:cubicBezTo>
                <a:cubicBezTo>
                  <a:pt x="147" y="250"/>
                  <a:pt x="147" y="250"/>
                  <a:pt x="147" y="250"/>
                </a:cubicBezTo>
                <a:cubicBezTo>
                  <a:pt x="0" y="354"/>
                  <a:pt x="0" y="354"/>
                  <a:pt x="0" y="354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32" y="486"/>
                  <a:pt x="147" y="545"/>
                  <a:pt x="191" y="574"/>
                </a:cubicBezTo>
                <a:cubicBezTo>
                  <a:pt x="235" y="589"/>
                  <a:pt x="294" y="574"/>
                  <a:pt x="324" y="530"/>
                </a:cubicBezTo>
                <a:cubicBezTo>
                  <a:pt x="471" y="618"/>
                  <a:pt x="471" y="618"/>
                  <a:pt x="471" y="618"/>
                </a:cubicBezTo>
                <a:cubicBezTo>
                  <a:pt x="485" y="442"/>
                  <a:pt x="485" y="442"/>
                  <a:pt x="485" y="442"/>
                </a:cubicBezTo>
                <a:cubicBezTo>
                  <a:pt x="559" y="309"/>
                  <a:pt x="559" y="309"/>
                  <a:pt x="559" y="309"/>
                </a:cubicBezTo>
                <a:cubicBezTo>
                  <a:pt x="618" y="221"/>
                  <a:pt x="588" y="103"/>
                  <a:pt x="485" y="59"/>
                </a:cubicBezTo>
                <a:close/>
                <a:moveTo>
                  <a:pt x="206" y="530"/>
                </a:moveTo>
                <a:lnTo>
                  <a:pt x="206" y="530"/>
                </a:lnTo>
                <a:cubicBezTo>
                  <a:pt x="176" y="515"/>
                  <a:pt x="176" y="486"/>
                  <a:pt x="191" y="456"/>
                </a:cubicBezTo>
                <a:cubicBezTo>
                  <a:pt x="294" y="515"/>
                  <a:pt x="294" y="515"/>
                  <a:pt x="294" y="515"/>
                </a:cubicBezTo>
                <a:cubicBezTo>
                  <a:pt x="265" y="545"/>
                  <a:pt x="235" y="545"/>
                  <a:pt x="206" y="530"/>
                </a:cubicBezTo>
                <a:close/>
                <a:moveTo>
                  <a:pt x="530" y="295"/>
                </a:moveTo>
                <a:lnTo>
                  <a:pt x="530" y="295"/>
                </a:lnTo>
                <a:cubicBezTo>
                  <a:pt x="456" y="427"/>
                  <a:pt x="456" y="427"/>
                  <a:pt x="456" y="427"/>
                </a:cubicBezTo>
                <a:cubicBezTo>
                  <a:pt x="441" y="560"/>
                  <a:pt x="441" y="560"/>
                  <a:pt x="441" y="560"/>
                </a:cubicBezTo>
                <a:cubicBezTo>
                  <a:pt x="73" y="354"/>
                  <a:pt x="73" y="354"/>
                  <a:pt x="73" y="354"/>
                </a:cubicBezTo>
                <a:cubicBezTo>
                  <a:pt x="176" y="280"/>
                  <a:pt x="176" y="280"/>
                  <a:pt x="176" y="280"/>
                </a:cubicBezTo>
                <a:cubicBezTo>
                  <a:pt x="265" y="147"/>
                  <a:pt x="265" y="147"/>
                  <a:pt x="265" y="147"/>
                </a:cubicBezTo>
                <a:cubicBezTo>
                  <a:pt x="294" y="74"/>
                  <a:pt x="397" y="44"/>
                  <a:pt x="471" y="88"/>
                </a:cubicBezTo>
                <a:cubicBezTo>
                  <a:pt x="544" y="133"/>
                  <a:pt x="574" y="221"/>
                  <a:pt x="530" y="29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Freeform 139"/>
          <p:cNvSpPr>
            <a:spLocks noChangeArrowheads="1"/>
          </p:cNvSpPr>
          <p:nvPr/>
        </p:nvSpPr>
        <p:spPr bwMode="auto">
          <a:xfrm>
            <a:off x="10129919" y="2958693"/>
            <a:ext cx="449582" cy="387213"/>
          </a:xfrm>
          <a:custGeom>
            <a:avLst/>
            <a:gdLst>
              <a:gd name="T0" fmla="*/ 212372 w 634"/>
              <a:gd name="T1" fmla="*/ 85082 h 546"/>
              <a:gd name="T2" fmla="*/ 212372 w 634"/>
              <a:gd name="T3" fmla="*/ 85082 h 546"/>
              <a:gd name="T4" fmla="*/ 169825 w 634"/>
              <a:gd name="T5" fmla="*/ 111400 h 546"/>
              <a:gd name="T6" fmla="*/ 159369 w 634"/>
              <a:gd name="T7" fmla="*/ 90130 h 546"/>
              <a:gd name="T8" fmla="*/ 186051 w 634"/>
              <a:gd name="T9" fmla="*/ 47949 h 546"/>
              <a:gd name="T10" fmla="*/ 138096 w 634"/>
              <a:gd name="T11" fmla="*/ 0 h 546"/>
              <a:gd name="T12" fmla="*/ 85093 w 634"/>
              <a:gd name="T13" fmla="*/ 47949 h 546"/>
              <a:gd name="T14" fmla="*/ 100958 w 634"/>
              <a:gd name="T15" fmla="*/ 85082 h 546"/>
              <a:gd name="T16" fmla="*/ 74637 w 634"/>
              <a:gd name="T17" fmla="*/ 85082 h 546"/>
              <a:gd name="T18" fmla="*/ 85093 w 634"/>
              <a:gd name="T19" fmla="*/ 58404 h 546"/>
              <a:gd name="T20" fmla="*/ 42546 w 634"/>
              <a:gd name="T21" fmla="*/ 15863 h 546"/>
              <a:gd name="T22" fmla="*/ 0 w 634"/>
              <a:gd name="T23" fmla="*/ 58404 h 546"/>
              <a:gd name="T24" fmla="*/ 15865 w 634"/>
              <a:gd name="T25" fmla="*/ 90130 h 546"/>
              <a:gd name="T26" fmla="*/ 0 w 634"/>
              <a:gd name="T27" fmla="*/ 111400 h 546"/>
              <a:gd name="T28" fmla="*/ 0 w 634"/>
              <a:gd name="T29" fmla="*/ 169804 h 546"/>
              <a:gd name="T30" fmla="*/ 32090 w 634"/>
              <a:gd name="T31" fmla="*/ 196482 h 546"/>
              <a:gd name="T32" fmla="*/ 143504 w 634"/>
              <a:gd name="T33" fmla="*/ 196482 h 546"/>
              <a:gd name="T34" fmla="*/ 169825 w 634"/>
              <a:gd name="T35" fmla="*/ 169804 h 546"/>
              <a:gd name="T36" fmla="*/ 169825 w 634"/>
              <a:gd name="T37" fmla="*/ 164757 h 546"/>
              <a:gd name="T38" fmla="*/ 212372 w 634"/>
              <a:gd name="T39" fmla="*/ 196482 h 546"/>
              <a:gd name="T40" fmla="*/ 228236 w 634"/>
              <a:gd name="T41" fmla="*/ 186027 h 546"/>
              <a:gd name="T42" fmla="*/ 228236 w 634"/>
              <a:gd name="T43" fmla="*/ 100945 h 546"/>
              <a:gd name="T44" fmla="*/ 212372 w 634"/>
              <a:gd name="T45" fmla="*/ 85082 h 546"/>
              <a:gd name="T46" fmla="*/ 15865 w 634"/>
              <a:gd name="T47" fmla="*/ 58404 h 546"/>
              <a:gd name="T48" fmla="*/ 15865 w 634"/>
              <a:gd name="T49" fmla="*/ 58404 h 546"/>
              <a:gd name="T50" fmla="*/ 42546 w 634"/>
              <a:gd name="T51" fmla="*/ 26678 h 546"/>
              <a:gd name="T52" fmla="*/ 74637 w 634"/>
              <a:gd name="T53" fmla="*/ 58404 h 546"/>
              <a:gd name="T54" fmla="*/ 42546 w 634"/>
              <a:gd name="T55" fmla="*/ 85082 h 546"/>
              <a:gd name="T56" fmla="*/ 15865 w 634"/>
              <a:gd name="T57" fmla="*/ 58404 h 546"/>
              <a:gd name="T58" fmla="*/ 159369 w 634"/>
              <a:gd name="T59" fmla="*/ 169804 h 546"/>
              <a:gd name="T60" fmla="*/ 159369 w 634"/>
              <a:gd name="T61" fmla="*/ 169804 h 546"/>
              <a:gd name="T62" fmla="*/ 143504 w 634"/>
              <a:gd name="T63" fmla="*/ 186027 h 546"/>
              <a:gd name="T64" fmla="*/ 32090 w 634"/>
              <a:gd name="T65" fmla="*/ 186027 h 546"/>
              <a:gd name="T66" fmla="*/ 15865 w 634"/>
              <a:gd name="T67" fmla="*/ 169804 h 546"/>
              <a:gd name="T68" fmla="*/ 15865 w 634"/>
              <a:gd name="T69" fmla="*/ 111400 h 546"/>
              <a:gd name="T70" fmla="*/ 32090 w 634"/>
              <a:gd name="T71" fmla="*/ 100945 h 546"/>
              <a:gd name="T72" fmla="*/ 143504 w 634"/>
              <a:gd name="T73" fmla="*/ 100945 h 546"/>
              <a:gd name="T74" fmla="*/ 159369 w 634"/>
              <a:gd name="T75" fmla="*/ 111400 h 546"/>
              <a:gd name="T76" fmla="*/ 159369 w 634"/>
              <a:gd name="T77" fmla="*/ 169804 h 546"/>
              <a:gd name="T78" fmla="*/ 138096 w 634"/>
              <a:gd name="T79" fmla="*/ 85082 h 546"/>
              <a:gd name="T80" fmla="*/ 138096 w 634"/>
              <a:gd name="T81" fmla="*/ 85082 h 546"/>
              <a:gd name="T82" fmla="*/ 100958 w 634"/>
              <a:gd name="T83" fmla="*/ 47949 h 546"/>
              <a:gd name="T84" fmla="*/ 138096 w 634"/>
              <a:gd name="T85" fmla="*/ 15863 h 546"/>
              <a:gd name="T86" fmla="*/ 169825 w 634"/>
              <a:gd name="T87" fmla="*/ 47949 h 546"/>
              <a:gd name="T88" fmla="*/ 138096 w 634"/>
              <a:gd name="T89" fmla="*/ 85082 h 546"/>
              <a:gd name="T90" fmla="*/ 212372 w 634"/>
              <a:gd name="T91" fmla="*/ 186027 h 546"/>
              <a:gd name="T92" fmla="*/ 212372 w 634"/>
              <a:gd name="T93" fmla="*/ 186027 h 546"/>
              <a:gd name="T94" fmla="*/ 169825 w 634"/>
              <a:gd name="T95" fmla="*/ 148534 h 546"/>
              <a:gd name="T96" fmla="*/ 169825 w 634"/>
              <a:gd name="T97" fmla="*/ 127623 h 546"/>
              <a:gd name="T98" fmla="*/ 212372 w 634"/>
              <a:gd name="T99" fmla="*/ 100945 h 546"/>
              <a:gd name="T100" fmla="*/ 212372 w 634"/>
              <a:gd name="T101" fmla="*/ 186027 h 54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634" h="546">
                <a:moveTo>
                  <a:pt x="589" y="236"/>
                </a:moveTo>
                <a:lnTo>
                  <a:pt x="589" y="236"/>
                </a:lnTo>
                <a:cubicBezTo>
                  <a:pt x="471" y="309"/>
                  <a:pt x="471" y="309"/>
                  <a:pt x="471" y="309"/>
                </a:cubicBezTo>
                <a:cubicBezTo>
                  <a:pt x="471" y="295"/>
                  <a:pt x="471" y="265"/>
                  <a:pt x="442" y="250"/>
                </a:cubicBezTo>
                <a:cubicBezTo>
                  <a:pt x="486" y="236"/>
                  <a:pt x="516" y="191"/>
                  <a:pt x="516" y="133"/>
                </a:cubicBezTo>
                <a:cubicBezTo>
                  <a:pt x="516" y="59"/>
                  <a:pt x="457" y="0"/>
                  <a:pt x="383" y="0"/>
                </a:cubicBezTo>
                <a:cubicBezTo>
                  <a:pt x="310" y="0"/>
                  <a:pt x="236" y="59"/>
                  <a:pt x="236" y="133"/>
                </a:cubicBezTo>
                <a:cubicBezTo>
                  <a:pt x="236" y="177"/>
                  <a:pt x="251" y="207"/>
                  <a:pt x="280" y="236"/>
                </a:cubicBezTo>
                <a:cubicBezTo>
                  <a:pt x="207" y="236"/>
                  <a:pt x="207" y="236"/>
                  <a:pt x="207" y="236"/>
                </a:cubicBezTo>
                <a:cubicBezTo>
                  <a:pt x="236" y="221"/>
                  <a:pt x="236" y="191"/>
                  <a:pt x="236" y="162"/>
                </a:cubicBezTo>
                <a:cubicBezTo>
                  <a:pt x="236" y="89"/>
                  <a:pt x="192" y="44"/>
                  <a:pt x="118" y="44"/>
                </a:cubicBezTo>
                <a:cubicBezTo>
                  <a:pt x="59" y="44"/>
                  <a:pt x="0" y="89"/>
                  <a:pt x="0" y="162"/>
                </a:cubicBezTo>
                <a:cubicBezTo>
                  <a:pt x="0" y="191"/>
                  <a:pt x="15" y="221"/>
                  <a:pt x="44" y="250"/>
                </a:cubicBezTo>
                <a:cubicBezTo>
                  <a:pt x="15" y="265"/>
                  <a:pt x="0" y="280"/>
                  <a:pt x="0" y="309"/>
                </a:cubicBezTo>
                <a:cubicBezTo>
                  <a:pt x="0" y="471"/>
                  <a:pt x="0" y="471"/>
                  <a:pt x="0" y="471"/>
                </a:cubicBezTo>
                <a:cubicBezTo>
                  <a:pt x="0" y="516"/>
                  <a:pt x="44" y="545"/>
                  <a:pt x="89" y="545"/>
                </a:cubicBezTo>
                <a:cubicBezTo>
                  <a:pt x="398" y="545"/>
                  <a:pt x="398" y="545"/>
                  <a:pt x="398" y="545"/>
                </a:cubicBezTo>
                <a:cubicBezTo>
                  <a:pt x="442" y="545"/>
                  <a:pt x="471" y="516"/>
                  <a:pt x="471" y="471"/>
                </a:cubicBezTo>
                <a:cubicBezTo>
                  <a:pt x="471" y="457"/>
                  <a:pt x="471" y="457"/>
                  <a:pt x="471" y="457"/>
                </a:cubicBezTo>
                <a:cubicBezTo>
                  <a:pt x="589" y="545"/>
                  <a:pt x="589" y="545"/>
                  <a:pt x="589" y="545"/>
                </a:cubicBezTo>
                <a:cubicBezTo>
                  <a:pt x="619" y="545"/>
                  <a:pt x="633" y="530"/>
                  <a:pt x="633" y="516"/>
                </a:cubicBezTo>
                <a:cubicBezTo>
                  <a:pt x="633" y="280"/>
                  <a:pt x="633" y="280"/>
                  <a:pt x="633" y="280"/>
                </a:cubicBezTo>
                <a:cubicBezTo>
                  <a:pt x="633" y="250"/>
                  <a:pt x="619" y="236"/>
                  <a:pt x="589" y="236"/>
                </a:cubicBezTo>
                <a:close/>
                <a:moveTo>
                  <a:pt x="44" y="162"/>
                </a:moveTo>
                <a:lnTo>
                  <a:pt x="44" y="162"/>
                </a:lnTo>
                <a:cubicBezTo>
                  <a:pt x="44" y="118"/>
                  <a:pt x="74" y="74"/>
                  <a:pt x="118" y="74"/>
                </a:cubicBezTo>
                <a:cubicBezTo>
                  <a:pt x="162" y="74"/>
                  <a:pt x="207" y="118"/>
                  <a:pt x="207" y="162"/>
                </a:cubicBezTo>
                <a:cubicBezTo>
                  <a:pt x="207" y="207"/>
                  <a:pt x="162" y="236"/>
                  <a:pt x="118" y="236"/>
                </a:cubicBezTo>
                <a:cubicBezTo>
                  <a:pt x="74" y="236"/>
                  <a:pt x="44" y="207"/>
                  <a:pt x="44" y="162"/>
                </a:cubicBezTo>
                <a:close/>
                <a:moveTo>
                  <a:pt x="442" y="471"/>
                </a:moveTo>
                <a:lnTo>
                  <a:pt x="442" y="471"/>
                </a:lnTo>
                <a:cubicBezTo>
                  <a:pt x="442" y="486"/>
                  <a:pt x="412" y="516"/>
                  <a:pt x="398" y="516"/>
                </a:cubicBezTo>
                <a:cubicBezTo>
                  <a:pt x="89" y="516"/>
                  <a:pt x="89" y="516"/>
                  <a:pt x="89" y="516"/>
                </a:cubicBezTo>
                <a:cubicBezTo>
                  <a:pt x="59" y="516"/>
                  <a:pt x="44" y="486"/>
                  <a:pt x="44" y="47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295"/>
                  <a:pt x="59" y="280"/>
                  <a:pt x="89" y="280"/>
                </a:cubicBezTo>
                <a:cubicBezTo>
                  <a:pt x="398" y="280"/>
                  <a:pt x="398" y="280"/>
                  <a:pt x="398" y="280"/>
                </a:cubicBezTo>
                <a:cubicBezTo>
                  <a:pt x="412" y="280"/>
                  <a:pt x="442" y="295"/>
                  <a:pt x="442" y="309"/>
                </a:cubicBezTo>
                <a:lnTo>
                  <a:pt x="442" y="471"/>
                </a:lnTo>
                <a:close/>
                <a:moveTo>
                  <a:pt x="383" y="236"/>
                </a:moveTo>
                <a:lnTo>
                  <a:pt x="383" y="236"/>
                </a:lnTo>
                <a:cubicBezTo>
                  <a:pt x="324" y="236"/>
                  <a:pt x="280" y="191"/>
                  <a:pt x="280" y="133"/>
                </a:cubicBezTo>
                <a:cubicBezTo>
                  <a:pt x="280" y="89"/>
                  <a:pt x="324" y="44"/>
                  <a:pt x="383" y="44"/>
                </a:cubicBezTo>
                <a:cubicBezTo>
                  <a:pt x="427" y="44"/>
                  <a:pt x="471" y="89"/>
                  <a:pt x="471" y="133"/>
                </a:cubicBezTo>
                <a:cubicBezTo>
                  <a:pt x="471" y="191"/>
                  <a:pt x="427" y="236"/>
                  <a:pt x="383" y="236"/>
                </a:cubicBezTo>
                <a:close/>
                <a:moveTo>
                  <a:pt x="589" y="516"/>
                </a:moveTo>
                <a:lnTo>
                  <a:pt x="589" y="516"/>
                </a:lnTo>
                <a:cubicBezTo>
                  <a:pt x="471" y="412"/>
                  <a:pt x="471" y="412"/>
                  <a:pt x="471" y="412"/>
                </a:cubicBezTo>
                <a:cubicBezTo>
                  <a:pt x="471" y="398"/>
                  <a:pt x="471" y="368"/>
                  <a:pt x="471" y="354"/>
                </a:cubicBezTo>
                <a:cubicBezTo>
                  <a:pt x="589" y="280"/>
                  <a:pt x="589" y="280"/>
                  <a:pt x="589" y="280"/>
                </a:cubicBezTo>
                <a:cubicBezTo>
                  <a:pt x="589" y="309"/>
                  <a:pt x="589" y="501"/>
                  <a:pt x="589" y="5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1014" y="3672469"/>
            <a:ext cx="270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id-ID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quia dolor sit, amet, consectetur, adipiscivelit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62510" y="3458838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RECORDER</a:t>
            </a:r>
          </a:p>
        </p:txBody>
      </p:sp>
      <p:sp>
        <p:nvSpPr>
          <p:cNvPr id="20" name="Freeform 109"/>
          <p:cNvSpPr>
            <a:spLocks noChangeArrowheads="1"/>
          </p:cNvSpPr>
          <p:nvPr/>
        </p:nvSpPr>
        <p:spPr bwMode="auto">
          <a:xfrm>
            <a:off x="7328966" y="4482093"/>
            <a:ext cx="403871" cy="403871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7205" y="5148314"/>
            <a:ext cx="270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id-ID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quia dolor sit, amet, consectetur, adipiscivelit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38701" y="4934683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INTERNET</a:t>
            </a:r>
          </a:p>
        </p:txBody>
      </p:sp>
      <p:sp>
        <p:nvSpPr>
          <p:cNvPr id="21" name="Freeform 136"/>
          <p:cNvSpPr>
            <a:spLocks noChangeArrowheads="1"/>
          </p:cNvSpPr>
          <p:nvPr/>
        </p:nvSpPr>
        <p:spPr bwMode="auto">
          <a:xfrm>
            <a:off x="10143393" y="4363092"/>
            <a:ext cx="422634" cy="422634"/>
          </a:xfrm>
          <a:custGeom>
            <a:avLst/>
            <a:gdLst>
              <a:gd name="T0" fmla="*/ 180642 w 634"/>
              <a:gd name="T1" fmla="*/ 84715 h 634"/>
              <a:gd name="T2" fmla="*/ 180642 w 634"/>
              <a:gd name="T3" fmla="*/ 127253 h 634"/>
              <a:gd name="T4" fmla="*/ 180642 w 634"/>
              <a:gd name="T5" fmla="*/ 84715 h 634"/>
              <a:gd name="T6" fmla="*/ 186051 w 634"/>
              <a:gd name="T7" fmla="*/ 116798 h 634"/>
              <a:gd name="T8" fmla="*/ 169825 w 634"/>
              <a:gd name="T9" fmla="*/ 100937 h 634"/>
              <a:gd name="T10" fmla="*/ 186051 w 634"/>
              <a:gd name="T11" fmla="*/ 116798 h 634"/>
              <a:gd name="T12" fmla="*/ 191098 w 634"/>
              <a:gd name="T13" fmla="*/ 185652 h 634"/>
              <a:gd name="T14" fmla="*/ 159369 w 634"/>
              <a:gd name="T15" fmla="*/ 191059 h 634"/>
              <a:gd name="T16" fmla="*/ 191098 w 634"/>
              <a:gd name="T17" fmla="*/ 201874 h 634"/>
              <a:gd name="T18" fmla="*/ 191098 w 634"/>
              <a:gd name="T19" fmla="*/ 185652 h 634"/>
              <a:gd name="T20" fmla="*/ 127639 w 634"/>
              <a:gd name="T21" fmla="*/ 84715 h 634"/>
              <a:gd name="T22" fmla="*/ 32090 w 634"/>
              <a:gd name="T23" fmla="*/ 100937 h 634"/>
              <a:gd name="T24" fmla="*/ 42546 w 634"/>
              <a:gd name="T25" fmla="*/ 201874 h 634"/>
              <a:gd name="T26" fmla="*/ 143504 w 634"/>
              <a:gd name="T27" fmla="*/ 185652 h 634"/>
              <a:gd name="T28" fmla="*/ 127639 w 634"/>
              <a:gd name="T29" fmla="*/ 84715 h 634"/>
              <a:gd name="T30" fmla="*/ 127639 w 634"/>
              <a:gd name="T31" fmla="*/ 180605 h 634"/>
              <a:gd name="T32" fmla="*/ 53363 w 634"/>
              <a:gd name="T33" fmla="*/ 185652 h 634"/>
              <a:gd name="T34" fmla="*/ 42546 w 634"/>
              <a:gd name="T35" fmla="*/ 105984 h 634"/>
              <a:gd name="T36" fmla="*/ 122231 w 634"/>
              <a:gd name="T37" fmla="*/ 100937 h 634"/>
              <a:gd name="T38" fmla="*/ 127639 w 634"/>
              <a:gd name="T39" fmla="*/ 180605 h 634"/>
              <a:gd name="T40" fmla="*/ 191098 w 634"/>
              <a:gd name="T41" fmla="*/ 164383 h 634"/>
              <a:gd name="T42" fmla="*/ 159369 w 634"/>
              <a:gd name="T43" fmla="*/ 169790 h 634"/>
              <a:gd name="T44" fmla="*/ 191098 w 634"/>
              <a:gd name="T45" fmla="*/ 180605 h 634"/>
              <a:gd name="T46" fmla="*/ 191098 w 634"/>
              <a:gd name="T47" fmla="*/ 164383 h 634"/>
              <a:gd name="T48" fmla="*/ 201915 w 634"/>
              <a:gd name="T49" fmla="*/ 58399 h 634"/>
              <a:gd name="T50" fmla="*/ 196507 w 634"/>
              <a:gd name="T51" fmla="*/ 15862 h 634"/>
              <a:gd name="T52" fmla="*/ 191098 w 634"/>
              <a:gd name="T53" fmla="*/ 5407 h 634"/>
              <a:gd name="T54" fmla="*/ 42546 w 634"/>
              <a:gd name="T55" fmla="*/ 5407 h 634"/>
              <a:gd name="T56" fmla="*/ 32090 w 634"/>
              <a:gd name="T57" fmla="*/ 15862 h 634"/>
              <a:gd name="T58" fmla="*/ 32090 w 634"/>
              <a:gd name="T59" fmla="*/ 58399 h 634"/>
              <a:gd name="T60" fmla="*/ 0 w 634"/>
              <a:gd name="T61" fmla="*/ 201874 h 634"/>
              <a:gd name="T62" fmla="*/ 201915 w 634"/>
              <a:gd name="T63" fmla="*/ 228190 h 634"/>
              <a:gd name="T64" fmla="*/ 228236 w 634"/>
              <a:gd name="T65" fmla="*/ 84715 h 634"/>
              <a:gd name="T66" fmla="*/ 212372 w 634"/>
              <a:gd name="T67" fmla="*/ 201874 h 634"/>
              <a:gd name="T68" fmla="*/ 201915 w 634"/>
              <a:gd name="T69" fmla="*/ 212328 h 634"/>
              <a:gd name="T70" fmla="*/ 16225 w 634"/>
              <a:gd name="T71" fmla="*/ 201874 h 634"/>
              <a:gd name="T72" fmla="*/ 32090 w 634"/>
              <a:gd name="T73" fmla="*/ 74261 h 634"/>
              <a:gd name="T74" fmla="*/ 212372 w 634"/>
              <a:gd name="T75" fmla="*/ 84715 h 63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34" h="634">
                <a:moveTo>
                  <a:pt x="501" y="235"/>
                </a:moveTo>
                <a:lnTo>
                  <a:pt x="501" y="235"/>
                </a:lnTo>
                <a:cubicBezTo>
                  <a:pt x="457" y="235"/>
                  <a:pt x="442" y="265"/>
                  <a:pt x="442" y="294"/>
                </a:cubicBezTo>
                <a:cubicBezTo>
                  <a:pt x="442" y="339"/>
                  <a:pt x="457" y="353"/>
                  <a:pt x="501" y="353"/>
                </a:cubicBezTo>
                <a:cubicBezTo>
                  <a:pt x="530" y="353"/>
                  <a:pt x="560" y="339"/>
                  <a:pt x="560" y="294"/>
                </a:cubicBezTo>
                <a:cubicBezTo>
                  <a:pt x="560" y="265"/>
                  <a:pt x="530" y="235"/>
                  <a:pt x="501" y="235"/>
                </a:cubicBezTo>
                <a:close/>
                <a:moveTo>
                  <a:pt x="516" y="324"/>
                </a:moveTo>
                <a:lnTo>
                  <a:pt x="516" y="324"/>
                </a:lnTo>
                <a:cubicBezTo>
                  <a:pt x="471" y="324"/>
                  <a:pt x="471" y="324"/>
                  <a:pt x="471" y="324"/>
                </a:cubicBezTo>
                <a:cubicBezTo>
                  <a:pt x="471" y="280"/>
                  <a:pt x="471" y="280"/>
                  <a:pt x="471" y="280"/>
                </a:cubicBezTo>
                <a:cubicBezTo>
                  <a:pt x="516" y="280"/>
                  <a:pt x="516" y="280"/>
                  <a:pt x="516" y="280"/>
                </a:cubicBezTo>
                <a:lnTo>
                  <a:pt x="516" y="324"/>
                </a:lnTo>
                <a:close/>
                <a:moveTo>
                  <a:pt x="530" y="515"/>
                </a:moveTo>
                <a:lnTo>
                  <a:pt x="530" y="515"/>
                </a:lnTo>
                <a:cubicBezTo>
                  <a:pt x="457" y="515"/>
                  <a:pt x="457" y="515"/>
                  <a:pt x="457" y="515"/>
                </a:cubicBezTo>
                <a:cubicBezTo>
                  <a:pt x="442" y="515"/>
                  <a:pt x="442" y="530"/>
                  <a:pt x="442" y="530"/>
                </a:cubicBezTo>
                <a:cubicBezTo>
                  <a:pt x="442" y="545"/>
                  <a:pt x="442" y="560"/>
                  <a:pt x="457" y="560"/>
                </a:cubicBezTo>
                <a:cubicBezTo>
                  <a:pt x="530" y="560"/>
                  <a:pt x="530" y="560"/>
                  <a:pt x="530" y="560"/>
                </a:cubicBezTo>
                <a:cubicBezTo>
                  <a:pt x="545" y="560"/>
                  <a:pt x="560" y="545"/>
                  <a:pt x="560" y="530"/>
                </a:cubicBezTo>
                <a:cubicBezTo>
                  <a:pt x="560" y="530"/>
                  <a:pt x="545" y="515"/>
                  <a:pt x="530" y="515"/>
                </a:cubicBezTo>
                <a:close/>
                <a:moveTo>
                  <a:pt x="354" y="235"/>
                </a:moveTo>
                <a:lnTo>
                  <a:pt x="354" y="235"/>
                </a:lnTo>
                <a:cubicBezTo>
                  <a:pt x="118" y="235"/>
                  <a:pt x="118" y="235"/>
                  <a:pt x="118" y="235"/>
                </a:cubicBezTo>
                <a:cubicBezTo>
                  <a:pt x="103" y="235"/>
                  <a:pt x="89" y="265"/>
                  <a:pt x="89" y="280"/>
                </a:cubicBezTo>
                <a:cubicBezTo>
                  <a:pt x="89" y="515"/>
                  <a:pt x="89" y="515"/>
                  <a:pt x="89" y="515"/>
                </a:cubicBezTo>
                <a:cubicBezTo>
                  <a:pt x="89" y="530"/>
                  <a:pt x="103" y="560"/>
                  <a:pt x="118" y="560"/>
                </a:cubicBezTo>
                <a:cubicBezTo>
                  <a:pt x="354" y="560"/>
                  <a:pt x="354" y="560"/>
                  <a:pt x="354" y="560"/>
                </a:cubicBezTo>
                <a:cubicBezTo>
                  <a:pt x="383" y="560"/>
                  <a:pt x="398" y="530"/>
                  <a:pt x="398" y="515"/>
                </a:cubicBezTo>
                <a:cubicBezTo>
                  <a:pt x="398" y="280"/>
                  <a:pt x="398" y="280"/>
                  <a:pt x="398" y="280"/>
                </a:cubicBezTo>
                <a:cubicBezTo>
                  <a:pt x="398" y="265"/>
                  <a:pt x="383" y="235"/>
                  <a:pt x="354" y="235"/>
                </a:cubicBezTo>
                <a:close/>
                <a:moveTo>
                  <a:pt x="354" y="501"/>
                </a:moveTo>
                <a:lnTo>
                  <a:pt x="354" y="501"/>
                </a:lnTo>
                <a:cubicBezTo>
                  <a:pt x="354" y="501"/>
                  <a:pt x="354" y="515"/>
                  <a:pt x="339" y="515"/>
                </a:cubicBezTo>
                <a:cubicBezTo>
                  <a:pt x="148" y="515"/>
                  <a:pt x="148" y="515"/>
                  <a:pt x="148" y="515"/>
                </a:cubicBezTo>
                <a:cubicBezTo>
                  <a:pt x="133" y="515"/>
                  <a:pt x="118" y="501"/>
                  <a:pt x="118" y="501"/>
                </a:cubicBezTo>
                <a:cubicBezTo>
                  <a:pt x="118" y="294"/>
                  <a:pt x="118" y="294"/>
                  <a:pt x="118" y="294"/>
                </a:cubicBezTo>
                <a:cubicBezTo>
                  <a:pt x="118" y="294"/>
                  <a:pt x="133" y="280"/>
                  <a:pt x="148" y="280"/>
                </a:cubicBezTo>
                <a:cubicBezTo>
                  <a:pt x="339" y="280"/>
                  <a:pt x="339" y="280"/>
                  <a:pt x="339" y="280"/>
                </a:cubicBezTo>
                <a:cubicBezTo>
                  <a:pt x="354" y="280"/>
                  <a:pt x="354" y="294"/>
                  <a:pt x="354" y="294"/>
                </a:cubicBezTo>
                <a:lnTo>
                  <a:pt x="354" y="501"/>
                </a:lnTo>
                <a:close/>
                <a:moveTo>
                  <a:pt x="530" y="456"/>
                </a:moveTo>
                <a:lnTo>
                  <a:pt x="530" y="456"/>
                </a:lnTo>
                <a:cubicBezTo>
                  <a:pt x="457" y="456"/>
                  <a:pt x="457" y="456"/>
                  <a:pt x="457" y="456"/>
                </a:cubicBezTo>
                <a:cubicBezTo>
                  <a:pt x="442" y="456"/>
                  <a:pt x="442" y="471"/>
                  <a:pt x="442" y="471"/>
                </a:cubicBezTo>
                <a:cubicBezTo>
                  <a:pt x="442" y="486"/>
                  <a:pt x="442" y="501"/>
                  <a:pt x="457" y="501"/>
                </a:cubicBezTo>
                <a:cubicBezTo>
                  <a:pt x="530" y="501"/>
                  <a:pt x="530" y="501"/>
                  <a:pt x="530" y="501"/>
                </a:cubicBezTo>
                <a:cubicBezTo>
                  <a:pt x="545" y="501"/>
                  <a:pt x="560" y="486"/>
                  <a:pt x="560" y="471"/>
                </a:cubicBezTo>
                <a:cubicBezTo>
                  <a:pt x="560" y="471"/>
                  <a:pt x="545" y="456"/>
                  <a:pt x="530" y="456"/>
                </a:cubicBezTo>
                <a:close/>
                <a:moveTo>
                  <a:pt x="560" y="162"/>
                </a:moveTo>
                <a:lnTo>
                  <a:pt x="560" y="162"/>
                </a:lnTo>
                <a:cubicBezTo>
                  <a:pt x="369" y="162"/>
                  <a:pt x="369" y="162"/>
                  <a:pt x="369" y="162"/>
                </a:cubicBezTo>
                <a:cubicBezTo>
                  <a:pt x="545" y="44"/>
                  <a:pt x="545" y="44"/>
                  <a:pt x="545" y="44"/>
                </a:cubicBezTo>
                <a:cubicBezTo>
                  <a:pt x="560" y="44"/>
                  <a:pt x="560" y="30"/>
                  <a:pt x="545" y="15"/>
                </a:cubicBezTo>
                <a:cubicBezTo>
                  <a:pt x="545" y="0"/>
                  <a:pt x="530" y="0"/>
                  <a:pt x="530" y="15"/>
                </a:cubicBezTo>
                <a:cubicBezTo>
                  <a:pt x="530" y="15"/>
                  <a:pt x="339" y="133"/>
                  <a:pt x="324" y="147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03" y="0"/>
                  <a:pt x="89" y="0"/>
                  <a:pt x="89" y="15"/>
                </a:cubicBezTo>
                <a:cubicBezTo>
                  <a:pt x="89" y="30"/>
                  <a:pt x="89" y="44"/>
                  <a:pt x="89" y="44"/>
                </a:cubicBezTo>
                <a:cubicBezTo>
                  <a:pt x="265" y="162"/>
                  <a:pt x="265" y="162"/>
                  <a:pt x="265" y="162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45" y="162"/>
                  <a:pt x="0" y="192"/>
                  <a:pt x="0" y="235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604"/>
                  <a:pt x="45" y="633"/>
                  <a:pt x="89" y="633"/>
                </a:cubicBezTo>
                <a:cubicBezTo>
                  <a:pt x="560" y="633"/>
                  <a:pt x="560" y="633"/>
                  <a:pt x="560" y="633"/>
                </a:cubicBezTo>
                <a:cubicBezTo>
                  <a:pt x="604" y="633"/>
                  <a:pt x="633" y="604"/>
                  <a:pt x="633" y="560"/>
                </a:cubicBezTo>
                <a:cubicBezTo>
                  <a:pt x="633" y="235"/>
                  <a:pt x="633" y="235"/>
                  <a:pt x="633" y="235"/>
                </a:cubicBezTo>
                <a:cubicBezTo>
                  <a:pt x="633" y="192"/>
                  <a:pt x="604" y="162"/>
                  <a:pt x="560" y="162"/>
                </a:cubicBezTo>
                <a:close/>
                <a:moveTo>
                  <a:pt x="589" y="560"/>
                </a:moveTo>
                <a:lnTo>
                  <a:pt x="589" y="560"/>
                </a:lnTo>
                <a:cubicBezTo>
                  <a:pt x="589" y="574"/>
                  <a:pt x="575" y="589"/>
                  <a:pt x="560" y="589"/>
                </a:cubicBezTo>
                <a:cubicBezTo>
                  <a:pt x="89" y="589"/>
                  <a:pt x="89" y="589"/>
                  <a:pt x="89" y="589"/>
                </a:cubicBezTo>
                <a:cubicBezTo>
                  <a:pt x="59" y="589"/>
                  <a:pt x="45" y="574"/>
                  <a:pt x="45" y="560"/>
                </a:cubicBezTo>
                <a:cubicBezTo>
                  <a:pt x="45" y="235"/>
                  <a:pt x="45" y="235"/>
                  <a:pt x="45" y="235"/>
                </a:cubicBezTo>
                <a:cubicBezTo>
                  <a:pt x="45" y="221"/>
                  <a:pt x="59" y="206"/>
                  <a:pt x="89" y="206"/>
                </a:cubicBezTo>
                <a:cubicBezTo>
                  <a:pt x="560" y="206"/>
                  <a:pt x="560" y="206"/>
                  <a:pt x="560" y="206"/>
                </a:cubicBezTo>
                <a:cubicBezTo>
                  <a:pt x="575" y="206"/>
                  <a:pt x="589" y="221"/>
                  <a:pt x="589" y="235"/>
                </a:cubicBezTo>
                <a:lnTo>
                  <a:pt x="589" y="56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01014" y="5116104"/>
            <a:ext cx="270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r>
              <a:rPr lang="id-ID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quia dolor sit, amet, consectetur, adipiscivelit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62510" y="4902473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BROADCAST</a:t>
            </a:r>
          </a:p>
        </p:txBody>
      </p:sp>
      <p:sp>
        <p:nvSpPr>
          <p:cNvPr id="26" name="Freeform: Shape 25"/>
          <p:cNvSpPr/>
          <p:nvPr/>
        </p:nvSpPr>
        <p:spPr>
          <a:xfrm>
            <a:off x="1426392" y="2952705"/>
            <a:ext cx="3924300" cy="1403905"/>
          </a:xfrm>
          <a:custGeom>
            <a:avLst/>
            <a:gdLst>
              <a:gd name="connsiteX0" fmla="*/ 0 w 3924300"/>
              <a:gd name="connsiteY0" fmla="*/ 1314495 h 1403905"/>
              <a:gd name="connsiteX1" fmla="*/ 1409700 w 3924300"/>
              <a:gd name="connsiteY1" fmla="*/ 45 h 1403905"/>
              <a:gd name="connsiteX2" fmla="*/ 2533650 w 3924300"/>
              <a:gd name="connsiteY2" fmla="*/ 1352595 h 1403905"/>
              <a:gd name="connsiteX3" fmla="*/ 3924300 w 3924300"/>
              <a:gd name="connsiteY3" fmla="*/ 990645 h 140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4300" h="1403905">
                <a:moveTo>
                  <a:pt x="0" y="1314495"/>
                </a:moveTo>
                <a:cubicBezTo>
                  <a:pt x="493712" y="654095"/>
                  <a:pt x="987425" y="-6305"/>
                  <a:pt x="1409700" y="45"/>
                </a:cubicBezTo>
                <a:cubicBezTo>
                  <a:pt x="1831975" y="6395"/>
                  <a:pt x="2114550" y="1187495"/>
                  <a:pt x="2533650" y="1352595"/>
                </a:cubicBezTo>
                <a:cubicBezTo>
                  <a:pt x="2952750" y="1517695"/>
                  <a:pt x="3438525" y="1254170"/>
                  <a:pt x="3924300" y="990645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521642" y="3440279"/>
            <a:ext cx="4095750" cy="884071"/>
          </a:xfrm>
          <a:custGeom>
            <a:avLst/>
            <a:gdLst>
              <a:gd name="connsiteX0" fmla="*/ 0 w 4095750"/>
              <a:gd name="connsiteY0" fmla="*/ 426871 h 884071"/>
              <a:gd name="connsiteX1" fmla="*/ 1485900 w 4095750"/>
              <a:gd name="connsiteY1" fmla="*/ 7771 h 884071"/>
              <a:gd name="connsiteX2" fmla="*/ 2552700 w 4095750"/>
              <a:gd name="connsiteY2" fmla="*/ 750721 h 884071"/>
              <a:gd name="connsiteX3" fmla="*/ 4095750 w 4095750"/>
              <a:gd name="connsiteY3" fmla="*/ 884071 h 88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0" h="884071">
                <a:moveTo>
                  <a:pt x="0" y="426871"/>
                </a:moveTo>
                <a:cubicBezTo>
                  <a:pt x="530225" y="190333"/>
                  <a:pt x="1060450" y="-46204"/>
                  <a:pt x="1485900" y="7771"/>
                </a:cubicBezTo>
                <a:cubicBezTo>
                  <a:pt x="1911350" y="61746"/>
                  <a:pt x="2117725" y="604671"/>
                  <a:pt x="2552700" y="750721"/>
                </a:cubicBezTo>
                <a:cubicBezTo>
                  <a:pt x="2987675" y="896771"/>
                  <a:pt x="3733800" y="620546"/>
                  <a:pt x="4095750" y="884071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/>
          <p:cNvSpPr/>
          <p:nvPr/>
        </p:nvSpPr>
        <p:spPr>
          <a:xfrm>
            <a:off x="1521642" y="2123111"/>
            <a:ext cx="4000500" cy="1477339"/>
          </a:xfrm>
          <a:custGeom>
            <a:avLst/>
            <a:gdLst>
              <a:gd name="connsiteX0" fmla="*/ 0 w 4000500"/>
              <a:gd name="connsiteY0" fmla="*/ 1477339 h 1477339"/>
              <a:gd name="connsiteX1" fmla="*/ 952500 w 4000500"/>
              <a:gd name="connsiteY1" fmla="*/ 429589 h 1477339"/>
              <a:gd name="connsiteX2" fmla="*/ 2038350 w 4000500"/>
              <a:gd name="connsiteY2" fmla="*/ 1020139 h 1477339"/>
              <a:gd name="connsiteX3" fmla="*/ 4000500 w 4000500"/>
              <a:gd name="connsiteY3" fmla="*/ 10489 h 147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0500" h="1477339">
                <a:moveTo>
                  <a:pt x="0" y="1477339"/>
                </a:moveTo>
                <a:cubicBezTo>
                  <a:pt x="306387" y="991564"/>
                  <a:pt x="612775" y="505789"/>
                  <a:pt x="952500" y="429589"/>
                </a:cubicBezTo>
                <a:cubicBezTo>
                  <a:pt x="1292225" y="353389"/>
                  <a:pt x="1530350" y="1089989"/>
                  <a:pt x="2038350" y="1020139"/>
                </a:cubicBezTo>
                <a:cubicBezTo>
                  <a:pt x="2546350" y="950289"/>
                  <a:pt x="3514725" y="-116511"/>
                  <a:pt x="4000500" y="10489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6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0" y="6516547"/>
            <a:ext cx="12192000" cy="0"/>
          </a:xfrm>
          <a:prstGeom prst="line">
            <a:avLst/>
          </a:prstGeom>
          <a:ln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114257" y="3071813"/>
            <a:ext cx="551656" cy="55245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anchor="ctr"/>
          <a:lstStyle/>
          <a:p>
            <a:pPr algn="ctr" defTabSz="914217">
              <a:defRPr/>
            </a:pPr>
            <a:endParaRPr lang="en-US" sz="900" dirty="0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114257" y="3726657"/>
            <a:ext cx="551656" cy="55165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anchor="ctr"/>
          <a:lstStyle/>
          <a:p>
            <a:pPr algn="ctr" defTabSz="914217">
              <a:defRPr/>
            </a:pPr>
            <a:endParaRPr lang="en-US" sz="900" dirty="0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114257" y="4373563"/>
            <a:ext cx="551656" cy="55245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anchor="ctr"/>
          <a:lstStyle/>
          <a:p>
            <a:pPr algn="ctr" defTabSz="914217">
              <a:defRPr/>
            </a:pPr>
            <a:endParaRPr lang="en-US" sz="900" dirty="0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114257" y="5043488"/>
            <a:ext cx="551656" cy="55165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anchor="ctr"/>
          <a:lstStyle/>
          <a:p>
            <a:pPr algn="ctr" defTabSz="914217">
              <a:defRPr/>
            </a:pPr>
            <a:endParaRPr lang="en-US" sz="900" dirty="0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6783388" y="3844925"/>
            <a:ext cx="2459038" cy="3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(543) 234 567 890</a:t>
            </a:r>
          </a:p>
        </p:txBody>
      </p: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6783388" y="3172619"/>
            <a:ext cx="2459038" cy="3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(01) 234 567 890</a:t>
            </a:r>
          </a:p>
        </p:txBody>
      </p:sp>
      <p:sp>
        <p:nvSpPr>
          <p:cNvPr id="65544" name="TextBox 11"/>
          <p:cNvSpPr txBox="1">
            <a:spLocks noChangeArrowheads="1"/>
          </p:cNvSpPr>
          <p:nvPr/>
        </p:nvSpPr>
        <p:spPr bwMode="auto">
          <a:xfrm>
            <a:off x="6783388" y="4516438"/>
            <a:ext cx="3354388" cy="3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contact@yourdomain.com</a:t>
            </a:r>
          </a:p>
        </p:txBody>
      </p:sp>
      <p:sp>
        <p:nvSpPr>
          <p:cNvPr id="65546" name="TextBox 21"/>
          <p:cNvSpPr txBox="1">
            <a:spLocks noChangeArrowheads="1"/>
          </p:cNvSpPr>
          <p:nvPr/>
        </p:nvSpPr>
        <p:spPr bwMode="auto">
          <a:xfrm>
            <a:off x="6783388" y="5166519"/>
            <a:ext cx="3334544" cy="30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www.yourcompany.com</a:t>
            </a:r>
          </a:p>
        </p:txBody>
      </p:sp>
      <p:sp>
        <p:nvSpPr>
          <p:cNvPr id="65547" name="Rectangle 1"/>
          <p:cNvSpPr>
            <a:spLocks/>
          </p:cNvSpPr>
          <p:nvPr/>
        </p:nvSpPr>
        <p:spPr bwMode="auto">
          <a:xfrm>
            <a:off x="6096000" y="1722786"/>
            <a:ext cx="29922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Bebas Neue" charset="0"/>
              </a:rPr>
              <a:t>CONTACT US</a:t>
            </a:r>
          </a:p>
        </p:txBody>
      </p:sp>
      <p:sp>
        <p:nvSpPr>
          <p:cNvPr id="65550" name="Freeform 50"/>
          <p:cNvSpPr>
            <a:spLocks noChangeArrowheads="1"/>
          </p:cNvSpPr>
          <p:nvPr/>
        </p:nvSpPr>
        <p:spPr bwMode="auto">
          <a:xfrm>
            <a:off x="6256338" y="3209132"/>
            <a:ext cx="266700" cy="264319"/>
          </a:xfrm>
          <a:custGeom>
            <a:avLst/>
            <a:gdLst>
              <a:gd name="T0" fmla="*/ 308667 w 444"/>
              <a:gd name="T1" fmla="*/ 306989 h 443"/>
              <a:gd name="T2" fmla="*/ 308667 w 444"/>
              <a:gd name="T3" fmla="*/ 306989 h 443"/>
              <a:gd name="T4" fmla="*/ 192166 w 444"/>
              <a:gd name="T5" fmla="*/ 370298 h 443"/>
              <a:gd name="T6" fmla="*/ 74464 w 444"/>
              <a:gd name="T7" fmla="*/ 370298 h 443"/>
              <a:gd name="T8" fmla="*/ 85274 w 444"/>
              <a:gd name="T9" fmla="*/ 486166 h 443"/>
              <a:gd name="T10" fmla="*/ 372322 w 444"/>
              <a:gd name="T11" fmla="*/ 370298 h 443"/>
              <a:gd name="T12" fmla="*/ 499632 w 444"/>
              <a:gd name="T13" fmla="*/ 72865 h 443"/>
              <a:gd name="T14" fmla="*/ 383131 w 444"/>
              <a:gd name="T15" fmla="*/ 63309 h 443"/>
              <a:gd name="T16" fmla="*/ 383131 w 444"/>
              <a:gd name="T17" fmla="*/ 180371 h 443"/>
              <a:gd name="T18" fmla="*/ 308667 w 444"/>
              <a:gd name="T19" fmla="*/ 306989 h 4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712" tIns="22856" rIns="45712" bIns="22856" anchor="ctr"/>
          <a:lstStyle/>
          <a:p>
            <a:endParaRPr lang="en-US" sz="900"/>
          </a:p>
        </p:txBody>
      </p:sp>
      <p:sp>
        <p:nvSpPr>
          <p:cNvPr id="65551" name="Freeform 76"/>
          <p:cNvSpPr>
            <a:spLocks noChangeArrowheads="1"/>
          </p:cNvSpPr>
          <p:nvPr/>
        </p:nvSpPr>
        <p:spPr bwMode="auto">
          <a:xfrm>
            <a:off x="6303963" y="3866357"/>
            <a:ext cx="169069" cy="292100"/>
          </a:xfrm>
          <a:custGeom>
            <a:avLst/>
            <a:gdLst>
              <a:gd name="T0" fmla="*/ 284741 w 283"/>
              <a:gd name="T1" fmla="*/ 0 h 489"/>
              <a:gd name="T2" fmla="*/ 284741 w 283"/>
              <a:gd name="T3" fmla="*/ 0 h 489"/>
              <a:gd name="T4" fmla="*/ 52641 w 283"/>
              <a:gd name="T5" fmla="*/ 0 h 489"/>
              <a:gd name="T6" fmla="*/ 0 w 283"/>
              <a:gd name="T7" fmla="*/ 52566 h 489"/>
              <a:gd name="T8" fmla="*/ 0 w 283"/>
              <a:gd name="T9" fmla="*/ 518492 h 489"/>
              <a:gd name="T10" fmla="*/ 52641 w 283"/>
              <a:gd name="T11" fmla="*/ 583005 h 489"/>
              <a:gd name="T12" fmla="*/ 284741 w 283"/>
              <a:gd name="T13" fmla="*/ 583005 h 489"/>
              <a:gd name="T14" fmla="*/ 337382 w 283"/>
              <a:gd name="T15" fmla="*/ 518492 h 489"/>
              <a:gd name="T16" fmla="*/ 337382 w 283"/>
              <a:gd name="T17" fmla="*/ 52566 h 489"/>
              <a:gd name="T18" fmla="*/ 284741 w 283"/>
              <a:gd name="T19" fmla="*/ 0 h 489"/>
              <a:gd name="T20" fmla="*/ 168691 w 283"/>
              <a:gd name="T21" fmla="*/ 549554 h 489"/>
              <a:gd name="T22" fmla="*/ 168691 w 283"/>
              <a:gd name="T23" fmla="*/ 549554 h 489"/>
              <a:gd name="T24" fmla="*/ 126817 w 283"/>
              <a:gd name="T25" fmla="*/ 529245 h 489"/>
              <a:gd name="T26" fmla="*/ 168691 w 283"/>
              <a:gd name="T27" fmla="*/ 496988 h 489"/>
              <a:gd name="T28" fmla="*/ 210564 w 283"/>
              <a:gd name="T29" fmla="*/ 529245 h 489"/>
              <a:gd name="T30" fmla="*/ 168691 w 283"/>
              <a:gd name="T31" fmla="*/ 549554 h 489"/>
              <a:gd name="T32" fmla="*/ 295508 w 283"/>
              <a:gd name="T33" fmla="*/ 465926 h 489"/>
              <a:gd name="T34" fmla="*/ 295508 w 283"/>
              <a:gd name="T35" fmla="*/ 465926 h 489"/>
              <a:gd name="T36" fmla="*/ 41874 w 283"/>
              <a:gd name="T37" fmla="*/ 465926 h 489"/>
              <a:gd name="T38" fmla="*/ 41874 w 283"/>
              <a:gd name="T39" fmla="*/ 74070 h 489"/>
              <a:gd name="T40" fmla="*/ 295508 w 283"/>
              <a:gd name="T41" fmla="*/ 74070 h 489"/>
              <a:gd name="T42" fmla="*/ 295508 w 283"/>
              <a:gd name="T43" fmla="*/ 465926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712" tIns="22856" rIns="45712" bIns="22856" anchor="ctr"/>
          <a:lstStyle/>
          <a:p>
            <a:endParaRPr lang="en-US" sz="900"/>
          </a:p>
        </p:txBody>
      </p:sp>
      <p:sp>
        <p:nvSpPr>
          <p:cNvPr id="65552" name="Freeform 55"/>
          <p:cNvSpPr>
            <a:spLocks noChangeArrowheads="1"/>
          </p:cNvSpPr>
          <p:nvPr/>
        </p:nvSpPr>
        <p:spPr bwMode="auto">
          <a:xfrm>
            <a:off x="6309519" y="5160963"/>
            <a:ext cx="181769" cy="307182"/>
          </a:xfrm>
          <a:custGeom>
            <a:avLst/>
            <a:gdLst>
              <a:gd name="T0" fmla="*/ 341149 w 303"/>
              <a:gd name="T1" fmla="*/ 433504 h 514"/>
              <a:gd name="T2" fmla="*/ 341149 w 303"/>
              <a:gd name="T3" fmla="*/ 433504 h 514"/>
              <a:gd name="T4" fmla="*/ 266673 w 303"/>
              <a:gd name="T5" fmla="*/ 200630 h 514"/>
              <a:gd name="T6" fmla="*/ 106909 w 303"/>
              <a:gd name="T7" fmla="*/ 126588 h 514"/>
              <a:gd name="T8" fmla="*/ 54055 w 303"/>
              <a:gd name="T9" fmla="*/ 10748 h 514"/>
              <a:gd name="T10" fmla="*/ 22823 w 303"/>
              <a:gd name="T11" fmla="*/ 0 h 514"/>
              <a:gd name="T12" fmla="*/ 12012 w 303"/>
              <a:gd name="T13" fmla="*/ 32244 h 514"/>
              <a:gd name="T14" fmla="*/ 75677 w 303"/>
              <a:gd name="T15" fmla="*/ 148084 h 514"/>
              <a:gd name="T16" fmla="*/ 22823 w 303"/>
              <a:gd name="T17" fmla="*/ 285420 h 514"/>
              <a:gd name="T18" fmla="*/ 86488 w 303"/>
              <a:gd name="T19" fmla="*/ 518294 h 514"/>
              <a:gd name="T20" fmla="*/ 245050 w 303"/>
              <a:gd name="T21" fmla="*/ 593530 h 514"/>
              <a:gd name="T22" fmla="*/ 341149 w 303"/>
              <a:gd name="T23" fmla="*/ 433504 h 514"/>
              <a:gd name="T24" fmla="*/ 150153 w 303"/>
              <a:gd name="T25" fmla="*/ 265118 h 514"/>
              <a:gd name="T26" fmla="*/ 150153 w 303"/>
              <a:gd name="T27" fmla="*/ 265118 h 514"/>
              <a:gd name="T28" fmla="*/ 97299 w 303"/>
              <a:gd name="T29" fmla="*/ 242428 h 514"/>
              <a:gd name="T30" fmla="*/ 117720 w 303"/>
              <a:gd name="T31" fmla="*/ 189882 h 514"/>
              <a:gd name="T32" fmla="*/ 170574 w 303"/>
              <a:gd name="T33" fmla="*/ 212572 h 514"/>
              <a:gd name="T34" fmla="*/ 150153 w 303"/>
              <a:gd name="T35" fmla="*/ 265118 h 5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5712" tIns="22856" rIns="45712" bIns="22856" anchor="ctr"/>
          <a:lstStyle/>
          <a:p>
            <a:endParaRPr lang="en-US" sz="900"/>
          </a:p>
        </p:txBody>
      </p:sp>
      <p:sp>
        <p:nvSpPr>
          <p:cNvPr id="55" name="Freeform 160"/>
          <p:cNvSpPr>
            <a:spLocks noChangeArrowheads="1"/>
          </p:cNvSpPr>
          <p:nvPr/>
        </p:nvSpPr>
        <p:spPr bwMode="auto">
          <a:xfrm>
            <a:off x="6248400" y="4560888"/>
            <a:ext cx="287338" cy="200819"/>
          </a:xfrm>
          <a:custGeom>
            <a:avLst/>
            <a:gdLst>
              <a:gd name="T0" fmla="*/ 392661 w 601"/>
              <a:gd name="T1" fmla="*/ 183766 h 418"/>
              <a:gd name="T2" fmla="*/ 392661 w 601"/>
              <a:gd name="T3" fmla="*/ 183766 h 418"/>
              <a:gd name="T4" fmla="*/ 567921 w 601"/>
              <a:gd name="T5" fmla="*/ 6735 h 418"/>
              <a:gd name="T6" fmla="*/ 574625 w 601"/>
              <a:gd name="T7" fmla="*/ 26939 h 418"/>
              <a:gd name="T8" fmla="*/ 574625 w 601"/>
              <a:gd name="T9" fmla="*/ 373304 h 418"/>
              <a:gd name="T10" fmla="*/ 567921 w 601"/>
              <a:gd name="T11" fmla="*/ 394471 h 418"/>
              <a:gd name="T12" fmla="*/ 392661 w 601"/>
              <a:gd name="T13" fmla="*/ 183766 h 418"/>
              <a:gd name="T14" fmla="*/ 6704 w 601"/>
              <a:gd name="T15" fmla="*/ 6735 h 418"/>
              <a:gd name="T16" fmla="*/ 6704 w 601"/>
              <a:gd name="T17" fmla="*/ 6735 h 418"/>
              <a:gd name="T18" fmla="*/ 26816 w 601"/>
              <a:gd name="T19" fmla="*/ 0 h 418"/>
              <a:gd name="T20" fmla="*/ 547809 w 601"/>
              <a:gd name="T21" fmla="*/ 0 h 418"/>
              <a:gd name="T22" fmla="*/ 567921 w 601"/>
              <a:gd name="T23" fmla="*/ 6735 h 418"/>
              <a:gd name="T24" fmla="*/ 284440 w 601"/>
              <a:gd name="T25" fmla="*/ 230910 h 418"/>
              <a:gd name="T26" fmla="*/ 6704 w 601"/>
              <a:gd name="T27" fmla="*/ 6735 h 418"/>
              <a:gd name="T28" fmla="*/ 6704 w 601"/>
              <a:gd name="T29" fmla="*/ 394471 h 418"/>
              <a:gd name="T30" fmla="*/ 6704 w 601"/>
              <a:gd name="T31" fmla="*/ 394471 h 418"/>
              <a:gd name="T32" fmla="*/ 0 w 601"/>
              <a:gd name="T33" fmla="*/ 373304 h 418"/>
              <a:gd name="T34" fmla="*/ 0 w 601"/>
              <a:gd name="T35" fmla="*/ 26939 h 418"/>
              <a:gd name="T36" fmla="*/ 6704 w 601"/>
              <a:gd name="T37" fmla="*/ 6735 h 418"/>
              <a:gd name="T38" fmla="*/ 182922 w 601"/>
              <a:gd name="T39" fmla="*/ 183766 h 418"/>
              <a:gd name="T40" fmla="*/ 6704 w 601"/>
              <a:gd name="T41" fmla="*/ 394471 h 418"/>
              <a:gd name="T42" fmla="*/ 284440 w 601"/>
              <a:gd name="T43" fmla="*/ 285751 h 418"/>
              <a:gd name="T44" fmla="*/ 284440 w 601"/>
              <a:gd name="T45" fmla="*/ 285751 h 418"/>
              <a:gd name="T46" fmla="*/ 358183 w 601"/>
              <a:gd name="T47" fmla="*/ 210705 h 418"/>
              <a:gd name="T48" fmla="*/ 567921 w 601"/>
              <a:gd name="T49" fmla="*/ 394471 h 418"/>
              <a:gd name="T50" fmla="*/ 547809 w 601"/>
              <a:gd name="T51" fmla="*/ 401206 h 418"/>
              <a:gd name="T52" fmla="*/ 26816 w 601"/>
              <a:gd name="T53" fmla="*/ 401206 h 418"/>
              <a:gd name="T54" fmla="*/ 6704 w 601"/>
              <a:gd name="T55" fmla="*/ 394471 h 418"/>
              <a:gd name="T56" fmla="*/ 209738 w 601"/>
              <a:gd name="T57" fmla="*/ 210705 h 418"/>
              <a:gd name="T58" fmla="*/ 284440 w 601"/>
              <a:gd name="T59" fmla="*/ 285751 h 4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01" h="418">
                <a:moveTo>
                  <a:pt x="410" y="191"/>
                </a:moveTo>
                <a:lnTo>
                  <a:pt x="410" y="191"/>
                </a:lnTo>
                <a:cubicBezTo>
                  <a:pt x="593" y="7"/>
                  <a:pt x="593" y="7"/>
                  <a:pt x="593" y="7"/>
                </a:cubicBezTo>
                <a:cubicBezTo>
                  <a:pt x="600" y="14"/>
                  <a:pt x="600" y="21"/>
                  <a:pt x="600" y="28"/>
                </a:cubicBezTo>
                <a:cubicBezTo>
                  <a:pt x="600" y="388"/>
                  <a:pt x="600" y="388"/>
                  <a:pt x="600" y="388"/>
                </a:cubicBezTo>
                <a:cubicBezTo>
                  <a:pt x="600" y="395"/>
                  <a:pt x="600" y="403"/>
                  <a:pt x="593" y="410"/>
                </a:cubicBezTo>
                <a:lnTo>
                  <a:pt x="410" y="191"/>
                </a:lnTo>
                <a:close/>
                <a:moveTo>
                  <a:pt x="7" y="7"/>
                </a:moveTo>
                <a:lnTo>
                  <a:pt x="7" y="7"/>
                </a:lnTo>
                <a:cubicBezTo>
                  <a:pt x="14" y="7"/>
                  <a:pt x="21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79" y="0"/>
                  <a:pt x="586" y="7"/>
                  <a:pt x="593" y="7"/>
                </a:cubicBezTo>
                <a:cubicBezTo>
                  <a:pt x="297" y="240"/>
                  <a:pt x="297" y="240"/>
                  <a:pt x="297" y="240"/>
                </a:cubicBezTo>
                <a:lnTo>
                  <a:pt x="7" y="7"/>
                </a:lnTo>
                <a:close/>
                <a:moveTo>
                  <a:pt x="7" y="410"/>
                </a:moveTo>
                <a:lnTo>
                  <a:pt x="7" y="410"/>
                </a:lnTo>
                <a:cubicBezTo>
                  <a:pt x="0" y="403"/>
                  <a:pt x="0" y="395"/>
                  <a:pt x="0" y="38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1"/>
                  <a:pt x="0" y="14"/>
                  <a:pt x="7" y="7"/>
                </a:cubicBezTo>
                <a:cubicBezTo>
                  <a:pt x="191" y="191"/>
                  <a:pt x="191" y="191"/>
                  <a:pt x="191" y="191"/>
                </a:cubicBezTo>
                <a:lnTo>
                  <a:pt x="7" y="410"/>
                </a:lnTo>
                <a:close/>
                <a:moveTo>
                  <a:pt x="297" y="297"/>
                </a:moveTo>
                <a:lnTo>
                  <a:pt x="297" y="297"/>
                </a:lnTo>
                <a:cubicBezTo>
                  <a:pt x="374" y="219"/>
                  <a:pt x="374" y="219"/>
                  <a:pt x="374" y="219"/>
                </a:cubicBezTo>
                <a:cubicBezTo>
                  <a:pt x="593" y="410"/>
                  <a:pt x="593" y="410"/>
                  <a:pt x="593" y="410"/>
                </a:cubicBezTo>
                <a:cubicBezTo>
                  <a:pt x="586" y="417"/>
                  <a:pt x="579" y="417"/>
                  <a:pt x="572" y="417"/>
                </a:cubicBezTo>
                <a:cubicBezTo>
                  <a:pt x="28" y="417"/>
                  <a:pt x="28" y="417"/>
                  <a:pt x="28" y="417"/>
                </a:cubicBezTo>
                <a:cubicBezTo>
                  <a:pt x="21" y="417"/>
                  <a:pt x="14" y="417"/>
                  <a:pt x="7" y="410"/>
                </a:cubicBezTo>
                <a:cubicBezTo>
                  <a:pt x="219" y="219"/>
                  <a:pt x="219" y="219"/>
                  <a:pt x="219" y="219"/>
                </a:cubicBezTo>
                <a:lnTo>
                  <a:pt x="297" y="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4" r="229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48209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130</Words>
  <Application>Microsoft Office PowerPoint</Application>
  <PresentationFormat>Widescreen</PresentationFormat>
  <Paragraphs>51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MS PGothic</vt:lpstr>
      <vt:lpstr>Arial</vt:lpstr>
      <vt:lpstr>Bebas Neue</vt:lpstr>
      <vt:lpstr>Calibri</vt:lpstr>
      <vt:lpstr>Calibri Light</vt:lpstr>
      <vt:lpstr>Gill Sans</vt:lpstr>
      <vt:lpstr>Lato Heavy</vt:lpstr>
      <vt:lpstr>Montserrat</vt:lpstr>
      <vt:lpstr>Roboto Light</vt:lpstr>
      <vt:lpstr>Roboto Thin</vt:lpstr>
      <vt:lpstr>Segoe UI Black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8</cp:revision>
  <dcterms:created xsi:type="dcterms:W3CDTF">2019-06-26T10:13:56Z</dcterms:created>
  <dcterms:modified xsi:type="dcterms:W3CDTF">2019-06-26T10:40:19Z</dcterms:modified>
</cp:coreProperties>
</file>